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 id="2147483675" r:id="rId6"/>
  </p:sldMasterIdLst>
  <p:notesMasterIdLst>
    <p:notesMasterId r:id="rId30"/>
  </p:notesMasterIdLst>
  <p:sldIdLst>
    <p:sldId id="376" r:id="rId7"/>
    <p:sldId id="411" r:id="rId8"/>
    <p:sldId id="436" r:id="rId9"/>
    <p:sldId id="438" r:id="rId10"/>
    <p:sldId id="437" r:id="rId11"/>
    <p:sldId id="439" r:id="rId12"/>
    <p:sldId id="267" r:id="rId13"/>
    <p:sldId id="434" r:id="rId14"/>
    <p:sldId id="427" r:id="rId15"/>
    <p:sldId id="428" r:id="rId16"/>
    <p:sldId id="429" r:id="rId17"/>
    <p:sldId id="430" r:id="rId18"/>
    <p:sldId id="431" r:id="rId19"/>
    <p:sldId id="432" r:id="rId20"/>
    <p:sldId id="426" r:id="rId21"/>
    <p:sldId id="272" r:id="rId22"/>
    <p:sldId id="273" r:id="rId23"/>
    <p:sldId id="264" r:id="rId24"/>
    <p:sldId id="278" r:id="rId25"/>
    <p:sldId id="269" r:id="rId26"/>
    <p:sldId id="279" r:id="rId27"/>
    <p:sldId id="445" r:id="rId28"/>
    <p:sldId id="447" r:id="rId29"/>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9CF77-75F3-E642-86FE-2CBA065B1314}" v="1566" dt="2021-08-27T02:25:38.053"/>
    <p1510:client id="{655B0B48-AB18-713A-8697-07F0C9352BA4}" v="55" dt="2021-08-27T02:05:13.215"/>
    <p1510:client id="{B514DCDE-1F79-9039-9EED-54AD9B7AC732}" v="81" dt="2021-08-27T10:04:12.307"/>
    <p1510:client id="{D905E00C-0110-B3FB-B39F-ADD8F8790A1B}" v="65" dt="2021-08-27T10:00:37.451"/>
    <p1510:client id="{E81DB123-679D-3DAE-85FF-C5E2FB8CC37C}" v="858" dt="2021-08-27T09:33:26.9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60"/>
    <p:restoredTop sz="94307"/>
  </p:normalViewPr>
  <p:slideViewPr>
    <p:cSldViewPr snapToGrid="0">
      <p:cViewPr varScale="1">
        <p:scale>
          <a:sx n="140" d="100"/>
          <a:sy n="140" d="100"/>
        </p:scale>
        <p:origin x="200" y="4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4T09:20:42.259"/>
    </inkml:context>
    <inkml:brush xml:id="br0">
      <inkml:brushProperty name="width" value="0.05292" units="cm"/>
      <inkml:brushProperty name="height" value="0.05292" units="cm"/>
      <inkml:brushProperty name="color" value="#FF0000"/>
    </inkml:brush>
  </inkml:definitions>
  <inkml:trace contextRef="#ctx0" brushRef="#br0">9272 11359 24575,'5'-9'0,"1"-1"0,1 4 0,1 0 0,1-2 0,-1 1 0,-1 1 0,-2 2 0,2 0 0,-5 3 0,0 1 0,-1 1 0,-1 1 0,0 0 0,-1 1 0,1-2 0,-1 2 0,1-2 0,0 1 0,0 0 0,0 0 0,0 0 0,0 0 0,0 0 0,0 0 0,0-1 0,1 1 0,0 0 0,1 0 0,2 1 0,-2-1 0,2 0 0,-2 0 0,2 0 0,-2-1 0,1 1 0,-3-2 0,2 2 0,-1-2 0,0 1 0,1 0 0,0 1 0,0-2 0,1 2 0,-2-1 0,1 0 0,0 0 0,0 0 0,1 1 0,-2-1 0,2 0 0,-1 0 0,0 1 0,-1 0 0,0-2 0,-1 1 0</inkml:trace>
  <inkml:trace contextRef="#ctx0" brushRef="#br0" timeOffset="1833">9361 11200 24575,'9'4'0,"-1"0"0,4 1 0,1 1 0,-3-1 0,1 0 0,-2-2 0,1 1 0,2 2 0,-1-1 0,-6-3 0,8 5 0,-10-6 0,4 3 0,-4-3 0,2 2 0,0-2 0,-2 1 0,2-1 0,-3 0 0,0 1 0,-1-2 0,0 1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4T09:22:56.617"/>
    </inkml:context>
    <inkml:brush xml:id="br0">
      <inkml:brushProperty name="width" value="0.05292" units="cm"/>
      <inkml:brushProperty name="height" value="0.05292" units="cm"/>
      <inkml:brushProperty name="color" value="#FF0000"/>
    </inkml:brush>
  </inkml:definitions>
  <inkml:trace contextRef="#ctx0" brushRef="#br0">14705 10925 24575,'9'7'0,"-1"1"0,0-1 0,1-1 0,0 3 0,-1-1 0,7 3 0,-6-5 0,-3-1 0,-1-3 0,-1 2 0,-1-2 0,1 1 0,1 1 0,0-2 0,-1 2 0,0-1 0,-1 0 0,0-1 0,0 1 0,1-1 0,-1 0 0,0 1 0,-1-1 0,-1-2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4T09:24:27.883"/>
    </inkml:context>
    <inkml:brush xml:id="br0">
      <inkml:brushProperty name="width" value="0.05292" units="cm"/>
      <inkml:brushProperty name="height" value="0.05292" units="cm"/>
      <inkml:brushProperty name="color" value="#FF0000"/>
    </inkml:brush>
  </inkml:definitions>
  <inkml:trace contextRef="#ctx0" brushRef="#br0">11966 11144 24575,'15'2'0,"1"-1"0,1 2 0,2 1 0,-4-1 0,1 0 0,-1 0 0,1 1 0,-2 0 0,-3 0 0,-3-1 0,-4-1 0,4 0 0,-5 0 0,5-1 0,-3 1 0,3 0 0,-4-1 0,2 1 0,-1 0 0,0-1 0,-1 0 0,-1-1 0,-2 1 0,0 0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F7B6B90-6D6A-4124-B98D-6E65E8F13D6B}" type="datetimeFigureOut">
              <a:rPr lang="en-US" smtClean="0"/>
              <a:t>11/6/25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ACC5C7-22CB-4DA0-9FAC-C671A1669F6F}" type="slidenum">
              <a:rPr lang="en-US" smtClean="0"/>
              <a:t>‹#›</a:t>
            </a:fld>
            <a:endParaRPr lang="en-US"/>
          </a:p>
        </p:txBody>
      </p:sp>
    </p:spTree>
    <p:extLst>
      <p:ext uri="{BB962C8B-B14F-4D97-AF65-F5344CB8AC3E}">
        <p14:creationId xmlns:p14="http://schemas.microsoft.com/office/powerpoint/2010/main" val="1551999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COVER PAGE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ACC5C7-22CB-4DA0-9FAC-C671A1669F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7455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49078"/>
            <a:ext cx="7772400" cy="1102519"/>
          </a:xfrm>
        </p:spPr>
        <p:txBody>
          <a:bodyPr>
            <a:normAutofit/>
          </a:bodyPr>
          <a:lstStyle>
            <a:lvl1pPr algn="r">
              <a:defRPr sz="3600">
                <a:solidFill>
                  <a:srgbClr val="A40000"/>
                </a:solidFill>
              </a:defRPr>
            </a:lvl1pPr>
          </a:lstStyle>
          <a:p>
            <a:r>
              <a:rPr lang="en-US"/>
              <a:t>CLICK TO EDIT MASTER TITLE STYLE</a:t>
            </a:r>
          </a:p>
        </p:txBody>
      </p:sp>
      <p:sp>
        <p:nvSpPr>
          <p:cNvPr id="3" name="Subtitle 2"/>
          <p:cNvSpPr>
            <a:spLocks noGrp="1"/>
          </p:cNvSpPr>
          <p:nvPr>
            <p:ph type="subTitle" idx="1"/>
          </p:nvPr>
        </p:nvSpPr>
        <p:spPr>
          <a:xfrm>
            <a:off x="2057400" y="3262520"/>
            <a:ext cx="6400800" cy="1314450"/>
          </a:xfrm>
        </p:spPr>
        <p:txBody>
          <a:bodyPr>
            <a:normAutofit/>
          </a:bodyPr>
          <a:lstStyle>
            <a:lvl1pPr marL="0" indent="0" algn="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255539D-7F82-D84C-95AB-595A89410EEF}" type="datetimeFigureOut">
              <a:rPr lang="en-US" smtClean="0"/>
              <a:t>11/6/25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1102392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55539D-7F82-D84C-95AB-595A89410EEF}" type="datetimeFigureOut">
              <a:rPr lang="en-US" smtClean="0"/>
              <a:t>11/6/25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66214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55539D-7F82-D84C-95AB-595A89410EEF}" type="datetimeFigureOut">
              <a:rPr lang="en-US" smtClean="0"/>
              <a:t>11/6/25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2256141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4" name="Picture 255"/>
          <p:cNvPicPr>
            <a:picLocks noChangeAspect="1" noChangeArrowheads="1"/>
          </p:cNvPicPr>
          <p:nvPr userDrawn="1"/>
        </p:nvPicPr>
        <p:blipFill>
          <a:blip r:embed="rId2"/>
          <a:srcRect/>
          <a:stretch>
            <a:fillRect/>
          </a:stretch>
        </p:blipFill>
        <p:spPr bwMode="auto">
          <a:xfrm>
            <a:off x="0" y="1004887"/>
            <a:ext cx="5238750" cy="412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Freeform 10"/>
          <p:cNvSpPr>
            <a:spLocks/>
          </p:cNvSpPr>
          <p:nvPr userDrawn="1"/>
        </p:nvSpPr>
        <p:spPr bwMode="auto">
          <a:xfrm>
            <a:off x="793750" y="682229"/>
            <a:ext cx="7556500" cy="3779044"/>
          </a:xfrm>
          <a:custGeom>
            <a:avLst/>
            <a:gdLst>
              <a:gd name="T0" fmla="*/ 0 w 4760"/>
              <a:gd name="T1" fmla="*/ 0 h 3174"/>
              <a:gd name="T2" fmla="*/ 2147483647 w 4760"/>
              <a:gd name="T3" fmla="*/ 2147483647 h 3174"/>
              <a:gd name="T4" fmla="*/ 2147483647 w 4760"/>
              <a:gd name="T5" fmla="*/ 2147483647 h 3174"/>
              <a:gd name="T6" fmla="*/ 2147483647 w 4760"/>
              <a:gd name="T7" fmla="*/ 2147483647 h 3174"/>
              <a:gd name="T8" fmla="*/ 2147483647 w 4760"/>
              <a:gd name="T9" fmla="*/ 2147483647 h 3174"/>
              <a:gd name="T10" fmla="*/ 2147483647 w 4760"/>
              <a:gd name="T11" fmla="*/ 2147483647 h 3174"/>
              <a:gd name="T12" fmla="*/ 2147483647 w 4760"/>
              <a:gd name="T13" fmla="*/ 2147483647 h 3174"/>
              <a:gd name="T14" fmla="*/ 2147483647 w 4760"/>
              <a:gd name="T15" fmla="*/ 2147483647 h 3174"/>
              <a:gd name="T16" fmla="*/ 2147483647 w 4760"/>
              <a:gd name="T17" fmla="*/ 2147483647 h 3174"/>
              <a:gd name="T18" fmla="*/ 2147483647 w 4760"/>
              <a:gd name="T19" fmla="*/ 2147483647 h 3174"/>
              <a:gd name="T20" fmla="*/ 2147483647 w 4760"/>
              <a:gd name="T21" fmla="*/ 2147483647 h 3174"/>
              <a:gd name="T22" fmla="*/ 2147483647 w 4760"/>
              <a:gd name="T23" fmla="*/ 2147483647 h 3174"/>
              <a:gd name="T24" fmla="*/ 2147483647 w 4760"/>
              <a:gd name="T25" fmla="*/ 2147483647 h 3174"/>
              <a:gd name="T26" fmla="*/ 2147483647 w 4760"/>
              <a:gd name="T27" fmla="*/ 2147483647 h 3174"/>
              <a:gd name="T28" fmla="*/ 2147483647 w 4760"/>
              <a:gd name="T29" fmla="*/ 2147483647 h 3174"/>
              <a:gd name="T30" fmla="*/ 2147483647 w 4760"/>
              <a:gd name="T31" fmla="*/ 2147483647 h 3174"/>
              <a:gd name="T32" fmla="*/ 2147483647 w 4760"/>
              <a:gd name="T33" fmla="*/ 2147483647 h 3174"/>
              <a:gd name="T34" fmla="*/ 2147483647 w 4760"/>
              <a:gd name="T35" fmla="*/ 2147483647 h 3174"/>
              <a:gd name="T36" fmla="*/ 2147483647 w 4760"/>
              <a:gd name="T37" fmla="*/ 2147483647 h 3174"/>
              <a:gd name="T38" fmla="*/ 2147483647 w 4760"/>
              <a:gd name="T39" fmla="*/ 2147483647 h 3174"/>
              <a:gd name="T40" fmla="*/ 2147483647 w 4760"/>
              <a:gd name="T41" fmla="*/ 2147483647 h 3174"/>
              <a:gd name="T42" fmla="*/ 2147483647 w 4760"/>
              <a:gd name="T43" fmla="*/ 2147483647 h 3174"/>
              <a:gd name="T44" fmla="*/ 2147483647 w 4760"/>
              <a:gd name="T45" fmla="*/ 2147483647 h 3174"/>
              <a:gd name="T46" fmla="*/ 2147483647 w 4760"/>
              <a:gd name="T47" fmla="*/ 2147483647 h 3174"/>
              <a:gd name="T48" fmla="*/ 2147483647 w 4760"/>
              <a:gd name="T49" fmla="*/ 2147483647 h 3174"/>
              <a:gd name="T50" fmla="*/ 2147483647 w 4760"/>
              <a:gd name="T51" fmla="*/ 2147483647 h 3174"/>
              <a:gd name="T52" fmla="*/ 2147483647 w 4760"/>
              <a:gd name="T53" fmla="*/ 2147483647 h 3174"/>
              <a:gd name="T54" fmla="*/ 2147483647 w 4760"/>
              <a:gd name="T55" fmla="*/ 2147483647 h 3174"/>
              <a:gd name="T56" fmla="*/ 2147483647 w 4760"/>
              <a:gd name="T57" fmla="*/ 2147483647 h 3174"/>
              <a:gd name="T58" fmla="*/ 2147483647 w 4760"/>
              <a:gd name="T59" fmla="*/ 2147483647 h 3174"/>
              <a:gd name="T60" fmla="*/ 2147483647 w 4760"/>
              <a:gd name="T61" fmla="*/ 2147483647 h 3174"/>
              <a:gd name="T62" fmla="*/ 2147483647 w 4760"/>
              <a:gd name="T63" fmla="*/ 2147483647 h 3174"/>
              <a:gd name="T64" fmla="*/ 2147483647 w 4760"/>
              <a:gd name="T65" fmla="*/ 2147483647 h 3174"/>
              <a:gd name="T66" fmla="*/ 2147483647 w 4760"/>
              <a:gd name="T67" fmla="*/ 2147483647 h 3174"/>
              <a:gd name="T68" fmla="*/ 2147483647 w 4760"/>
              <a:gd name="T69" fmla="*/ 2147483647 h 31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60" h="3174">
                <a:moveTo>
                  <a:pt x="4" y="0"/>
                </a:moveTo>
                <a:lnTo>
                  <a:pt x="0" y="0"/>
                </a:lnTo>
                <a:lnTo>
                  <a:pt x="0" y="3174"/>
                </a:lnTo>
                <a:lnTo>
                  <a:pt x="4760" y="3174"/>
                </a:lnTo>
                <a:lnTo>
                  <a:pt x="4760" y="44"/>
                </a:lnTo>
                <a:lnTo>
                  <a:pt x="4758" y="102"/>
                </a:lnTo>
                <a:lnTo>
                  <a:pt x="4752" y="160"/>
                </a:lnTo>
                <a:lnTo>
                  <a:pt x="4746" y="220"/>
                </a:lnTo>
                <a:lnTo>
                  <a:pt x="4738" y="282"/>
                </a:lnTo>
                <a:lnTo>
                  <a:pt x="4728" y="344"/>
                </a:lnTo>
                <a:lnTo>
                  <a:pt x="4714" y="406"/>
                </a:lnTo>
                <a:lnTo>
                  <a:pt x="4698" y="468"/>
                </a:lnTo>
                <a:lnTo>
                  <a:pt x="4680" y="530"/>
                </a:lnTo>
                <a:lnTo>
                  <a:pt x="4658" y="592"/>
                </a:lnTo>
                <a:lnTo>
                  <a:pt x="4632" y="650"/>
                </a:lnTo>
                <a:lnTo>
                  <a:pt x="4602" y="708"/>
                </a:lnTo>
                <a:lnTo>
                  <a:pt x="4586" y="736"/>
                </a:lnTo>
                <a:lnTo>
                  <a:pt x="4570" y="762"/>
                </a:lnTo>
                <a:lnTo>
                  <a:pt x="4552" y="790"/>
                </a:lnTo>
                <a:lnTo>
                  <a:pt x="4532" y="816"/>
                </a:lnTo>
                <a:lnTo>
                  <a:pt x="4512" y="840"/>
                </a:lnTo>
                <a:lnTo>
                  <a:pt x="4490" y="864"/>
                </a:lnTo>
                <a:lnTo>
                  <a:pt x="4468" y="888"/>
                </a:lnTo>
                <a:lnTo>
                  <a:pt x="4444" y="910"/>
                </a:lnTo>
                <a:lnTo>
                  <a:pt x="4418" y="932"/>
                </a:lnTo>
                <a:lnTo>
                  <a:pt x="4392" y="952"/>
                </a:lnTo>
                <a:lnTo>
                  <a:pt x="4292" y="1022"/>
                </a:lnTo>
                <a:lnTo>
                  <a:pt x="4172" y="1100"/>
                </a:lnTo>
                <a:lnTo>
                  <a:pt x="4034" y="1188"/>
                </a:lnTo>
                <a:lnTo>
                  <a:pt x="3882" y="1280"/>
                </a:lnTo>
                <a:lnTo>
                  <a:pt x="3722" y="1378"/>
                </a:lnTo>
                <a:lnTo>
                  <a:pt x="3554" y="1478"/>
                </a:lnTo>
                <a:lnTo>
                  <a:pt x="3214" y="1674"/>
                </a:lnTo>
                <a:lnTo>
                  <a:pt x="2896" y="1856"/>
                </a:lnTo>
                <a:lnTo>
                  <a:pt x="2632" y="2004"/>
                </a:lnTo>
                <a:lnTo>
                  <a:pt x="2384" y="2144"/>
                </a:lnTo>
                <a:lnTo>
                  <a:pt x="2134" y="2004"/>
                </a:lnTo>
                <a:lnTo>
                  <a:pt x="1870" y="1856"/>
                </a:lnTo>
                <a:lnTo>
                  <a:pt x="1552" y="1674"/>
                </a:lnTo>
                <a:lnTo>
                  <a:pt x="1214" y="1478"/>
                </a:lnTo>
                <a:lnTo>
                  <a:pt x="1046" y="1378"/>
                </a:lnTo>
                <a:lnTo>
                  <a:pt x="884" y="1280"/>
                </a:lnTo>
                <a:lnTo>
                  <a:pt x="732" y="1188"/>
                </a:lnTo>
                <a:lnTo>
                  <a:pt x="594" y="1100"/>
                </a:lnTo>
                <a:lnTo>
                  <a:pt x="474" y="1022"/>
                </a:lnTo>
                <a:lnTo>
                  <a:pt x="376" y="952"/>
                </a:lnTo>
                <a:lnTo>
                  <a:pt x="348" y="930"/>
                </a:lnTo>
                <a:lnTo>
                  <a:pt x="320" y="908"/>
                </a:lnTo>
                <a:lnTo>
                  <a:pt x="296" y="884"/>
                </a:lnTo>
                <a:lnTo>
                  <a:pt x="272" y="860"/>
                </a:lnTo>
                <a:lnTo>
                  <a:pt x="250" y="834"/>
                </a:lnTo>
                <a:lnTo>
                  <a:pt x="228" y="808"/>
                </a:lnTo>
                <a:lnTo>
                  <a:pt x="208" y="780"/>
                </a:lnTo>
                <a:lnTo>
                  <a:pt x="190" y="752"/>
                </a:lnTo>
                <a:lnTo>
                  <a:pt x="172" y="722"/>
                </a:lnTo>
                <a:lnTo>
                  <a:pt x="156" y="694"/>
                </a:lnTo>
                <a:lnTo>
                  <a:pt x="126" y="632"/>
                </a:lnTo>
                <a:lnTo>
                  <a:pt x="100" y="570"/>
                </a:lnTo>
                <a:lnTo>
                  <a:pt x="80" y="506"/>
                </a:lnTo>
                <a:lnTo>
                  <a:pt x="60" y="440"/>
                </a:lnTo>
                <a:lnTo>
                  <a:pt x="46" y="374"/>
                </a:lnTo>
                <a:lnTo>
                  <a:pt x="34" y="310"/>
                </a:lnTo>
                <a:lnTo>
                  <a:pt x="24" y="244"/>
                </a:lnTo>
                <a:lnTo>
                  <a:pt x="16" y="180"/>
                </a:lnTo>
                <a:lnTo>
                  <a:pt x="10" y="118"/>
                </a:lnTo>
                <a:lnTo>
                  <a:pt x="6" y="58"/>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6" name="Rectangle 279"/>
          <p:cNvSpPr>
            <a:spLocks noChangeArrowheads="1"/>
          </p:cNvSpPr>
          <p:nvPr userDrawn="1"/>
        </p:nvSpPr>
        <p:spPr bwMode="auto">
          <a:xfrm>
            <a:off x="0" y="706041"/>
            <a:ext cx="9144000" cy="298847"/>
          </a:xfrm>
          <a:prstGeom prst="rect">
            <a:avLst/>
          </a:prstGeom>
          <a:solidFill>
            <a:srgbClr val="408BC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0" fontAlgn="base" hangingPunct="0">
              <a:lnSpc>
                <a:spcPct val="90000"/>
              </a:lnSpc>
              <a:spcBef>
                <a:spcPct val="30000"/>
              </a:spcBef>
              <a:spcAft>
                <a:spcPct val="0"/>
              </a:spcAft>
              <a:buClr>
                <a:srgbClr val="0065BD"/>
              </a:buClr>
              <a:buFont typeface="Webdings" charset="0"/>
              <a:buChar char=""/>
              <a:defRPr/>
            </a:pPr>
            <a:endParaRPr lang="en-GB" sz="1350">
              <a:solidFill>
                <a:srgbClr val="595959"/>
              </a:solidFill>
              <a:ea typeface="ＭＳ Ｐゴシック" charset="0"/>
              <a:cs typeface="Arial" charset="0"/>
            </a:endParaRPr>
          </a:p>
        </p:txBody>
      </p:sp>
      <p:grpSp>
        <p:nvGrpSpPr>
          <p:cNvPr id="7" name="Group 281"/>
          <p:cNvGrpSpPr>
            <a:grpSpLocks noChangeAspect="1"/>
          </p:cNvGrpSpPr>
          <p:nvPr userDrawn="1"/>
        </p:nvGrpSpPr>
        <p:grpSpPr bwMode="auto">
          <a:xfrm>
            <a:off x="214313" y="195263"/>
            <a:ext cx="1981200" cy="316706"/>
            <a:chOff x="135" y="164"/>
            <a:chExt cx="1248" cy="266"/>
          </a:xfrm>
        </p:grpSpPr>
        <p:sp>
          <p:nvSpPr>
            <p:cNvPr id="8" name="AutoShape 280"/>
            <p:cNvSpPr>
              <a:spLocks noChangeAspect="1" noChangeArrowheads="1" noTextEdit="1"/>
            </p:cNvSpPr>
            <p:nvPr userDrawn="1"/>
          </p:nvSpPr>
          <p:spPr bwMode="auto">
            <a:xfrm>
              <a:off x="135" y="164"/>
              <a:ext cx="1248"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grpSp>
          <p:nvGrpSpPr>
            <p:cNvPr id="9" name="Group 482"/>
            <p:cNvGrpSpPr>
              <a:grpSpLocks/>
            </p:cNvGrpSpPr>
            <p:nvPr userDrawn="1"/>
          </p:nvGrpSpPr>
          <p:grpSpPr bwMode="auto">
            <a:xfrm>
              <a:off x="135" y="164"/>
              <a:ext cx="1248" cy="206"/>
              <a:chOff x="135" y="164"/>
              <a:chExt cx="1248" cy="206"/>
            </a:xfrm>
          </p:grpSpPr>
          <p:sp>
            <p:nvSpPr>
              <p:cNvPr id="54" name="Freeform 282"/>
              <p:cNvSpPr>
                <a:spLocks/>
              </p:cNvSpPr>
              <p:nvPr userDrawn="1"/>
            </p:nvSpPr>
            <p:spPr bwMode="auto">
              <a:xfrm>
                <a:off x="135" y="164"/>
                <a:ext cx="178" cy="206"/>
              </a:xfrm>
              <a:custGeom>
                <a:avLst/>
                <a:gdLst>
                  <a:gd name="T0" fmla="*/ 0 w 534"/>
                  <a:gd name="T1" fmla="*/ 0 h 617"/>
                  <a:gd name="T2" fmla="*/ 0 w 534"/>
                  <a:gd name="T3" fmla="*/ 0 h 617"/>
                  <a:gd name="T4" fmla="*/ 0 w 534"/>
                  <a:gd name="T5" fmla="*/ 0 h 617"/>
                  <a:gd name="T6" fmla="*/ 0 w 534"/>
                  <a:gd name="T7" fmla="*/ 0 h 617"/>
                  <a:gd name="T8" fmla="*/ 0 w 534"/>
                  <a:gd name="T9" fmla="*/ 0 h 617"/>
                  <a:gd name="T10" fmla="*/ 0 w 534"/>
                  <a:gd name="T11" fmla="*/ 0 h 617"/>
                  <a:gd name="T12" fmla="*/ 0 w 534"/>
                  <a:gd name="T13" fmla="*/ 0 h 617"/>
                  <a:gd name="T14" fmla="*/ 0 w 534"/>
                  <a:gd name="T15" fmla="*/ 0 h 617"/>
                  <a:gd name="T16" fmla="*/ 0 w 534"/>
                  <a:gd name="T17" fmla="*/ 0 h 617"/>
                  <a:gd name="T18" fmla="*/ 0 w 534"/>
                  <a:gd name="T19" fmla="*/ 0 h 617"/>
                  <a:gd name="T20" fmla="*/ 0 w 534"/>
                  <a:gd name="T21" fmla="*/ 0 h 617"/>
                  <a:gd name="T22" fmla="*/ 0 w 534"/>
                  <a:gd name="T23" fmla="*/ 0 h 617"/>
                  <a:gd name="T24" fmla="*/ 0 w 534"/>
                  <a:gd name="T25" fmla="*/ 0 h 617"/>
                  <a:gd name="T26" fmla="*/ 0 w 534"/>
                  <a:gd name="T27" fmla="*/ 0 h 617"/>
                  <a:gd name="T28" fmla="*/ 0 w 534"/>
                  <a:gd name="T29" fmla="*/ 0 h 617"/>
                  <a:gd name="T30" fmla="*/ 0 w 534"/>
                  <a:gd name="T31" fmla="*/ 0 h 617"/>
                  <a:gd name="T32" fmla="*/ 0 w 534"/>
                  <a:gd name="T33" fmla="*/ 0 h 617"/>
                  <a:gd name="T34" fmla="*/ 0 w 534"/>
                  <a:gd name="T35" fmla="*/ 0 h 617"/>
                  <a:gd name="T36" fmla="*/ 0 w 534"/>
                  <a:gd name="T37" fmla="*/ 0 h 617"/>
                  <a:gd name="T38" fmla="*/ 0 w 534"/>
                  <a:gd name="T39" fmla="*/ 0 h 617"/>
                  <a:gd name="T40" fmla="*/ 0 w 534"/>
                  <a:gd name="T41" fmla="*/ 0 h 617"/>
                  <a:gd name="T42" fmla="*/ 0 w 534"/>
                  <a:gd name="T43" fmla="*/ 0 h 617"/>
                  <a:gd name="T44" fmla="*/ 0 w 534"/>
                  <a:gd name="T45" fmla="*/ 0 h 617"/>
                  <a:gd name="T46" fmla="*/ 0 w 534"/>
                  <a:gd name="T47" fmla="*/ 0 h 617"/>
                  <a:gd name="T48" fmla="*/ 0 w 534"/>
                  <a:gd name="T49" fmla="*/ 0 h 617"/>
                  <a:gd name="T50" fmla="*/ 0 w 534"/>
                  <a:gd name="T51" fmla="*/ 0 h 617"/>
                  <a:gd name="T52" fmla="*/ 0 w 534"/>
                  <a:gd name="T53" fmla="*/ 0 h 617"/>
                  <a:gd name="T54" fmla="*/ 0 w 534"/>
                  <a:gd name="T55" fmla="*/ 0 h 617"/>
                  <a:gd name="T56" fmla="*/ 0 w 534"/>
                  <a:gd name="T57" fmla="*/ 0 h 617"/>
                  <a:gd name="T58" fmla="*/ 0 w 534"/>
                  <a:gd name="T59" fmla="*/ 0 h 617"/>
                  <a:gd name="T60" fmla="*/ 0 w 534"/>
                  <a:gd name="T61" fmla="*/ 0 h 617"/>
                  <a:gd name="T62" fmla="*/ 0 w 534"/>
                  <a:gd name="T63" fmla="*/ 0 h 617"/>
                  <a:gd name="T64" fmla="*/ 0 w 534"/>
                  <a:gd name="T65" fmla="*/ 0 h 617"/>
                  <a:gd name="T66" fmla="*/ 0 w 534"/>
                  <a:gd name="T67" fmla="*/ 0 h 6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34" h="617">
                    <a:moveTo>
                      <a:pt x="124" y="3"/>
                    </a:moveTo>
                    <a:lnTo>
                      <a:pt x="411" y="3"/>
                    </a:lnTo>
                    <a:lnTo>
                      <a:pt x="424" y="3"/>
                    </a:lnTo>
                    <a:lnTo>
                      <a:pt x="452" y="3"/>
                    </a:lnTo>
                    <a:lnTo>
                      <a:pt x="522" y="0"/>
                    </a:lnTo>
                    <a:lnTo>
                      <a:pt x="534" y="0"/>
                    </a:lnTo>
                    <a:lnTo>
                      <a:pt x="532" y="29"/>
                    </a:lnTo>
                    <a:lnTo>
                      <a:pt x="532" y="48"/>
                    </a:lnTo>
                    <a:lnTo>
                      <a:pt x="532" y="87"/>
                    </a:lnTo>
                    <a:lnTo>
                      <a:pt x="532" y="123"/>
                    </a:lnTo>
                    <a:lnTo>
                      <a:pt x="532" y="133"/>
                    </a:lnTo>
                    <a:lnTo>
                      <a:pt x="532" y="326"/>
                    </a:lnTo>
                    <a:lnTo>
                      <a:pt x="532" y="350"/>
                    </a:lnTo>
                    <a:lnTo>
                      <a:pt x="530" y="372"/>
                    </a:lnTo>
                    <a:lnTo>
                      <a:pt x="528" y="391"/>
                    </a:lnTo>
                    <a:lnTo>
                      <a:pt x="525" y="409"/>
                    </a:lnTo>
                    <a:lnTo>
                      <a:pt x="520" y="426"/>
                    </a:lnTo>
                    <a:lnTo>
                      <a:pt x="515" y="442"/>
                    </a:lnTo>
                    <a:lnTo>
                      <a:pt x="508" y="456"/>
                    </a:lnTo>
                    <a:lnTo>
                      <a:pt x="499" y="469"/>
                    </a:lnTo>
                    <a:lnTo>
                      <a:pt x="490" y="482"/>
                    </a:lnTo>
                    <a:lnTo>
                      <a:pt x="478" y="495"/>
                    </a:lnTo>
                    <a:lnTo>
                      <a:pt x="464" y="507"/>
                    </a:lnTo>
                    <a:lnTo>
                      <a:pt x="449" y="518"/>
                    </a:lnTo>
                    <a:lnTo>
                      <a:pt x="430" y="531"/>
                    </a:lnTo>
                    <a:lnTo>
                      <a:pt x="411" y="543"/>
                    </a:lnTo>
                    <a:lnTo>
                      <a:pt x="389" y="554"/>
                    </a:lnTo>
                    <a:lnTo>
                      <a:pt x="364" y="567"/>
                    </a:lnTo>
                    <a:lnTo>
                      <a:pt x="280" y="609"/>
                    </a:lnTo>
                    <a:lnTo>
                      <a:pt x="274" y="613"/>
                    </a:lnTo>
                    <a:lnTo>
                      <a:pt x="266" y="617"/>
                    </a:lnTo>
                    <a:lnTo>
                      <a:pt x="259" y="613"/>
                    </a:lnTo>
                    <a:lnTo>
                      <a:pt x="252" y="609"/>
                    </a:lnTo>
                    <a:lnTo>
                      <a:pt x="209" y="588"/>
                    </a:lnTo>
                    <a:lnTo>
                      <a:pt x="170" y="570"/>
                    </a:lnTo>
                    <a:lnTo>
                      <a:pt x="127" y="547"/>
                    </a:lnTo>
                    <a:lnTo>
                      <a:pt x="108" y="535"/>
                    </a:lnTo>
                    <a:lnTo>
                      <a:pt x="91" y="525"/>
                    </a:lnTo>
                    <a:lnTo>
                      <a:pt x="75" y="513"/>
                    </a:lnTo>
                    <a:lnTo>
                      <a:pt x="61" y="501"/>
                    </a:lnTo>
                    <a:lnTo>
                      <a:pt x="49" y="488"/>
                    </a:lnTo>
                    <a:lnTo>
                      <a:pt x="39" y="475"/>
                    </a:lnTo>
                    <a:lnTo>
                      <a:pt x="30" y="462"/>
                    </a:lnTo>
                    <a:lnTo>
                      <a:pt x="22" y="447"/>
                    </a:lnTo>
                    <a:lnTo>
                      <a:pt x="16" y="431"/>
                    </a:lnTo>
                    <a:lnTo>
                      <a:pt x="12" y="413"/>
                    </a:lnTo>
                    <a:lnTo>
                      <a:pt x="8" y="395"/>
                    </a:lnTo>
                    <a:lnTo>
                      <a:pt x="5" y="374"/>
                    </a:lnTo>
                    <a:lnTo>
                      <a:pt x="4" y="351"/>
                    </a:lnTo>
                    <a:lnTo>
                      <a:pt x="3" y="326"/>
                    </a:lnTo>
                    <a:lnTo>
                      <a:pt x="3" y="133"/>
                    </a:lnTo>
                    <a:lnTo>
                      <a:pt x="3" y="123"/>
                    </a:lnTo>
                    <a:lnTo>
                      <a:pt x="3" y="87"/>
                    </a:lnTo>
                    <a:lnTo>
                      <a:pt x="3" y="48"/>
                    </a:lnTo>
                    <a:lnTo>
                      <a:pt x="1" y="22"/>
                    </a:lnTo>
                    <a:lnTo>
                      <a:pt x="0" y="0"/>
                    </a:lnTo>
                    <a:lnTo>
                      <a:pt x="12" y="0"/>
                    </a:lnTo>
                    <a:lnTo>
                      <a:pt x="82" y="3"/>
                    </a:lnTo>
                    <a:lnTo>
                      <a:pt x="110" y="3"/>
                    </a:lnTo>
                    <a:lnTo>
                      <a:pt x="12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55" name="Freeform 283"/>
              <p:cNvSpPr>
                <a:spLocks/>
              </p:cNvSpPr>
              <p:nvPr userDrawn="1"/>
            </p:nvSpPr>
            <p:spPr bwMode="auto">
              <a:xfrm>
                <a:off x="139" y="168"/>
                <a:ext cx="170" cy="197"/>
              </a:xfrm>
              <a:custGeom>
                <a:avLst/>
                <a:gdLst>
                  <a:gd name="T0" fmla="*/ 0 w 508"/>
                  <a:gd name="T1" fmla="*/ 0 h 592"/>
                  <a:gd name="T2" fmla="*/ 0 w 508"/>
                  <a:gd name="T3" fmla="*/ 0 h 592"/>
                  <a:gd name="T4" fmla="*/ 0 w 508"/>
                  <a:gd name="T5" fmla="*/ 0 h 592"/>
                  <a:gd name="T6" fmla="*/ 0 w 508"/>
                  <a:gd name="T7" fmla="*/ 0 h 592"/>
                  <a:gd name="T8" fmla="*/ 0 w 508"/>
                  <a:gd name="T9" fmla="*/ 0 h 592"/>
                  <a:gd name="T10" fmla="*/ 0 w 508"/>
                  <a:gd name="T11" fmla="*/ 0 h 592"/>
                  <a:gd name="T12" fmla="*/ 0 w 508"/>
                  <a:gd name="T13" fmla="*/ 0 h 592"/>
                  <a:gd name="T14" fmla="*/ 0 w 508"/>
                  <a:gd name="T15" fmla="*/ 0 h 592"/>
                  <a:gd name="T16" fmla="*/ 0 w 508"/>
                  <a:gd name="T17" fmla="*/ 0 h 592"/>
                  <a:gd name="T18" fmla="*/ 0 w 508"/>
                  <a:gd name="T19" fmla="*/ 0 h 592"/>
                  <a:gd name="T20" fmla="*/ 0 w 508"/>
                  <a:gd name="T21" fmla="*/ 0 h 592"/>
                  <a:gd name="T22" fmla="*/ 0 w 508"/>
                  <a:gd name="T23" fmla="*/ 0 h 592"/>
                  <a:gd name="T24" fmla="*/ 0 w 508"/>
                  <a:gd name="T25" fmla="*/ 0 h 592"/>
                  <a:gd name="T26" fmla="*/ 0 w 508"/>
                  <a:gd name="T27" fmla="*/ 0 h 592"/>
                  <a:gd name="T28" fmla="*/ 0 w 508"/>
                  <a:gd name="T29" fmla="*/ 0 h 592"/>
                  <a:gd name="T30" fmla="*/ 0 w 508"/>
                  <a:gd name="T31" fmla="*/ 0 h 592"/>
                  <a:gd name="T32" fmla="*/ 0 w 508"/>
                  <a:gd name="T33" fmla="*/ 0 h 592"/>
                  <a:gd name="T34" fmla="*/ 0 w 508"/>
                  <a:gd name="T35" fmla="*/ 0 h 592"/>
                  <a:gd name="T36" fmla="*/ 0 w 508"/>
                  <a:gd name="T37" fmla="*/ 0 h 592"/>
                  <a:gd name="T38" fmla="*/ 0 w 508"/>
                  <a:gd name="T39" fmla="*/ 0 h 592"/>
                  <a:gd name="T40" fmla="*/ 0 w 508"/>
                  <a:gd name="T41" fmla="*/ 0 h 592"/>
                  <a:gd name="T42" fmla="*/ 0 w 508"/>
                  <a:gd name="T43" fmla="*/ 0 h 592"/>
                  <a:gd name="T44" fmla="*/ 0 w 508"/>
                  <a:gd name="T45" fmla="*/ 0 h 592"/>
                  <a:gd name="T46" fmla="*/ 0 w 508"/>
                  <a:gd name="T47" fmla="*/ 0 h 592"/>
                  <a:gd name="T48" fmla="*/ 0 w 508"/>
                  <a:gd name="T49" fmla="*/ 0 h 592"/>
                  <a:gd name="T50" fmla="*/ 0 w 508"/>
                  <a:gd name="T51" fmla="*/ 0 h 592"/>
                  <a:gd name="T52" fmla="*/ 0 w 508"/>
                  <a:gd name="T53" fmla="*/ 0 h 592"/>
                  <a:gd name="T54" fmla="*/ 0 w 508"/>
                  <a:gd name="T55" fmla="*/ 0 h 592"/>
                  <a:gd name="T56" fmla="*/ 0 w 508"/>
                  <a:gd name="T57" fmla="*/ 0 h 592"/>
                  <a:gd name="T58" fmla="*/ 0 w 508"/>
                  <a:gd name="T59" fmla="*/ 0 h 592"/>
                  <a:gd name="T60" fmla="*/ 0 w 508"/>
                  <a:gd name="T61" fmla="*/ 0 h 592"/>
                  <a:gd name="T62" fmla="*/ 0 w 508"/>
                  <a:gd name="T63" fmla="*/ 0 h 592"/>
                  <a:gd name="T64" fmla="*/ 0 w 508"/>
                  <a:gd name="T65" fmla="*/ 0 h 592"/>
                  <a:gd name="T66" fmla="*/ 0 w 508"/>
                  <a:gd name="T67" fmla="*/ 0 h 592"/>
                  <a:gd name="T68" fmla="*/ 0 w 508"/>
                  <a:gd name="T69" fmla="*/ 0 h 592"/>
                  <a:gd name="T70" fmla="*/ 0 w 508"/>
                  <a:gd name="T71" fmla="*/ 0 h 592"/>
                  <a:gd name="T72" fmla="*/ 0 w 508"/>
                  <a:gd name="T73" fmla="*/ 0 h 592"/>
                  <a:gd name="T74" fmla="*/ 0 w 508"/>
                  <a:gd name="T75" fmla="*/ 0 h 5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8" h="592">
                    <a:moveTo>
                      <a:pt x="253" y="592"/>
                    </a:moveTo>
                    <a:lnTo>
                      <a:pt x="307" y="566"/>
                    </a:lnTo>
                    <a:lnTo>
                      <a:pt x="309" y="564"/>
                    </a:lnTo>
                    <a:lnTo>
                      <a:pt x="309" y="563"/>
                    </a:lnTo>
                    <a:lnTo>
                      <a:pt x="309" y="313"/>
                    </a:lnTo>
                    <a:lnTo>
                      <a:pt x="309" y="312"/>
                    </a:lnTo>
                    <a:lnTo>
                      <a:pt x="310" y="312"/>
                    </a:lnTo>
                    <a:lnTo>
                      <a:pt x="507" y="312"/>
                    </a:lnTo>
                    <a:lnTo>
                      <a:pt x="508" y="312"/>
                    </a:lnTo>
                    <a:lnTo>
                      <a:pt x="508" y="311"/>
                    </a:lnTo>
                    <a:lnTo>
                      <a:pt x="508" y="204"/>
                    </a:lnTo>
                    <a:lnTo>
                      <a:pt x="508" y="202"/>
                    </a:lnTo>
                    <a:lnTo>
                      <a:pt x="507" y="203"/>
                    </a:lnTo>
                    <a:lnTo>
                      <a:pt x="310" y="203"/>
                    </a:lnTo>
                    <a:lnTo>
                      <a:pt x="309" y="203"/>
                    </a:lnTo>
                    <a:lnTo>
                      <a:pt x="309" y="202"/>
                    </a:lnTo>
                    <a:lnTo>
                      <a:pt x="309" y="2"/>
                    </a:lnTo>
                    <a:lnTo>
                      <a:pt x="309" y="0"/>
                    </a:lnTo>
                    <a:lnTo>
                      <a:pt x="307" y="1"/>
                    </a:lnTo>
                    <a:lnTo>
                      <a:pt x="200" y="1"/>
                    </a:lnTo>
                    <a:lnTo>
                      <a:pt x="197" y="0"/>
                    </a:lnTo>
                    <a:lnTo>
                      <a:pt x="198" y="2"/>
                    </a:lnTo>
                    <a:lnTo>
                      <a:pt x="198" y="202"/>
                    </a:lnTo>
                    <a:lnTo>
                      <a:pt x="198" y="203"/>
                    </a:lnTo>
                    <a:lnTo>
                      <a:pt x="197" y="203"/>
                    </a:lnTo>
                    <a:lnTo>
                      <a:pt x="1" y="203"/>
                    </a:lnTo>
                    <a:lnTo>
                      <a:pt x="0" y="202"/>
                    </a:lnTo>
                    <a:lnTo>
                      <a:pt x="0" y="204"/>
                    </a:lnTo>
                    <a:lnTo>
                      <a:pt x="0" y="311"/>
                    </a:lnTo>
                    <a:lnTo>
                      <a:pt x="0" y="312"/>
                    </a:lnTo>
                    <a:lnTo>
                      <a:pt x="1" y="312"/>
                    </a:lnTo>
                    <a:lnTo>
                      <a:pt x="197" y="312"/>
                    </a:lnTo>
                    <a:lnTo>
                      <a:pt x="198" y="312"/>
                    </a:lnTo>
                    <a:lnTo>
                      <a:pt x="198" y="313"/>
                    </a:lnTo>
                    <a:lnTo>
                      <a:pt x="198" y="563"/>
                    </a:lnTo>
                    <a:lnTo>
                      <a:pt x="197" y="566"/>
                    </a:lnTo>
                    <a:lnTo>
                      <a:pt x="198" y="566"/>
                    </a:lnTo>
                    <a:lnTo>
                      <a:pt x="253" y="5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56" name="Freeform 284"/>
              <p:cNvSpPr>
                <a:spLocks/>
              </p:cNvSpPr>
              <p:nvPr userDrawn="1"/>
            </p:nvSpPr>
            <p:spPr bwMode="auto">
              <a:xfrm>
                <a:off x="139" y="168"/>
                <a:ext cx="66" cy="68"/>
              </a:xfrm>
              <a:custGeom>
                <a:avLst/>
                <a:gdLst>
                  <a:gd name="T0" fmla="*/ 0 w 198"/>
                  <a:gd name="T1" fmla="*/ 0 h 203"/>
                  <a:gd name="T2" fmla="*/ 0 w 198"/>
                  <a:gd name="T3" fmla="*/ 0 h 203"/>
                  <a:gd name="T4" fmla="*/ 0 w 198"/>
                  <a:gd name="T5" fmla="*/ 0 h 203"/>
                  <a:gd name="T6" fmla="*/ 0 w 198"/>
                  <a:gd name="T7" fmla="*/ 0 h 203"/>
                  <a:gd name="T8" fmla="*/ 0 w 198"/>
                  <a:gd name="T9" fmla="*/ 0 h 203"/>
                  <a:gd name="T10" fmla="*/ 0 w 198"/>
                  <a:gd name="T11" fmla="*/ 0 h 203"/>
                  <a:gd name="T12" fmla="*/ 0 w 198"/>
                  <a:gd name="T13" fmla="*/ 0 h 203"/>
                  <a:gd name="T14" fmla="*/ 0 w 198"/>
                  <a:gd name="T15" fmla="*/ 0 h 203"/>
                  <a:gd name="T16" fmla="*/ 0 w 198"/>
                  <a:gd name="T17" fmla="*/ 0 h 203"/>
                  <a:gd name="T18" fmla="*/ 0 w 198"/>
                  <a:gd name="T19" fmla="*/ 0 h 203"/>
                  <a:gd name="T20" fmla="*/ 0 w 198"/>
                  <a:gd name="T21" fmla="*/ 0 h 203"/>
                  <a:gd name="T22" fmla="*/ 0 w 198"/>
                  <a:gd name="T23" fmla="*/ 0 h 203"/>
                  <a:gd name="T24" fmla="*/ 0 w 198"/>
                  <a:gd name="T25" fmla="*/ 0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 h="203">
                    <a:moveTo>
                      <a:pt x="1" y="1"/>
                    </a:moveTo>
                    <a:lnTo>
                      <a:pt x="0" y="0"/>
                    </a:lnTo>
                    <a:lnTo>
                      <a:pt x="0" y="2"/>
                    </a:lnTo>
                    <a:lnTo>
                      <a:pt x="0" y="202"/>
                    </a:lnTo>
                    <a:lnTo>
                      <a:pt x="0" y="203"/>
                    </a:lnTo>
                    <a:lnTo>
                      <a:pt x="1" y="203"/>
                    </a:lnTo>
                    <a:lnTo>
                      <a:pt x="197" y="203"/>
                    </a:lnTo>
                    <a:lnTo>
                      <a:pt x="198" y="203"/>
                    </a:lnTo>
                    <a:lnTo>
                      <a:pt x="198" y="202"/>
                    </a:lnTo>
                    <a:lnTo>
                      <a:pt x="198" y="2"/>
                    </a:lnTo>
                    <a:lnTo>
                      <a:pt x="198" y="0"/>
                    </a:lnTo>
                    <a:lnTo>
                      <a:pt x="197" y="1"/>
                    </a:lnTo>
                    <a:lnTo>
                      <a:pt x="1" y="1"/>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57" name="Freeform 285"/>
              <p:cNvSpPr>
                <a:spLocks/>
              </p:cNvSpPr>
              <p:nvPr userDrawn="1"/>
            </p:nvSpPr>
            <p:spPr bwMode="auto">
              <a:xfrm>
                <a:off x="242" y="168"/>
                <a:ext cx="67" cy="68"/>
              </a:xfrm>
              <a:custGeom>
                <a:avLst/>
                <a:gdLst>
                  <a:gd name="T0" fmla="*/ 0 w 199"/>
                  <a:gd name="T1" fmla="*/ 0 h 203"/>
                  <a:gd name="T2" fmla="*/ 0 w 199"/>
                  <a:gd name="T3" fmla="*/ 0 h 203"/>
                  <a:gd name="T4" fmla="*/ 0 w 199"/>
                  <a:gd name="T5" fmla="*/ 0 h 203"/>
                  <a:gd name="T6" fmla="*/ 0 w 199"/>
                  <a:gd name="T7" fmla="*/ 0 h 203"/>
                  <a:gd name="T8" fmla="*/ 0 w 199"/>
                  <a:gd name="T9" fmla="*/ 0 h 203"/>
                  <a:gd name="T10" fmla="*/ 0 w 199"/>
                  <a:gd name="T11" fmla="*/ 0 h 203"/>
                  <a:gd name="T12" fmla="*/ 0 w 199"/>
                  <a:gd name="T13" fmla="*/ 0 h 203"/>
                  <a:gd name="T14" fmla="*/ 0 w 199"/>
                  <a:gd name="T15" fmla="*/ 0 h 203"/>
                  <a:gd name="T16" fmla="*/ 0 w 199"/>
                  <a:gd name="T17" fmla="*/ 0 h 203"/>
                  <a:gd name="T18" fmla="*/ 0 w 199"/>
                  <a:gd name="T19" fmla="*/ 0 h 203"/>
                  <a:gd name="T20" fmla="*/ 0 w 199"/>
                  <a:gd name="T21" fmla="*/ 0 h 203"/>
                  <a:gd name="T22" fmla="*/ 0 w 199"/>
                  <a:gd name="T23" fmla="*/ 0 h 203"/>
                  <a:gd name="T24" fmla="*/ 0 w 199"/>
                  <a:gd name="T25" fmla="*/ 0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 h="203">
                    <a:moveTo>
                      <a:pt x="2" y="1"/>
                    </a:moveTo>
                    <a:lnTo>
                      <a:pt x="0" y="0"/>
                    </a:lnTo>
                    <a:lnTo>
                      <a:pt x="0" y="2"/>
                    </a:lnTo>
                    <a:lnTo>
                      <a:pt x="0" y="202"/>
                    </a:lnTo>
                    <a:lnTo>
                      <a:pt x="0" y="203"/>
                    </a:lnTo>
                    <a:lnTo>
                      <a:pt x="1" y="203"/>
                    </a:lnTo>
                    <a:lnTo>
                      <a:pt x="198" y="203"/>
                    </a:lnTo>
                    <a:lnTo>
                      <a:pt x="199" y="203"/>
                    </a:lnTo>
                    <a:lnTo>
                      <a:pt x="199" y="202"/>
                    </a:lnTo>
                    <a:lnTo>
                      <a:pt x="199" y="2"/>
                    </a:lnTo>
                    <a:lnTo>
                      <a:pt x="199" y="0"/>
                    </a:lnTo>
                    <a:lnTo>
                      <a:pt x="198" y="1"/>
                    </a:lnTo>
                    <a:lnTo>
                      <a:pt x="2" y="1"/>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58" name="Freeform 286"/>
              <p:cNvSpPr>
                <a:spLocks/>
              </p:cNvSpPr>
              <p:nvPr userDrawn="1"/>
            </p:nvSpPr>
            <p:spPr bwMode="auto">
              <a:xfrm>
                <a:off x="139" y="272"/>
                <a:ext cx="66" cy="85"/>
              </a:xfrm>
              <a:custGeom>
                <a:avLst/>
                <a:gdLst>
                  <a:gd name="T0" fmla="*/ 0 w 198"/>
                  <a:gd name="T1" fmla="*/ 0 h 254"/>
                  <a:gd name="T2" fmla="*/ 0 w 198"/>
                  <a:gd name="T3" fmla="*/ 0 h 254"/>
                  <a:gd name="T4" fmla="*/ 0 w 198"/>
                  <a:gd name="T5" fmla="*/ 0 h 254"/>
                  <a:gd name="T6" fmla="*/ 0 w 198"/>
                  <a:gd name="T7" fmla="*/ 0 h 254"/>
                  <a:gd name="T8" fmla="*/ 0 w 198"/>
                  <a:gd name="T9" fmla="*/ 0 h 254"/>
                  <a:gd name="T10" fmla="*/ 0 w 198"/>
                  <a:gd name="T11" fmla="*/ 0 h 254"/>
                  <a:gd name="T12" fmla="*/ 0 w 198"/>
                  <a:gd name="T13" fmla="*/ 0 h 254"/>
                  <a:gd name="T14" fmla="*/ 0 w 198"/>
                  <a:gd name="T15" fmla="*/ 0 h 254"/>
                  <a:gd name="T16" fmla="*/ 0 w 198"/>
                  <a:gd name="T17" fmla="*/ 0 h 254"/>
                  <a:gd name="T18" fmla="*/ 0 w 198"/>
                  <a:gd name="T19" fmla="*/ 0 h 254"/>
                  <a:gd name="T20" fmla="*/ 0 w 198"/>
                  <a:gd name="T21" fmla="*/ 0 h 254"/>
                  <a:gd name="T22" fmla="*/ 0 w 198"/>
                  <a:gd name="T23" fmla="*/ 0 h 254"/>
                  <a:gd name="T24" fmla="*/ 0 w 198"/>
                  <a:gd name="T25" fmla="*/ 0 h 254"/>
                  <a:gd name="T26" fmla="*/ 0 w 198"/>
                  <a:gd name="T27" fmla="*/ 0 h 254"/>
                  <a:gd name="T28" fmla="*/ 0 w 198"/>
                  <a:gd name="T29" fmla="*/ 0 h 254"/>
                  <a:gd name="T30" fmla="*/ 0 w 198"/>
                  <a:gd name="T31" fmla="*/ 0 h 254"/>
                  <a:gd name="T32" fmla="*/ 0 w 198"/>
                  <a:gd name="T33" fmla="*/ 0 h 254"/>
                  <a:gd name="T34" fmla="*/ 0 w 198"/>
                  <a:gd name="T35" fmla="*/ 0 h 254"/>
                  <a:gd name="T36" fmla="*/ 0 w 198"/>
                  <a:gd name="T37" fmla="*/ 0 h 254"/>
                  <a:gd name="T38" fmla="*/ 0 w 198"/>
                  <a:gd name="T39" fmla="*/ 0 h 254"/>
                  <a:gd name="T40" fmla="*/ 0 w 198"/>
                  <a:gd name="T41" fmla="*/ 0 h 254"/>
                  <a:gd name="T42" fmla="*/ 0 w 198"/>
                  <a:gd name="T43" fmla="*/ 0 h 254"/>
                  <a:gd name="T44" fmla="*/ 0 w 198"/>
                  <a:gd name="T45" fmla="*/ 0 h 254"/>
                  <a:gd name="T46" fmla="*/ 0 w 198"/>
                  <a:gd name="T47" fmla="*/ 0 h 254"/>
                  <a:gd name="T48" fmla="*/ 0 w 198"/>
                  <a:gd name="T49" fmla="*/ 0 h 254"/>
                  <a:gd name="T50" fmla="*/ 0 w 198"/>
                  <a:gd name="T51" fmla="*/ 0 h 254"/>
                  <a:gd name="T52" fmla="*/ 0 w 198"/>
                  <a:gd name="T53" fmla="*/ 0 h 254"/>
                  <a:gd name="T54" fmla="*/ 0 w 198"/>
                  <a:gd name="T55" fmla="*/ 0 h 254"/>
                  <a:gd name="T56" fmla="*/ 0 w 198"/>
                  <a:gd name="T57" fmla="*/ 0 h 2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8" h="254">
                    <a:moveTo>
                      <a:pt x="197" y="0"/>
                    </a:moveTo>
                    <a:lnTo>
                      <a:pt x="0" y="0"/>
                    </a:lnTo>
                    <a:lnTo>
                      <a:pt x="0" y="1"/>
                    </a:lnTo>
                    <a:lnTo>
                      <a:pt x="0" y="13"/>
                    </a:lnTo>
                    <a:lnTo>
                      <a:pt x="0" y="32"/>
                    </a:lnTo>
                    <a:lnTo>
                      <a:pt x="1" y="52"/>
                    </a:lnTo>
                    <a:lnTo>
                      <a:pt x="4" y="69"/>
                    </a:lnTo>
                    <a:lnTo>
                      <a:pt x="8" y="85"/>
                    </a:lnTo>
                    <a:lnTo>
                      <a:pt x="12" y="101"/>
                    </a:lnTo>
                    <a:lnTo>
                      <a:pt x="17" y="115"/>
                    </a:lnTo>
                    <a:lnTo>
                      <a:pt x="25" y="129"/>
                    </a:lnTo>
                    <a:lnTo>
                      <a:pt x="32" y="142"/>
                    </a:lnTo>
                    <a:lnTo>
                      <a:pt x="41" y="154"/>
                    </a:lnTo>
                    <a:lnTo>
                      <a:pt x="52" y="166"/>
                    </a:lnTo>
                    <a:lnTo>
                      <a:pt x="65" y="177"/>
                    </a:lnTo>
                    <a:lnTo>
                      <a:pt x="78" y="189"/>
                    </a:lnTo>
                    <a:lnTo>
                      <a:pt x="93" y="199"/>
                    </a:lnTo>
                    <a:lnTo>
                      <a:pt x="110" y="210"/>
                    </a:lnTo>
                    <a:lnTo>
                      <a:pt x="128" y="220"/>
                    </a:lnTo>
                    <a:lnTo>
                      <a:pt x="149" y="230"/>
                    </a:lnTo>
                    <a:lnTo>
                      <a:pt x="185" y="247"/>
                    </a:lnTo>
                    <a:lnTo>
                      <a:pt x="197" y="252"/>
                    </a:lnTo>
                    <a:lnTo>
                      <a:pt x="198" y="254"/>
                    </a:lnTo>
                    <a:lnTo>
                      <a:pt x="198" y="252"/>
                    </a:lnTo>
                    <a:lnTo>
                      <a:pt x="198" y="1"/>
                    </a:lnTo>
                    <a:lnTo>
                      <a:pt x="198" y="0"/>
                    </a:lnTo>
                    <a:lnTo>
                      <a:pt x="197" y="0"/>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59" name="Freeform 287"/>
              <p:cNvSpPr>
                <a:spLocks/>
              </p:cNvSpPr>
              <p:nvPr userDrawn="1"/>
            </p:nvSpPr>
            <p:spPr bwMode="auto">
              <a:xfrm>
                <a:off x="242" y="272"/>
                <a:ext cx="67" cy="85"/>
              </a:xfrm>
              <a:custGeom>
                <a:avLst/>
                <a:gdLst>
                  <a:gd name="T0" fmla="*/ 0 w 199"/>
                  <a:gd name="T1" fmla="*/ 0 h 254"/>
                  <a:gd name="T2" fmla="*/ 0 w 199"/>
                  <a:gd name="T3" fmla="*/ 0 h 254"/>
                  <a:gd name="T4" fmla="*/ 0 w 199"/>
                  <a:gd name="T5" fmla="*/ 0 h 254"/>
                  <a:gd name="T6" fmla="*/ 0 w 199"/>
                  <a:gd name="T7" fmla="*/ 0 h 254"/>
                  <a:gd name="T8" fmla="*/ 0 w 199"/>
                  <a:gd name="T9" fmla="*/ 0 h 254"/>
                  <a:gd name="T10" fmla="*/ 0 w 199"/>
                  <a:gd name="T11" fmla="*/ 0 h 254"/>
                  <a:gd name="T12" fmla="*/ 0 w 199"/>
                  <a:gd name="T13" fmla="*/ 0 h 254"/>
                  <a:gd name="T14" fmla="*/ 0 w 199"/>
                  <a:gd name="T15" fmla="*/ 0 h 254"/>
                  <a:gd name="T16" fmla="*/ 0 w 199"/>
                  <a:gd name="T17" fmla="*/ 0 h 254"/>
                  <a:gd name="T18" fmla="*/ 0 w 199"/>
                  <a:gd name="T19" fmla="*/ 0 h 254"/>
                  <a:gd name="T20" fmla="*/ 0 w 199"/>
                  <a:gd name="T21" fmla="*/ 0 h 254"/>
                  <a:gd name="T22" fmla="*/ 0 w 199"/>
                  <a:gd name="T23" fmla="*/ 0 h 254"/>
                  <a:gd name="T24" fmla="*/ 0 w 199"/>
                  <a:gd name="T25" fmla="*/ 0 h 254"/>
                  <a:gd name="T26" fmla="*/ 0 w 199"/>
                  <a:gd name="T27" fmla="*/ 0 h 254"/>
                  <a:gd name="T28" fmla="*/ 0 w 199"/>
                  <a:gd name="T29" fmla="*/ 0 h 254"/>
                  <a:gd name="T30" fmla="*/ 0 w 199"/>
                  <a:gd name="T31" fmla="*/ 0 h 254"/>
                  <a:gd name="T32" fmla="*/ 0 w 199"/>
                  <a:gd name="T33" fmla="*/ 0 h 254"/>
                  <a:gd name="T34" fmla="*/ 0 w 199"/>
                  <a:gd name="T35" fmla="*/ 0 h 254"/>
                  <a:gd name="T36" fmla="*/ 0 w 199"/>
                  <a:gd name="T37" fmla="*/ 0 h 254"/>
                  <a:gd name="T38" fmla="*/ 0 w 199"/>
                  <a:gd name="T39" fmla="*/ 0 h 254"/>
                  <a:gd name="T40" fmla="*/ 0 w 199"/>
                  <a:gd name="T41" fmla="*/ 0 h 254"/>
                  <a:gd name="T42" fmla="*/ 0 w 199"/>
                  <a:gd name="T43" fmla="*/ 0 h 254"/>
                  <a:gd name="T44" fmla="*/ 0 w 199"/>
                  <a:gd name="T45" fmla="*/ 0 h 254"/>
                  <a:gd name="T46" fmla="*/ 0 w 199"/>
                  <a:gd name="T47" fmla="*/ 0 h 254"/>
                  <a:gd name="T48" fmla="*/ 0 w 199"/>
                  <a:gd name="T49" fmla="*/ 0 h 254"/>
                  <a:gd name="T50" fmla="*/ 0 w 199"/>
                  <a:gd name="T51" fmla="*/ 0 h 254"/>
                  <a:gd name="T52" fmla="*/ 0 w 199"/>
                  <a:gd name="T53" fmla="*/ 0 h 2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9" h="254">
                    <a:moveTo>
                      <a:pt x="1" y="0"/>
                    </a:moveTo>
                    <a:lnTo>
                      <a:pt x="0" y="0"/>
                    </a:lnTo>
                    <a:lnTo>
                      <a:pt x="0" y="1"/>
                    </a:lnTo>
                    <a:lnTo>
                      <a:pt x="0" y="251"/>
                    </a:lnTo>
                    <a:lnTo>
                      <a:pt x="0" y="254"/>
                    </a:lnTo>
                    <a:lnTo>
                      <a:pt x="1" y="252"/>
                    </a:lnTo>
                    <a:lnTo>
                      <a:pt x="11" y="247"/>
                    </a:lnTo>
                    <a:lnTo>
                      <a:pt x="64" y="221"/>
                    </a:lnTo>
                    <a:lnTo>
                      <a:pt x="86" y="208"/>
                    </a:lnTo>
                    <a:lnTo>
                      <a:pt x="106" y="197"/>
                    </a:lnTo>
                    <a:lnTo>
                      <a:pt x="123" y="185"/>
                    </a:lnTo>
                    <a:lnTo>
                      <a:pt x="138" y="172"/>
                    </a:lnTo>
                    <a:lnTo>
                      <a:pt x="151" y="161"/>
                    </a:lnTo>
                    <a:lnTo>
                      <a:pt x="163" y="148"/>
                    </a:lnTo>
                    <a:lnTo>
                      <a:pt x="172" y="135"/>
                    </a:lnTo>
                    <a:lnTo>
                      <a:pt x="180" y="120"/>
                    </a:lnTo>
                    <a:lnTo>
                      <a:pt x="186" y="106"/>
                    </a:lnTo>
                    <a:lnTo>
                      <a:pt x="191" y="91"/>
                    </a:lnTo>
                    <a:lnTo>
                      <a:pt x="195" y="72"/>
                    </a:lnTo>
                    <a:lnTo>
                      <a:pt x="198" y="54"/>
                    </a:lnTo>
                    <a:lnTo>
                      <a:pt x="199" y="35"/>
                    </a:lnTo>
                    <a:lnTo>
                      <a:pt x="199" y="14"/>
                    </a:lnTo>
                    <a:lnTo>
                      <a:pt x="199" y="1"/>
                    </a:lnTo>
                    <a:lnTo>
                      <a:pt x="199" y="0"/>
                    </a:lnTo>
                    <a:lnTo>
                      <a:pt x="198" y="0"/>
                    </a:lnTo>
                    <a:lnTo>
                      <a:pt x="1" y="0"/>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60" name="Freeform 288"/>
              <p:cNvSpPr>
                <a:spLocks/>
              </p:cNvSpPr>
              <p:nvPr userDrawn="1"/>
            </p:nvSpPr>
            <p:spPr bwMode="auto">
              <a:xfrm>
                <a:off x="145"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4" y="0"/>
                    </a:moveTo>
                    <a:lnTo>
                      <a:pt x="14" y="0"/>
                    </a:lnTo>
                    <a:lnTo>
                      <a:pt x="16" y="1"/>
                    </a:lnTo>
                    <a:lnTo>
                      <a:pt x="17" y="4"/>
                    </a:lnTo>
                    <a:lnTo>
                      <a:pt x="18" y="5"/>
                    </a:lnTo>
                    <a:lnTo>
                      <a:pt x="20" y="7"/>
                    </a:lnTo>
                    <a:lnTo>
                      <a:pt x="18" y="7"/>
                    </a:lnTo>
                    <a:lnTo>
                      <a:pt x="17" y="9"/>
                    </a:lnTo>
                    <a:lnTo>
                      <a:pt x="16" y="10"/>
                    </a:lnTo>
                    <a:lnTo>
                      <a:pt x="14" y="10"/>
                    </a:lnTo>
                    <a:lnTo>
                      <a:pt x="14" y="12"/>
                    </a:lnTo>
                    <a:lnTo>
                      <a:pt x="16" y="22"/>
                    </a:lnTo>
                    <a:lnTo>
                      <a:pt x="18" y="30"/>
                    </a:lnTo>
                    <a:lnTo>
                      <a:pt x="21" y="36"/>
                    </a:lnTo>
                    <a:lnTo>
                      <a:pt x="26" y="42"/>
                    </a:lnTo>
                    <a:lnTo>
                      <a:pt x="27" y="43"/>
                    </a:lnTo>
                    <a:lnTo>
                      <a:pt x="26" y="44"/>
                    </a:lnTo>
                    <a:lnTo>
                      <a:pt x="25" y="44"/>
                    </a:lnTo>
                    <a:lnTo>
                      <a:pt x="21" y="43"/>
                    </a:lnTo>
                    <a:lnTo>
                      <a:pt x="18" y="43"/>
                    </a:lnTo>
                    <a:lnTo>
                      <a:pt x="17" y="43"/>
                    </a:lnTo>
                    <a:lnTo>
                      <a:pt x="16" y="55"/>
                    </a:lnTo>
                    <a:lnTo>
                      <a:pt x="13" y="55"/>
                    </a:lnTo>
                    <a:lnTo>
                      <a:pt x="10" y="43"/>
                    </a:lnTo>
                    <a:lnTo>
                      <a:pt x="9" y="43"/>
                    </a:lnTo>
                    <a:lnTo>
                      <a:pt x="7" y="43"/>
                    </a:lnTo>
                    <a:lnTo>
                      <a:pt x="3" y="44"/>
                    </a:lnTo>
                    <a:lnTo>
                      <a:pt x="1" y="44"/>
                    </a:lnTo>
                    <a:lnTo>
                      <a:pt x="0" y="43"/>
                    </a:lnTo>
                    <a:lnTo>
                      <a:pt x="1" y="42"/>
                    </a:lnTo>
                    <a:lnTo>
                      <a:pt x="4" y="40"/>
                    </a:lnTo>
                    <a:lnTo>
                      <a:pt x="7" y="38"/>
                    </a:lnTo>
                    <a:lnTo>
                      <a:pt x="9" y="31"/>
                    </a:lnTo>
                    <a:lnTo>
                      <a:pt x="12" y="26"/>
                    </a:lnTo>
                    <a:lnTo>
                      <a:pt x="12" y="21"/>
                    </a:lnTo>
                    <a:lnTo>
                      <a:pt x="13" y="20"/>
                    </a:lnTo>
                    <a:lnTo>
                      <a:pt x="13" y="13"/>
                    </a:lnTo>
                    <a:lnTo>
                      <a:pt x="13" y="10"/>
                    </a:lnTo>
                    <a:lnTo>
                      <a:pt x="12" y="10"/>
                    </a:lnTo>
                    <a:lnTo>
                      <a:pt x="10" y="9"/>
                    </a:lnTo>
                    <a:lnTo>
                      <a:pt x="9" y="7"/>
                    </a:lnTo>
                    <a:lnTo>
                      <a:pt x="1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61" name="Freeform 289"/>
              <p:cNvSpPr>
                <a:spLocks/>
              </p:cNvSpPr>
              <p:nvPr userDrawn="1"/>
            </p:nvSpPr>
            <p:spPr bwMode="auto">
              <a:xfrm>
                <a:off x="145"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4" y="0"/>
                    </a:moveTo>
                    <a:lnTo>
                      <a:pt x="14" y="0"/>
                    </a:lnTo>
                    <a:lnTo>
                      <a:pt x="16" y="1"/>
                    </a:lnTo>
                    <a:lnTo>
                      <a:pt x="17" y="4"/>
                    </a:lnTo>
                    <a:lnTo>
                      <a:pt x="18" y="5"/>
                    </a:lnTo>
                    <a:lnTo>
                      <a:pt x="20" y="7"/>
                    </a:lnTo>
                    <a:lnTo>
                      <a:pt x="18" y="7"/>
                    </a:lnTo>
                    <a:lnTo>
                      <a:pt x="17" y="9"/>
                    </a:lnTo>
                    <a:lnTo>
                      <a:pt x="16" y="10"/>
                    </a:lnTo>
                    <a:lnTo>
                      <a:pt x="14" y="10"/>
                    </a:lnTo>
                    <a:lnTo>
                      <a:pt x="14" y="12"/>
                    </a:lnTo>
                    <a:lnTo>
                      <a:pt x="16" y="22"/>
                    </a:lnTo>
                    <a:lnTo>
                      <a:pt x="18" y="30"/>
                    </a:lnTo>
                    <a:lnTo>
                      <a:pt x="21" y="36"/>
                    </a:lnTo>
                    <a:lnTo>
                      <a:pt x="26" y="42"/>
                    </a:lnTo>
                    <a:lnTo>
                      <a:pt x="27" y="43"/>
                    </a:lnTo>
                    <a:lnTo>
                      <a:pt x="26" y="44"/>
                    </a:lnTo>
                    <a:lnTo>
                      <a:pt x="25" y="44"/>
                    </a:lnTo>
                    <a:lnTo>
                      <a:pt x="21" y="43"/>
                    </a:lnTo>
                    <a:lnTo>
                      <a:pt x="18" y="43"/>
                    </a:lnTo>
                    <a:lnTo>
                      <a:pt x="17" y="43"/>
                    </a:lnTo>
                    <a:lnTo>
                      <a:pt x="16" y="55"/>
                    </a:lnTo>
                    <a:lnTo>
                      <a:pt x="13" y="55"/>
                    </a:lnTo>
                    <a:lnTo>
                      <a:pt x="10" y="43"/>
                    </a:lnTo>
                    <a:lnTo>
                      <a:pt x="9" y="43"/>
                    </a:lnTo>
                    <a:lnTo>
                      <a:pt x="7" y="43"/>
                    </a:lnTo>
                    <a:lnTo>
                      <a:pt x="3" y="44"/>
                    </a:lnTo>
                    <a:lnTo>
                      <a:pt x="1" y="44"/>
                    </a:lnTo>
                    <a:lnTo>
                      <a:pt x="0" y="43"/>
                    </a:lnTo>
                    <a:lnTo>
                      <a:pt x="1" y="42"/>
                    </a:lnTo>
                    <a:lnTo>
                      <a:pt x="4" y="40"/>
                    </a:lnTo>
                    <a:lnTo>
                      <a:pt x="7" y="38"/>
                    </a:lnTo>
                    <a:lnTo>
                      <a:pt x="9" y="31"/>
                    </a:lnTo>
                    <a:lnTo>
                      <a:pt x="12" y="26"/>
                    </a:lnTo>
                    <a:lnTo>
                      <a:pt x="12" y="21"/>
                    </a:lnTo>
                    <a:lnTo>
                      <a:pt x="13" y="20"/>
                    </a:lnTo>
                    <a:lnTo>
                      <a:pt x="13" y="13"/>
                    </a:lnTo>
                    <a:lnTo>
                      <a:pt x="13" y="10"/>
                    </a:lnTo>
                    <a:lnTo>
                      <a:pt x="12" y="10"/>
                    </a:lnTo>
                    <a:lnTo>
                      <a:pt x="10" y="9"/>
                    </a:lnTo>
                    <a:lnTo>
                      <a:pt x="9" y="7"/>
                    </a:lnTo>
                    <a:lnTo>
                      <a:pt x="10"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62" name="Freeform 290"/>
              <p:cNvSpPr>
                <a:spLocks/>
              </p:cNvSpPr>
              <p:nvPr userDrawn="1"/>
            </p:nvSpPr>
            <p:spPr bwMode="auto">
              <a:xfrm>
                <a:off x="167"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 h="55">
                    <a:moveTo>
                      <a:pt x="13" y="0"/>
                    </a:moveTo>
                    <a:lnTo>
                      <a:pt x="13" y="0"/>
                    </a:lnTo>
                    <a:lnTo>
                      <a:pt x="17" y="5"/>
                    </a:lnTo>
                    <a:lnTo>
                      <a:pt x="19" y="7"/>
                    </a:lnTo>
                    <a:lnTo>
                      <a:pt x="18" y="7"/>
                    </a:lnTo>
                    <a:lnTo>
                      <a:pt x="17" y="9"/>
                    </a:lnTo>
                    <a:lnTo>
                      <a:pt x="15" y="10"/>
                    </a:lnTo>
                    <a:lnTo>
                      <a:pt x="14" y="10"/>
                    </a:lnTo>
                    <a:lnTo>
                      <a:pt x="14" y="13"/>
                    </a:lnTo>
                    <a:lnTo>
                      <a:pt x="14" y="20"/>
                    </a:lnTo>
                    <a:lnTo>
                      <a:pt x="15" y="26"/>
                    </a:lnTo>
                    <a:lnTo>
                      <a:pt x="18" y="33"/>
                    </a:lnTo>
                    <a:lnTo>
                      <a:pt x="22" y="38"/>
                    </a:lnTo>
                    <a:lnTo>
                      <a:pt x="26" y="42"/>
                    </a:lnTo>
                    <a:lnTo>
                      <a:pt x="27" y="43"/>
                    </a:lnTo>
                    <a:lnTo>
                      <a:pt x="26" y="44"/>
                    </a:lnTo>
                    <a:lnTo>
                      <a:pt x="25" y="44"/>
                    </a:lnTo>
                    <a:lnTo>
                      <a:pt x="21" y="43"/>
                    </a:lnTo>
                    <a:lnTo>
                      <a:pt x="18" y="43"/>
                    </a:lnTo>
                    <a:lnTo>
                      <a:pt x="17" y="43"/>
                    </a:lnTo>
                    <a:lnTo>
                      <a:pt x="14" y="55"/>
                    </a:lnTo>
                    <a:lnTo>
                      <a:pt x="13" y="55"/>
                    </a:lnTo>
                    <a:lnTo>
                      <a:pt x="10" y="43"/>
                    </a:lnTo>
                    <a:lnTo>
                      <a:pt x="9" y="43"/>
                    </a:lnTo>
                    <a:lnTo>
                      <a:pt x="6" y="43"/>
                    </a:lnTo>
                    <a:lnTo>
                      <a:pt x="3" y="44"/>
                    </a:lnTo>
                    <a:lnTo>
                      <a:pt x="1" y="44"/>
                    </a:lnTo>
                    <a:lnTo>
                      <a:pt x="0" y="43"/>
                    </a:lnTo>
                    <a:lnTo>
                      <a:pt x="0" y="42"/>
                    </a:lnTo>
                    <a:lnTo>
                      <a:pt x="3" y="40"/>
                    </a:lnTo>
                    <a:lnTo>
                      <a:pt x="5" y="38"/>
                    </a:lnTo>
                    <a:lnTo>
                      <a:pt x="9" y="31"/>
                    </a:lnTo>
                    <a:lnTo>
                      <a:pt x="10" y="26"/>
                    </a:lnTo>
                    <a:lnTo>
                      <a:pt x="12" y="21"/>
                    </a:lnTo>
                    <a:lnTo>
                      <a:pt x="12" y="20"/>
                    </a:lnTo>
                    <a:lnTo>
                      <a:pt x="13" y="13"/>
                    </a:lnTo>
                    <a:lnTo>
                      <a:pt x="13" y="10"/>
                    </a:lnTo>
                    <a:lnTo>
                      <a:pt x="12" y="10"/>
                    </a:lnTo>
                    <a:lnTo>
                      <a:pt x="10" y="9"/>
                    </a:lnTo>
                    <a:lnTo>
                      <a:pt x="9" y="7"/>
                    </a:lnTo>
                    <a:lnTo>
                      <a:pt x="8" y="7"/>
                    </a:lnTo>
                    <a:lnTo>
                      <a:pt x="9" y="5"/>
                    </a:lnTo>
                    <a:lnTo>
                      <a:pt x="10" y="4"/>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63" name="Freeform 291"/>
              <p:cNvSpPr>
                <a:spLocks/>
              </p:cNvSpPr>
              <p:nvPr userDrawn="1"/>
            </p:nvSpPr>
            <p:spPr bwMode="auto">
              <a:xfrm>
                <a:off x="167"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 h="55">
                    <a:moveTo>
                      <a:pt x="13" y="0"/>
                    </a:moveTo>
                    <a:lnTo>
                      <a:pt x="13" y="0"/>
                    </a:lnTo>
                    <a:lnTo>
                      <a:pt x="17" y="5"/>
                    </a:lnTo>
                    <a:lnTo>
                      <a:pt x="19" y="7"/>
                    </a:lnTo>
                    <a:lnTo>
                      <a:pt x="18" y="7"/>
                    </a:lnTo>
                    <a:lnTo>
                      <a:pt x="17" y="9"/>
                    </a:lnTo>
                    <a:lnTo>
                      <a:pt x="15" y="10"/>
                    </a:lnTo>
                    <a:lnTo>
                      <a:pt x="14" y="10"/>
                    </a:lnTo>
                    <a:lnTo>
                      <a:pt x="14" y="13"/>
                    </a:lnTo>
                    <a:lnTo>
                      <a:pt x="14" y="20"/>
                    </a:lnTo>
                    <a:lnTo>
                      <a:pt x="15" y="26"/>
                    </a:lnTo>
                    <a:lnTo>
                      <a:pt x="18" y="33"/>
                    </a:lnTo>
                    <a:lnTo>
                      <a:pt x="22" y="38"/>
                    </a:lnTo>
                    <a:lnTo>
                      <a:pt x="26" y="42"/>
                    </a:lnTo>
                    <a:lnTo>
                      <a:pt x="27" y="43"/>
                    </a:lnTo>
                    <a:lnTo>
                      <a:pt x="26" y="44"/>
                    </a:lnTo>
                    <a:lnTo>
                      <a:pt x="25" y="44"/>
                    </a:lnTo>
                    <a:lnTo>
                      <a:pt x="21" y="43"/>
                    </a:lnTo>
                    <a:lnTo>
                      <a:pt x="18" y="43"/>
                    </a:lnTo>
                    <a:lnTo>
                      <a:pt x="17" y="43"/>
                    </a:lnTo>
                    <a:lnTo>
                      <a:pt x="14" y="55"/>
                    </a:lnTo>
                    <a:lnTo>
                      <a:pt x="13" y="55"/>
                    </a:lnTo>
                    <a:lnTo>
                      <a:pt x="10" y="43"/>
                    </a:lnTo>
                    <a:lnTo>
                      <a:pt x="9" y="43"/>
                    </a:lnTo>
                    <a:lnTo>
                      <a:pt x="6" y="43"/>
                    </a:lnTo>
                    <a:lnTo>
                      <a:pt x="3" y="44"/>
                    </a:lnTo>
                    <a:lnTo>
                      <a:pt x="1" y="44"/>
                    </a:lnTo>
                    <a:lnTo>
                      <a:pt x="0" y="43"/>
                    </a:lnTo>
                    <a:lnTo>
                      <a:pt x="0" y="42"/>
                    </a:lnTo>
                    <a:lnTo>
                      <a:pt x="3" y="40"/>
                    </a:lnTo>
                    <a:lnTo>
                      <a:pt x="5" y="38"/>
                    </a:lnTo>
                    <a:lnTo>
                      <a:pt x="9" y="31"/>
                    </a:lnTo>
                    <a:lnTo>
                      <a:pt x="10" y="26"/>
                    </a:lnTo>
                    <a:lnTo>
                      <a:pt x="12" y="21"/>
                    </a:lnTo>
                    <a:lnTo>
                      <a:pt x="12" y="20"/>
                    </a:lnTo>
                    <a:lnTo>
                      <a:pt x="13" y="13"/>
                    </a:lnTo>
                    <a:lnTo>
                      <a:pt x="13" y="10"/>
                    </a:lnTo>
                    <a:lnTo>
                      <a:pt x="12" y="10"/>
                    </a:lnTo>
                    <a:lnTo>
                      <a:pt x="10" y="9"/>
                    </a:lnTo>
                    <a:lnTo>
                      <a:pt x="9" y="7"/>
                    </a:lnTo>
                    <a:lnTo>
                      <a:pt x="8" y="7"/>
                    </a:lnTo>
                    <a:lnTo>
                      <a:pt x="9" y="5"/>
                    </a:lnTo>
                    <a:lnTo>
                      <a:pt x="10" y="4"/>
                    </a:lnTo>
                    <a:lnTo>
                      <a:pt x="13" y="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64" name="Freeform 292"/>
              <p:cNvSpPr>
                <a:spLocks/>
              </p:cNvSpPr>
              <p:nvPr userDrawn="1"/>
            </p:nvSpPr>
            <p:spPr bwMode="auto">
              <a:xfrm>
                <a:off x="156" y="252"/>
                <a:ext cx="9" cy="17"/>
              </a:xfrm>
              <a:custGeom>
                <a:avLst/>
                <a:gdLst>
                  <a:gd name="T0" fmla="*/ 0 w 27"/>
                  <a:gd name="T1" fmla="*/ 0 h 53"/>
                  <a:gd name="T2" fmla="*/ 0 w 27"/>
                  <a:gd name="T3" fmla="*/ 0 h 53"/>
                  <a:gd name="T4" fmla="*/ 0 w 27"/>
                  <a:gd name="T5" fmla="*/ 0 h 53"/>
                  <a:gd name="T6" fmla="*/ 0 w 27"/>
                  <a:gd name="T7" fmla="*/ 0 h 53"/>
                  <a:gd name="T8" fmla="*/ 0 w 27"/>
                  <a:gd name="T9" fmla="*/ 0 h 53"/>
                  <a:gd name="T10" fmla="*/ 0 w 27"/>
                  <a:gd name="T11" fmla="*/ 0 h 53"/>
                  <a:gd name="T12" fmla="*/ 0 w 27"/>
                  <a:gd name="T13" fmla="*/ 0 h 53"/>
                  <a:gd name="T14" fmla="*/ 0 w 27"/>
                  <a:gd name="T15" fmla="*/ 0 h 53"/>
                  <a:gd name="T16" fmla="*/ 0 w 27"/>
                  <a:gd name="T17" fmla="*/ 0 h 53"/>
                  <a:gd name="T18" fmla="*/ 0 w 27"/>
                  <a:gd name="T19" fmla="*/ 0 h 53"/>
                  <a:gd name="T20" fmla="*/ 0 w 27"/>
                  <a:gd name="T21" fmla="*/ 0 h 53"/>
                  <a:gd name="T22" fmla="*/ 0 w 27"/>
                  <a:gd name="T23" fmla="*/ 0 h 53"/>
                  <a:gd name="T24" fmla="*/ 0 w 27"/>
                  <a:gd name="T25" fmla="*/ 0 h 53"/>
                  <a:gd name="T26" fmla="*/ 0 w 27"/>
                  <a:gd name="T27" fmla="*/ 0 h 53"/>
                  <a:gd name="T28" fmla="*/ 0 w 27"/>
                  <a:gd name="T29" fmla="*/ 0 h 53"/>
                  <a:gd name="T30" fmla="*/ 0 w 27"/>
                  <a:gd name="T31" fmla="*/ 0 h 53"/>
                  <a:gd name="T32" fmla="*/ 0 w 27"/>
                  <a:gd name="T33" fmla="*/ 0 h 53"/>
                  <a:gd name="T34" fmla="*/ 0 w 27"/>
                  <a:gd name="T35" fmla="*/ 0 h 53"/>
                  <a:gd name="T36" fmla="*/ 0 w 27"/>
                  <a:gd name="T37" fmla="*/ 0 h 53"/>
                  <a:gd name="T38" fmla="*/ 0 w 27"/>
                  <a:gd name="T39" fmla="*/ 0 h 53"/>
                  <a:gd name="T40" fmla="*/ 0 w 27"/>
                  <a:gd name="T41" fmla="*/ 0 h 53"/>
                  <a:gd name="T42" fmla="*/ 0 w 27"/>
                  <a:gd name="T43" fmla="*/ 0 h 53"/>
                  <a:gd name="T44" fmla="*/ 0 w 27"/>
                  <a:gd name="T45" fmla="*/ 0 h 53"/>
                  <a:gd name="T46" fmla="*/ 0 w 27"/>
                  <a:gd name="T47" fmla="*/ 0 h 53"/>
                  <a:gd name="T48" fmla="*/ 0 w 27"/>
                  <a:gd name="T49" fmla="*/ 0 h 53"/>
                  <a:gd name="T50" fmla="*/ 0 w 27"/>
                  <a:gd name="T51" fmla="*/ 0 h 53"/>
                  <a:gd name="T52" fmla="*/ 0 w 27"/>
                  <a:gd name="T53" fmla="*/ 0 h 53"/>
                  <a:gd name="T54" fmla="*/ 0 w 27"/>
                  <a:gd name="T55" fmla="*/ 0 h 53"/>
                  <a:gd name="T56" fmla="*/ 0 w 27"/>
                  <a:gd name="T57" fmla="*/ 0 h 53"/>
                  <a:gd name="T58" fmla="*/ 0 w 27"/>
                  <a:gd name="T59" fmla="*/ 0 h 53"/>
                  <a:gd name="T60" fmla="*/ 0 w 27"/>
                  <a:gd name="T61" fmla="*/ 0 h 53"/>
                  <a:gd name="T62" fmla="*/ 0 w 27"/>
                  <a:gd name="T63" fmla="*/ 0 h 53"/>
                  <a:gd name="T64" fmla="*/ 0 w 27"/>
                  <a:gd name="T65" fmla="*/ 0 h 53"/>
                  <a:gd name="T66" fmla="*/ 0 w 27"/>
                  <a:gd name="T67" fmla="*/ 0 h 53"/>
                  <a:gd name="T68" fmla="*/ 0 w 27"/>
                  <a:gd name="T69" fmla="*/ 0 h 53"/>
                  <a:gd name="T70" fmla="*/ 0 w 27"/>
                  <a:gd name="T71" fmla="*/ 0 h 53"/>
                  <a:gd name="T72" fmla="*/ 0 w 27"/>
                  <a:gd name="T73" fmla="*/ 0 h 53"/>
                  <a:gd name="T74" fmla="*/ 0 w 27"/>
                  <a:gd name="T75" fmla="*/ 0 h 53"/>
                  <a:gd name="T76" fmla="*/ 0 w 27"/>
                  <a:gd name="T77" fmla="*/ 0 h 53"/>
                  <a:gd name="T78" fmla="*/ 0 w 27"/>
                  <a:gd name="T79" fmla="*/ 0 h 53"/>
                  <a:gd name="T80" fmla="*/ 0 w 27"/>
                  <a:gd name="T81" fmla="*/ 0 h 53"/>
                  <a:gd name="T82" fmla="*/ 0 w 27"/>
                  <a:gd name="T83" fmla="*/ 0 h 53"/>
                  <a:gd name="T84" fmla="*/ 0 w 27"/>
                  <a:gd name="T85" fmla="*/ 0 h 53"/>
                  <a:gd name="T86" fmla="*/ 0 w 27"/>
                  <a:gd name="T87" fmla="*/ 0 h 53"/>
                  <a:gd name="T88" fmla="*/ 0 w 27"/>
                  <a:gd name="T89" fmla="*/ 0 h 53"/>
                  <a:gd name="T90" fmla="*/ 0 w 27"/>
                  <a:gd name="T91" fmla="*/ 0 h 53"/>
                  <a:gd name="T92" fmla="*/ 0 w 27"/>
                  <a:gd name="T93" fmla="*/ 0 h 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 h="53">
                    <a:moveTo>
                      <a:pt x="14" y="0"/>
                    </a:moveTo>
                    <a:lnTo>
                      <a:pt x="15" y="1"/>
                    </a:lnTo>
                    <a:lnTo>
                      <a:pt x="15" y="3"/>
                    </a:lnTo>
                    <a:lnTo>
                      <a:pt x="18" y="4"/>
                    </a:lnTo>
                    <a:lnTo>
                      <a:pt x="19" y="5"/>
                    </a:lnTo>
                    <a:lnTo>
                      <a:pt x="18" y="6"/>
                    </a:lnTo>
                    <a:lnTo>
                      <a:pt x="16" y="8"/>
                    </a:lnTo>
                    <a:lnTo>
                      <a:pt x="15" y="9"/>
                    </a:lnTo>
                    <a:lnTo>
                      <a:pt x="14" y="9"/>
                    </a:lnTo>
                    <a:lnTo>
                      <a:pt x="14" y="12"/>
                    </a:lnTo>
                    <a:lnTo>
                      <a:pt x="15" y="21"/>
                    </a:lnTo>
                    <a:lnTo>
                      <a:pt x="16" y="28"/>
                    </a:lnTo>
                    <a:lnTo>
                      <a:pt x="20" y="35"/>
                    </a:lnTo>
                    <a:lnTo>
                      <a:pt x="25" y="40"/>
                    </a:lnTo>
                    <a:lnTo>
                      <a:pt x="27" y="41"/>
                    </a:lnTo>
                    <a:lnTo>
                      <a:pt x="25" y="43"/>
                    </a:lnTo>
                    <a:lnTo>
                      <a:pt x="24" y="43"/>
                    </a:lnTo>
                    <a:lnTo>
                      <a:pt x="20" y="41"/>
                    </a:lnTo>
                    <a:lnTo>
                      <a:pt x="18" y="41"/>
                    </a:lnTo>
                    <a:lnTo>
                      <a:pt x="16" y="41"/>
                    </a:lnTo>
                    <a:lnTo>
                      <a:pt x="15" y="53"/>
                    </a:lnTo>
                    <a:lnTo>
                      <a:pt x="12" y="53"/>
                    </a:lnTo>
                    <a:lnTo>
                      <a:pt x="10" y="41"/>
                    </a:lnTo>
                    <a:lnTo>
                      <a:pt x="9" y="41"/>
                    </a:lnTo>
                    <a:lnTo>
                      <a:pt x="6" y="41"/>
                    </a:lnTo>
                    <a:lnTo>
                      <a:pt x="2" y="43"/>
                    </a:lnTo>
                    <a:lnTo>
                      <a:pt x="1" y="43"/>
                    </a:lnTo>
                    <a:lnTo>
                      <a:pt x="0" y="41"/>
                    </a:lnTo>
                    <a:lnTo>
                      <a:pt x="1" y="41"/>
                    </a:lnTo>
                    <a:lnTo>
                      <a:pt x="3" y="39"/>
                    </a:lnTo>
                    <a:lnTo>
                      <a:pt x="7" y="35"/>
                    </a:lnTo>
                    <a:lnTo>
                      <a:pt x="10" y="28"/>
                    </a:lnTo>
                    <a:lnTo>
                      <a:pt x="11" y="19"/>
                    </a:lnTo>
                    <a:lnTo>
                      <a:pt x="12" y="12"/>
                    </a:lnTo>
                    <a:lnTo>
                      <a:pt x="12" y="9"/>
                    </a:lnTo>
                    <a:lnTo>
                      <a:pt x="11" y="9"/>
                    </a:lnTo>
                    <a:lnTo>
                      <a:pt x="10" y="8"/>
                    </a:lnTo>
                    <a:lnTo>
                      <a:pt x="9" y="6"/>
                    </a:lnTo>
                    <a:lnTo>
                      <a:pt x="7"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65" name="Freeform 293"/>
              <p:cNvSpPr>
                <a:spLocks/>
              </p:cNvSpPr>
              <p:nvPr userDrawn="1"/>
            </p:nvSpPr>
            <p:spPr bwMode="auto">
              <a:xfrm>
                <a:off x="156" y="252"/>
                <a:ext cx="9" cy="17"/>
              </a:xfrm>
              <a:custGeom>
                <a:avLst/>
                <a:gdLst>
                  <a:gd name="T0" fmla="*/ 0 w 27"/>
                  <a:gd name="T1" fmla="*/ 0 h 53"/>
                  <a:gd name="T2" fmla="*/ 0 w 27"/>
                  <a:gd name="T3" fmla="*/ 0 h 53"/>
                  <a:gd name="T4" fmla="*/ 0 w 27"/>
                  <a:gd name="T5" fmla="*/ 0 h 53"/>
                  <a:gd name="T6" fmla="*/ 0 w 27"/>
                  <a:gd name="T7" fmla="*/ 0 h 53"/>
                  <a:gd name="T8" fmla="*/ 0 w 27"/>
                  <a:gd name="T9" fmla="*/ 0 h 53"/>
                  <a:gd name="T10" fmla="*/ 0 w 27"/>
                  <a:gd name="T11" fmla="*/ 0 h 53"/>
                  <a:gd name="T12" fmla="*/ 0 w 27"/>
                  <a:gd name="T13" fmla="*/ 0 h 53"/>
                  <a:gd name="T14" fmla="*/ 0 w 27"/>
                  <a:gd name="T15" fmla="*/ 0 h 53"/>
                  <a:gd name="T16" fmla="*/ 0 w 27"/>
                  <a:gd name="T17" fmla="*/ 0 h 53"/>
                  <a:gd name="T18" fmla="*/ 0 w 27"/>
                  <a:gd name="T19" fmla="*/ 0 h 53"/>
                  <a:gd name="T20" fmla="*/ 0 w 27"/>
                  <a:gd name="T21" fmla="*/ 0 h 53"/>
                  <a:gd name="T22" fmla="*/ 0 w 27"/>
                  <a:gd name="T23" fmla="*/ 0 h 53"/>
                  <a:gd name="T24" fmla="*/ 0 w 27"/>
                  <a:gd name="T25" fmla="*/ 0 h 53"/>
                  <a:gd name="T26" fmla="*/ 0 w 27"/>
                  <a:gd name="T27" fmla="*/ 0 h 53"/>
                  <a:gd name="T28" fmla="*/ 0 w 27"/>
                  <a:gd name="T29" fmla="*/ 0 h 53"/>
                  <a:gd name="T30" fmla="*/ 0 w 27"/>
                  <a:gd name="T31" fmla="*/ 0 h 53"/>
                  <a:gd name="T32" fmla="*/ 0 w 27"/>
                  <a:gd name="T33" fmla="*/ 0 h 53"/>
                  <a:gd name="T34" fmla="*/ 0 w 27"/>
                  <a:gd name="T35" fmla="*/ 0 h 53"/>
                  <a:gd name="T36" fmla="*/ 0 w 27"/>
                  <a:gd name="T37" fmla="*/ 0 h 53"/>
                  <a:gd name="T38" fmla="*/ 0 w 27"/>
                  <a:gd name="T39" fmla="*/ 0 h 53"/>
                  <a:gd name="T40" fmla="*/ 0 w 27"/>
                  <a:gd name="T41" fmla="*/ 0 h 53"/>
                  <a:gd name="T42" fmla="*/ 0 w 27"/>
                  <a:gd name="T43" fmla="*/ 0 h 53"/>
                  <a:gd name="T44" fmla="*/ 0 w 27"/>
                  <a:gd name="T45" fmla="*/ 0 h 53"/>
                  <a:gd name="T46" fmla="*/ 0 w 27"/>
                  <a:gd name="T47" fmla="*/ 0 h 53"/>
                  <a:gd name="T48" fmla="*/ 0 w 27"/>
                  <a:gd name="T49" fmla="*/ 0 h 53"/>
                  <a:gd name="T50" fmla="*/ 0 w 27"/>
                  <a:gd name="T51" fmla="*/ 0 h 53"/>
                  <a:gd name="T52" fmla="*/ 0 w 27"/>
                  <a:gd name="T53" fmla="*/ 0 h 53"/>
                  <a:gd name="T54" fmla="*/ 0 w 27"/>
                  <a:gd name="T55" fmla="*/ 0 h 53"/>
                  <a:gd name="T56" fmla="*/ 0 w 27"/>
                  <a:gd name="T57" fmla="*/ 0 h 53"/>
                  <a:gd name="T58" fmla="*/ 0 w 27"/>
                  <a:gd name="T59" fmla="*/ 0 h 53"/>
                  <a:gd name="T60" fmla="*/ 0 w 27"/>
                  <a:gd name="T61" fmla="*/ 0 h 53"/>
                  <a:gd name="T62" fmla="*/ 0 w 27"/>
                  <a:gd name="T63" fmla="*/ 0 h 53"/>
                  <a:gd name="T64" fmla="*/ 0 w 27"/>
                  <a:gd name="T65" fmla="*/ 0 h 53"/>
                  <a:gd name="T66" fmla="*/ 0 w 27"/>
                  <a:gd name="T67" fmla="*/ 0 h 53"/>
                  <a:gd name="T68" fmla="*/ 0 w 27"/>
                  <a:gd name="T69" fmla="*/ 0 h 53"/>
                  <a:gd name="T70" fmla="*/ 0 w 27"/>
                  <a:gd name="T71" fmla="*/ 0 h 53"/>
                  <a:gd name="T72" fmla="*/ 0 w 27"/>
                  <a:gd name="T73" fmla="*/ 0 h 53"/>
                  <a:gd name="T74" fmla="*/ 0 w 27"/>
                  <a:gd name="T75" fmla="*/ 0 h 53"/>
                  <a:gd name="T76" fmla="*/ 0 w 27"/>
                  <a:gd name="T77" fmla="*/ 0 h 53"/>
                  <a:gd name="T78" fmla="*/ 0 w 27"/>
                  <a:gd name="T79" fmla="*/ 0 h 53"/>
                  <a:gd name="T80" fmla="*/ 0 w 27"/>
                  <a:gd name="T81" fmla="*/ 0 h 53"/>
                  <a:gd name="T82" fmla="*/ 0 w 27"/>
                  <a:gd name="T83" fmla="*/ 0 h 53"/>
                  <a:gd name="T84" fmla="*/ 0 w 27"/>
                  <a:gd name="T85" fmla="*/ 0 h 53"/>
                  <a:gd name="T86" fmla="*/ 0 w 27"/>
                  <a:gd name="T87" fmla="*/ 0 h 53"/>
                  <a:gd name="T88" fmla="*/ 0 w 27"/>
                  <a:gd name="T89" fmla="*/ 0 h 53"/>
                  <a:gd name="T90" fmla="*/ 0 w 27"/>
                  <a:gd name="T91" fmla="*/ 0 h 53"/>
                  <a:gd name="T92" fmla="*/ 0 w 27"/>
                  <a:gd name="T93" fmla="*/ 0 h 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 h="53">
                    <a:moveTo>
                      <a:pt x="14" y="0"/>
                    </a:moveTo>
                    <a:lnTo>
                      <a:pt x="15" y="1"/>
                    </a:lnTo>
                    <a:lnTo>
                      <a:pt x="15" y="3"/>
                    </a:lnTo>
                    <a:lnTo>
                      <a:pt x="18" y="4"/>
                    </a:lnTo>
                    <a:lnTo>
                      <a:pt x="19" y="5"/>
                    </a:lnTo>
                    <a:lnTo>
                      <a:pt x="18" y="6"/>
                    </a:lnTo>
                    <a:lnTo>
                      <a:pt x="16" y="8"/>
                    </a:lnTo>
                    <a:lnTo>
                      <a:pt x="15" y="9"/>
                    </a:lnTo>
                    <a:lnTo>
                      <a:pt x="14" y="9"/>
                    </a:lnTo>
                    <a:lnTo>
                      <a:pt x="14" y="12"/>
                    </a:lnTo>
                    <a:lnTo>
                      <a:pt x="15" y="21"/>
                    </a:lnTo>
                    <a:lnTo>
                      <a:pt x="16" y="28"/>
                    </a:lnTo>
                    <a:lnTo>
                      <a:pt x="20" y="35"/>
                    </a:lnTo>
                    <a:lnTo>
                      <a:pt x="25" y="40"/>
                    </a:lnTo>
                    <a:lnTo>
                      <a:pt x="27" y="41"/>
                    </a:lnTo>
                    <a:lnTo>
                      <a:pt x="25" y="43"/>
                    </a:lnTo>
                    <a:lnTo>
                      <a:pt x="24" y="43"/>
                    </a:lnTo>
                    <a:lnTo>
                      <a:pt x="20" y="41"/>
                    </a:lnTo>
                    <a:lnTo>
                      <a:pt x="18" y="41"/>
                    </a:lnTo>
                    <a:lnTo>
                      <a:pt x="16" y="41"/>
                    </a:lnTo>
                    <a:lnTo>
                      <a:pt x="15" y="53"/>
                    </a:lnTo>
                    <a:lnTo>
                      <a:pt x="12" y="53"/>
                    </a:lnTo>
                    <a:lnTo>
                      <a:pt x="10" y="41"/>
                    </a:lnTo>
                    <a:lnTo>
                      <a:pt x="9" y="41"/>
                    </a:lnTo>
                    <a:lnTo>
                      <a:pt x="6" y="41"/>
                    </a:lnTo>
                    <a:lnTo>
                      <a:pt x="2" y="43"/>
                    </a:lnTo>
                    <a:lnTo>
                      <a:pt x="1" y="43"/>
                    </a:lnTo>
                    <a:lnTo>
                      <a:pt x="0" y="41"/>
                    </a:lnTo>
                    <a:lnTo>
                      <a:pt x="1" y="41"/>
                    </a:lnTo>
                    <a:lnTo>
                      <a:pt x="3" y="39"/>
                    </a:lnTo>
                    <a:lnTo>
                      <a:pt x="7" y="35"/>
                    </a:lnTo>
                    <a:lnTo>
                      <a:pt x="10" y="28"/>
                    </a:lnTo>
                    <a:lnTo>
                      <a:pt x="11" y="19"/>
                    </a:lnTo>
                    <a:lnTo>
                      <a:pt x="12" y="12"/>
                    </a:lnTo>
                    <a:lnTo>
                      <a:pt x="12" y="9"/>
                    </a:lnTo>
                    <a:lnTo>
                      <a:pt x="11" y="9"/>
                    </a:lnTo>
                    <a:lnTo>
                      <a:pt x="10" y="8"/>
                    </a:lnTo>
                    <a:lnTo>
                      <a:pt x="9" y="6"/>
                    </a:lnTo>
                    <a:lnTo>
                      <a:pt x="7"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66" name="Freeform 294"/>
              <p:cNvSpPr>
                <a:spLocks/>
              </p:cNvSpPr>
              <p:nvPr userDrawn="1"/>
            </p:nvSpPr>
            <p:spPr bwMode="auto">
              <a:xfrm>
                <a:off x="178" y="252"/>
                <a:ext cx="9" cy="17"/>
              </a:xfrm>
              <a:custGeom>
                <a:avLst/>
                <a:gdLst>
                  <a:gd name="T0" fmla="*/ 0 w 28"/>
                  <a:gd name="T1" fmla="*/ 0 h 53"/>
                  <a:gd name="T2" fmla="*/ 0 w 28"/>
                  <a:gd name="T3" fmla="*/ 0 h 53"/>
                  <a:gd name="T4" fmla="*/ 0 w 28"/>
                  <a:gd name="T5" fmla="*/ 0 h 53"/>
                  <a:gd name="T6" fmla="*/ 0 w 28"/>
                  <a:gd name="T7" fmla="*/ 0 h 53"/>
                  <a:gd name="T8" fmla="*/ 0 w 28"/>
                  <a:gd name="T9" fmla="*/ 0 h 53"/>
                  <a:gd name="T10" fmla="*/ 0 w 28"/>
                  <a:gd name="T11" fmla="*/ 0 h 53"/>
                  <a:gd name="T12" fmla="*/ 0 w 28"/>
                  <a:gd name="T13" fmla="*/ 0 h 53"/>
                  <a:gd name="T14" fmla="*/ 0 w 28"/>
                  <a:gd name="T15" fmla="*/ 0 h 53"/>
                  <a:gd name="T16" fmla="*/ 0 w 28"/>
                  <a:gd name="T17" fmla="*/ 0 h 53"/>
                  <a:gd name="T18" fmla="*/ 0 w 28"/>
                  <a:gd name="T19" fmla="*/ 0 h 53"/>
                  <a:gd name="T20" fmla="*/ 0 w 28"/>
                  <a:gd name="T21" fmla="*/ 0 h 53"/>
                  <a:gd name="T22" fmla="*/ 0 w 28"/>
                  <a:gd name="T23" fmla="*/ 0 h 53"/>
                  <a:gd name="T24" fmla="*/ 0 w 28"/>
                  <a:gd name="T25" fmla="*/ 0 h 53"/>
                  <a:gd name="T26" fmla="*/ 0 w 28"/>
                  <a:gd name="T27" fmla="*/ 0 h 53"/>
                  <a:gd name="T28" fmla="*/ 0 w 28"/>
                  <a:gd name="T29" fmla="*/ 0 h 53"/>
                  <a:gd name="T30" fmla="*/ 0 w 28"/>
                  <a:gd name="T31" fmla="*/ 0 h 53"/>
                  <a:gd name="T32" fmla="*/ 0 w 28"/>
                  <a:gd name="T33" fmla="*/ 0 h 53"/>
                  <a:gd name="T34" fmla="*/ 0 w 28"/>
                  <a:gd name="T35" fmla="*/ 0 h 53"/>
                  <a:gd name="T36" fmla="*/ 0 w 28"/>
                  <a:gd name="T37" fmla="*/ 0 h 53"/>
                  <a:gd name="T38" fmla="*/ 0 w 28"/>
                  <a:gd name="T39" fmla="*/ 0 h 53"/>
                  <a:gd name="T40" fmla="*/ 0 w 28"/>
                  <a:gd name="T41" fmla="*/ 0 h 53"/>
                  <a:gd name="T42" fmla="*/ 0 w 28"/>
                  <a:gd name="T43" fmla="*/ 0 h 53"/>
                  <a:gd name="T44" fmla="*/ 0 w 28"/>
                  <a:gd name="T45" fmla="*/ 0 h 53"/>
                  <a:gd name="T46" fmla="*/ 0 w 28"/>
                  <a:gd name="T47" fmla="*/ 0 h 53"/>
                  <a:gd name="T48" fmla="*/ 0 w 28"/>
                  <a:gd name="T49" fmla="*/ 0 h 53"/>
                  <a:gd name="T50" fmla="*/ 0 w 28"/>
                  <a:gd name="T51" fmla="*/ 0 h 53"/>
                  <a:gd name="T52" fmla="*/ 0 w 28"/>
                  <a:gd name="T53" fmla="*/ 0 h 53"/>
                  <a:gd name="T54" fmla="*/ 0 w 28"/>
                  <a:gd name="T55" fmla="*/ 0 h 53"/>
                  <a:gd name="T56" fmla="*/ 0 w 28"/>
                  <a:gd name="T57" fmla="*/ 0 h 53"/>
                  <a:gd name="T58" fmla="*/ 0 w 28"/>
                  <a:gd name="T59" fmla="*/ 0 h 53"/>
                  <a:gd name="T60" fmla="*/ 0 w 28"/>
                  <a:gd name="T61" fmla="*/ 0 h 53"/>
                  <a:gd name="T62" fmla="*/ 0 w 28"/>
                  <a:gd name="T63" fmla="*/ 0 h 53"/>
                  <a:gd name="T64" fmla="*/ 0 w 28"/>
                  <a:gd name="T65" fmla="*/ 0 h 53"/>
                  <a:gd name="T66" fmla="*/ 0 w 28"/>
                  <a:gd name="T67" fmla="*/ 0 h 53"/>
                  <a:gd name="T68" fmla="*/ 0 w 28"/>
                  <a:gd name="T69" fmla="*/ 0 h 53"/>
                  <a:gd name="T70" fmla="*/ 0 w 28"/>
                  <a:gd name="T71" fmla="*/ 0 h 53"/>
                  <a:gd name="T72" fmla="*/ 0 w 28"/>
                  <a:gd name="T73" fmla="*/ 0 h 53"/>
                  <a:gd name="T74" fmla="*/ 0 w 28"/>
                  <a:gd name="T75" fmla="*/ 0 h 53"/>
                  <a:gd name="T76" fmla="*/ 0 w 28"/>
                  <a:gd name="T77" fmla="*/ 0 h 53"/>
                  <a:gd name="T78" fmla="*/ 0 w 28"/>
                  <a:gd name="T79" fmla="*/ 0 h 53"/>
                  <a:gd name="T80" fmla="*/ 0 w 28"/>
                  <a:gd name="T81" fmla="*/ 0 h 53"/>
                  <a:gd name="T82" fmla="*/ 0 w 28"/>
                  <a:gd name="T83" fmla="*/ 0 h 53"/>
                  <a:gd name="T84" fmla="*/ 0 w 28"/>
                  <a:gd name="T85" fmla="*/ 0 h 53"/>
                  <a:gd name="T86" fmla="*/ 0 w 28"/>
                  <a:gd name="T87" fmla="*/ 0 h 53"/>
                  <a:gd name="T88" fmla="*/ 0 w 28"/>
                  <a:gd name="T89" fmla="*/ 0 h 53"/>
                  <a:gd name="T90" fmla="*/ 0 w 28"/>
                  <a:gd name="T91" fmla="*/ 0 h 53"/>
                  <a:gd name="T92" fmla="*/ 0 w 28"/>
                  <a:gd name="T93" fmla="*/ 0 h 53"/>
                  <a:gd name="T94" fmla="*/ 0 w 28"/>
                  <a:gd name="T95" fmla="*/ 0 h 53"/>
                  <a:gd name="T96" fmla="*/ 0 w 28"/>
                  <a:gd name="T97" fmla="*/ 0 h 53"/>
                  <a:gd name="T98" fmla="*/ 0 w 28"/>
                  <a:gd name="T99" fmla="*/ 0 h 53"/>
                  <a:gd name="T100" fmla="*/ 0 w 28"/>
                  <a:gd name="T101" fmla="*/ 0 h 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53">
                    <a:moveTo>
                      <a:pt x="15" y="0"/>
                    </a:moveTo>
                    <a:lnTo>
                      <a:pt x="15" y="0"/>
                    </a:lnTo>
                    <a:lnTo>
                      <a:pt x="20" y="5"/>
                    </a:lnTo>
                    <a:lnTo>
                      <a:pt x="18" y="6"/>
                    </a:lnTo>
                    <a:lnTo>
                      <a:pt x="17" y="8"/>
                    </a:lnTo>
                    <a:lnTo>
                      <a:pt x="16" y="9"/>
                    </a:lnTo>
                    <a:lnTo>
                      <a:pt x="15" y="9"/>
                    </a:lnTo>
                    <a:lnTo>
                      <a:pt x="15" y="12"/>
                    </a:lnTo>
                    <a:lnTo>
                      <a:pt x="16" y="18"/>
                    </a:lnTo>
                    <a:lnTo>
                      <a:pt x="17" y="25"/>
                    </a:lnTo>
                    <a:lnTo>
                      <a:pt x="18" y="31"/>
                    </a:lnTo>
                    <a:lnTo>
                      <a:pt x="21" y="35"/>
                    </a:lnTo>
                    <a:lnTo>
                      <a:pt x="24" y="39"/>
                    </a:lnTo>
                    <a:lnTo>
                      <a:pt x="26" y="40"/>
                    </a:lnTo>
                    <a:lnTo>
                      <a:pt x="28" y="41"/>
                    </a:lnTo>
                    <a:lnTo>
                      <a:pt x="26" y="43"/>
                    </a:lnTo>
                    <a:lnTo>
                      <a:pt x="25" y="43"/>
                    </a:lnTo>
                    <a:lnTo>
                      <a:pt x="21" y="41"/>
                    </a:lnTo>
                    <a:lnTo>
                      <a:pt x="18" y="41"/>
                    </a:lnTo>
                    <a:lnTo>
                      <a:pt x="17" y="41"/>
                    </a:lnTo>
                    <a:lnTo>
                      <a:pt x="15" y="53"/>
                    </a:lnTo>
                    <a:lnTo>
                      <a:pt x="13" y="53"/>
                    </a:lnTo>
                    <a:lnTo>
                      <a:pt x="11" y="41"/>
                    </a:lnTo>
                    <a:lnTo>
                      <a:pt x="9" y="41"/>
                    </a:lnTo>
                    <a:lnTo>
                      <a:pt x="7" y="41"/>
                    </a:lnTo>
                    <a:lnTo>
                      <a:pt x="3" y="43"/>
                    </a:lnTo>
                    <a:lnTo>
                      <a:pt x="2" y="43"/>
                    </a:lnTo>
                    <a:lnTo>
                      <a:pt x="0" y="41"/>
                    </a:lnTo>
                    <a:lnTo>
                      <a:pt x="2" y="41"/>
                    </a:lnTo>
                    <a:lnTo>
                      <a:pt x="4" y="39"/>
                    </a:lnTo>
                    <a:lnTo>
                      <a:pt x="7" y="35"/>
                    </a:lnTo>
                    <a:lnTo>
                      <a:pt x="11" y="28"/>
                    </a:lnTo>
                    <a:lnTo>
                      <a:pt x="12" y="19"/>
                    </a:lnTo>
                    <a:lnTo>
                      <a:pt x="13" y="12"/>
                    </a:lnTo>
                    <a:lnTo>
                      <a:pt x="13" y="9"/>
                    </a:lnTo>
                    <a:lnTo>
                      <a:pt x="12" y="9"/>
                    </a:lnTo>
                    <a:lnTo>
                      <a:pt x="11" y="8"/>
                    </a:lnTo>
                    <a:lnTo>
                      <a:pt x="9" y="6"/>
                    </a:lnTo>
                    <a:lnTo>
                      <a:pt x="8" y="5"/>
                    </a:lnTo>
                    <a:lnTo>
                      <a:pt x="11" y="4"/>
                    </a:lnTo>
                    <a:lnTo>
                      <a:pt x="12" y="3"/>
                    </a:lnTo>
                    <a:lnTo>
                      <a:pt x="13" y="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67" name="Freeform 295"/>
              <p:cNvSpPr>
                <a:spLocks/>
              </p:cNvSpPr>
              <p:nvPr userDrawn="1"/>
            </p:nvSpPr>
            <p:spPr bwMode="auto">
              <a:xfrm>
                <a:off x="189"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w 27"/>
                  <a:gd name="T123" fmla="*/ 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5">
                    <a:moveTo>
                      <a:pt x="14" y="0"/>
                    </a:moveTo>
                    <a:lnTo>
                      <a:pt x="14" y="0"/>
                    </a:lnTo>
                    <a:lnTo>
                      <a:pt x="18" y="5"/>
                    </a:lnTo>
                    <a:lnTo>
                      <a:pt x="19" y="7"/>
                    </a:lnTo>
                    <a:lnTo>
                      <a:pt x="18" y="7"/>
                    </a:lnTo>
                    <a:lnTo>
                      <a:pt x="17" y="9"/>
                    </a:lnTo>
                    <a:lnTo>
                      <a:pt x="15" y="10"/>
                    </a:lnTo>
                    <a:lnTo>
                      <a:pt x="14" y="10"/>
                    </a:lnTo>
                    <a:lnTo>
                      <a:pt x="14" y="13"/>
                    </a:lnTo>
                    <a:lnTo>
                      <a:pt x="15" y="20"/>
                    </a:lnTo>
                    <a:lnTo>
                      <a:pt x="15" y="26"/>
                    </a:lnTo>
                    <a:lnTo>
                      <a:pt x="18" y="33"/>
                    </a:lnTo>
                    <a:lnTo>
                      <a:pt x="22" y="38"/>
                    </a:lnTo>
                    <a:lnTo>
                      <a:pt x="26" y="42"/>
                    </a:lnTo>
                    <a:lnTo>
                      <a:pt x="27" y="43"/>
                    </a:lnTo>
                    <a:lnTo>
                      <a:pt x="26" y="44"/>
                    </a:lnTo>
                    <a:lnTo>
                      <a:pt x="24" y="44"/>
                    </a:lnTo>
                    <a:lnTo>
                      <a:pt x="20" y="43"/>
                    </a:lnTo>
                    <a:lnTo>
                      <a:pt x="18" y="43"/>
                    </a:lnTo>
                    <a:lnTo>
                      <a:pt x="17" y="43"/>
                    </a:lnTo>
                    <a:lnTo>
                      <a:pt x="14" y="55"/>
                    </a:lnTo>
                    <a:lnTo>
                      <a:pt x="13" y="55"/>
                    </a:lnTo>
                    <a:lnTo>
                      <a:pt x="10" y="43"/>
                    </a:lnTo>
                    <a:lnTo>
                      <a:pt x="9" y="43"/>
                    </a:lnTo>
                    <a:lnTo>
                      <a:pt x="6" y="43"/>
                    </a:lnTo>
                    <a:lnTo>
                      <a:pt x="2" y="44"/>
                    </a:lnTo>
                    <a:lnTo>
                      <a:pt x="1" y="44"/>
                    </a:lnTo>
                    <a:lnTo>
                      <a:pt x="0" y="43"/>
                    </a:lnTo>
                    <a:lnTo>
                      <a:pt x="1" y="42"/>
                    </a:lnTo>
                    <a:lnTo>
                      <a:pt x="4" y="40"/>
                    </a:lnTo>
                    <a:lnTo>
                      <a:pt x="6" y="38"/>
                    </a:lnTo>
                    <a:lnTo>
                      <a:pt x="9" y="31"/>
                    </a:lnTo>
                    <a:lnTo>
                      <a:pt x="11" y="26"/>
                    </a:lnTo>
                    <a:lnTo>
                      <a:pt x="11" y="21"/>
                    </a:lnTo>
                    <a:lnTo>
                      <a:pt x="11" y="20"/>
                    </a:lnTo>
                    <a:lnTo>
                      <a:pt x="13" y="13"/>
                    </a:lnTo>
                    <a:lnTo>
                      <a:pt x="13" y="10"/>
                    </a:lnTo>
                    <a:lnTo>
                      <a:pt x="11" y="10"/>
                    </a:lnTo>
                    <a:lnTo>
                      <a:pt x="10" y="9"/>
                    </a:lnTo>
                    <a:lnTo>
                      <a:pt x="9" y="7"/>
                    </a:lnTo>
                    <a:lnTo>
                      <a:pt x="8" y="7"/>
                    </a:lnTo>
                    <a:lnTo>
                      <a:pt x="9" y="5"/>
                    </a:lnTo>
                    <a:lnTo>
                      <a:pt x="11" y="4"/>
                    </a:lnTo>
                    <a:lnTo>
                      <a:pt x="13"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68" name="Freeform 296"/>
              <p:cNvSpPr>
                <a:spLocks/>
              </p:cNvSpPr>
              <p:nvPr userDrawn="1"/>
            </p:nvSpPr>
            <p:spPr bwMode="auto">
              <a:xfrm>
                <a:off x="189"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w 27"/>
                  <a:gd name="T123" fmla="*/ 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5">
                    <a:moveTo>
                      <a:pt x="14" y="0"/>
                    </a:moveTo>
                    <a:lnTo>
                      <a:pt x="14" y="0"/>
                    </a:lnTo>
                    <a:lnTo>
                      <a:pt x="18" y="5"/>
                    </a:lnTo>
                    <a:lnTo>
                      <a:pt x="19" y="7"/>
                    </a:lnTo>
                    <a:lnTo>
                      <a:pt x="18" y="7"/>
                    </a:lnTo>
                    <a:lnTo>
                      <a:pt x="17" y="9"/>
                    </a:lnTo>
                    <a:lnTo>
                      <a:pt x="15" y="10"/>
                    </a:lnTo>
                    <a:lnTo>
                      <a:pt x="14" y="10"/>
                    </a:lnTo>
                    <a:lnTo>
                      <a:pt x="14" y="13"/>
                    </a:lnTo>
                    <a:lnTo>
                      <a:pt x="15" y="20"/>
                    </a:lnTo>
                    <a:lnTo>
                      <a:pt x="15" y="26"/>
                    </a:lnTo>
                    <a:lnTo>
                      <a:pt x="18" y="33"/>
                    </a:lnTo>
                    <a:lnTo>
                      <a:pt x="22" y="38"/>
                    </a:lnTo>
                    <a:lnTo>
                      <a:pt x="26" y="42"/>
                    </a:lnTo>
                    <a:lnTo>
                      <a:pt x="27" y="43"/>
                    </a:lnTo>
                    <a:lnTo>
                      <a:pt x="26" y="44"/>
                    </a:lnTo>
                    <a:lnTo>
                      <a:pt x="24" y="44"/>
                    </a:lnTo>
                    <a:lnTo>
                      <a:pt x="20" y="43"/>
                    </a:lnTo>
                    <a:lnTo>
                      <a:pt x="18" y="43"/>
                    </a:lnTo>
                    <a:lnTo>
                      <a:pt x="17" y="43"/>
                    </a:lnTo>
                    <a:lnTo>
                      <a:pt x="14" y="55"/>
                    </a:lnTo>
                    <a:lnTo>
                      <a:pt x="13" y="55"/>
                    </a:lnTo>
                    <a:lnTo>
                      <a:pt x="10" y="43"/>
                    </a:lnTo>
                    <a:lnTo>
                      <a:pt x="9" y="43"/>
                    </a:lnTo>
                    <a:lnTo>
                      <a:pt x="6" y="43"/>
                    </a:lnTo>
                    <a:lnTo>
                      <a:pt x="2" y="44"/>
                    </a:lnTo>
                    <a:lnTo>
                      <a:pt x="1" y="44"/>
                    </a:lnTo>
                    <a:lnTo>
                      <a:pt x="0" y="43"/>
                    </a:lnTo>
                    <a:lnTo>
                      <a:pt x="1" y="42"/>
                    </a:lnTo>
                    <a:lnTo>
                      <a:pt x="4" y="40"/>
                    </a:lnTo>
                    <a:lnTo>
                      <a:pt x="6" y="38"/>
                    </a:lnTo>
                    <a:lnTo>
                      <a:pt x="9" y="31"/>
                    </a:lnTo>
                    <a:lnTo>
                      <a:pt x="11" y="26"/>
                    </a:lnTo>
                    <a:lnTo>
                      <a:pt x="11" y="21"/>
                    </a:lnTo>
                    <a:lnTo>
                      <a:pt x="11" y="20"/>
                    </a:lnTo>
                    <a:lnTo>
                      <a:pt x="13" y="13"/>
                    </a:lnTo>
                    <a:lnTo>
                      <a:pt x="13" y="10"/>
                    </a:lnTo>
                    <a:lnTo>
                      <a:pt x="11" y="10"/>
                    </a:lnTo>
                    <a:lnTo>
                      <a:pt x="10" y="9"/>
                    </a:lnTo>
                    <a:lnTo>
                      <a:pt x="9" y="7"/>
                    </a:lnTo>
                    <a:lnTo>
                      <a:pt x="8" y="7"/>
                    </a:lnTo>
                    <a:lnTo>
                      <a:pt x="9" y="5"/>
                    </a:lnTo>
                    <a:lnTo>
                      <a:pt x="11" y="4"/>
                    </a:lnTo>
                    <a:lnTo>
                      <a:pt x="13" y="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69" name="Freeform 297"/>
              <p:cNvSpPr>
                <a:spLocks/>
              </p:cNvSpPr>
              <p:nvPr userDrawn="1"/>
            </p:nvSpPr>
            <p:spPr bwMode="auto">
              <a:xfrm>
                <a:off x="250"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 h="55">
                    <a:moveTo>
                      <a:pt x="13" y="0"/>
                    </a:moveTo>
                    <a:lnTo>
                      <a:pt x="14" y="1"/>
                    </a:lnTo>
                    <a:lnTo>
                      <a:pt x="15" y="3"/>
                    </a:lnTo>
                    <a:lnTo>
                      <a:pt x="17" y="5"/>
                    </a:lnTo>
                    <a:lnTo>
                      <a:pt x="19" y="7"/>
                    </a:lnTo>
                    <a:lnTo>
                      <a:pt x="18" y="7"/>
                    </a:lnTo>
                    <a:lnTo>
                      <a:pt x="17" y="8"/>
                    </a:lnTo>
                    <a:lnTo>
                      <a:pt x="15" y="9"/>
                    </a:lnTo>
                    <a:lnTo>
                      <a:pt x="14" y="10"/>
                    </a:lnTo>
                    <a:lnTo>
                      <a:pt x="14" y="12"/>
                    </a:lnTo>
                    <a:lnTo>
                      <a:pt x="15" y="22"/>
                    </a:lnTo>
                    <a:lnTo>
                      <a:pt x="18" y="30"/>
                    </a:lnTo>
                    <a:lnTo>
                      <a:pt x="21" y="38"/>
                    </a:lnTo>
                    <a:lnTo>
                      <a:pt x="26" y="42"/>
                    </a:lnTo>
                    <a:lnTo>
                      <a:pt x="27" y="43"/>
                    </a:lnTo>
                    <a:lnTo>
                      <a:pt x="26" y="43"/>
                    </a:lnTo>
                    <a:lnTo>
                      <a:pt x="24" y="43"/>
                    </a:lnTo>
                    <a:lnTo>
                      <a:pt x="17" y="42"/>
                    </a:lnTo>
                    <a:lnTo>
                      <a:pt x="14" y="55"/>
                    </a:lnTo>
                    <a:lnTo>
                      <a:pt x="12" y="55"/>
                    </a:lnTo>
                    <a:lnTo>
                      <a:pt x="10" y="42"/>
                    </a:lnTo>
                    <a:lnTo>
                      <a:pt x="2" y="43"/>
                    </a:lnTo>
                    <a:lnTo>
                      <a:pt x="1" y="43"/>
                    </a:lnTo>
                    <a:lnTo>
                      <a:pt x="0" y="43"/>
                    </a:lnTo>
                    <a:lnTo>
                      <a:pt x="1" y="42"/>
                    </a:lnTo>
                    <a:lnTo>
                      <a:pt x="5" y="38"/>
                    </a:lnTo>
                    <a:lnTo>
                      <a:pt x="9" y="30"/>
                    </a:lnTo>
                    <a:lnTo>
                      <a:pt x="12" y="22"/>
                    </a:lnTo>
                    <a:lnTo>
                      <a:pt x="13" y="12"/>
                    </a:lnTo>
                    <a:lnTo>
                      <a:pt x="13" y="10"/>
                    </a:lnTo>
                    <a:lnTo>
                      <a:pt x="12" y="9"/>
                    </a:lnTo>
                    <a:lnTo>
                      <a:pt x="10" y="8"/>
                    </a:lnTo>
                    <a:lnTo>
                      <a:pt x="9" y="7"/>
                    </a:lnTo>
                    <a:lnTo>
                      <a:pt x="8" y="7"/>
                    </a:lnTo>
                    <a:lnTo>
                      <a:pt x="9" y="5"/>
                    </a:lnTo>
                    <a:lnTo>
                      <a:pt x="12" y="3"/>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70" name="Freeform 298"/>
              <p:cNvSpPr>
                <a:spLocks/>
              </p:cNvSpPr>
              <p:nvPr userDrawn="1"/>
            </p:nvSpPr>
            <p:spPr bwMode="auto">
              <a:xfrm>
                <a:off x="272"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 h="55">
                    <a:moveTo>
                      <a:pt x="13" y="0"/>
                    </a:moveTo>
                    <a:lnTo>
                      <a:pt x="14" y="1"/>
                    </a:lnTo>
                    <a:lnTo>
                      <a:pt x="15" y="3"/>
                    </a:lnTo>
                    <a:lnTo>
                      <a:pt x="18" y="5"/>
                    </a:lnTo>
                    <a:lnTo>
                      <a:pt x="19" y="7"/>
                    </a:lnTo>
                    <a:lnTo>
                      <a:pt x="18" y="7"/>
                    </a:lnTo>
                    <a:lnTo>
                      <a:pt x="17" y="8"/>
                    </a:lnTo>
                    <a:lnTo>
                      <a:pt x="15" y="9"/>
                    </a:lnTo>
                    <a:lnTo>
                      <a:pt x="14" y="10"/>
                    </a:lnTo>
                    <a:lnTo>
                      <a:pt x="14" y="12"/>
                    </a:lnTo>
                    <a:lnTo>
                      <a:pt x="15" y="22"/>
                    </a:lnTo>
                    <a:lnTo>
                      <a:pt x="18" y="30"/>
                    </a:lnTo>
                    <a:lnTo>
                      <a:pt x="20" y="38"/>
                    </a:lnTo>
                    <a:lnTo>
                      <a:pt x="26" y="42"/>
                    </a:lnTo>
                    <a:lnTo>
                      <a:pt x="27" y="43"/>
                    </a:lnTo>
                    <a:lnTo>
                      <a:pt x="26" y="43"/>
                    </a:lnTo>
                    <a:lnTo>
                      <a:pt x="24" y="43"/>
                    </a:lnTo>
                    <a:lnTo>
                      <a:pt x="17" y="42"/>
                    </a:lnTo>
                    <a:lnTo>
                      <a:pt x="14" y="55"/>
                    </a:lnTo>
                    <a:lnTo>
                      <a:pt x="13" y="55"/>
                    </a:lnTo>
                    <a:lnTo>
                      <a:pt x="10" y="42"/>
                    </a:lnTo>
                    <a:lnTo>
                      <a:pt x="2" y="43"/>
                    </a:lnTo>
                    <a:lnTo>
                      <a:pt x="0" y="43"/>
                    </a:lnTo>
                    <a:lnTo>
                      <a:pt x="1" y="42"/>
                    </a:lnTo>
                    <a:lnTo>
                      <a:pt x="4" y="39"/>
                    </a:lnTo>
                    <a:lnTo>
                      <a:pt x="6" y="36"/>
                    </a:lnTo>
                    <a:lnTo>
                      <a:pt x="10" y="30"/>
                    </a:lnTo>
                    <a:lnTo>
                      <a:pt x="10" y="26"/>
                    </a:lnTo>
                    <a:lnTo>
                      <a:pt x="11" y="21"/>
                    </a:lnTo>
                    <a:lnTo>
                      <a:pt x="11" y="20"/>
                    </a:lnTo>
                    <a:lnTo>
                      <a:pt x="13" y="13"/>
                    </a:lnTo>
                    <a:lnTo>
                      <a:pt x="13" y="10"/>
                    </a:lnTo>
                    <a:lnTo>
                      <a:pt x="11" y="9"/>
                    </a:lnTo>
                    <a:lnTo>
                      <a:pt x="7" y="7"/>
                    </a:lnTo>
                    <a:lnTo>
                      <a:pt x="9" y="5"/>
                    </a:lnTo>
                    <a:lnTo>
                      <a:pt x="11" y="3"/>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71" name="Freeform 299"/>
              <p:cNvSpPr>
                <a:spLocks/>
              </p:cNvSpPr>
              <p:nvPr userDrawn="1"/>
            </p:nvSpPr>
            <p:spPr bwMode="auto">
              <a:xfrm>
                <a:off x="261" y="25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 h="54">
                    <a:moveTo>
                      <a:pt x="13" y="0"/>
                    </a:moveTo>
                    <a:lnTo>
                      <a:pt x="13" y="0"/>
                    </a:lnTo>
                    <a:lnTo>
                      <a:pt x="15" y="1"/>
                    </a:lnTo>
                    <a:lnTo>
                      <a:pt x="16" y="4"/>
                    </a:lnTo>
                    <a:lnTo>
                      <a:pt x="18" y="5"/>
                    </a:lnTo>
                    <a:lnTo>
                      <a:pt x="20" y="6"/>
                    </a:lnTo>
                    <a:lnTo>
                      <a:pt x="18" y="6"/>
                    </a:lnTo>
                    <a:lnTo>
                      <a:pt x="17" y="9"/>
                    </a:lnTo>
                    <a:lnTo>
                      <a:pt x="16" y="10"/>
                    </a:lnTo>
                    <a:lnTo>
                      <a:pt x="15" y="10"/>
                    </a:lnTo>
                    <a:lnTo>
                      <a:pt x="15" y="13"/>
                    </a:lnTo>
                    <a:lnTo>
                      <a:pt x="16" y="19"/>
                    </a:lnTo>
                    <a:lnTo>
                      <a:pt x="17" y="26"/>
                    </a:lnTo>
                    <a:lnTo>
                      <a:pt x="18" y="32"/>
                    </a:lnTo>
                    <a:lnTo>
                      <a:pt x="22" y="37"/>
                    </a:lnTo>
                    <a:lnTo>
                      <a:pt x="26" y="41"/>
                    </a:lnTo>
                    <a:lnTo>
                      <a:pt x="27" y="42"/>
                    </a:lnTo>
                    <a:lnTo>
                      <a:pt x="26" y="44"/>
                    </a:lnTo>
                    <a:lnTo>
                      <a:pt x="25" y="44"/>
                    </a:lnTo>
                    <a:lnTo>
                      <a:pt x="17" y="42"/>
                    </a:lnTo>
                    <a:lnTo>
                      <a:pt x="15" y="54"/>
                    </a:lnTo>
                    <a:lnTo>
                      <a:pt x="13" y="54"/>
                    </a:lnTo>
                    <a:lnTo>
                      <a:pt x="11" y="42"/>
                    </a:lnTo>
                    <a:lnTo>
                      <a:pt x="3" y="44"/>
                    </a:lnTo>
                    <a:lnTo>
                      <a:pt x="0" y="42"/>
                    </a:lnTo>
                    <a:lnTo>
                      <a:pt x="2" y="41"/>
                    </a:lnTo>
                    <a:lnTo>
                      <a:pt x="4" y="39"/>
                    </a:lnTo>
                    <a:lnTo>
                      <a:pt x="7" y="36"/>
                    </a:lnTo>
                    <a:lnTo>
                      <a:pt x="11" y="29"/>
                    </a:lnTo>
                    <a:lnTo>
                      <a:pt x="12" y="26"/>
                    </a:lnTo>
                    <a:lnTo>
                      <a:pt x="12" y="20"/>
                    </a:lnTo>
                    <a:lnTo>
                      <a:pt x="12" y="19"/>
                    </a:lnTo>
                    <a:lnTo>
                      <a:pt x="13" y="13"/>
                    </a:lnTo>
                    <a:lnTo>
                      <a:pt x="13" y="10"/>
                    </a:lnTo>
                    <a:lnTo>
                      <a:pt x="12" y="10"/>
                    </a:lnTo>
                    <a:lnTo>
                      <a:pt x="11" y="9"/>
                    </a:lnTo>
                    <a:lnTo>
                      <a:pt x="9" y="6"/>
                    </a:lnTo>
                    <a:lnTo>
                      <a:pt x="8" y="6"/>
                    </a:lnTo>
                    <a:lnTo>
                      <a:pt x="9" y="5"/>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72" name="Freeform 300"/>
              <p:cNvSpPr>
                <a:spLocks/>
              </p:cNvSpPr>
              <p:nvPr userDrawn="1"/>
            </p:nvSpPr>
            <p:spPr bwMode="auto">
              <a:xfrm>
                <a:off x="261" y="25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 h="54">
                    <a:moveTo>
                      <a:pt x="13" y="0"/>
                    </a:moveTo>
                    <a:lnTo>
                      <a:pt x="13" y="0"/>
                    </a:lnTo>
                    <a:lnTo>
                      <a:pt x="15" y="1"/>
                    </a:lnTo>
                    <a:lnTo>
                      <a:pt x="16" y="4"/>
                    </a:lnTo>
                    <a:lnTo>
                      <a:pt x="18" y="5"/>
                    </a:lnTo>
                    <a:lnTo>
                      <a:pt x="20" y="6"/>
                    </a:lnTo>
                    <a:lnTo>
                      <a:pt x="18" y="6"/>
                    </a:lnTo>
                    <a:lnTo>
                      <a:pt x="17" y="9"/>
                    </a:lnTo>
                    <a:lnTo>
                      <a:pt x="16" y="10"/>
                    </a:lnTo>
                    <a:lnTo>
                      <a:pt x="15" y="10"/>
                    </a:lnTo>
                    <a:lnTo>
                      <a:pt x="15" y="13"/>
                    </a:lnTo>
                    <a:lnTo>
                      <a:pt x="16" y="19"/>
                    </a:lnTo>
                    <a:lnTo>
                      <a:pt x="17" y="26"/>
                    </a:lnTo>
                    <a:lnTo>
                      <a:pt x="18" y="32"/>
                    </a:lnTo>
                    <a:lnTo>
                      <a:pt x="22" y="37"/>
                    </a:lnTo>
                    <a:lnTo>
                      <a:pt x="26" y="41"/>
                    </a:lnTo>
                    <a:lnTo>
                      <a:pt x="27" y="42"/>
                    </a:lnTo>
                    <a:lnTo>
                      <a:pt x="26" y="44"/>
                    </a:lnTo>
                    <a:lnTo>
                      <a:pt x="25" y="44"/>
                    </a:lnTo>
                    <a:lnTo>
                      <a:pt x="17" y="42"/>
                    </a:lnTo>
                    <a:lnTo>
                      <a:pt x="15" y="54"/>
                    </a:lnTo>
                    <a:lnTo>
                      <a:pt x="13" y="54"/>
                    </a:lnTo>
                    <a:lnTo>
                      <a:pt x="11" y="42"/>
                    </a:lnTo>
                    <a:lnTo>
                      <a:pt x="3" y="44"/>
                    </a:lnTo>
                    <a:lnTo>
                      <a:pt x="0" y="42"/>
                    </a:lnTo>
                    <a:lnTo>
                      <a:pt x="2" y="41"/>
                    </a:lnTo>
                    <a:lnTo>
                      <a:pt x="4" y="39"/>
                    </a:lnTo>
                    <a:lnTo>
                      <a:pt x="7" y="36"/>
                    </a:lnTo>
                    <a:lnTo>
                      <a:pt x="11" y="29"/>
                    </a:lnTo>
                    <a:lnTo>
                      <a:pt x="12" y="26"/>
                    </a:lnTo>
                    <a:lnTo>
                      <a:pt x="12" y="20"/>
                    </a:lnTo>
                    <a:lnTo>
                      <a:pt x="12" y="19"/>
                    </a:lnTo>
                    <a:lnTo>
                      <a:pt x="13" y="13"/>
                    </a:lnTo>
                    <a:lnTo>
                      <a:pt x="13" y="10"/>
                    </a:lnTo>
                    <a:lnTo>
                      <a:pt x="12" y="10"/>
                    </a:lnTo>
                    <a:lnTo>
                      <a:pt x="11" y="9"/>
                    </a:lnTo>
                    <a:lnTo>
                      <a:pt x="9" y="6"/>
                    </a:lnTo>
                    <a:lnTo>
                      <a:pt x="8" y="6"/>
                    </a:lnTo>
                    <a:lnTo>
                      <a:pt x="9" y="5"/>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73" name="Freeform 301"/>
              <p:cNvSpPr>
                <a:spLocks/>
              </p:cNvSpPr>
              <p:nvPr userDrawn="1"/>
            </p:nvSpPr>
            <p:spPr bwMode="auto">
              <a:xfrm>
                <a:off x="282" y="251"/>
                <a:ext cx="10" cy="18"/>
              </a:xfrm>
              <a:custGeom>
                <a:avLst/>
                <a:gdLst>
                  <a:gd name="T0" fmla="*/ 0 w 29"/>
                  <a:gd name="T1" fmla="*/ 0 h 54"/>
                  <a:gd name="T2" fmla="*/ 0 w 29"/>
                  <a:gd name="T3" fmla="*/ 0 h 54"/>
                  <a:gd name="T4" fmla="*/ 0 w 29"/>
                  <a:gd name="T5" fmla="*/ 0 h 54"/>
                  <a:gd name="T6" fmla="*/ 0 w 29"/>
                  <a:gd name="T7" fmla="*/ 0 h 54"/>
                  <a:gd name="T8" fmla="*/ 0 w 29"/>
                  <a:gd name="T9" fmla="*/ 0 h 54"/>
                  <a:gd name="T10" fmla="*/ 0 w 29"/>
                  <a:gd name="T11" fmla="*/ 0 h 54"/>
                  <a:gd name="T12" fmla="*/ 0 w 29"/>
                  <a:gd name="T13" fmla="*/ 0 h 54"/>
                  <a:gd name="T14" fmla="*/ 0 w 29"/>
                  <a:gd name="T15" fmla="*/ 0 h 54"/>
                  <a:gd name="T16" fmla="*/ 0 w 29"/>
                  <a:gd name="T17" fmla="*/ 0 h 54"/>
                  <a:gd name="T18" fmla="*/ 0 w 29"/>
                  <a:gd name="T19" fmla="*/ 0 h 54"/>
                  <a:gd name="T20" fmla="*/ 0 w 29"/>
                  <a:gd name="T21" fmla="*/ 0 h 54"/>
                  <a:gd name="T22" fmla="*/ 0 w 29"/>
                  <a:gd name="T23" fmla="*/ 0 h 54"/>
                  <a:gd name="T24" fmla="*/ 0 w 29"/>
                  <a:gd name="T25" fmla="*/ 0 h 54"/>
                  <a:gd name="T26" fmla="*/ 0 w 29"/>
                  <a:gd name="T27" fmla="*/ 0 h 54"/>
                  <a:gd name="T28" fmla="*/ 0 w 29"/>
                  <a:gd name="T29" fmla="*/ 0 h 54"/>
                  <a:gd name="T30" fmla="*/ 0 w 29"/>
                  <a:gd name="T31" fmla="*/ 0 h 54"/>
                  <a:gd name="T32" fmla="*/ 0 w 29"/>
                  <a:gd name="T33" fmla="*/ 0 h 54"/>
                  <a:gd name="T34" fmla="*/ 0 w 29"/>
                  <a:gd name="T35" fmla="*/ 0 h 54"/>
                  <a:gd name="T36" fmla="*/ 0 w 29"/>
                  <a:gd name="T37" fmla="*/ 0 h 54"/>
                  <a:gd name="T38" fmla="*/ 0 w 29"/>
                  <a:gd name="T39" fmla="*/ 0 h 54"/>
                  <a:gd name="T40" fmla="*/ 0 w 29"/>
                  <a:gd name="T41" fmla="*/ 0 h 54"/>
                  <a:gd name="T42" fmla="*/ 0 w 29"/>
                  <a:gd name="T43" fmla="*/ 0 h 54"/>
                  <a:gd name="T44" fmla="*/ 0 w 29"/>
                  <a:gd name="T45" fmla="*/ 0 h 54"/>
                  <a:gd name="T46" fmla="*/ 0 w 29"/>
                  <a:gd name="T47" fmla="*/ 0 h 54"/>
                  <a:gd name="T48" fmla="*/ 0 w 29"/>
                  <a:gd name="T49" fmla="*/ 0 h 54"/>
                  <a:gd name="T50" fmla="*/ 0 w 29"/>
                  <a:gd name="T51" fmla="*/ 0 h 54"/>
                  <a:gd name="T52" fmla="*/ 0 w 29"/>
                  <a:gd name="T53" fmla="*/ 0 h 54"/>
                  <a:gd name="T54" fmla="*/ 0 w 29"/>
                  <a:gd name="T55" fmla="*/ 0 h 54"/>
                  <a:gd name="T56" fmla="*/ 0 w 29"/>
                  <a:gd name="T57" fmla="*/ 0 h 54"/>
                  <a:gd name="T58" fmla="*/ 0 w 29"/>
                  <a:gd name="T59" fmla="*/ 0 h 54"/>
                  <a:gd name="T60" fmla="*/ 0 w 29"/>
                  <a:gd name="T61" fmla="*/ 0 h 54"/>
                  <a:gd name="T62" fmla="*/ 0 w 29"/>
                  <a:gd name="T63" fmla="*/ 0 h 54"/>
                  <a:gd name="T64" fmla="*/ 0 w 29"/>
                  <a:gd name="T65" fmla="*/ 0 h 54"/>
                  <a:gd name="T66" fmla="*/ 0 w 29"/>
                  <a:gd name="T67" fmla="*/ 0 h 54"/>
                  <a:gd name="T68" fmla="*/ 0 w 29"/>
                  <a:gd name="T69" fmla="*/ 0 h 54"/>
                  <a:gd name="T70" fmla="*/ 0 w 29"/>
                  <a:gd name="T71" fmla="*/ 0 h 54"/>
                  <a:gd name="T72" fmla="*/ 0 w 29"/>
                  <a:gd name="T73" fmla="*/ 0 h 54"/>
                  <a:gd name="T74" fmla="*/ 0 w 29"/>
                  <a:gd name="T75" fmla="*/ 0 h 54"/>
                  <a:gd name="T76" fmla="*/ 0 w 29"/>
                  <a:gd name="T77" fmla="*/ 0 h 54"/>
                  <a:gd name="T78" fmla="*/ 0 w 29"/>
                  <a:gd name="T79" fmla="*/ 0 h 54"/>
                  <a:gd name="T80" fmla="*/ 0 w 29"/>
                  <a:gd name="T81" fmla="*/ 0 h 54"/>
                  <a:gd name="T82" fmla="*/ 0 w 29"/>
                  <a:gd name="T83" fmla="*/ 0 h 54"/>
                  <a:gd name="T84" fmla="*/ 0 w 29"/>
                  <a:gd name="T85" fmla="*/ 0 h 54"/>
                  <a:gd name="T86" fmla="*/ 0 w 29"/>
                  <a:gd name="T87" fmla="*/ 0 h 54"/>
                  <a:gd name="T88" fmla="*/ 0 w 29"/>
                  <a:gd name="T89" fmla="*/ 0 h 54"/>
                  <a:gd name="T90" fmla="*/ 0 w 29"/>
                  <a:gd name="T91" fmla="*/ 0 h 54"/>
                  <a:gd name="T92" fmla="*/ 0 w 29"/>
                  <a:gd name="T93" fmla="*/ 0 h 54"/>
                  <a:gd name="T94" fmla="*/ 0 w 29"/>
                  <a:gd name="T95" fmla="*/ 0 h 54"/>
                  <a:gd name="T96" fmla="*/ 0 w 29"/>
                  <a:gd name="T97" fmla="*/ 0 h 54"/>
                  <a:gd name="T98" fmla="*/ 0 w 29"/>
                  <a:gd name="T99" fmla="*/ 0 h 54"/>
                  <a:gd name="T100" fmla="*/ 0 w 29"/>
                  <a:gd name="T101" fmla="*/ 0 h 54"/>
                  <a:gd name="T102" fmla="*/ 0 w 29"/>
                  <a:gd name="T103" fmla="*/ 0 h 54"/>
                  <a:gd name="T104" fmla="*/ 0 w 29"/>
                  <a:gd name="T105" fmla="*/ 0 h 54"/>
                  <a:gd name="T106" fmla="*/ 0 w 29"/>
                  <a:gd name="T107" fmla="*/ 0 h 54"/>
                  <a:gd name="T108" fmla="*/ 0 w 29"/>
                  <a:gd name="T109" fmla="*/ 0 h 54"/>
                  <a:gd name="T110" fmla="*/ 0 w 29"/>
                  <a:gd name="T111" fmla="*/ 0 h 54"/>
                  <a:gd name="T112" fmla="*/ 0 w 29"/>
                  <a:gd name="T113" fmla="*/ 0 h 54"/>
                  <a:gd name="T114" fmla="*/ 0 w 29"/>
                  <a:gd name="T115" fmla="*/ 0 h 54"/>
                  <a:gd name="T116" fmla="*/ 0 w 29"/>
                  <a:gd name="T117" fmla="*/ 0 h 54"/>
                  <a:gd name="T118" fmla="*/ 0 w 29"/>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 h="54">
                    <a:moveTo>
                      <a:pt x="14" y="0"/>
                    </a:moveTo>
                    <a:lnTo>
                      <a:pt x="14" y="0"/>
                    </a:lnTo>
                    <a:lnTo>
                      <a:pt x="16" y="1"/>
                    </a:lnTo>
                    <a:lnTo>
                      <a:pt x="17" y="4"/>
                    </a:lnTo>
                    <a:lnTo>
                      <a:pt x="18" y="5"/>
                    </a:lnTo>
                    <a:lnTo>
                      <a:pt x="20" y="6"/>
                    </a:lnTo>
                    <a:lnTo>
                      <a:pt x="17" y="9"/>
                    </a:lnTo>
                    <a:lnTo>
                      <a:pt x="16" y="10"/>
                    </a:lnTo>
                    <a:lnTo>
                      <a:pt x="16" y="13"/>
                    </a:lnTo>
                    <a:lnTo>
                      <a:pt x="16" y="19"/>
                    </a:lnTo>
                    <a:lnTo>
                      <a:pt x="17" y="26"/>
                    </a:lnTo>
                    <a:lnTo>
                      <a:pt x="20" y="32"/>
                    </a:lnTo>
                    <a:lnTo>
                      <a:pt x="22" y="37"/>
                    </a:lnTo>
                    <a:lnTo>
                      <a:pt x="26" y="41"/>
                    </a:lnTo>
                    <a:lnTo>
                      <a:pt x="29" y="42"/>
                    </a:lnTo>
                    <a:lnTo>
                      <a:pt x="27" y="42"/>
                    </a:lnTo>
                    <a:lnTo>
                      <a:pt x="26" y="44"/>
                    </a:lnTo>
                    <a:lnTo>
                      <a:pt x="25" y="44"/>
                    </a:lnTo>
                    <a:lnTo>
                      <a:pt x="17" y="42"/>
                    </a:lnTo>
                    <a:lnTo>
                      <a:pt x="16" y="54"/>
                    </a:lnTo>
                    <a:lnTo>
                      <a:pt x="13" y="54"/>
                    </a:lnTo>
                    <a:lnTo>
                      <a:pt x="12" y="42"/>
                    </a:lnTo>
                    <a:lnTo>
                      <a:pt x="3" y="44"/>
                    </a:lnTo>
                    <a:lnTo>
                      <a:pt x="1" y="42"/>
                    </a:lnTo>
                    <a:lnTo>
                      <a:pt x="0" y="42"/>
                    </a:lnTo>
                    <a:lnTo>
                      <a:pt x="3" y="41"/>
                    </a:lnTo>
                    <a:lnTo>
                      <a:pt x="5" y="39"/>
                    </a:lnTo>
                    <a:lnTo>
                      <a:pt x="8" y="36"/>
                    </a:lnTo>
                    <a:lnTo>
                      <a:pt x="10" y="29"/>
                    </a:lnTo>
                    <a:lnTo>
                      <a:pt x="12" y="26"/>
                    </a:lnTo>
                    <a:lnTo>
                      <a:pt x="12" y="20"/>
                    </a:lnTo>
                    <a:lnTo>
                      <a:pt x="13" y="19"/>
                    </a:lnTo>
                    <a:lnTo>
                      <a:pt x="13" y="13"/>
                    </a:lnTo>
                    <a:lnTo>
                      <a:pt x="13" y="10"/>
                    </a:lnTo>
                    <a:lnTo>
                      <a:pt x="12" y="9"/>
                    </a:lnTo>
                    <a:lnTo>
                      <a:pt x="9" y="6"/>
                    </a:lnTo>
                    <a:lnTo>
                      <a:pt x="1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74" name="Freeform 302"/>
              <p:cNvSpPr>
                <a:spLocks/>
              </p:cNvSpPr>
              <p:nvPr userDrawn="1"/>
            </p:nvSpPr>
            <p:spPr bwMode="auto">
              <a:xfrm>
                <a:off x="282" y="251"/>
                <a:ext cx="10" cy="18"/>
              </a:xfrm>
              <a:custGeom>
                <a:avLst/>
                <a:gdLst>
                  <a:gd name="T0" fmla="*/ 0 w 29"/>
                  <a:gd name="T1" fmla="*/ 0 h 54"/>
                  <a:gd name="T2" fmla="*/ 0 w 29"/>
                  <a:gd name="T3" fmla="*/ 0 h 54"/>
                  <a:gd name="T4" fmla="*/ 0 w 29"/>
                  <a:gd name="T5" fmla="*/ 0 h 54"/>
                  <a:gd name="T6" fmla="*/ 0 w 29"/>
                  <a:gd name="T7" fmla="*/ 0 h 54"/>
                  <a:gd name="T8" fmla="*/ 0 w 29"/>
                  <a:gd name="T9" fmla="*/ 0 h 54"/>
                  <a:gd name="T10" fmla="*/ 0 w 29"/>
                  <a:gd name="T11" fmla="*/ 0 h 54"/>
                  <a:gd name="T12" fmla="*/ 0 w 29"/>
                  <a:gd name="T13" fmla="*/ 0 h 54"/>
                  <a:gd name="T14" fmla="*/ 0 w 29"/>
                  <a:gd name="T15" fmla="*/ 0 h 54"/>
                  <a:gd name="T16" fmla="*/ 0 w 29"/>
                  <a:gd name="T17" fmla="*/ 0 h 54"/>
                  <a:gd name="T18" fmla="*/ 0 w 29"/>
                  <a:gd name="T19" fmla="*/ 0 h 54"/>
                  <a:gd name="T20" fmla="*/ 0 w 29"/>
                  <a:gd name="T21" fmla="*/ 0 h 54"/>
                  <a:gd name="T22" fmla="*/ 0 w 29"/>
                  <a:gd name="T23" fmla="*/ 0 h 54"/>
                  <a:gd name="T24" fmla="*/ 0 w 29"/>
                  <a:gd name="T25" fmla="*/ 0 h 54"/>
                  <a:gd name="T26" fmla="*/ 0 w 29"/>
                  <a:gd name="T27" fmla="*/ 0 h 54"/>
                  <a:gd name="T28" fmla="*/ 0 w 29"/>
                  <a:gd name="T29" fmla="*/ 0 h 54"/>
                  <a:gd name="T30" fmla="*/ 0 w 29"/>
                  <a:gd name="T31" fmla="*/ 0 h 54"/>
                  <a:gd name="T32" fmla="*/ 0 w 29"/>
                  <a:gd name="T33" fmla="*/ 0 h 54"/>
                  <a:gd name="T34" fmla="*/ 0 w 29"/>
                  <a:gd name="T35" fmla="*/ 0 h 54"/>
                  <a:gd name="T36" fmla="*/ 0 w 29"/>
                  <a:gd name="T37" fmla="*/ 0 h 54"/>
                  <a:gd name="T38" fmla="*/ 0 w 29"/>
                  <a:gd name="T39" fmla="*/ 0 h 54"/>
                  <a:gd name="T40" fmla="*/ 0 w 29"/>
                  <a:gd name="T41" fmla="*/ 0 h 54"/>
                  <a:gd name="T42" fmla="*/ 0 w 29"/>
                  <a:gd name="T43" fmla="*/ 0 h 54"/>
                  <a:gd name="T44" fmla="*/ 0 w 29"/>
                  <a:gd name="T45" fmla="*/ 0 h 54"/>
                  <a:gd name="T46" fmla="*/ 0 w 29"/>
                  <a:gd name="T47" fmla="*/ 0 h 54"/>
                  <a:gd name="T48" fmla="*/ 0 w 29"/>
                  <a:gd name="T49" fmla="*/ 0 h 54"/>
                  <a:gd name="T50" fmla="*/ 0 w 29"/>
                  <a:gd name="T51" fmla="*/ 0 h 54"/>
                  <a:gd name="T52" fmla="*/ 0 w 29"/>
                  <a:gd name="T53" fmla="*/ 0 h 54"/>
                  <a:gd name="T54" fmla="*/ 0 w 29"/>
                  <a:gd name="T55" fmla="*/ 0 h 54"/>
                  <a:gd name="T56" fmla="*/ 0 w 29"/>
                  <a:gd name="T57" fmla="*/ 0 h 54"/>
                  <a:gd name="T58" fmla="*/ 0 w 29"/>
                  <a:gd name="T59" fmla="*/ 0 h 54"/>
                  <a:gd name="T60" fmla="*/ 0 w 29"/>
                  <a:gd name="T61" fmla="*/ 0 h 54"/>
                  <a:gd name="T62" fmla="*/ 0 w 29"/>
                  <a:gd name="T63" fmla="*/ 0 h 54"/>
                  <a:gd name="T64" fmla="*/ 0 w 29"/>
                  <a:gd name="T65" fmla="*/ 0 h 54"/>
                  <a:gd name="T66" fmla="*/ 0 w 29"/>
                  <a:gd name="T67" fmla="*/ 0 h 54"/>
                  <a:gd name="T68" fmla="*/ 0 w 29"/>
                  <a:gd name="T69" fmla="*/ 0 h 54"/>
                  <a:gd name="T70" fmla="*/ 0 w 29"/>
                  <a:gd name="T71" fmla="*/ 0 h 54"/>
                  <a:gd name="T72" fmla="*/ 0 w 29"/>
                  <a:gd name="T73" fmla="*/ 0 h 54"/>
                  <a:gd name="T74" fmla="*/ 0 w 29"/>
                  <a:gd name="T75" fmla="*/ 0 h 54"/>
                  <a:gd name="T76" fmla="*/ 0 w 29"/>
                  <a:gd name="T77" fmla="*/ 0 h 54"/>
                  <a:gd name="T78" fmla="*/ 0 w 29"/>
                  <a:gd name="T79" fmla="*/ 0 h 54"/>
                  <a:gd name="T80" fmla="*/ 0 w 29"/>
                  <a:gd name="T81" fmla="*/ 0 h 54"/>
                  <a:gd name="T82" fmla="*/ 0 w 29"/>
                  <a:gd name="T83" fmla="*/ 0 h 54"/>
                  <a:gd name="T84" fmla="*/ 0 w 29"/>
                  <a:gd name="T85" fmla="*/ 0 h 54"/>
                  <a:gd name="T86" fmla="*/ 0 w 29"/>
                  <a:gd name="T87" fmla="*/ 0 h 54"/>
                  <a:gd name="T88" fmla="*/ 0 w 29"/>
                  <a:gd name="T89" fmla="*/ 0 h 54"/>
                  <a:gd name="T90" fmla="*/ 0 w 29"/>
                  <a:gd name="T91" fmla="*/ 0 h 54"/>
                  <a:gd name="T92" fmla="*/ 0 w 29"/>
                  <a:gd name="T93" fmla="*/ 0 h 54"/>
                  <a:gd name="T94" fmla="*/ 0 w 29"/>
                  <a:gd name="T95" fmla="*/ 0 h 54"/>
                  <a:gd name="T96" fmla="*/ 0 w 29"/>
                  <a:gd name="T97" fmla="*/ 0 h 54"/>
                  <a:gd name="T98" fmla="*/ 0 w 29"/>
                  <a:gd name="T99" fmla="*/ 0 h 54"/>
                  <a:gd name="T100" fmla="*/ 0 w 29"/>
                  <a:gd name="T101" fmla="*/ 0 h 54"/>
                  <a:gd name="T102" fmla="*/ 0 w 29"/>
                  <a:gd name="T103" fmla="*/ 0 h 54"/>
                  <a:gd name="T104" fmla="*/ 0 w 29"/>
                  <a:gd name="T105" fmla="*/ 0 h 54"/>
                  <a:gd name="T106" fmla="*/ 0 w 29"/>
                  <a:gd name="T107" fmla="*/ 0 h 54"/>
                  <a:gd name="T108" fmla="*/ 0 w 29"/>
                  <a:gd name="T109" fmla="*/ 0 h 54"/>
                  <a:gd name="T110" fmla="*/ 0 w 29"/>
                  <a:gd name="T111" fmla="*/ 0 h 54"/>
                  <a:gd name="T112" fmla="*/ 0 w 29"/>
                  <a:gd name="T113" fmla="*/ 0 h 54"/>
                  <a:gd name="T114" fmla="*/ 0 w 29"/>
                  <a:gd name="T115" fmla="*/ 0 h 54"/>
                  <a:gd name="T116" fmla="*/ 0 w 29"/>
                  <a:gd name="T117" fmla="*/ 0 h 54"/>
                  <a:gd name="T118" fmla="*/ 0 w 29"/>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 h="54">
                    <a:moveTo>
                      <a:pt x="14" y="0"/>
                    </a:moveTo>
                    <a:lnTo>
                      <a:pt x="14" y="0"/>
                    </a:lnTo>
                    <a:lnTo>
                      <a:pt x="16" y="1"/>
                    </a:lnTo>
                    <a:lnTo>
                      <a:pt x="17" y="4"/>
                    </a:lnTo>
                    <a:lnTo>
                      <a:pt x="18" y="5"/>
                    </a:lnTo>
                    <a:lnTo>
                      <a:pt x="20" y="6"/>
                    </a:lnTo>
                    <a:lnTo>
                      <a:pt x="17" y="9"/>
                    </a:lnTo>
                    <a:lnTo>
                      <a:pt x="16" y="10"/>
                    </a:lnTo>
                    <a:lnTo>
                      <a:pt x="16" y="13"/>
                    </a:lnTo>
                    <a:lnTo>
                      <a:pt x="16" y="19"/>
                    </a:lnTo>
                    <a:lnTo>
                      <a:pt x="17" y="26"/>
                    </a:lnTo>
                    <a:lnTo>
                      <a:pt x="20" y="32"/>
                    </a:lnTo>
                    <a:lnTo>
                      <a:pt x="22" y="37"/>
                    </a:lnTo>
                    <a:lnTo>
                      <a:pt x="26" y="41"/>
                    </a:lnTo>
                    <a:lnTo>
                      <a:pt x="29" y="42"/>
                    </a:lnTo>
                    <a:lnTo>
                      <a:pt x="27" y="42"/>
                    </a:lnTo>
                    <a:lnTo>
                      <a:pt x="26" y="44"/>
                    </a:lnTo>
                    <a:lnTo>
                      <a:pt x="25" y="44"/>
                    </a:lnTo>
                    <a:lnTo>
                      <a:pt x="17" y="42"/>
                    </a:lnTo>
                    <a:lnTo>
                      <a:pt x="16" y="54"/>
                    </a:lnTo>
                    <a:lnTo>
                      <a:pt x="13" y="54"/>
                    </a:lnTo>
                    <a:lnTo>
                      <a:pt x="12" y="42"/>
                    </a:lnTo>
                    <a:lnTo>
                      <a:pt x="3" y="44"/>
                    </a:lnTo>
                    <a:lnTo>
                      <a:pt x="1" y="42"/>
                    </a:lnTo>
                    <a:lnTo>
                      <a:pt x="0" y="42"/>
                    </a:lnTo>
                    <a:lnTo>
                      <a:pt x="3" y="41"/>
                    </a:lnTo>
                    <a:lnTo>
                      <a:pt x="5" y="39"/>
                    </a:lnTo>
                    <a:lnTo>
                      <a:pt x="8" y="36"/>
                    </a:lnTo>
                    <a:lnTo>
                      <a:pt x="10" y="29"/>
                    </a:lnTo>
                    <a:lnTo>
                      <a:pt x="12" y="26"/>
                    </a:lnTo>
                    <a:lnTo>
                      <a:pt x="12" y="20"/>
                    </a:lnTo>
                    <a:lnTo>
                      <a:pt x="13" y="19"/>
                    </a:lnTo>
                    <a:lnTo>
                      <a:pt x="13" y="13"/>
                    </a:lnTo>
                    <a:lnTo>
                      <a:pt x="13" y="10"/>
                    </a:lnTo>
                    <a:lnTo>
                      <a:pt x="12" y="9"/>
                    </a:lnTo>
                    <a:lnTo>
                      <a:pt x="9" y="6"/>
                    </a:lnTo>
                    <a:lnTo>
                      <a:pt x="10"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75" name="Freeform 303"/>
              <p:cNvSpPr>
                <a:spLocks/>
              </p:cNvSpPr>
              <p:nvPr userDrawn="1"/>
            </p:nvSpPr>
            <p:spPr bwMode="auto">
              <a:xfrm>
                <a:off x="293" y="239"/>
                <a:ext cx="10" cy="18"/>
              </a:xfrm>
              <a:custGeom>
                <a:avLst/>
                <a:gdLst>
                  <a:gd name="T0" fmla="*/ 0 w 29"/>
                  <a:gd name="T1" fmla="*/ 0 h 55"/>
                  <a:gd name="T2" fmla="*/ 0 w 29"/>
                  <a:gd name="T3" fmla="*/ 0 h 55"/>
                  <a:gd name="T4" fmla="*/ 0 w 29"/>
                  <a:gd name="T5" fmla="*/ 0 h 55"/>
                  <a:gd name="T6" fmla="*/ 0 w 29"/>
                  <a:gd name="T7" fmla="*/ 0 h 55"/>
                  <a:gd name="T8" fmla="*/ 0 w 29"/>
                  <a:gd name="T9" fmla="*/ 0 h 55"/>
                  <a:gd name="T10" fmla="*/ 0 w 29"/>
                  <a:gd name="T11" fmla="*/ 0 h 55"/>
                  <a:gd name="T12" fmla="*/ 0 w 29"/>
                  <a:gd name="T13" fmla="*/ 0 h 55"/>
                  <a:gd name="T14" fmla="*/ 0 w 29"/>
                  <a:gd name="T15" fmla="*/ 0 h 55"/>
                  <a:gd name="T16" fmla="*/ 0 w 29"/>
                  <a:gd name="T17" fmla="*/ 0 h 55"/>
                  <a:gd name="T18" fmla="*/ 0 w 29"/>
                  <a:gd name="T19" fmla="*/ 0 h 55"/>
                  <a:gd name="T20" fmla="*/ 0 w 29"/>
                  <a:gd name="T21" fmla="*/ 0 h 55"/>
                  <a:gd name="T22" fmla="*/ 0 w 29"/>
                  <a:gd name="T23" fmla="*/ 0 h 55"/>
                  <a:gd name="T24" fmla="*/ 0 w 29"/>
                  <a:gd name="T25" fmla="*/ 0 h 55"/>
                  <a:gd name="T26" fmla="*/ 0 w 29"/>
                  <a:gd name="T27" fmla="*/ 0 h 55"/>
                  <a:gd name="T28" fmla="*/ 0 w 29"/>
                  <a:gd name="T29" fmla="*/ 0 h 55"/>
                  <a:gd name="T30" fmla="*/ 0 w 29"/>
                  <a:gd name="T31" fmla="*/ 0 h 55"/>
                  <a:gd name="T32" fmla="*/ 0 w 29"/>
                  <a:gd name="T33" fmla="*/ 0 h 55"/>
                  <a:gd name="T34" fmla="*/ 0 w 29"/>
                  <a:gd name="T35" fmla="*/ 0 h 55"/>
                  <a:gd name="T36" fmla="*/ 0 w 29"/>
                  <a:gd name="T37" fmla="*/ 0 h 55"/>
                  <a:gd name="T38" fmla="*/ 0 w 29"/>
                  <a:gd name="T39" fmla="*/ 0 h 55"/>
                  <a:gd name="T40" fmla="*/ 0 w 29"/>
                  <a:gd name="T41" fmla="*/ 0 h 55"/>
                  <a:gd name="T42" fmla="*/ 0 w 29"/>
                  <a:gd name="T43" fmla="*/ 0 h 55"/>
                  <a:gd name="T44" fmla="*/ 0 w 29"/>
                  <a:gd name="T45" fmla="*/ 0 h 55"/>
                  <a:gd name="T46" fmla="*/ 0 w 29"/>
                  <a:gd name="T47" fmla="*/ 0 h 55"/>
                  <a:gd name="T48" fmla="*/ 0 w 29"/>
                  <a:gd name="T49" fmla="*/ 0 h 55"/>
                  <a:gd name="T50" fmla="*/ 0 w 29"/>
                  <a:gd name="T51" fmla="*/ 0 h 55"/>
                  <a:gd name="T52" fmla="*/ 0 w 29"/>
                  <a:gd name="T53" fmla="*/ 0 h 55"/>
                  <a:gd name="T54" fmla="*/ 0 w 29"/>
                  <a:gd name="T55" fmla="*/ 0 h 55"/>
                  <a:gd name="T56" fmla="*/ 0 w 29"/>
                  <a:gd name="T57" fmla="*/ 0 h 55"/>
                  <a:gd name="T58" fmla="*/ 0 w 29"/>
                  <a:gd name="T59" fmla="*/ 0 h 55"/>
                  <a:gd name="T60" fmla="*/ 0 w 29"/>
                  <a:gd name="T61" fmla="*/ 0 h 55"/>
                  <a:gd name="T62" fmla="*/ 0 w 29"/>
                  <a:gd name="T63" fmla="*/ 0 h 55"/>
                  <a:gd name="T64" fmla="*/ 0 w 29"/>
                  <a:gd name="T65" fmla="*/ 0 h 55"/>
                  <a:gd name="T66" fmla="*/ 0 w 29"/>
                  <a:gd name="T67" fmla="*/ 0 h 55"/>
                  <a:gd name="T68" fmla="*/ 0 w 29"/>
                  <a:gd name="T69" fmla="*/ 0 h 55"/>
                  <a:gd name="T70" fmla="*/ 0 w 29"/>
                  <a:gd name="T71" fmla="*/ 0 h 55"/>
                  <a:gd name="T72" fmla="*/ 0 w 29"/>
                  <a:gd name="T73" fmla="*/ 0 h 55"/>
                  <a:gd name="T74" fmla="*/ 0 w 29"/>
                  <a:gd name="T75" fmla="*/ 0 h 55"/>
                  <a:gd name="T76" fmla="*/ 0 w 29"/>
                  <a:gd name="T77" fmla="*/ 0 h 55"/>
                  <a:gd name="T78" fmla="*/ 0 w 29"/>
                  <a:gd name="T79" fmla="*/ 0 h 55"/>
                  <a:gd name="T80" fmla="*/ 0 w 29"/>
                  <a:gd name="T81" fmla="*/ 0 h 55"/>
                  <a:gd name="T82" fmla="*/ 0 w 29"/>
                  <a:gd name="T83" fmla="*/ 0 h 55"/>
                  <a:gd name="T84" fmla="*/ 0 w 29"/>
                  <a:gd name="T85" fmla="*/ 0 h 55"/>
                  <a:gd name="T86" fmla="*/ 0 w 29"/>
                  <a:gd name="T87" fmla="*/ 0 h 55"/>
                  <a:gd name="T88" fmla="*/ 0 w 29"/>
                  <a:gd name="T89" fmla="*/ 0 h 55"/>
                  <a:gd name="T90" fmla="*/ 0 w 29"/>
                  <a:gd name="T91" fmla="*/ 0 h 55"/>
                  <a:gd name="T92" fmla="*/ 0 w 29"/>
                  <a:gd name="T93" fmla="*/ 0 h 55"/>
                  <a:gd name="T94" fmla="*/ 0 w 29"/>
                  <a:gd name="T95" fmla="*/ 0 h 55"/>
                  <a:gd name="T96" fmla="*/ 0 w 29"/>
                  <a:gd name="T97" fmla="*/ 0 h 55"/>
                  <a:gd name="T98" fmla="*/ 0 w 29"/>
                  <a:gd name="T99" fmla="*/ 0 h 55"/>
                  <a:gd name="T100" fmla="*/ 0 w 29"/>
                  <a:gd name="T101" fmla="*/ 0 h 55"/>
                  <a:gd name="T102" fmla="*/ 0 w 29"/>
                  <a:gd name="T103" fmla="*/ 0 h 55"/>
                  <a:gd name="T104" fmla="*/ 0 w 29"/>
                  <a:gd name="T105" fmla="*/ 0 h 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 h="55">
                    <a:moveTo>
                      <a:pt x="15" y="0"/>
                    </a:moveTo>
                    <a:lnTo>
                      <a:pt x="16" y="1"/>
                    </a:lnTo>
                    <a:lnTo>
                      <a:pt x="17" y="3"/>
                    </a:lnTo>
                    <a:lnTo>
                      <a:pt x="19" y="5"/>
                    </a:lnTo>
                    <a:lnTo>
                      <a:pt x="20" y="7"/>
                    </a:lnTo>
                    <a:lnTo>
                      <a:pt x="19" y="7"/>
                    </a:lnTo>
                    <a:lnTo>
                      <a:pt x="17" y="8"/>
                    </a:lnTo>
                    <a:lnTo>
                      <a:pt x="16" y="9"/>
                    </a:lnTo>
                    <a:lnTo>
                      <a:pt x="16" y="10"/>
                    </a:lnTo>
                    <a:lnTo>
                      <a:pt x="16" y="12"/>
                    </a:lnTo>
                    <a:lnTo>
                      <a:pt x="16" y="22"/>
                    </a:lnTo>
                    <a:lnTo>
                      <a:pt x="19" y="30"/>
                    </a:lnTo>
                    <a:lnTo>
                      <a:pt x="23" y="38"/>
                    </a:lnTo>
                    <a:lnTo>
                      <a:pt x="26" y="42"/>
                    </a:lnTo>
                    <a:lnTo>
                      <a:pt x="29" y="43"/>
                    </a:lnTo>
                    <a:lnTo>
                      <a:pt x="28" y="43"/>
                    </a:lnTo>
                    <a:lnTo>
                      <a:pt x="26" y="43"/>
                    </a:lnTo>
                    <a:lnTo>
                      <a:pt x="25" y="43"/>
                    </a:lnTo>
                    <a:lnTo>
                      <a:pt x="17" y="42"/>
                    </a:lnTo>
                    <a:lnTo>
                      <a:pt x="16" y="55"/>
                    </a:lnTo>
                    <a:lnTo>
                      <a:pt x="13" y="55"/>
                    </a:lnTo>
                    <a:lnTo>
                      <a:pt x="12" y="42"/>
                    </a:lnTo>
                    <a:lnTo>
                      <a:pt x="3" y="43"/>
                    </a:lnTo>
                    <a:lnTo>
                      <a:pt x="2" y="43"/>
                    </a:lnTo>
                    <a:lnTo>
                      <a:pt x="0" y="43"/>
                    </a:lnTo>
                    <a:lnTo>
                      <a:pt x="3" y="42"/>
                    </a:lnTo>
                    <a:lnTo>
                      <a:pt x="6" y="39"/>
                    </a:lnTo>
                    <a:lnTo>
                      <a:pt x="8" y="36"/>
                    </a:lnTo>
                    <a:lnTo>
                      <a:pt x="11" y="30"/>
                    </a:lnTo>
                    <a:lnTo>
                      <a:pt x="12" y="26"/>
                    </a:lnTo>
                    <a:lnTo>
                      <a:pt x="12" y="21"/>
                    </a:lnTo>
                    <a:lnTo>
                      <a:pt x="13" y="20"/>
                    </a:lnTo>
                    <a:lnTo>
                      <a:pt x="13" y="13"/>
                    </a:lnTo>
                    <a:lnTo>
                      <a:pt x="13" y="10"/>
                    </a:lnTo>
                    <a:lnTo>
                      <a:pt x="13" y="9"/>
                    </a:lnTo>
                    <a:lnTo>
                      <a:pt x="12" y="8"/>
                    </a:lnTo>
                    <a:lnTo>
                      <a:pt x="10" y="7"/>
                    </a:lnTo>
                    <a:lnTo>
                      <a:pt x="11" y="5"/>
                    </a:lnTo>
                    <a:lnTo>
                      <a:pt x="12" y="3"/>
                    </a:lnTo>
                    <a:lnTo>
                      <a:pt x="13" y="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76" name="Freeform 304"/>
              <p:cNvSpPr>
                <a:spLocks/>
              </p:cNvSpPr>
              <p:nvPr userDrawn="1"/>
            </p:nvSpPr>
            <p:spPr bwMode="auto">
              <a:xfrm>
                <a:off x="209"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6" y="9"/>
                    </a:lnTo>
                    <a:lnTo>
                      <a:pt x="14" y="11"/>
                    </a:lnTo>
                    <a:lnTo>
                      <a:pt x="14" y="13"/>
                    </a:lnTo>
                    <a:lnTo>
                      <a:pt x="14" y="18"/>
                    </a:lnTo>
                    <a:lnTo>
                      <a:pt x="17" y="28"/>
                    </a:lnTo>
                    <a:lnTo>
                      <a:pt x="21" y="35"/>
                    </a:lnTo>
                    <a:lnTo>
                      <a:pt x="23" y="39"/>
                    </a:lnTo>
                    <a:lnTo>
                      <a:pt x="26" y="42"/>
                    </a:lnTo>
                    <a:lnTo>
                      <a:pt x="27"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10"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77" name="Freeform 305"/>
              <p:cNvSpPr>
                <a:spLocks/>
              </p:cNvSpPr>
              <p:nvPr userDrawn="1"/>
            </p:nvSpPr>
            <p:spPr bwMode="auto">
              <a:xfrm>
                <a:off x="209"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6" y="9"/>
                    </a:lnTo>
                    <a:lnTo>
                      <a:pt x="14" y="11"/>
                    </a:lnTo>
                    <a:lnTo>
                      <a:pt x="14" y="13"/>
                    </a:lnTo>
                    <a:lnTo>
                      <a:pt x="14" y="18"/>
                    </a:lnTo>
                    <a:lnTo>
                      <a:pt x="17" y="28"/>
                    </a:lnTo>
                    <a:lnTo>
                      <a:pt x="21" y="35"/>
                    </a:lnTo>
                    <a:lnTo>
                      <a:pt x="23" y="39"/>
                    </a:lnTo>
                    <a:lnTo>
                      <a:pt x="26" y="42"/>
                    </a:lnTo>
                    <a:lnTo>
                      <a:pt x="27"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10"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78" name="Freeform 306"/>
              <p:cNvSpPr>
                <a:spLocks/>
              </p:cNvSpPr>
              <p:nvPr userDrawn="1"/>
            </p:nvSpPr>
            <p:spPr bwMode="auto">
              <a:xfrm>
                <a:off x="230"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4" y="9"/>
                    </a:lnTo>
                    <a:lnTo>
                      <a:pt x="14" y="11"/>
                    </a:lnTo>
                    <a:lnTo>
                      <a:pt x="14" y="13"/>
                    </a:lnTo>
                    <a:lnTo>
                      <a:pt x="14" y="18"/>
                    </a:lnTo>
                    <a:lnTo>
                      <a:pt x="17" y="28"/>
                    </a:lnTo>
                    <a:lnTo>
                      <a:pt x="21" y="35"/>
                    </a:lnTo>
                    <a:lnTo>
                      <a:pt x="23" y="39"/>
                    </a:lnTo>
                    <a:lnTo>
                      <a:pt x="26" y="42"/>
                    </a:lnTo>
                    <a:lnTo>
                      <a:pt x="27" y="43"/>
                    </a:lnTo>
                    <a:lnTo>
                      <a:pt x="26"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9"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79" name="Freeform 307"/>
              <p:cNvSpPr>
                <a:spLocks/>
              </p:cNvSpPr>
              <p:nvPr userDrawn="1"/>
            </p:nvSpPr>
            <p:spPr bwMode="auto">
              <a:xfrm>
                <a:off x="230"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4" y="9"/>
                    </a:lnTo>
                    <a:lnTo>
                      <a:pt x="14" y="11"/>
                    </a:lnTo>
                    <a:lnTo>
                      <a:pt x="14" y="13"/>
                    </a:lnTo>
                    <a:lnTo>
                      <a:pt x="14" y="18"/>
                    </a:lnTo>
                    <a:lnTo>
                      <a:pt x="17" y="28"/>
                    </a:lnTo>
                    <a:lnTo>
                      <a:pt x="21" y="35"/>
                    </a:lnTo>
                    <a:lnTo>
                      <a:pt x="23" y="39"/>
                    </a:lnTo>
                    <a:lnTo>
                      <a:pt x="26" y="42"/>
                    </a:lnTo>
                    <a:lnTo>
                      <a:pt x="27" y="43"/>
                    </a:lnTo>
                    <a:lnTo>
                      <a:pt x="26"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9"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80" name="Freeform 308"/>
              <p:cNvSpPr>
                <a:spLocks/>
              </p:cNvSpPr>
              <p:nvPr userDrawn="1"/>
            </p:nvSpPr>
            <p:spPr bwMode="auto">
              <a:xfrm>
                <a:off x="219" y="316"/>
                <a:ext cx="9" cy="18"/>
              </a:xfrm>
              <a:custGeom>
                <a:avLst/>
                <a:gdLst>
                  <a:gd name="T0" fmla="*/ 0 w 27"/>
                  <a:gd name="T1" fmla="*/ 0 h 53"/>
                  <a:gd name="T2" fmla="*/ 0 w 27"/>
                  <a:gd name="T3" fmla="*/ 0 h 53"/>
                  <a:gd name="T4" fmla="*/ 0 w 27"/>
                  <a:gd name="T5" fmla="*/ 0 h 53"/>
                  <a:gd name="T6" fmla="*/ 0 w 27"/>
                  <a:gd name="T7" fmla="*/ 0 h 53"/>
                  <a:gd name="T8" fmla="*/ 0 w 27"/>
                  <a:gd name="T9" fmla="*/ 0 h 53"/>
                  <a:gd name="T10" fmla="*/ 0 w 27"/>
                  <a:gd name="T11" fmla="*/ 0 h 53"/>
                  <a:gd name="T12" fmla="*/ 0 w 27"/>
                  <a:gd name="T13" fmla="*/ 0 h 53"/>
                  <a:gd name="T14" fmla="*/ 0 w 27"/>
                  <a:gd name="T15" fmla="*/ 0 h 53"/>
                  <a:gd name="T16" fmla="*/ 0 w 27"/>
                  <a:gd name="T17" fmla="*/ 0 h 53"/>
                  <a:gd name="T18" fmla="*/ 0 w 27"/>
                  <a:gd name="T19" fmla="*/ 0 h 53"/>
                  <a:gd name="T20" fmla="*/ 0 w 27"/>
                  <a:gd name="T21" fmla="*/ 0 h 53"/>
                  <a:gd name="T22" fmla="*/ 0 w 27"/>
                  <a:gd name="T23" fmla="*/ 0 h 53"/>
                  <a:gd name="T24" fmla="*/ 0 w 27"/>
                  <a:gd name="T25" fmla="*/ 0 h 53"/>
                  <a:gd name="T26" fmla="*/ 0 w 27"/>
                  <a:gd name="T27" fmla="*/ 0 h 53"/>
                  <a:gd name="T28" fmla="*/ 0 w 27"/>
                  <a:gd name="T29" fmla="*/ 0 h 53"/>
                  <a:gd name="T30" fmla="*/ 0 w 27"/>
                  <a:gd name="T31" fmla="*/ 0 h 53"/>
                  <a:gd name="T32" fmla="*/ 0 w 27"/>
                  <a:gd name="T33" fmla="*/ 0 h 53"/>
                  <a:gd name="T34" fmla="*/ 0 w 27"/>
                  <a:gd name="T35" fmla="*/ 0 h 53"/>
                  <a:gd name="T36" fmla="*/ 0 w 27"/>
                  <a:gd name="T37" fmla="*/ 0 h 53"/>
                  <a:gd name="T38" fmla="*/ 0 w 27"/>
                  <a:gd name="T39" fmla="*/ 0 h 53"/>
                  <a:gd name="T40" fmla="*/ 0 w 27"/>
                  <a:gd name="T41" fmla="*/ 0 h 53"/>
                  <a:gd name="T42" fmla="*/ 0 w 27"/>
                  <a:gd name="T43" fmla="*/ 0 h 53"/>
                  <a:gd name="T44" fmla="*/ 0 w 27"/>
                  <a:gd name="T45" fmla="*/ 0 h 53"/>
                  <a:gd name="T46" fmla="*/ 0 w 27"/>
                  <a:gd name="T47" fmla="*/ 0 h 53"/>
                  <a:gd name="T48" fmla="*/ 0 w 27"/>
                  <a:gd name="T49" fmla="*/ 0 h 53"/>
                  <a:gd name="T50" fmla="*/ 0 w 27"/>
                  <a:gd name="T51" fmla="*/ 0 h 53"/>
                  <a:gd name="T52" fmla="*/ 0 w 27"/>
                  <a:gd name="T53" fmla="*/ 0 h 53"/>
                  <a:gd name="T54" fmla="*/ 0 w 27"/>
                  <a:gd name="T55" fmla="*/ 0 h 53"/>
                  <a:gd name="T56" fmla="*/ 0 w 27"/>
                  <a:gd name="T57" fmla="*/ 0 h 53"/>
                  <a:gd name="T58" fmla="*/ 0 w 27"/>
                  <a:gd name="T59" fmla="*/ 0 h 53"/>
                  <a:gd name="T60" fmla="*/ 0 w 27"/>
                  <a:gd name="T61" fmla="*/ 0 h 53"/>
                  <a:gd name="T62" fmla="*/ 0 w 27"/>
                  <a:gd name="T63" fmla="*/ 0 h 53"/>
                  <a:gd name="T64" fmla="*/ 0 w 27"/>
                  <a:gd name="T65" fmla="*/ 0 h 53"/>
                  <a:gd name="T66" fmla="*/ 0 w 27"/>
                  <a:gd name="T67" fmla="*/ 0 h 53"/>
                  <a:gd name="T68" fmla="*/ 0 w 27"/>
                  <a:gd name="T69" fmla="*/ 0 h 53"/>
                  <a:gd name="T70" fmla="*/ 0 w 27"/>
                  <a:gd name="T71" fmla="*/ 0 h 53"/>
                  <a:gd name="T72" fmla="*/ 0 w 27"/>
                  <a:gd name="T73" fmla="*/ 0 h 53"/>
                  <a:gd name="T74" fmla="*/ 0 w 27"/>
                  <a:gd name="T75" fmla="*/ 0 h 53"/>
                  <a:gd name="T76" fmla="*/ 0 w 27"/>
                  <a:gd name="T77" fmla="*/ 0 h 53"/>
                  <a:gd name="T78" fmla="*/ 0 w 27"/>
                  <a:gd name="T79" fmla="*/ 0 h 53"/>
                  <a:gd name="T80" fmla="*/ 0 w 27"/>
                  <a:gd name="T81" fmla="*/ 0 h 53"/>
                  <a:gd name="T82" fmla="*/ 0 w 27"/>
                  <a:gd name="T83" fmla="*/ 0 h 53"/>
                  <a:gd name="T84" fmla="*/ 0 w 27"/>
                  <a:gd name="T85" fmla="*/ 0 h 53"/>
                  <a:gd name="T86" fmla="*/ 0 w 27"/>
                  <a:gd name="T87" fmla="*/ 0 h 53"/>
                  <a:gd name="T88" fmla="*/ 0 w 27"/>
                  <a:gd name="T89" fmla="*/ 0 h 53"/>
                  <a:gd name="T90" fmla="*/ 0 w 27"/>
                  <a:gd name="T91" fmla="*/ 0 h 53"/>
                  <a:gd name="T92" fmla="*/ 0 w 27"/>
                  <a:gd name="T93" fmla="*/ 0 h 53"/>
                  <a:gd name="T94" fmla="*/ 0 w 27"/>
                  <a:gd name="T95" fmla="*/ 0 h 53"/>
                  <a:gd name="T96" fmla="*/ 0 w 27"/>
                  <a:gd name="T97" fmla="*/ 0 h 53"/>
                  <a:gd name="T98" fmla="*/ 0 w 27"/>
                  <a:gd name="T99" fmla="*/ 0 h 53"/>
                  <a:gd name="T100" fmla="*/ 0 w 27"/>
                  <a:gd name="T101" fmla="*/ 0 h 53"/>
                  <a:gd name="T102" fmla="*/ 0 w 27"/>
                  <a:gd name="T103" fmla="*/ 0 h 53"/>
                  <a:gd name="T104" fmla="*/ 0 w 27"/>
                  <a:gd name="T105" fmla="*/ 0 h 53"/>
                  <a:gd name="T106" fmla="*/ 0 w 27"/>
                  <a:gd name="T107" fmla="*/ 0 h 53"/>
                  <a:gd name="T108" fmla="*/ 0 w 27"/>
                  <a:gd name="T109" fmla="*/ 0 h 53"/>
                  <a:gd name="T110" fmla="*/ 0 w 27"/>
                  <a:gd name="T111" fmla="*/ 0 h 53"/>
                  <a:gd name="T112" fmla="*/ 0 w 27"/>
                  <a:gd name="T113" fmla="*/ 0 h 53"/>
                  <a:gd name="T114" fmla="*/ 0 w 27"/>
                  <a:gd name="T115" fmla="*/ 0 h 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3">
                    <a:moveTo>
                      <a:pt x="13" y="0"/>
                    </a:moveTo>
                    <a:lnTo>
                      <a:pt x="14" y="1"/>
                    </a:lnTo>
                    <a:lnTo>
                      <a:pt x="15" y="3"/>
                    </a:lnTo>
                    <a:lnTo>
                      <a:pt x="17" y="4"/>
                    </a:lnTo>
                    <a:lnTo>
                      <a:pt x="18" y="5"/>
                    </a:lnTo>
                    <a:lnTo>
                      <a:pt x="18" y="6"/>
                    </a:lnTo>
                    <a:lnTo>
                      <a:pt x="17" y="8"/>
                    </a:lnTo>
                    <a:lnTo>
                      <a:pt x="15" y="9"/>
                    </a:lnTo>
                    <a:lnTo>
                      <a:pt x="14" y="9"/>
                    </a:lnTo>
                    <a:lnTo>
                      <a:pt x="14" y="12"/>
                    </a:lnTo>
                    <a:lnTo>
                      <a:pt x="14" y="18"/>
                    </a:lnTo>
                    <a:lnTo>
                      <a:pt x="15" y="25"/>
                    </a:lnTo>
                    <a:lnTo>
                      <a:pt x="18" y="32"/>
                    </a:lnTo>
                    <a:lnTo>
                      <a:pt x="22" y="38"/>
                    </a:lnTo>
                    <a:lnTo>
                      <a:pt x="26" y="40"/>
                    </a:lnTo>
                    <a:lnTo>
                      <a:pt x="27" y="41"/>
                    </a:lnTo>
                    <a:lnTo>
                      <a:pt x="26" y="43"/>
                    </a:lnTo>
                    <a:lnTo>
                      <a:pt x="24" y="43"/>
                    </a:lnTo>
                    <a:lnTo>
                      <a:pt x="21" y="41"/>
                    </a:lnTo>
                    <a:lnTo>
                      <a:pt x="18" y="41"/>
                    </a:lnTo>
                    <a:lnTo>
                      <a:pt x="17" y="41"/>
                    </a:lnTo>
                    <a:lnTo>
                      <a:pt x="14" y="53"/>
                    </a:lnTo>
                    <a:lnTo>
                      <a:pt x="11" y="53"/>
                    </a:lnTo>
                    <a:lnTo>
                      <a:pt x="10" y="41"/>
                    </a:lnTo>
                    <a:lnTo>
                      <a:pt x="9" y="41"/>
                    </a:lnTo>
                    <a:lnTo>
                      <a:pt x="6" y="41"/>
                    </a:lnTo>
                    <a:lnTo>
                      <a:pt x="2" y="43"/>
                    </a:lnTo>
                    <a:lnTo>
                      <a:pt x="1" y="43"/>
                    </a:lnTo>
                    <a:lnTo>
                      <a:pt x="0" y="41"/>
                    </a:lnTo>
                    <a:lnTo>
                      <a:pt x="1" y="40"/>
                    </a:lnTo>
                    <a:lnTo>
                      <a:pt x="4" y="38"/>
                    </a:lnTo>
                    <a:lnTo>
                      <a:pt x="6" y="35"/>
                    </a:lnTo>
                    <a:lnTo>
                      <a:pt x="10" y="29"/>
                    </a:lnTo>
                    <a:lnTo>
                      <a:pt x="10" y="25"/>
                    </a:lnTo>
                    <a:lnTo>
                      <a:pt x="11" y="19"/>
                    </a:lnTo>
                    <a:lnTo>
                      <a:pt x="11" y="18"/>
                    </a:lnTo>
                    <a:lnTo>
                      <a:pt x="11" y="12"/>
                    </a:lnTo>
                    <a:lnTo>
                      <a:pt x="13" y="9"/>
                    </a:lnTo>
                    <a:lnTo>
                      <a:pt x="11" y="9"/>
                    </a:lnTo>
                    <a:lnTo>
                      <a:pt x="10" y="8"/>
                    </a:lnTo>
                    <a:lnTo>
                      <a:pt x="9" y="6"/>
                    </a:lnTo>
                    <a:lnTo>
                      <a:pt x="8" y="5"/>
                    </a:lnTo>
                    <a:lnTo>
                      <a:pt x="9" y="4"/>
                    </a:lnTo>
                    <a:lnTo>
                      <a:pt x="10" y="3"/>
                    </a:lnTo>
                    <a:lnTo>
                      <a:pt x="11"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81" name="Freeform 309"/>
              <p:cNvSpPr>
                <a:spLocks/>
              </p:cNvSpPr>
              <p:nvPr userDrawn="1"/>
            </p:nvSpPr>
            <p:spPr bwMode="auto">
              <a:xfrm>
                <a:off x="209" y="33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 h="54">
                    <a:moveTo>
                      <a:pt x="13" y="0"/>
                    </a:moveTo>
                    <a:lnTo>
                      <a:pt x="14" y="1"/>
                    </a:lnTo>
                    <a:lnTo>
                      <a:pt x="16" y="2"/>
                    </a:lnTo>
                    <a:lnTo>
                      <a:pt x="17" y="4"/>
                    </a:lnTo>
                    <a:lnTo>
                      <a:pt x="18" y="6"/>
                    </a:lnTo>
                    <a:lnTo>
                      <a:pt x="16" y="7"/>
                    </a:lnTo>
                    <a:lnTo>
                      <a:pt x="14" y="9"/>
                    </a:lnTo>
                    <a:lnTo>
                      <a:pt x="14" y="10"/>
                    </a:lnTo>
                    <a:lnTo>
                      <a:pt x="14" y="11"/>
                    </a:lnTo>
                    <a:lnTo>
                      <a:pt x="14" y="18"/>
                    </a:lnTo>
                    <a:lnTo>
                      <a:pt x="16" y="26"/>
                    </a:lnTo>
                    <a:lnTo>
                      <a:pt x="18" y="32"/>
                    </a:lnTo>
                    <a:lnTo>
                      <a:pt x="22" y="37"/>
                    </a:lnTo>
                    <a:lnTo>
                      <a:pt x="26" y="41"/>
                    </a:lnTo>
                    <a:lnTo>
                      <a:pt x="27" y="42"/>
                    </a:lnTo>
                    <a:lnTo>
                      <a:pt x="26" y="42"/>
                    </a:lnTo>
                    <a:lnTo>
                      <a:pt x="23" y="42"/>
                    </a:lnTo>
                    <a:lnTo>
                      <a:pt x="16" y="41"/>
                    </a:lnTo>
                    <a:lnTo>
                      <a:pt x="14" y="54"/>
                    </a:lnTo>
                    <a:lnTo>
                      <a:pt x="12" y="54"/>
                    </a:lnTo>
                    <a:lnTo>
                      <a:pt x="10" y="41"/>
                    </a:lnTo>
                    <a:lnTo>
                      <a:pt x="1" y="42"/>
                    </a:lnTo>
                    <a:lnTo>
                      <a:pt x="0" y="42"/>
                    </a:lnTo>
                    <a:lnTo>
                      <a:pt x="1" y="41"/>
                    </a:lnTo>
                    <a:lnTo>
                      <a:pt x="4" y="39"/>
                    </a:lnTo>
                    <a:lnTo>
                      <a:pt x="6" y="35"/>
                    </a:lnTo>
                    <a:lnTo>
                      <a:pt x="9" y="30"/>
                    </a:lnTo>
                    <a:lnTo>
                      <a:pt x="10" y="24"/>
                    </a:lnTo>
                    <a:lnTo>
                      <a:pt x="10" y="20"/>
                    </a:lnTo>
                    <a:lnTo>
                      <a:pt x="12" y="18"/>
                    </a:lnTo>
                    <a:lnTo>
                      <a:pt x="12" y="11"/>
                    </a:lnTo>
                    <a:lnTo>
                      <a:pt x="12" y="10"/>
                    </a:lnTo>
                    <a:lnTo>
                      <a:pt x="12" y="9"/>
                    </a:lnTo>
                    <a:lnTo>
                      <a:pt x="10" y="7"/>
                    </a:lnTo>
                    <a:lnTo>
                      <a:pt x="9" y="6"/>
                    </a:lnTo>
                    <a:lnTo>
                      <a:pt x="8" y="5"/>
                    </a:lnTo>
                    <a:lnTo>
                      <a:pt x="9" y="4"/>
                    </a:lnTo>
                    <a:lnTo>
                      <a:pt x="10" y="2"/>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82" name="Freeform 310"/>
              <p:cNvSpPr>
                <a:spLocks/>
              </p:cNvSpPr>
              <p:nvPr userDrawn="1"/>
            </p:nvSpPr>
            <p:spPr bwMode="auto">
              <a:xfrm>
                <a:off x="230" y="33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 h="54">
                    <a:moveTo>
                      <a:pt x="13" y="0"/>
                    </a:moveTo>
                    <a:lnTo>
                      <a:pt x="14" y="1"/>
                    </a:lnTo>
                    <a:lnTo>
                      <a:pt x="15" y="2"/>
                    </a:lnTo>
                    <a:lnTo>
                      <a:pt x="17" y="5"/>
                    </a:lnTo>
                    <a:lnTo>
                      <a:pt x="18" y="5"/>
                    </a:lnTo>
                    <a:lnTo>
                      <a:pt x="18" y="6"/>
                    </a:lnTo>
                    <a:lnTo>
                      <a:pt x="17" y="7"/>
                    </a:lnTo>
                    <a:lnTo>
                      <a:pt x="14" y="9"/>
                    </a:lnTo>
                    <a:lnTo>
                      <a:pt x="14" y="10"/>
                    </a:lnTo>
                    <a:lnTo>
                      <a:pt x="14" y="11"/>
                    </a:lnTo>
                    <a:lnTo>
                      <a:pt x="14" y="18"/>
                    </a:lnTo>
                    <a:lnTo>
                      <a:pt x="17" y="27"/>
                    </a:lnTo>
                    <a:lnTo>
                      <a:pt x="21" y="35"/>
                    </a:lnTo>
                    <a:lnTo>
                      <a:pt x="23" y="39"/>
                    </a:lnTo>
                    <a:lnTo>
                      <a:pt x="26" y="41"/>
                    </a:lnTo>
                    <a:lnTo>
                      <a:pt x="27" y="42"/>
                    </a:lnTo>
                    <a:lnTo>
                      <a:pt x="26" y="42"/>
                    </a:lnTo>
                    <a:lnTo>
                      <a:pt x="25" y="42"/>
                    </a:lnTo>
                    <a:lnTo>
                      <a:pt x="17" y="41"/>
                    </a:lnTo>
                    <a:lnTo>
                      <a:pt x="14" y="54"/>
                    </a:lnTo>
                    <a:lnTo>
                      <a:pt x="12" y="54"/>
                    </a:lnTo>
                    <a:lnTo>
                      <a:pt x="10" y="41"/>
                    </a:lnTo>
                    <a:lnTo>
                      <a:pt x="3" y="42"/>
                    </a:lnTo>
                    <a:lnTo>
                      <a:pt x="1" y="42"/>
                    </a:lnTo>
                    <a:lnTo>
                      <a:pt x="0" y="42"/>
                    </a:lnTo>
                    <a:lnTo>
                      <a:pt x="1" y="41"/>
                    </a:lnTo>
                    <a:lnTo>
                      <a:pt x="4" y="39"/>
                    </a:lnTo>
                    <a:lnTo>
                      <a:pt x="6" y="35"/>
                    </a:lnTo>
                    <a:lnTo>
                      <a:pt x="9" y="30"/>
                    </a:lnTo>
                    <a:lnTo>
                      <a:pt x="10" y="24"/>
                    </a:lnTo>
                    <a:lnTo>
                      <a:pt x="12" y="20"/>
                    </a:lnTo>
                    <a:lnTo>
                      <a:pt x="12" y="18"/>
                    </a:lnTo>
                    <a:lnTo>
                      <a:pt x="12" y="11"/>
                    </a:lnTo>
                    <a:lnTo>
                      <a:pt x="13" y="10"/>
                    </a:lnTo>
                    <a:lnTo>
                      <a:pt x="12" y="9"/>
                    </a:lnTo>
                    <a:lnTo>
                      <a:pt x="10" y="7"/>
                    </a:lnTo>
                    <a:lnTo>
                      <a:pt x="9" y="6"/>
                    </a:lnTo>
                    <a:lnTo>
                      <a:pt x="8" y="5"/>
                    </a:lnTo>
                    <a:lnTo>
                      <a:pt x="9" y="4"/>
                    </a:lnTo>
                    <a:lnTo>
                      <a:pt x="10" y="2"/>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83" name="Freeform 311"/>
              <p:cNvSpPr>
                <a:spLocks/>
              </p:cNvSpPr>
              <p:nvPr userDrawn="1"/>
            </p:nvSpPr>
            <p:spPr bwMode="auto">
              <a:xfrm>
                <a:off x="219" y="279"/>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 h="54">
                    <a:moveTo>
                      <a:pt x="13" y="0"/>
                    </a:moveTo>
                    <a:lnTo>
                      <a:pt x="14" y="1"/>
                    </a:lnTo>
                    <a:lnTo>
                      <a:pt x="15" y="2"/>
                    </a:lnTo>
                    <a:lnTo>
                      <a:pt x="17" y="5"/>
                    </a:lnTo>
                    <a:lnTo>
                      <a:pt x="18" y="6"/>
                    </a:lnTo>
                    <a:lnTo>
                      <a:pt x="17" y="7"/>
                    </a:lnTo>
                    <a:lnTo>
                      <a:pt x="15" y="9"/>
                    </a:lnTo>
                    <a:lnTo>
                      <a:pt x="14" y="10"/>
                    </a:lnTo>
                    <a:lnTo>
                      <a:pt x="14" y="13"/>
                    </a:lnTo>
                    <a:lnTo>
                      <a:pt x="14" y="19"/>
                    </a:lnTo>
                    <a:lnTo>
                      <a:pt x="15" y="26"/>
                    </a:lnTo>
                    <a:lnTo>
                      <a:pt x="18" y="32"/>
                    </a:lnTo>
                    <a:lnTo>
                      <a:pt x="22" y="37"/>
                    </a:lnTo>
                    <a:lnTo>
                      <a:pt x="26" y="41"/>
                    </a:lnTo>
                    <a:lnTo>
                      <a:pt x="27" y="42"/>
                    </a:lnTo>
                    <a:lnTo>
                      <a:pt x="24" y="42"/>
                    </a:lnTo>
                    <a:lnTo>
                      <a:pt x="17" y="41"/>
                    </a:lnTo>
                    <a:lnTo>
                      <a:pt x="14" y="54"/>
                    </a:lnTo>
                    <a:lnTo>
                      <a:pt x="11" y="54"/>
                    </a:lnTo>
                    <a:lnTo>
                      <a:pt x="10" y="41"/>
                    </a:lnTo>
                    <a:lnTo>
                      <a:pt x="2" y="42"/>
                    </a:lnTo>
                    <a:lnTo>
                      <a:pt x="1" y="42"/>
                    </a:lnTo>
                    <a:lnTo>
                      <a:pt x="0" y="42"/>
                    </a:lnTo>
                    <a:lnTo>
                      <a:pt x="1" y="41"/>
                    </a:lnTo>
                    <a:lnTo>
                      <a:pt x="4" y="38"/>
                    </a:lnTo>
                    <a:lnTo>
                      <a:pt x="6" y="36"/>
                    </a:lnTo>
                    <a:lnTo>
                      <a:pt x="10" y="29"/>
                    </a:lnTo>
                    <a:lnTo>
                      <a:pt x="10" y="26"/>
                    </a:lnTo>
                    <a:lnTo>
                      <a:pt x="11" y="20"/>
                    </a:lnTo>
                    <a:lnTo>
                      <a:pt x="11" y="19"/>
                    </a:lnTo>
                    <a:lnTo>
                      <a:pt x="11" y="13"/>
                    </a:lnTo>
                    <a:lnTo>
                      <a:pt x="13" y="10"/>
                    </a:lnTo>
                    <a:lnTo>
                      <a:pt x="11" y="9"/>
                    </a:lnTo>
                    <a:lnTo>
                      <a:pt x="10" y="7"/>
                    </a:lnTo>
                    <a:lnTo>
                      <a:pt x="9" y="6"/>
                    </a:lnTo>
                    <a:lnTo>
                      <a:pt x="8" y="6"/>
                    </a:lnTo>
                    <a:lnTo>
                      <a:pt x="9" y="5"/>
                    </a:lnTo>
                    <a:lnTo>
                      <a:pt x="10" y="2"/>
                    </a:lnTo>
                    <a:lnTo>
                      <a:pt x="11"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84" name="Freeform 312"/>
              <p:cNvSpPr>
                <a:spLocks/>
              </p:cNvSpPr>
              <p:nvPr userDrawn="1"/>
            </p:nvSpPr>
            <p:spPr bwMode="auto">
              <a:xfrm>
                <a:off x="209"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 h="54">
                    <a:moveTo>
                      <a:pt x="14" y="0"/>
                    </a:moveTo>
                    <a:lnTo>
                      <a:pt x="14" y="0"/>
                    </a:lnTo>
                    <a:lnTo>
                      <a:pt x="15" y="1"/>
                    </a:lnTo>
                    <a:lnTo>
                      <a:pt x="17" y="2"/>
                    </a:lnTo>
                    <a:lnTo>
                      <a:pt x="18" y="5"/>
                    </a:lnTo>
                    <a:lnTo>
                      <a:pt x="19" y="6"/>
                    </a:lnTo>
                    <a:lnTo>
                      <a:pt x="18" y="6"/>
                    </a:lnTo>
                    <a:lnTo>
                      <a:pt x="17" y="7"/>
                    </a:lnTo>
                    <a:lnTo>
                      <a:pt x="15" y="10"/>
                    </a:lnTo>
                    <a:lnTo>
                      <a:pt x="14" y="10"/>
                    </a:lnTo>
                    <a:lnTo>
                      <a:pt x="15" y="13"/>
                    </a:lnTo>
                    <a:lnTo>
                      <a:pt x="15" y="18"/>
                    </a:lnTo>
                    <a:lnTo>
                      <a:pt x="17" y="28"/>
                    </a:lnTo>
                    <a:lnTo>
                      <a:pt x="20" y="36"/>
                    </a:lnTo>
                    <a:lnTo>
                      <a:pt x="24" y="40"/>
                    </a:lnTo>
                    <a:lnTo>
                      <a:pt x="26" y="41"/>
                    </a:lnTo>
                    <a:lnTo>
                      <a:pt x="27" y="42"/>
                    </a:lnTo>
                    <a:lnTo>
                      <a:pt x="26" y="42"/>
                    </a:lnTo>
                    <a:lnTo>
                      <a:pt x="24" y="42"/>
                    </a:lnTo>
                    <a:lnTo>
                      <a:pt x="20" y="42"/>
                    </a:lnTo>
                    <a:lnTo>
                      <a:pt x="18" y="42"/>
                    </a:lnTo>
                    <a:lnTo>
                      <a:pt x="17" y="41"/>
                    </a:lnTo>
                    <a:lnTo>
                      <a:pt x="14" y="53"/>
                    </a:lnTo>
                    <a:lnTo>
                      <a:pt x="13" y="54"/>
                    </a:lnTo>
                    <a:lnTo>
                      <a:pt x="11" y="41"/>
                    </a:lnTo>
                    <a:lnTo>
                      <a:pt x="9" y="42"/>
                    </a:lnTo>
                    <a:lnTo>
                      <a:pt x="6" y="42"/>
                    </a:lnTo>
                    <a:lnTo>
                      <a:pt x="4" y="42"/>
                    </a:lnTo>
                    <a:lnTo>
                      <a:pt x="1" y="42"/>
                    </a:lnTo>
                    <a:lnTo>
                      <a:pt x="0" y="42"/>
                    </a:lnTo>
                    <a:lnTo>
                      <a:pt x="1" y="41"/>
                    </a:lnTo>
                    <a:lnTo>
                      <a:pt x="4" y="40"/>
                    </a:lnTo>
                    <a:lnTo>
                      <a:pt x="6" y="37"/>
                    </a:lnTo>
                    <a:lnTo>
                      <a:pt x="9" y="31"/>
                    </a:lnTo>
                    <a:lnTo>
                      <a:pt x="11" y="26"/>
                    </a:lnTo>
                    <a:lnTo>
                      <a:pt x="11" y="20"/>
                    </a:lnTo>
                    <a:lnTo>
                      <a:pt x="13" y="18"/>
                    </a:lnTo>
                    <a:lnTo>
                      <a:pt x="13" y="13"/>
                    </a:lnTo>
                    <a:lnTo>
                      <a:pt x="13" y="10"/>
                    </a:lnTo>
                    <a:lnTo>
                      <a:pt x="10" y="7"/>
                    </a:lnTo>
                    <a:lnTo>
                      <a:pt x="9" y="6"/>
                    </a:lnTo>
                    <a:lnTo>
                      <a:pt x="1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85" name="Freeform 313"/>
              <p:cNvSpPr>
                <a:spLocks/>
              </p:cNvSpPr>
              <p:nvPr userDrawn="1"/>
            </p:nvSpPr>
            <p:spPr bwMode="auto">
              <a:xfrm>
                <a:off x="209"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 h="54">
                    <a:moveTo>
                      <a:pt x="14" y="0"/>
                    </a:moveTo>
                    <a:lnTo>
                      <a:pt x="14" y="0"/>
                    </a:lnTo>
                    <a:lnTo>
                      <a:pt x="15" y="1"/>
                    </a:lnTo>
                    <a:lnTo>
                      <a:pt x="17" y="2"/>
                    </a:lnTo>
                    <a:lnTo>
                      <a:pt x="18" y="5"/>
                    </a:lnTo>
                    <a:lnTo>
                      <a:pt x="19" y="6"/>
                    </a:lnTo>
                    <a:lnTo>
                      <a:pt x="18" y="6"/>
                    </a:lnTo>
                    <a:lnTo>
                      <a:pt x="17" y="7"/>
                    </a:lnTo>
                    <a:lnTo>
                      <a:pt x="15" y="10"/>
                    </a:lnTo>
                    <a:lnTo>
                      <a:pt x="14" y="10"/>
                    </a:lnTo>
                    <a:lnTo>
                      <a:pt x="15" y="13"/>
                    </a:lnTo>
                    <a:lnTo>
                      <a:pt x="15" y="18"/>
                    </a:lnTo>
                    <a:lnTo>
                      <a:pt x="17" y="28"/>
                    </a:lnTo>
                    <a:lnTo>
                      <a:pt x="20" y="36"/>
                    </a:lnTo>
                    <a:lnTo>
                      <a:pt x="24" y="40"/>
                    </a:lnTo>
                    <a:lnTo>
                      <a:pt x="26" y="41"/>
                    </a:lnTo>
                    <a:lnTo>
                      <a:pt x="27" y="42"/>
                    </a:lnTo>
                    <a:lnTo>
                      <a:pt x="26" y="42"/>
                    </a:lnTo>
                    <a:lnTo>
                      <a:pt x="24" y="42"/>
                    </a:lnTo>
                    <a:lnTo>
                      <a:pt x="20" y="42"/>
                    </a:lnTo>
                    <a:lnTo>
                      <a:pt x="18" y="42"/>
                    </a:lnTo>
                    <a:lnTo>
                      <a:pt x="17" y="41"/>
                    </a:lnTo>
                    <a:lnTo>
                      <a:pt x="14" y="53"/>
                    </a:lnTo>
                    <a:lnTo>
                      <a:pt x="13" y="54"/>
                    </a:lnTo>
                    <a:lnTo>
                      <a:pt x="11" y="41"/>
                    </a:lnTo>
                    <a:lnTo>
                      <a:pt x="9" y="42"/>
                    </a:lnTo>
                    <a:lnTo>
                      <a:pt x="6" y="42"/>
                    </a:lnTo>
                    <a:lnTo>
                      <a:pt x="4" y="42"/>
                    </a:lnTo>
                    <a:lnTo>
                      <a:pt x="1" y="42"/>
                    </a:lnTo>
                    <a:lnTo>
                      <a:pt x="0" y="42"/>
                    </a:lnTo>
                    <a:lnTo>
                      <a:pt x="1" y="41"/>
                    </a:lnTo>
                    <a:lnTo>
                      <a:pt x="4" y="40"/>
                    </a:lnTo>
                    <a:lnTo>
                      <a:pt x="6" y="37"/>
                    </a:lnTo>
                    <a:lnTo>
                      <a:pt x="9" y="31"/>
                    </a:lnTo>
                    <a:lnTo>
                      <a:pt x="11" y="26"/>
                    </a:lnTo>
                    <a:lnTo>
                      <a:pt x="11" y="20"/>
                    </a:lnTo>
                    <a:lnTo>
                      <a:pt x="13" y="18"/>
                    </a:lnTo>
                    <a:lnTo>
                      <a:pt x="13" y="13"/>
                    </a:lnTo>
                    <a:lnTo>
                      <a:pt x="13" y="10"/>
                    </a:lnTo>
                    <a:lnTo>
                      <a:pt x="10" y="7"/>
                    </a:lnTo>
                    <a:lnTo>
                      <a:pt x="9" y="6"/>
                    </a:lnTo>
                    <a:lnTo>
                      <a:pt x="10"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86" name="Freeform 314"/>
              <p:cNvSpPr>
                <a:spLocks/>
              </p:cNvSpPr>
              <p:nvPr userDrawn="1"/>
            </p:nvSpPr>
            <p:spPr bwMode="auto">
              <a:xfrm>
                <a:off x="230"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w 27"/>
                  <a:gd name="T121" fmla="*/ 0 h 54"/>
                  <a:gd name="T122" fmla="*/ 0 w 27"/>
                  <a:gd name="T123" fmla="*/ 0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4">
                    <a:moveTo>
                      <a:pt x="13" y="0"/>
                    </a:moveTo>
                    <a:lnTo>
                      <a:pt x="13" y="0"/>
                    </a:lnTo>
                    <a:lnTo>
                      <a:pt x="17" y="5"/>
                    </a:lnTo>
                    <a:lnTo>
                      <a:pt x="18" y="6"/>
                    </a:lnTo>
                    <a:lnTo>
                      <a:pt x="17" y="7"/>
                    </a:lnTo>
                    <a:lnTo>
                      <a:pt x="14" y="10"/>
                    </a:lnTo>
                    <a:lnTo>
                      <a:pt x="14" y="13"/>
                    </a:lnTo>
                    <a:lnTo>
                      <a:pt x="14" y="18"/>
                    </a:lnTo>
                    <a:lnTo>
                      <a:pt x="15" y="26"/>
                    </a:lnTo>
                    <a:lnTo>
                      <a:pt x="18" y="32"/>
                    </a:lnTo>
                    <a:lnTo>
                      <a:pt x="22" y="37"/>
                    </a:lnTo>
                    <a:lnTo>
                      <a:pt x="26" y="41"/>
                    </a:lnTo>
                    <a:lnTo>
                      <a:pt x="27" y="42"/>
                    </a:lnTo>
                    <a:lnTo>
                      <a:pt x="26" y="42"/>
                    </a:lnTo>
                    <a:lnTo>
                      <a:pt x="25" y="42"/>
                    </a:lnTo>
                    <a:lnTo>
                      <a:pt x="21" y="42"/>
                    </a:lnTo>
                    <a:lnTo>
                      <a:pt x="18" y="42"/>
                    </a:lnTo>
                    <a:lnTo>
                      <a:pt x="17" y="41"/>
                    </a:lnTo>
                    <a:lnTo>
                      <a:pt x="14" y="54"/>
                    </a:lnTo>
                    <a:lnTo>
                      <a:pt x="12" y="54"/>
                    </a:lnTo>
                    <a:lnTo>
                      <a:pt x="10" y="41"/>
                    </a:lnTo>
                    <a:lnTo>
                      <a:pt x="9" y="41"/>
                    </a:lnTo>
                    <a:lnTo>
                      <a:pt x="6" y="42"/>
                    </a:lnTo>
                    <a:lnTo>
                      <a:pt x="3" y="42"/>
                    </a:lnTo>
                    <a:lnTo>
                      <a:pt x="1" y="42"/>
                    </a:lnTo>
                    <a:lnTo>
                      <a:pt x="0" y="42"/>
                    </a:lnTo>
                    <a:lnTo>
                      <a:pt x="0" y="41"/>
                    </a:lnTo>
                    <a:lnTo>
                      <a:pt x="3" y="40"/>
                    </a:lnTo>
                    <a:lnTo>
                      <a:pt x="5" y="36"/>
                    </a:lnTo>
                    <a:lnTo>
                      <a:pt x="9" y="31"/>
                    </a:lnTo>
                    <a:lnTo>
                      <a:pt x="10" y="26"/>
                    </a:lnTo>
                    <a:lnTo>
                      <a:pt x="12" y="20"/>
                    </a:lnTo>
                    <a:lnTo>
                      <a:pt x="12" y="18"/>
                    </a:lnTo>
                    <a:lnTo>
                      <a:pt x="12" y="13"/>
                    </a:lnTo>
                    <a:lnTo>
                      <a:pt x="13" y="10"/>
                    </a:lnTo>
                    <a:lnTo>
                      <a:pt x="12" y="10"/>
                    </a:lnTo>
                    <a:lnTo>
                      <a:pt x="10" y="7"/>
                    </a:lnTo>
                    <a:lnTo>
                      <a:pt x="9" y="6"/>
                    </a:lnTo>
                    <a:lnTo>
                      <a:pt x="8" y="6"/>
                    </a:lnTo>
                    <a:lnTo>
                      <a:pt x="9" y="5"/>
                    </a:lnTo>
                    <a:lnTo>
                      <a:pt x="10" y="2"/>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87" name="Freeform 315"/>
              <p:cNvSpPr>
                <a:spLocks/>
              </p:cNvSpPr>
              <p:nvPr userDrawn="1"/>
            </p:nvSpPr>
            <p:spPr bwMode="auto">
              <a:xfrm>
                <a:off x="230"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w 27"/>
                  <a:gd name="T121" fmla="*/ 0 h 54"/>
                  <a:gd name="T122" fmla="*/ 0 w 27"/>
                  <a:gd name="T123" fmla="*/ 0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4">
                    <a:moveTo>
                      <a:pt x="13" y="0"/>
                    </a:moveTo>
                    <a:lnTo>
                      <a:pt x="13" y="0"/>
                    </a:lnTo>
                    <a:lnTo>
                      <a:pt x="17" y="5"/>
                    </a:lnTo>
                    <a:lnTo>
                      <a:pt x="18" y="6"/>
                    </a:lnTo>
                    <a:lnTo>
                      <a:pt x="17" y="7"/>
                    </a:lnTo>
                    <a:lnTo>
                      <a:pt x="14" y="10"/>
                    </a:lnTo>
                    <a:lnTo>
                      <a:pt x="14" y="13"/>
                    </a:lnTo>
                    <a:lnTo>
                      <a:pt x="14" y="18"/>
                    </a:lnTo>
                    <a:lnTo>
                      <a:pt x="15" y="26"/>
                    </a:lnTo>
                    <a:lnTo>
                      <a:pt x="18" y="32"/>
                    </a:lnTo>
                    <a:lnTo>
                      <a:pt x="22" y="37"/>
                    </a:lnTo>
                    <a:lnTo>
                      <a:pt x="26" y="41"/>
                    </a:lnTo>
                    <a:lnTo>
                      <a:pt x="27" y="42"/>
                    </a:lnTo>
                    <a:lnTo>
                      <a:pt x="26" y="42"/>
                    </a:lnTo>
                    <a:lnTo>
                      <a:pt x="25" y="42"/>
                    </a:lnTo>
                    <a:lnTo>
                      <a:pt x="21" y="42"/>
                    </a:lnTo>
                    <a:lnTo>
                      <a:pt x="18" y="42"/>
                    </a:lnTo>
                    <a:lnTo>
                      <a:pt x="17" y="41"/>
                    </a:lnTo>
                    <a:lnTo>
                      <a:pt x="14" y="54"/>
                    </a:lnTo>
                    <a:lnTo>
                      <a:pt x="12" y="54"/>
                    </a:lnTo>
                    <a:lnTo>
                      <a:pt x="10" y="41"/>
                    </a:lnTo>
                    <a:lnTo>
                      <a:pt x="9" y="41"/>
                    </a:lnTo>
                    <a:lnTo>
                      <a:pt x="6" y="42"/>
                    </a:lnTo>
                    <a:lnTo>
                      <a:pt x="3" y="42"/>
                    </a:lnTo>
                    <a:lnTo>
                      <a:pt x="1" y="42"/>
                    </a:lnTo>
                    <a:lnTo>
                      <a:pt x="0" y="42"/>
                    </a:lnTo>
                    <a:lnTo>
                      <a:pt x="0" y="41"/>
                    </a:lnTo>
                    <a:lnTo>
                      <a:pt x="3" y="40"/>
                    </a:lnTo>
                    <a:lnTo>
                      <a:pt x="5" y="36"/>
                    </a:lnTo>
                    <a:lnTo>
                      <a:pt x="9" y="31"/>
                    </a:lnTo>
                    <a:lnTo>
                      <a:pt x="10" y="26"/>
                    </a:lnTo>
                    <a:lnTo>
                      <a:pt x="12" y="20"/>
                    </a:lnTo>
                    <a:lnTo>
                      <a:pt x="12" y="18"/>
                    </a:lnTo>
                    <a:lnTo>
                      <a:pt x="12" y="13"/>
                    </a:lnTo>
                    <a:lnTo>
                      <a:pt x="13" y="10"/>
                    </a:lnTo>
                    <a:lnTo>
                      <a:pt x="12" y="10"/>
                    </a:lnTo>
                    <a:lnTo>
                      <a:pt x="10" y="7"/>
                    </a:lnTo>
                    <a:lnTo>
                      <a:pt x="9" y="6"/>
                    </a:lnTo>
                    <a:lnTo>
                      <a:pt x="8" y="6"/>
                    </a:lnTo>
                    <a:lnTo>
                      <a:pt x="9" y="5"/>
                    </a:lnTo>
                    <a:lnTo>
                      <a:pt x="10" y="2"/>
                    </a:lnTo>
                    <a:lnTo>
                      <a:pt x="12" y="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88" name="Freeform 316"/>
              <p:cNvSpPr>
                <a:spLocks/>
              </p:cNvSpPr>
              <p:nvPr userDrawn="1"/>
            </p:nvSpPr>
            <p:spPr bwMode="auto">
              <a:xfrm>
                <a:off x="219" y="193"/>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4" y="1"/>
                    </a:lnTo>
                    <a:lnTo>
                      <a:pt x="15" y="4"/>
                    </a:lnTo>
                    <a:lnTo>
                      <a:pt x="17" y="5"/>
                    </a:lnTo>
                    <a:lnTo>
                      <a:pt x="18" y="6"/>
                    </a:lnTo>
                    <a:lnTo>
                      <a:pt x="15" y="9"/>
                    </a:lnTo>
                    <a:lnTo>
                      <a:pt x="14" y="10"/>
                    </a:lnTo>
                    <a:lnTo>
                      <a:pt x="14" y="13"/>
                    </a:lnTo>
                    <a:lnTo>
                      <a:pt x="14" y="18"/>
                    </a:lnTo>
                    <a:lnTo>
                      <a:pt x="15" y="26"/>
                    </a:lnTo>
                    <a:lnTo>
                      <a:pt x="18" y="32"/>
                    </a:lnTo>
                    <a:lnTo>
                      <a:pt x="22" y="37"/>
                    </a:lnTo>
                    <a:lnTo>
                      <a:pt x="26" y="41"/>
                    </a:lnTo>
                    <a:lnTo>
                      <a:pt x="27" y="43"/>
                    </a:lnTo>
                    <a:lnTo>
                      <a:pt x="26" y="44"/>
                    </a:lnTo>
                    <a:lnTo>
                      <a:pt x="23" y="44"/>
                    </a:lnTo>
                    <a:lnTo>
                      <a:pt x="15" y="43"/>
                    </a:lnTo>
                    <a:lnTo>
                      <a:pt x="14" y="54"/>
                    </a:lnTo>
                    <a:lnTo>
                      <a:pt x="11" y="54"/>
                    </a:lnTo>
                    <a:lnTo>
                      <a:pt x="10" y="43"/>
                    </a:lnTo>
                    <a:lnTo>
                      <a:pt x="1" y="44"/>
                    </a:lnTo>
                    <a:lnTo>
                      <a:pt x="0" y="43"/>
                    </a:lnTo>
                    <a:lnTo>
                      <a:pt x="1" y="41"/>
                    </a:lnTo>
                    <a:lnTo>
                      <a:pt x="4" y="39"/>
                    </a:lnTo>
                    <a:lnTo>
                      <a:pt x="6" y="36"/>
                    </a:lnTo>
                    <a:lnTo>
                      <a:pt x="9" y="30"/>
                    </a:lnTo>
                    <a:lnTo>
                      <a:pt x="10" y="26"/>
                    </a:lnTo>
                    <a:lnTo>
                      <a:pt x="10" y="21"/>
                    </a:lnTo>
                    <a:lnTo>
                      <a:pt x="11" y="19"/>
                    </a:lnTo>
                    <a:lnTo>
                      <a:pt x="11" y="13"/>
                    </a:lnTo>
                    <a:lnTo>
                      <a:pt x="11" y="10"/>
                    </a:lnTo>
                    <a:lnTo>
                      <a:pt x="10" y="9"/>
                    </a:lnTo>
                    <a:lnTo>
                      <a:pt x="9" y="6"/>
                    </a:lnTo>
                    <a:lnTo>
                      <a:pt x="8" y="6"/>
                    </a:lnTo>
                    <a:lnTo>
                      <a:pt x="9" y="5"/>
                    </a:lnTo>
                    <a:lnTo>
                      <a:pt x="10" y="4"/>
                    </a:lnTo>
                    <a:lnTo>
                      <a:pt x="11"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89" name="Freeform 317"/>
              <p:cNvSpPr>
                <a:spLocks/>
              </p:cNvSpPr>
              <p:nvPr userDrawn="1"/>
            </p:nvSpPr>
            <p:spPr bwMode="auto">
              <a:xfrm>
                <a:off x="219" y="193"/>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4" y="1"/>
                    </a:lnTo>
                    <a:lnTo>
                      <a:pt x="15" y="4"/>
                    </a:lnTo>
                    <a:lnTo>
                      <a:pt x="17" y="5"/>
                    </a:lnTo>
                    <a:lnTo>
                      <a:pt x="18" y="6"/>
                    </a:lnTo>
                    <a:lnTo>
                      <a:pt x="15" y="9"/>
                    </a:lnTo>
                    <a:lnTo>
                      <a:pt x="14" y="10"/>
                    </a:lnTo>
                    <a:lnTo>
                      <a:pt x="14" y="13"/>
                    </a:lnTo>
                    <a:lnTo>
                      <a:pt x="14" y="18"/>
                    </a:lnTo>
                    <a:lnTo>
                      <a:pt x="15" y="26"/>
                    </a:lnTo>
                    <a:lnTo>
                      <a:pt x="18" y="32"/>
                    </a:lnTo>
                    <a:lnTo>
                      <a:pt x="22" y="37"/>
                    </a:lnTo>
                    <a:lnTo>
                      <a:pt x="26" y="41"/>
                    </a:lnTo>
                    <a:lnTo>
                      <a:pt x="27" y="43"/>
                    </a:lnTo>
                    <a:lnTo>
                      <a:pt x="26" y="44"/>
                    </a:lnTo>
                    <a:lnTo>
                      <a:pt x="23" y="44"/>
                    </a:lnTo>
                    <a:lnTo>
                      <a:pt x="15" y="43"/>
                    </a:lnTo>
                    <a:lnTo>
                      <a:pt x="14" y="54"/>
                    </a:lnTo>
                    <a:lnTo>
                      <a:pt x="11" y="54"/>
                    </a:lnTo>
                    <a:lnTo>
                      <a:pt x="10" y="43"/>
                    </a:lnTo>
                    <a:lnTo>
                      <a:pt x="1" y="44"/>
                    </a:lnTo>
                    <a:lnTo>
                      <a:pt x="0" y="43"/>
                    </a:lnTo>
                    <a:lnTo>
                      <a:pt x="1" y="41"/>
                    </a:lnTo>
                    <a:lnTo>
                      <a:pt x="4" y="39"/>
                    </a:lnTo>
                    <a:lnTo>
                      <a:pt x="6" y="36"/>
                    </a:lnTo>
                    <a:lnTo>
                      <a:pt x="9" y="30"/>
                    </a:lnTo>
                    <a:lnTo>
                      <a:pt x="10" y="26"/>
                    </a:lnTo>
                    <a:lnTo>
                      <a:pt x="10" y="21"/>
                    </a:lnTo>
                    <a:lnTo>
                      <a:pt x="11" y="19"/>
                    </a:lnTo>
                    <a:lnTo>
                      <a:pt x="11" y="13"/>
                    </a:lnTo>
                    <a:lnTo>
                      <a:pt x="11" y="10"/>
                    </a:lnTo>
                    <a:lnTo>
                      <a:pt x="10" y="9"/>
                    </a:lnTo>
                    <a:lnTo>
                      <a:pt x="9" y="6"/>
                    </a:lnTo>
                    <a:lnTo>
                      <a:pt x="8" y="6"/>
                    </a:lnTo>
                    <a:lnTo>
                      <a:pt x="9" y="5"/>
                    </a:lnTo>
                    <a:lnTo>
                      <a:pt x="10" y="4"/>
                    </a:lnTo>
                    <a:lnTo>
                      <a:pt x="11" y="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90" name="Freeform 318"/>
              <p:cNvSpPr>
                <a:spLocks/>
              </p:cNvSpPr>
              <p:nvPr userDrawn="1"/>
            </p:nvSpPr>
            <p:spPr bwMode="auto">
              <a:xfrm>
                <a:off x="209" y="21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4">
                    <a:moveTo>
                      <a:pt x="14" y="0"/>
                    </a:moveTo>
                    <a:lnTo>
                      <a:pt x="14" y="1"/>
                    </a:lnTo>
                    <a:lnTo>
                      <a:pt x="15" y="4"/>
                    </a:lnTo>
                    <a:lnTo>
                      <a:pt x="18" y="5"/>
                    </a:lnTo>
                    <a:lnTo>
                      <a:pt x="19" y="6"/>
                    </a:lnTo>
                    <a:lnTo>
                      <a:pt x="18" y="6"/>
                    </a:lnTo>
                    <a:lnTo>
                      <a:pt x="17" y="9"/>
                    </a:lnTo>
                    <a:lnTo>
                      <a:pt x="15" y="10"/>
                    </a:lnTo>
                    <a:lnTo>
                      <a:pt x="14" y="10"/>
                    </a:lnTo>
                    <a:lnTo>
                      <a:pt x="14" y="12"/>
                    </a:lnTo>
                    <a:lnTo>
                      <a:pt x="15" y="19"/>
                    </a:lnTo>
                    <a:lnTo>
                      <a:pt x="17" y="26"/>
                    </a:lnTo>
                    <a:lnTo>
                      <a:pt x="18" y="31"/>
                    </a:lnTo>
                    <a:lnTo>
                      <a:pt x="20" y="35"/>
                    </a:lnTo>
                    <a:lnTo>
                      <a:pt x="24" y="40"/>
                    </a:lnTo>
                    <a:lnTo>
                      <a:pt x="26" y="41"/>
                    </a:lnTo>
                    <a:lnTo>
                      <a:pt x="27" y="43"/>
                    </a:lnTo>
                    <a:lnTo>
                      <a:pt x="26" y="44"/>
                    </a:lnTo>
                    <a:lnTo>
                      <a:pt x="24" y="43"/>
                    </a:lnTo>
                    <a:lnTo>
                      <a:pt x="20" y="43"/>
                    </a:lnTo>
                    <a:lnTo>
                      <a:pt x="18" y="43"/>
                    </a:lnTo>
                    <a:lnTo>
                      <a:pt x="17" y="43"/>
                    </a:lnTo>
                    <a:lnTo>
                      <a:pt x="14" y="54"/>
                    </a:lnTo>
                    <a:lnTo>
                      <a:pt x="13" y="54"/>
                    </a:lnTo>
                    <a:lnTo>
                      <a:pt x="10" y="43"/>
                    </a:lnTo>
                    <a:lnTo>
                      <a:pt x="9" y="43"/>
                    </a:lnTo>
                    <a:lnTo>
                      <a:pt x="6" y="43"/>
                    </a:lnTo>
                    <a:lnTo>
                      <a:pt x="2" y="43"/>
                    </a:lnTo>
                    <a:lnTo>
                      <a:pt x="1" y="44"/>
                    </a:lnTo>
                    <a:lnTo>
                      <a:pt x="0" y="43"/>
                    </a:lnTo>
                    <a:lnTo>
                      <a:pt x="1" y="41"/>
                    </a:lnTo>
                    <a:lnTo>
                      <a:pt x="4" y="40"/>
                    </a:lnTo>
                    <a:lnTo>
                      <a:pt x="7" y="35"/>
                    </a:lnTo>
                    <a:lnTo>
                      <a:pt x="10" y="28"/>
                    </a:lnTo>
                    <a:lnTo>
                      <a:pt x="11" y="21"/>
                    </a:lnTo>
                    <a:lnTo>
                      <a:pt x="13" y="12"/>
                    </a:lnTo>
                    <a:lnTo>
                      <a:pt x="13" y="10"/>
                    </a:lnTo>
                    <a:lnTo>
                      <a:pt x="11" y="10"/>
                    </a:lnTo>
                    <a:lnTo>
                      <a:pt x="10" y="9"/>
                    </a:lnTo>
                    <a:lnTo>
                      <a:pt x="9" y="6"/>
                    </a:lnTo>
                    <a:lnTo>
                      <a:pt x="7" y="6"/>
                    </a:lnTo>
                    <a:lnTo>
                      <a:pt x="10" y="5"/>
                    </a:lnTo>
                    <a:lnTo>
                      <a:pt x="11" y="4"/>
                    </a:lnTo>
                    <a:lnTo>
                      <a:pt x="13"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91" name="Freeform 319"/>
              <p:cNvSpPr>
                <a:spLocks/>
              </p:cNvSpPr>
              <p:nvPr userDrawn="1"/>
            </p:nvSpPr>
            <p:spPr bwMode="auto">
              <a:xfrm>
                <a:off x="230" y="21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3" y="0"/>
                    </a:lnTo>
                    <a:lnTo>
                      <a:pt x="14" y="1"/>
                    </a:lnTo>
                    <a:lnTo>
                      <a:pt x="15" y="4"/>
                    </a:lnTo>
                    <a:lnTo>
                      <a:pt x="17" y="5"/>
                    </a:lnTo>
                    <a:lnTo>
                      <a:pt x="18" y="6"/>
                    </a:lnTo>
                    <a:lnTo>
                      <a:pt x="15" y="9"/>
                    </a:lnTo>
                    <a:lnTo>
                      <a:pt x="14" y="10"/>
                    </a:lnTo>
                    <a:lnTo>
                      <a:pt x="14" y="13"/>
                    </a:lnTo>
                    <a:lnTo>
                      <a:pt x="14" y="19"/>
                    </a:lnTo>
                    <a:lnTo>
                      <a:pt x="15" y="26"/>
                    </a:lnTo>
                    <a:lnTo>
                      <a:pt x="18" y="32"/>
                    </a:lnTo>
                    <a:lnTo>
                      <a:pt x="21" y="37"/>
                    </a:lnTo>
                    <a:lnTo>
                      <a:pt x="25" y="41"/>
                    </a:lnTo>
                    <a:lnTo>
                      <a:pt x="27" y="43"/>
                    </a:lnTo>
                    <a:lnTo>
                      <a:pt x="25" y="44"/>
                    </a:lnTo>
                    <a:lnTo>
                      <a:pt x="23" y="43"/>
                    </a:lnTo>
                    <a:lnTo>
                      <a:pt x="21" y="43"/>
                    </a:lnTo>
                    <a:lnTo>
                      <a:pt x="18" y="43"/>
                    </a:lnTo>
                    <a:lnTo>
                      <a:pt x="15" y="43"/>
                    </a:lnTo>
                    <a:lnTo>
                      <a:pt x="14" y="54"/>
                    </a:lnTo>
                    <a:lnTo>
                      <a:pt x="12" y="54"/>
                    </a:lnTo>
                    <a:lnTo>
                      <a:pt x="10" y="41"/>
                    </a:lnTo>
                    <a:lnTo>
                      <a:pt x="5" y="43"/>
                    </a:lnTo>
                    <a:lnTo>
                      <a:pt x="3" y="43"/>
                    </a:lnTo>
                    <a:lnTo>
                      <a:pt x="1" y="44"/>
                    </a:lnTo>
                    <a:lnTo>
                      <a:pt x="0" y="44"/>
                    </a:lnTo>
                    <a:lnTo>
                      <a:pt x="0" y="43"/>
                    </a:lnTo>
                    <a:lnTo>
                      <a:pt x="0" y="41"/>
                    </a:lnTo>
                    <a:lnTo>
                      <a:pt x="3" y="40"/>
                    </a:lnTo>
                    <a:lnTo>
                      <a:pt x="5" y="37"/>
                    </a:lnTo>
                    <a:lnTo>
                      <a:pt x="9" y="31"/>
                    </a:lnTo>
                    <a:lnTo>
                      <a:pt x="10" y="26"/>
                    </a:lnTo>
                    <a:lnTo>
                      <a:pt x="10" y="21"/>
                    </a:lnTo>
                    <a:lnTo>
                      <a:pt x="12" y="19"/>
                    </a:lnTo>
                    <a:lnTo>
                      <a:pt x="12" y="13"/>
                    </a:lnTo>
                    <a:lnTo>
                      <a:pt x="12" y="10"/>
                    </a:lnTo>
                    <a:lnTo>
                      <a:pt x="10" y="9"/>
                    </a:lnTo>
                    <a:lnTo>
                      <a:pt x="8" y="6"/>
                    </a:lnTo>
                    <a:lnTo>
                      <a:pt x="9" y="5"/>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92" name="Freeform 320"/>
              <p:cNvSpPr>
                <a:spLocks/>
              </p:cNvSpPr>
              <p:nvPr userDrawn="1"/>
            </p:nvSpPr>
            <p:spPr bwMode="auto">
              <a:xfrm>
                <a:off x="230" y="21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3" y="0"/>
                    </a:lnTo>
                    <a:lnTo>
                      <a:pt x="14" y="1"/>
                    </a:lnTo>
                    <a:lnTo>
                      <a:pt x="15" y="4"/>
                    </a:lnTo>
                    <a:lnTo>
                      <a:pt x="17" y="5"/>
                    </a:lnTo>
                    <a:lnTo>
                      <a:pt x="18" y="6"/>
                    </a:lnTo>
                    <a:lnTo>
                      <a:pt x="15" y="9"/>
                    </a:lnTo>
                    <a:lnTo>
                      <a:pt x="14" y="10"/>
                    </a:lnTo>
                    <a:lnTo>
                      <a:pt x="14" y="13"/>
                    </a:lnTo>
                    <a:lnTo>
                      <a:pt x="14" y="19"/>
                    </a:lnTo>
                    <a:lnTo>
                      <a:pt x="15" y="26"/>
                    </a:lnTo>
                    <a:lnTo>
                      <a:pt x="18" y="32"/>
                    </a:lnTo>
                    <a:lnTo>
                      <a:pt x="21" y="37"/>
                    </a:lnTo>
                    <a:lnTo>
                      <a:pt x="25" y="41"/>
                    </a:lnTo>
                    <a:lnTo>
                      <a:pt x="27" y="43"/>
                    </a:lnTo>
                    <a:lnTo>
                      <a:pt x="25" y="44"/>
                    </a:lnTo>
                    <a:lnTo>
                      <a:pt x="23" y="43"/>
                    </a:lnTo>
                    <a:lnTo>
                      <a:pt x="21" y="43"/>
                    </a:lnTo>
                    <a:lnTo>
                      <a:pt x="18" y="43"/>
                    </a:lnTo>
                    <a:lnTo>
                      <a:pt x="15" y="43"/>
                    </a:lnTo>
                    <a:lnTo>
                      <a:pt x="14" y="54"/>
                    </a:lnTo>
                    <a:lnTo>
                      <a:pt x="12" y="54"/>
                    </a:lnTo>
                    <a:lnTo>
                      <a:pt x="10" y="41"/>
                    </a:lnTo>
                    <a:lnTo>
                      <a:pt x="5" y="43"/>
                    </a:lnTo>
                    <a:lnTo>
                      <a:pt x="3" y="43"/>
                    </a:lnTo>
                    <a:lnTo>
                      <a:pt x="1" y="44"/>
                    </a:lnTo>
                    <a:lnTo>
                      <a:pt x="0" y="44"/>
                    </a:lnTo>
                    <a:lnTo>
                      <a:pt x="0" y="43"/>
                    </a:lnTo>
                    <a:lnTo>
                      <a:pt x="0" y="41"/>
                    </a:lnTo>
                    <a:lnTo>
                      <a:pt x="3" y="40"/>
                    </a:lnTo>
                    <a:lnTo>
                      <a:pt x="5" y="37"/>
                    </a:lnTo>
                    <a:lnTo>
                      <a:pt x="9" y="31"/>
                    </a:lnTo>
                    <a:lnTo>
                      <a:pt x="10" y="26"/>
                    </a:lnTo>
                    <a:lnTo>
                      <a:pt x="10" y="21"/>
                    </a:lnTo>
                    <a:lnTo>
                      <a:pt x="12" y="19"/>
                    </a:lnTo>
                    <a:lnTo>
                      <a:pt x="12" y="13"/>
                    </a:lnTo>
                    <a:lnTo>
                      <a:pt x="12" y="10"/>
                    </a:lnTo>
                    <a:lnTo>
                      <a:pt x="10" y="9"/>
                    </a:lnTo>
                    <a:lnTo>
                      <a:pt x="8" y="6"/>
                    </a:lnTo>
                    <a:lnTo>
                      <a:pt x="9" y="5"/>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93" name="Freeform 321"/>
              <p:cNvSpPr>
                <a:spLocks/>
              </p:cNvSpPr>
              <p:nvPr userDrawn="1"/>
            </p:nvSpPr>
            <p:spPr bwMode="auto">
              <a:xfrm>
                <a:off x="141" y="170"/>
                <a:ext cx="59" cy="61"/>
              </a:xfrm>
              <a:custGeom>
                <a:avLst/>
                <a:gdLst>
                  <a:gd name="T0" fmla="*/ 0 w 178"/>
                  <a:gd name="T1" fmla="*/ 0 h 182"/>
                  <a:gd name="T2" fmla="*/ 0 w 178"/>
                  <a:gd name="T3" fmla="*/ 0 h 182"/>
                  <a:gd name="T4" fmla="*/ 0 w 178"/>
                  <a:gd name="T5" fmla="*/ 0 h 182"/>
                  <a:gd name="T6" fmla="*/ 0 w 178"/>
                  <a:gd name="T7" fmla="*/ 0 h 182"/>
                  <a:gd name="T8" fmla="*/ 0 w 178"/>
                  <a:gd name="T9" fmla="*/ 0 h 182"/>
                  <a:gd name="T10" fmla="*/ 0 w 178"/>
                  <a:gd name="T11" fmla="*/ 0 h 182"/>
                  <a:gd name="T12" fmla="*/ 0 w 178"/>
                  <a:gd name="T13" fmla="*/ 0 h 182"/>
                  <a:gd name="T14" fmla="*/ 0 w 178"/>
                  <a:gd name="T15" fmla="*/ 0 h 182"/>
                  <a:gd name="T16" fmla="*/ 0 w 178"/>
                  <a:gd name="T17" fmla="*/ 0 h 182"/>
                  <a:gd name="T18" fmla="*/ 0 w 178"/>
                  <a:gd name="T19" fmla="*/ 0 h 182"/>
                  <a:gd name="T20" fmla="*/ 0 w 178"/>
                  <a:gd name="T21" fmla="*/ 0 h 182"/>
                  <a:gd name="T22" fmla="*/ 0 w 178"/>
                  <a:gd name="T23" fmla="*/ 0 h 182"/>
                  <a:gd name="T24" fmla="*/ 0 w 178"/>
                  <a:gd name="T25" fmla="*/ 0 h 182"/>
                  <a:gd name="T26" fmla="*/ 0 w 178"/>
                  <a:gd name="T27" fmla="*/ 0 h 182"/>
                  <a:gd name="T28" fmla="*/ 0 w 178"/>
                  <a:gd name="T29" fmla="*/ 0 h 182"/>
                  <a:gd name="T30" fmla="*/ 0 w 178"/>
                  <a:gd name="T31" fmla="*/ 0 h 182"/>
                  <a:gd name="T32" fmla="*/ 0 w 178"/>
                  <a:gd name="T33" fmla="*/ 0 h 182"/>
                  <a:gd name="T34" fmla="*/ 0 w 178"/>
                  <a:gd name="T35" fmla="*/ 0 h 182"/>
                  <a:gd name="T36" fmla="*/ 0 w 178"/>
                  <a:gd name="T37" fmla="*/ 0 h 182"/>
                  <a:gd name="T38" fmla="*/ 0 w 178"/>
                  <a:gd name="T39" fmla="*/ 0 h 182"/>
                  <a:gd name="T40" fmla="*/ 0 w 178"/>
                  <a:gd name="T41" fmla="*/ 0 h 182"/>
                  <a:gd name="T42" fmla="*/ 0 w 178"/>
                  <a:gd name="T43" fmla="*/ 0 h 182"/>
                  <a:gd name="T44" fmla="*/ 0 w 178"/>
                  <a:gd name="T45" fmla="*/ 0 h 182"/>
                  <a:gd name="T46" fmla="*/ 0 w 178"/>
                  <a:gd name="T47" fmla="*/ 0 h 182"/>
                  <a:gd name="T48" fmla="*/ 0 w 178"/>
                  <a:gd name="T49" fmla="*/ 0 h 182"/>
                  <a:gd name="T50" fmla="*/ 0 w 178"/>
                  <a:gd name="T51" fmla="*/ 0 h 182"/>
                  <a:gd name="T52" fmla="*/ 0 w 178"/>
                  <a:gd name="T53" fmla="*/ 0 h 182"/>
                  <a:gd name="T54" fmla="*/ 0 w 178"/>
                  <a:gd name="T55" fmla="*/ 0 h 182"/>
                  <a:gd name="T56" fmla="*/ 0 w 178"/>
                  <a:gd name="T57" fmla="*/ 0 h 182"/>
                  <a:gd name="T58" fmla="*/ 0 w 178"/>
                  <a:gd name="T59" fmla="*/ 0 h 182"/>
                  <a:gd name="T60" fmla="*/ 0 w 178"/>
                  <a:gd name="T61" fmla="*/ 0 h 182"/>
                  <a:gd name="T62" fmla="*/ 0 w 178"/>
                  <a:gd name="T63" fmla="*/ 0 h 182"/>
                  <a:gd name="T64" fmla="*/ 0 w 178"/>
                  <a:gd name="T65" fmla="*/ 0 h 182"/>
                  <a:gd name="T66" fmla="*/ 0 w 178"/>
                  <a:gd name="T67" fmla="*/ 0 h 182"/>
                  <a:gd name="T68" fmla="*/ 0 w 178"/>
                  <a:gd name="T69" fmla="*/ 0 h 182"/>
                  <a:gd name="T70" fmla="*/ 0 w 178"/>
                  <a:gd name="T71" fmla="*/ 0 h 182"/>
                  <a:gd name="T72" fmla="*/ 0 w 178"/>
                  <a:gd name="T73" fmla="*/ 0 h 182"/>
                  <a:gd name="T74" fmla="*/ 0 w 178"/>
                  <a:gd name="T75" fmla="*/ 0 h 182"/>
                  <a:gd name="T76" fmla="*/ 0 w 178"/>
                  <a:gd name="T77" fmla="*/ 0 h 182"/>
                  <a:gd name="T78" fmla="*/ 0 w 178"/>
                  <a:gd name="T79" fmla="*/ 0 h 182"/>
                  <a:gd name="T80" fmla="*/ 0 w 178"/>
                  <a:gd name="T81" fmla="*/ 0 h 182"/>
                  <a:gd name="T82" fmla="*/ 0 w 178"/>
                  <a:gd name="T83" fmla="*/ 0 h 182"/>
                  <a:gd name="T84" fmla="*/ 0 w 178"/>
                  <a:gd name="T85" fmla="*/ 0 h 182"/>
                  <a:gd name="T86" fmla="*/ 0 w 178"/>
                  <a:gd name="T87" fmla="*/ 0 h 182"/>
                  <a:gd name="T88" fmla="*/ 0 w 178"/>
                  <a:gd name="T89" fmla="*/ 0 h 182"/>
                  <a:gd name="T90" fmla="*/ 0 w 178"/>
                  <a:gd name="T91" fmla="*/ 0 h 182"/>
                  <a:gd name="T92" fmla="*/ 0 w 178"/>
                  <a:gd name="T93" fmla="*/ 0 h 182"/>
                  <a:gd name="T94" fmla="*/ 0 w 178"/>
                  <a:gd name="T95" fmla="*/ 0 h 182"/>
                  <a:gd name="T96" fmla="*/ 0 w 178"/>
                  <a:gd name="T97" fmla="*/ 0 h 182"/>
                  <a:gd name="T98" fmla="*/ 0 w 178"/>
                  <a:gd name="T99" fmla="*/ 0 h 182"/>
                  <a:gd name="T100" fmla="*/ 0 w 178"/>
                  <a:gd name="T101" fmla="*/ 0 h 182"/>
                  <a:gd name="T102" fmla="*/ 0 w 178"/>
                  <a:gd name="T103" fmla="*/ 0 h 182"/>
                  <a:gd name="T104" fmla="*/ 0 w 178"/>
                  <a:gd name="T105" fmla="*/ 0 h 182"/>
                  <a:gd name="T106" fmla="*/ 0 w 178"/>
                  <a:gd name="T107" fmla="*/ 0 h 182"/>
                  <a:gd name="T108" fmla="*/ 0 w 178"/>
                  <a:gd name="T109" fmla="*/ 0 h 182"/>
                  <a:gd name="T110" fmla="*/ 0 w 178"/>
                  <a:gd name="T111" fmla="*/ 0 h 182"/>
                  <a:gd name="T112" fmla="*/ 0 w 178"/>
                  <a:gd name="T113" fmla="*/ 0 h 182"/>
                  <a:gd name="T114" fmla="*/ 0 w 178"/>
                  <a:gd name="T115" fmla="*/ 0 h 182"/>
                  <a:gd name="T116" fmla="*/ 0 w 178"/>
                  <a:gd name="T117" fmla="*/ 0 h 182"/>
                  <a:gd name="T118" fmla="*/ 0 w 178"/>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182">
                    <a:moveTo>
                      <a:pt x="152" y="95"/>
                    </a:moveTo>
                    <a:lnTo>
                      <a:pt x="152" y="97"/>
                    </a:lnTo>
                    <a:lnTo>
                      <a:pt x="153" y="102"/>
                    </a:lnTo>
                    <a:lnTo>
                      <a:pt x="154" y="109"/>
                    </a:lnTo>
                    <a:lnTo>
                      <a:pt x="157" y="113"/>
                    </a:lnTo>
                    <a:lnTo>
                      <a:pt x="160" y="114"/>
                    </a:lnTo>
                    <a:lnTo>
                      <a:pt x="162" y="115"/>
                    </a:lnTo>
                    <a:lnTo>
                      <a:pt x="166" y="114"/>
                    </a:lnTo>
                    <a:lnTo>
                      <a:pt x="167" y="112"/>
                    </a:lnTo>
                    <a:lnTo>
                      <a:pt x="169" y="108"/>
                    </a:lnTo>
                    <a:lnTo>
                      <a:pt x="170" y="106"/>
                    </a:lnTo>
                    <a:lnTo>
                      <a:pt x="171" y="108"/>
                    </a:lnTo>
                    <a:lnTo>
                      <a:pt x="173" y="108"/>
                    </a:lnTo>
                    <a:lnTo>
                      <a:pt x="173" y="113"/>
                    </a:lnTo>
                    <a:lnTo>
                      <a:pt x="174" y="122"/>
                    </a:lnTo>
                    <a:lnTo>
                      <a:pt x="175" y="128"/>
                    </a:lnTo>
                    <a:lnTo>
                      <a:pt x="174" y="134"/>
                    </a:lnTo>
                    <a:lnTo>
                      <a:pt x="175" y="144"/>
                    </a:lnTo>
                    <a:lnTo>
                      <a:pt x="174" y="150"/>
                    </a:lnTo>
                    <a:lnTo>
                      <a:pt x="173" y="154"/>
                    </a:lnTo>
                    <a:lnTo>
                      <a:pt x="174" y="161"/>
                    </a:lnTo>
                    <a:lnTo>
                      <a:pt x="174" y="167"/>
                    </a:lnTo>
                    <a:lnTo>
                      <a:pt x="173" y="172"/>
                    </a:lnTo>
                    <a:lnTo>
                      <a:pt x="173" y="175"/>
                    </a:lnTo>
                    <a:lnTo>
                      <a:pt x="174" y="178"/>
                    </a:lnTo>
                    <a:lnTo>
                      <a:pt x="173" y="178"/>
                    </a:lnTo>
                    <a:lnTo>
                      <a:pt x="170" y="176"/>
                    </a:lnTo>
                    <a:lnTo>
                      <a:pt x="166" y="175"/>
                    </a:lnTo>
                    <a:lnTo>
                      <a:pt x="162" y="171"/>
                    </a:lnTo>
                    <a:lnTo>
                      <a:pt x="157" y="175"/>
                    </a:lnTo>
                    <a:lnTo>
                      <a:pt x="149" y="178"/>
                    </a:lnTo>
                    <a:lnTo>
                      <a:pt x="145" y="179"/>
                    </a:lnTo>
                    <a:lnTo>
                      <a:pt x="143" y="180"/>
                    </a:lnTo>
                    <a:lnTo>
                      <a:pt x="141" y="179"/>
                    </a:lnTo>
                    <a:lnTo>
                      <a:pt x="141" y="178"/>
                    </a:lnTo>
                    <a:lnTo>
                      <a:pt x="140" y="172"/>
                    </a:lnTo>
                    <a:lnTo>
                      <a:pt x="141" y="163"/>
                    </a:lnTo>
                    <a:lnTo>
                      <a:pt x="135" y="162"/>
                    </a:lnTo>
                    <a:lnTo>
                      <a:pt x="132" y="162"/>
                    </a:lnTo>
                    <a:lnTo>
                      <a:pt x="131" y="161"/>
                    </a:lnTo>
                    <a:lnTo>
                      <a:pt x="132" y="157"/>
                    </a:lnTo>
                    <a:lnTo>
                      <a:pt x="134" y="153"/>
                    </a:lnTo>
                    <a:lnTo>
                      <a:pt x="138" y="148"/>
                    </a:lnTo>
                    <a:lnTo>
                      <a:pt x="143" y="145"/>
                    </a:lnTo>
                    <a:lnTo>
                      <a:pt x="149" y="144"/>
                    </a:lnTo>
                    <a:lnTo>
                      <a:pt x="153" y="143"/>
                    </a:lnTo>
                    <a:lnTo>
                      <a:pt x="154" y="140"/>
                    </a:lnTo>
                    <a:lnTo>
                      <a:pt x="154" y="139"/>
                    </a:lnTo>
                    <a:lnTo>
                      <a:pt x="153" y="136"/>
                    </a:lnTo>
                    <a:lnTo>
                      <a:pt x="149" y="134"/>
                    </a:lnTo>
                    <a:lnTo>
                      <a:pt x="141" y="131"/>
                    </a:lnTo>
                    <a:lnTo>
                      <a:pt x="135" y="127"/>
                    </a:lnTo>
                    <a:lnTo>
                      <a:pt x="130" y="125"/>
                    </a:lnTo>
                    <a:lnTo>
                      <a:pt x="127" y="126"/>
                    </a:lnTo>
                    <a:lnTo>
                      <a:pt x="127" y="128"/>
                    </a:lnTo>
                    <a:lnTo>
                      <a:pt x="128" y="131"/>
                    </a:lnTo>
                    <a:lnTo>
                      <a:pt x="130" y="132"/>
                    </a:lnTo>
                    <a:lnTo>
                      <a:pt x="132" y="134"/>
                    </a:lnTo>
                    <a:lnTo>
                      <a:pt x="134" y="132"/>
                    </a:lnTo>
                    <a:lnTo>
                      <a:pt x="135" y="132"/>
                    </a:lnTo>
                    <a:lnTo>
                      <a:pt x="136" y="132"/>
                    </a:lnTo>
                    <a:lnTo>
                      <a:pt x="136" y="134"/>
                    </a:lnTo>
                    <a:lnTo>
                      <a:pt x="136" y="135"/>
                    </a:lnTo>
                    <a:lnTo>
                      <a:pt x="136" y="137"/>
                    </a:lnTo>
                    <a:lnTo>
                      <a:pt x="135" y="141"/>
                    </a:lnTo>
                    <a:lnTo>
                      <a:pt x="131" y="148"/>
                    </a:lnTo>
                    <a:lnTo>
                      <a:pt x="130" y="149"/>
                    </a:lnTo>
                    <a:lnTo>
                      <a:pt x="126" y="157"/>
                    </a:lnTo>
                    <a:lnTo>
                      <a:pt x="121" y="163"/>
                    </a:lnTo>
                    <a:lnTo>
                      <a:pt x="118" y="165"/>
                    </a:lnTo>
                    <a:lnTo>
                      <a:pt x="117" y="166"/>
                    </a:lnTo>
                    <a:lnTo>
                      <a:pt x="113" y="171"/>
                    </a:lnTo>
                    <a:lnTo>
                      <a:pt x="109" y="175"/>
                    </a:lnTo>
                    <a:lnTo>
                      <a:pt x="105" y="178"/>
                    </a:lnTo>
                    <a:lnTo>
                      <a:pt x="104" y="180"/>
                    </a:lnTo>
                    <a:lnTo>
                      <a:pt x="103" y="182"/>
                    </a:lnTo>
                    <a:lnTo>
                      <a:pt x="100" y="180"/>
                    </a:lnTo>
                    <a:lnTo>
                      <a:pt x="99" y="178"/>
                    </a:lnTo>
                    <a:lnTo>
                      <a:pt x="97" y="175"/>
                    </a:lnTo>
                    <a:lnTo>
                      <a:pt x="96" y="175"/>
                    </a:lnTo>
                    <a:lnTo>
                      <a:pt x="93" y="175"/>
                    </a:lnTo>
                    <a:lnTo>
                      <a:pt x="91" y="175"/>
                    </a:lnTo>
                    <a:lnTo>
                      <a:pt x="84" y="175"/>
                    </a:lnTo>
                    <a:lnTo>
                      <a:pt x="81" y="176"/>
                    </a:lnTo>
                    <a:lnTo>
                      <a:pt x="75" y="178"/>
                    </a:lnTo>
                    <a:lnTo>
                      <a:pt x="74" y="178"/>
                    </a:lnTo>
                    <a:lnTo>
                      <a:pt x="73" y="176"/>
                    </a:lnTo>
                    <a:lnTo>
                      <a:pt x="73" y="175"/>
                    </a:lnTo>
                    <a:lnTo>
                      <a:pt x="74" y="169"/>
                    </a:lnTo>
                    <a:lnTo>
                      <a:pt x="78" y="162"/>
                    </a:lnTo>
                    <a:lnTo>
                      <a:pt x="82" y="156"/>
                    </a:lnTo>
                    <a:lnTo>
                      <a:pt x="81" y="153"/>
                    </a:lnTo>
                    <a:lnTo>
                      <a:pt x="78" y="150"/>
                    </a:lnTo>
                    <a:lnTo>
                      <a:pt x="74" y="149"/>
                    </a:lnTo>
                    <a:lnTo>
                      <a:pt x="75" y="148"/>
                    </a:lnTo>
                    <a:lnTo>
                      <a:pt x="78" y="145"/>
                    </a:lnTo>
                    <a:lnTo>
                      <a:pt x="83" y="143"/>
                    </a:lnTo>
                    <a:lnTo>
                      <a:pt x="87" y="143"/>
                    </a:lnTo>
                    <a:lnTo>
                      <a:pt x="91" y="144"/>
                    </a:lnTo>
                    <a:lnTo>
                      <a:pt x="96" y="147"/>
                    </a:lnTo>
                    <a:lnTo>
                      <a:pt x="101" y="149"/>
                    </a:lnTo>
                    <a:lnTo>
                      <a:pt x="104" y="150"/>
                    </a:lnTo>
                    <a:lnTo>
                      <a:pt x="106" y="150"/>
                    </a:lnTo>
                    <a:lnTo>
                      <a:pt x="109" y="148"/>
                    </a:lnTo>
                    <a:lnTo>
                      <a:pt x="110" y="147"/>
                    </a:lnTo>
                    <a:lnTo>
                      <a:pt x="110" y="144"/>
                    </a:lnTo>
                    <a:lnTo>
                      <a:pt x="110" y="140"/>
                    </a:lnTo>
                    <a:lnTo>
                      <a:pt x="106" y="135"/>
                    </a:lnTo>
                    <a:lnTo>
                      <a:pt x="101" y="127"/>
                    </a:lnTo>
                    <a:lnTo>
                      <a:pt x="100" y="121"/>
                    </a:lnTo>
                    <a:lnTo>
                      <a:pt x="101" y="117"/>
                    </a:lnTo>
                    <a:lnTo>
                      <a:pt x="103" y="113"/>
                    </a:lnTo>
                    <a:lnTo>
                      <a:pt x="104" y="110"/>
                    </a:lnTo>
                    <a:lnTo>
                      <a:pt x="104" y="109"/>
                    </a:lnTo>
                    <a:lnTo>
                      <a:pt x="104" y="108"/>
                    </a:lnTo>
                    <a:lnTo>
                      <a:pt x="101" y="106"/>
                    </a:lnTo>
                    <a:lnTo>
                      <a:pt x="96" y="108"/>
                    </a:lnTo>
                    <a:lnTo>
                      <a:pt x="90" y="112"/>
                    </a:lnTo>
                    <a:lnTo>
                      <a:pt x="87" y="113"/>
                    </a:lnTo>
                    <a:lnTo>
                      <a:pt x="86" y="114"/>
                    </a:lnTo>
                    <a:lnTo>
                      <a:pt x="87" y="115"/>
                    </a:lnTo>
                    <a:lnTo>
                      <a:pt x="88" y="117"/>
                    </a:lnTo>
                    <a:lnTo>
                      <a:pt x="88" y="118"/>
                    </a:lnTo>
                    <a:lnTo>
                      <a:pt x="88" y="119"/>
                    </a:lnTo>
                    <a:lnTo>
                      <a:pt x="84" y="123"/>
                    </a:lnTo>
                    <a:lnTo>
                      <a:pt x="78" y="131"/>
                    </a:lnTo>
                    <a:lnTo>
                      <a:pt x="75" y="132"/>
                    </a:lnTo>
                    <a:lnTo>
                      <a:pt x="74" y="135"/>
                    </a:lnTo>
                    <a:lnTo>
                      <a:pt x="71" y="139"/>
                    </a:lnTo>
                    <a:lnTo>
                      <a:pt x="68" y="143"/>
                    </a:lnTo>
                    <a:lnTo>
                      <a:pt x="65" y="145"/>
                    </a:lnTo>
                    <a:lnTo>
                      <a:pt x="64" y="148"/>
                    </a:lnTo>
                    <a:lnTo>
                      <a:pt x="61" y="150"/>
                    </a:lnTo>
                    <a:lnTo>
                      <a:pt x="57" y="156"/>
                    </a:lnTo>
                    <a:lnTo>
                      <a:pt x="52" y="161"/>
                    </a:lnTo>
                    <a:lnTo>
                      <a:pt x="51" y="165"/>
                    </a:lnTo>
                    <a:lnTo>
                      <a:pt x="48" y="171"/>
                    </a:lnTo>
                    <a:lnTo>
                      <a:pt x="46" y="176"/>
                    </a:lnTo>
                    <a:lnTo>
                      <a:pt x="44" y="178"/>
                    </a:lnTo>
                    <a:lnTo>
                      <a:pt x="43" y="176"/>
                    </a:lnTo>
                    <a:lnTo>
                      <a:pt x="39" y="172"/>
                    </a:lnTo>
                    <a:lnTo>
                      <a:pt x="35" y="170"/>
                    </a:lnTo>
                    <a:lnTo>
                      <a:pt x="34" y="171"/>
                    </a:lnTo>
                    <a:lnTo>
                      <a:pt x="29" y="172"/>
                    </a:lnTo>
                    <a:lnTo>
                      <a:pt x="22" y="174"/>
                    </a:lnTo>
                    <a:lnTo>
                      <a:pt x="17" y="176"/>
                    </a:lnTo>
                    <a:lnTo>
                      <a:pt x="13" y="179"/>
                    </a:lnTo>
                    <a:lnTo>
                      <a:pt x="12" y="180"/>
                    </a:lnTo>
                    <a:lnTo>
                      <a:pt x="11" y="179"/>
                    </a:lnTo>
                    <a:lnTo>
                      <a:pt x="11" y="176"/>
                    </a:lnTo>
                    <a:lnTo>
                      <a:pt x="12" y="172"/>
                    </a:lnTo>
                    <a:lnTo>
                      <a:pt x="13" y="166"/>
                    </a:lnTo>
                    <a:lnTo>
                      <a:pt x="16" y="161"/>
                    </a:lnTo>
                    <a:lnTo>
                      <a:pt x="18" y="156"/>
                    </a:lnTo>
                    <a:lnTo>
                      <a:pt x="20" y="153"/>
                    </a:lnTo>
                    <a:lnTo>
                      <a:pt x="18" y="150"/>
                    </a:lnTo>
                    <a:lnTo>
                      <a:pt x="17" y="148"/>
                    </a:lnTo>
                    <a:lnTo>
                      <a:pt x="13" y="147"/>
                    </a:lnTo>
                    <a:lnTo>
                      <a:pt x="11" y="145"/>
                    </a:lnTo>
                    <a:lnTo>
                      <a:pt x="9" y="145"/>
                    </a:lnTo>
                    <a:lnTo>
                      <a:pt x="8" y="144"/>
                    </a:lnTo>
                    <a:lnTo>
                      <a:pt x="9" y="143"/>
                    </a:lnTo>
                    <a:lnTo>
                      <a:pt x="12" y="140"/>
                    </a:lnTo>
                    <a:lnTo>
                      <a:pt x="17" y="137"/>
                    </a:lnTo>
                    <a:lnTo>
                      <a:pt x="22" y="136"/>
                    </a:lnTo>
                    <a:lnTo>
                      <a:pt x="30" y="137"/>
                    </a:lnTo>
                    <a:lnTo>
                      <a:pt x="34" y="139"/>
                    </a:lnTo>
                    <a:lnTo>
                      <a:pt x="38" y="140"/>
                    </a:lnTo>
                    <a:lnTo>
                      <a:pt x="40" y="139"/>
                    </a:lnTo>
                    <a:lnTo>
                      <a:pt x="43" y="137"/>
                    </a:lnTo>
                    <a:lnTo>
                      <a:pt x="49" y="128"/>
                    </a:lnTo>
                    <a:lnTo>
                      <a:pt x="52" y="123"/>
                    </a:lnTo>
                    <a:lnTo>
                      <a:pt x="53" y="119"/>
                    </a:lnTo>
                    <a:lnTo>
                      <a:pt x="53" y="117"/>
                    </a:lnTo>
                    <a:lnTo>
                      <a:pt x="52" y="114"/>
                    </a:lnTo>
                    <a:lnTo>
                      <a:pt x="49" y="113"/>
                    </a:lnTo>
                    <a:lnTo>
                      <a:pt x="48" y="113"/>
                    </a:lnTo>
                    <a:lnTo>
                      <a:pt x="44" y="114"/>
                    </a:lnTo>
                    <a:lnTo>
                      <a:pt x="40" y="115"/>
                    </a:lnTo>
                    <a:lnTo>
                      <a:pt x="38" y="118"/>
                    </a:lnTo>
                    <a:lnTo>
                      <a:pt x="38" y="121"/>
                    </a:lnTo>
                    <a:lnTo>
                      <a:pt x="38" y="123"/>
                    </a:lnTo>
                    <a:lnTo>
                      <a:pt x="38" y="126"/>
                    </a:lnTo>
                    <a:lnTo>
                      <a:pt x="36" y="126"/>
                    </a:lnTo>
                    <a:lnTo>
                      <a:pt x="33" y="123"/>
                    </a:lnTo>
                    <a:lnTo>
                      <a:pt x="26" y="115"/>
                    </a:lnTo>
                    <a:lnTo>
                      <a:pt x="21" y="108"/>
                    </a:lnTo>
                    <a:lnTo>
                      <a:pt x="20" y="101"/>
                    </a:lnTo>
                    <a:lnTo>
                      <a:pt x="13" y="92"/>
                    </a:lnTo>
                    <a:lnTo>
                      <a:pt x="13" y="88"/>
                    </a:lnTo>
                    <a:lnTo>
                      <a:pt x="12" y="86"/>
                    </a:lnTo>
                    <a:lnTo>
                      <a:pt x="12" y="82"/>
                    </a:lnTo>
                    <a:lnTo>
                      <a:pt x="8" y="75"/>
                    </a:lnTo>
                    <a:lnTo>
                      <a:pt x="7" y="70"/>
                    </a:lnTo>
                    <a:lnTo>
                      <a:pt x="8" y="65"/>
                    </a:lnTo>
                    <a:lnTo>
                      <a:pt x="7" y="62"/>
                    </a:lnTo>
                    <a:lnTo>
                      <a:pt x="5" y="58"/>
                    </a:lnTo>
                    <a:lnTo>
                      <a:pt x="4" y="55"/>
                    </a:lnTo>
                    <a:lnTo>
                      <a:pt x="1" y="49"/>
                    </a:lnTo>
                    <a:lnTo>
                      <a:pt x="0" y="45"/>
                    </a:lnTo>
                    <a:lnTo>
                      <a:pt x="0" y="44"/>
                    </a:lnTo>
                    <a:lnTo>
                      <a:pt x="1" y="43"/>
                    </a:lnTo>
                    <a:lnTo>
                      <a:pt x="8" y="42"/>
                    </a:lnTo>
                    <a:lnTo>
                      <a:pt x="7" y="38"/>
                    </a:lnTo>
                    <a:lnTo>
                      <a:pt x="8" y="34"/>
                    </a:lnTo>
                    <a:lnTo>
                      <a:pt x="9" y="27"/>
                    </a:lnTo>
                    <a:lnTo>
                      <a:pt x="9" y="22"/>
                    </a:lnTo>
                    <a:lnTo>
                      <a:pt x="8" y="16"/>
                    </a:lnTo>
                    <a:lnTo>
                      <a:pt x="7" y="12"/>
                    </a:lnTo>
                    <a:lnTo>
                      <a:pt x="5" y="11"/>
                    </a:lnTo>
                    <a:lnTo>
                      <a:pt x="7" y="9"/>
                    </a:lnTo>
                    <a:lnTo>
                      <a:pt x="11" y="11"/>
                    </a:lnTo>
                    <a:lnTo>
                      <a:pt x="17" y="16"/>
                    </a:lnTo>
                    <a:lnTo>
                      <a:pt x="23" y="21"/>
                    </a:lnTo>
                    <a:lnTo>
                      <a:pt x="27" y="26"/>
                    </a:lnTo>
                    <a:lnTo>
                      <a:pt x="30" y="30"/>
                    </a:lnTo>
                    <a:lnTo>
                      <a:pt x="31" y="36"/>
                    </a:lnTo>
                    <a:lnTo>
                      <a:pt x="31" y="40"/>
                    </a:lnTo>
                    <a:lnTo>
                      <a:pt x="36" y="45"/>
                    </a:lnTo>
                    <a:lnTo>
                      <a:pt x="38" y="49"/>
                    </a:lnTo>
                    <a:lnTo>
                      <a:pt x="38" y="52"/>
                    </a:lnTo>
                    <a:lnTo>
                      <a:pt x="38" y="57"/>
                    </a:lnTo>
                    <a:lnTo>
                      <a:pt x="35" y="64"/>
                    </a:lnTo>
                    <a:lnTo>
                      <a:pt x="31" y="69"/>
                    </a:lnTo>
                    <a:lnTo>
                      <a:pt x="30" y="71"/>
                    </a:lnTo>
                    <a:lnTo>
                      <a:pt x="30" y="74"/>
                    </a:lnTo>
                    <a:lnTo>
                      <a:pt x="31" y="79"/>
                    </a:lnTo>
                    <a:lnTo>
                      <a:pt x="33" y="84"/>
                    </a:lnTo>
                    <a:lnTo>
                      <a:pt x="36" y="90"/>
                    </a:lnTo>
                    <a:lnTo>
                      <a:pt x="39" y="91"/>
                    </a:lnTo>
                    <a:lnTo>
                      <a:pt x="40" y="91"/>
                    </a:lnTo>
                    <a:lnTo>
                      <a:pt x="44" y="90"/>
                    </a:lnTo>
                    <a:lnTo>
                      <a:pt x="47" y="86"/>
                    </a:lnTo>
                    <a:lnTo>
                      <a:pt x="48" y="80"/>
                    </a:lnTo>
                    <a:lnTo>
                      <a:pt x="49" y="74"/>
                    </a:lnTo>
                    <a:lnTo>
                      <a:pt x="49" y="73"/>
                    </a:lnTo>
                    <a:lnTo>
                      <a:pt x="49" y="70"/>
                    </a:lnTo>
                    <a:lnTo>
                      <a:pt x="49" y="64"/>
                    </a:lnTo>
                    <a:lnTo>
                      <a:pt x="49" y="60"/>
                    </a:lnTo>
                    <a:lnTo>
                      <a:pt x="51" y="55"/>
                    </a:lnTo>
                    <a:lnTo>
                      <a:pt x="51" y="52"/>
                    </a:lnTo>
                    <a:lnTo>
                      <a:pt x="48" y="49"/>
                    </a:lnTo>
                    <a:lnTo>
                      <a:pt x="44" y="45"/>
                    </a:lnTo>
                    <a:lnTo>
                      <a:pt x="39" y="36"/>
                    </a:lnTo>
                    <a:lnTo>
                      <a:pt x="36" y="33"/>
                    </a:lnTo>
                    <a:lnTo>
                      <a:pt x="36" y="30"/>
                    </a:lnTo>
                    <a:lnTo>
                      <a:pt x="36" y="26"/>
                    </a:lnTo>
                    <a:lnTo>
                      <a:pt x="39" y="23"/>
                    </a:lnTo>
                    <a:lnTo>
                      <a:pt x="42" y="21"/>
                    </a:lnTo>
                    <a:lnTo>
                      <a:pt x="46" y="21"/>
                    </a:lnTo>
                    <a:lnTo>
                      <a:pt x="48" y="21"/>
                    </a:lnTo>
                    <a:lnTo>
                      <a:pt x="48" y="20"/>
                    </a:lnTo>
                    <a:lnTo>
                      <a:pt x="49" y="11"/>
                    </a:lnTo>
                    <a:lnTo>
                      <a:pt x="51" y="8"/>
                    </a:lnTo>
                    <a:lnTo>
                      <a:pt x="52" y="7"/>
                    </a:lnTo>
                    <a:lnTo>
                      <a:pt x="53" y="7"/>
                    </a:lnTo>
                    <a:lnTo>
                      <a:pt x="56" y="9"/>
                    </a:lnTo>
                    <a:lnTo>
                      <a:pt x="60" y="12"/>
                    </a:lnTo>
                    <a:lnTo>
                      <a:pt x="61" y="13"/>
                    </a:lnTo>
                    <a:lnTo>
                      <a:pt x="61" y="11"/>
                    </a:lnTo>
                    <a:lnTo>
                      <a:pt x="64" y="8"/>
                    </a:lnTo>
                    <a:lnTo>
                      <a:pt x="65" y="5"/>
                    </a:lnTo>
                    <a:lnTo>
                      <a:pt x="68" y="3"/>
                    </a:lnTo>
                    <a:lnTo>
                      <a:pt x="68" y="1"/>
                    </a:lnTo>
                    <a:lnTo>
                      <a:pt x="70" y="0"/>
                    </a:lnTo>
                    <a:lnTo>
                      <a:pt x="71" y="3"/>
                    </a:lnTo>
                    <a:lnTo>
                      <a:pt x="74" y="7"/>
                    </a:lnTo>
                    <a:lnTo>
                      <a:pt x="77" y="9"/>
                    </a:lnTo>
                    <a:lnTo>
                      <a:pt x="78" y="12"/>
                    </a:lnTo>
                    <a:lnTo>
                      <a:pt x="78" y="13"/>
                    </a:lnTo>
                    <a:lnTo>
                      <a:pt x="82" y="11"/>
                    </a:lnTo>
                    <a:lnTo>
                      <a:pt x="84" y="9"/>
                    </a:lnTo>
                    <a:lnTo>
                      <a:pt x="87" y="8"/>
                    </a:lnTo>
                    <a:lnTo>
                      <a:pt x="87" y="9"/>
                    </a:lnTo>
                    <a:lnTo>
                      <a:pt x="88" y="12"/>
                    </a:lnTo>
                    <a:lnTo>
                      <a:pt x="91" y="16"/>
                    </a:lnTo>
                    <a:lnTo>
                      <a:pt x="91" y="18"/>
                    </a:lnTo>
                    <a:lnTo>
                      <a:pt x="91" y="20"/>
                    </a:lnTo>
                    <a:lnTo>
                      <a:pt x="91" y="21"/>
                    </a:lnTo>
                    <a:lnTo>
                      <a:pt x="95" y="23"/>
                    </a:lnTo>
                    <a:lnTo>
                      <a:pt x="97" y="25"/>
                    </a:lnTo>
                    <a:lnTo>
                      <a:pt x="99" y="29"/>
                    </a:lnTo>
                    <a:lnTo>
                      <a:pt x="99" y="33"/>
                    </a:lnTo>
                    <a:lnTo>
                      <a:pt x="97" y="39"/>
                    </a:lnTo>
                    <a:lnTo>
                      <a:pt x="92" y="47"/>
                    </a:lnTo>
                    <a:lnTo>
                      <a:pt x="90" y="51"/>
                    </a:lnTo>
                    <a:lnTo>
                      <a:pt x="88" y="53"/>
                    </a:lnTo>
                    <a:lnTo>
                      <a:pt x="90" y="57"/>
                    </a:lnTo>
                    <a:lnTo>
                      <a:pt x="91" y="61"/>
                    </a:lnTo>
                    <a:lnTo>
                      <a:pt x="92" y="65"/>
                    </a:lnTo>
                    <a:lnTo>
                      <a:pt x="95" y="68"/>
                    </a:lnTo>
                    <a:lnTo>
                      <a:pt x="99" y="70"/>
                    </a:lnTo>
                    <a:lnTo>
                      <a:pt x="103" y="71"/>
                    </a:lnTo>
                    <a:lnTo>
                      <a:pt x="113" y="73"/>
                    </a:lnTo>
                    <a:lnTo>
                      <a:pt x="125" y="74"/>
                    </a:lnTo>
                    <a:lnTo>
                      <a:pt x="134" y="74"/>
                    </a:lnTo>
                    <a:lnTo>
                      <a:pt x="143" y="77"/>
                    </a:lnTo>
                    <a:lnTo>
                      <a:pt x="152" y="79"/>
                    </a:lnTo>
                    <a:lnTo>
                      <a:pt x="156" y="79"/>
                    </a:lnTo>
                    <a:lnTo>
                      <a:pt x="158" y="79"/>
                    </a:lnTo>
                    <a:lnTo>
                      <a:pt x="158" y="78"/>
                    </a:lnTo>
                    <a:lnTo>
                      <a:pt x="158" y="75"/>
                    </a:lnTo>
                    <a:lnTo>
                      <a:pt x="156" y="74"/>
                    </a:lnTo>
                    <a:lnTo>
                      <a:pt x="141" y="69"/>
                    </a:lnTo>
                    <a:lnTo>
                      <a:pt x="131" y="66"/>
                    </a:lnTo>
                    <a:lnTo>
                      <a:pt x="123" y="62"/>
                    </a:lnTo>
                    <a:lnTo>
                      <a:pt x="116" y="58"/>
                    </a:lnTo>
                    <a:lnTo>
                      <a:pt x="110" y="55"/>
                    </a:lnTo>
                    <a:lnTo>
                      <a:pt x="106" y="49"/>
                    </a:lnTo>
                    <a:lnTo>
                      <a:pt x="104" y="44"/>
                    </a:lnTo>
                    <a:lnTo>
                      <a:pt x="101" y="38"/>
                    </a:lnTo>
                    <a:lnTo>
                      <a:pt x="101" y="31"/>
                    </a:lnTo>
                    <a:lnTo>
                      <a:pt x="101" y="26"/>
                    </a:lnTo>
                    <a:lnTo>
                      <a:pt x="103" y="21"/>
                    </a:lnTo>
                    <a:lnTo>
                      <a:pt x="105" y="17"/>
                    </a:lnTo>
                    <a:lnTo>
                      <a:pt x="109" y="13"/>
                    </a:lnTo>
                    <a:lnTo>
                      <a:pt x="113" y="11"/>
                    </a:lnTo>
                    <a:lnTo>
                      <a:pt x="118" y="8"/>
                    </a:lnTo>
                    <a:lnTo>
                      <a:pt x="123" y="7"/>
                    </a:lnTo>
                    <a:lnTo>
                      <a:pt x="128" y="7"/>
                    </a:lnTo>
                    <a:lnTo>
                      <a:pt x="138" y="7"/>
                    </a:lnTo>
                    <a:lnTo>
                      <a:pt x="145" y="9"/>
                    </a:lnTo>
                    <a:lnTo>
                      <a:pt x="152" y="12"/>
                    </a:lnTo>
                    <a:lnTo>
                      <a:pt x="156" y="12"/>
                    </a:lnTo>
                    <a:lnTo>
                      <a:pt x="158" y="12"/>
                    </a:lnTo>
                    <a:lnTo>
                      <a:pt x="158" y="11"/>
                    </a:lnTo>
                    <a:lnTo>
                      <a:pt x="160" y="7"/>
                    </a:lnTo>
                    <a:lnTo>
                      <a:pt x="160" y="4"/>
                    </a:lnTo>
                    <a:lnTo>
                      <a:pt x="162" y="3"/>
                    </a:lnTo>
                    <a:lnTo>
                      <a:pt x="165" y="5"/>
                    </a:lnTo>
                    <a:lnTo>
                      <a:pt x="170" y="9"/>
                    </a:lnTo>
                    <a:lnTo>
                      <a:pt x="173" y="16"/>
                    </a:lnTo>
                    <a:lnTo>
                      <a:pt x="174" y="21"/>
                    </a:lnTo>
                    <a:lnTo>
                      <a:pt x="174" y="23"/>
                    </a:lnTo>
                    <a:lnTo>
                      <a:pt x="173" y="26"/>
                    </a:lnTo>
                    <a:lnTo>
                      <a:pt x="169" y="30"/>
                    </a:lnTo>
                    <a:lnTo>
                      <a:pt x="165" y="34"/>
                    </a:lnTo>
                    <a:lnTo>
                      <a:pt x="162" y="36"/>
                    </a:lnTo>
                    <a:lnTo>
                      <a:pt x="158" y="38"/>
                    </a:lnTo>
                    <a:lnTo>
                      <a:pt x="153" y="38"/>
                    </a:lnTo>
                    <a:lnTo>
                      <a:pt x="149" y="38"/>
                    </a:lnTo>
                    <a:lnTo>
                      <a:pt x="144" y="36"/>
                    </a:lnTo>
                    <a:lnTo>
                      <a:pt x="130" y="29"/>
                    </a:lnTo>
                    <a:lnTo>
                      <a:pt x="125" y="26"/>
                    </a:lnTo>
                    <a:lnTo>
                      <a:pt x="122" y="26"/>
                    </a:lnTo>
                    <a:lnTo>
                      <a:pt x="118" y="27"/>
                    </a:lnTo>
                    <a:lnTo>
                      <a:pt x="117" y="29"/>
                    </a:lnTo>
                    <a:lnTo>
                      <a:pt x="117" y="30"/>
                    </a:lnTo>
                    <a:lnTo>
                      <a:pt x="117" y="33"/>
                    </a:lnTo>
                    <a:lnTo>
                      <a:pt x="118" y="34"/>
                    </a:lnTo>
                    <a:lnTo>
                      <a:pt x="123" y="36"/>
                    </a:lnTo>
                    <a:lnTo>
                      <a:pt x="131" y="39"/>
                    </a:lnTo>
                    <a:lnTo>
                      <a:pt x="135" y="43"/>
                    </a:lnTo>
                    <a:lnTo>
                      <a:pt x="145" y="45"/>
                    </a:lnTo>
                    <a:lnTo>
                      <a:pt x="153" y="49"/>
                    </a:lnTo>
                    <a:lnTo>
                      <a:pt x="163" y="55"/>
                    </a:lnTo>
                    <a:lnTo>
                      <a:pt x="171" y="61"/>
                    </a:lnTo>
                    <a:lnTo>
                      <a:pt x="174" y="64"/>
                    </a:lnTo>
                    <a:lnTo>
                      <a:pt x="176" y="68"/>
                    </a:lnTo>
                    <a:lnTo>
                      <a:pt x="178" y="73"/>
                    </a:lnTo>
                    <a:lnTo>
                      <a:pt x="178" y="77"/>
                    </a:lnTo>
                    <a:lnTo>
                      <a:pt x="176" y="84"/>
                    </a:lnTo>
                    <a:lnTo>
                      <a:pt x="173" y="91"/>
                    </a:lnTo>
                    <a:lnTo>
                      <a:pt x="166" y="95"/>
                    </a:lnTo>
                    <a:lnTo>
                      <a:pt x="160" y="96"/>
                    </a:lnTo>
                    <a:lnTo>
                      <a:pt x="152"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94" name="Freeform 322"/>
              <p:cNvSpPr>
                <a:spLocks/>
              </p:cNvSpPr>
              <p:nvPr userDrawn="1"/>
            </p:nvSpPr>
            <p:spPr bwMode="auto">
              <a:xfrm>
                <a:off x="141" y="170"/>
                <a:ext cx="59" cy="61"/>
              </a:xfrm>
              <a:custGeom>
                <a:avLst/>
                <a:gdLst>
                  <a:gd name="T0" fmla="*/ 0 w 178"/>
                  <a:gd name="T1" fmla="*/ 0 h 182"/>
                  <a:gd name="T2" fmla="*/ 0 w 178"/>
                  <a:gd name="T3" fmla="*/ 0 h 182"/>
                  <a:gd name="T4" fmla="*/ 0 w 178"/>
                  <a:gd name="T5" fmla="*/ 0 h 182"/>
                  <a:gd name="T6" fmla="*/ 0 w 178"/>
                  <a:gd name="T7" fmla="*/ 0 h 182"/>
                  <a:gd name="T8" fmla="*/ 0 w 178"/>
                  <a:gd name="T9" fmla="*/ 0 h 182"/>
                  <a:gd name="T10" fmla="*/ 0 w 178"/>
                  <a:gd name="T11" fmla="*/ 0 h 182"/>
                  <a:gd name="T12" fmla="*/ 0 w 178"/>
                  <a:gd name="T13" fmla="*/ 0 h 182"/>
                  <a:gd name="T14" fmla="*/ 0 w 178"/>
                  <a:gd name="T15" fmla="*/ 0 h 182"/>
                  <a:gd name="T16" fmla="*/ 0 w 178"/>
                  <a:gd name="T17" fmla="*/ 0 h 182"/>
                  <a:gd name="T18" fmla="*/ 0 w 178"/>
                  <a:gd name="T19" fmla="*/ 0 h 182"/>
                  <a:gd name="T20" fmla="*/ 0 w 178"/>
                  <a:gd name="T21" fmla="*/ 0 h 182"/>
                  <a:gd name="T22" fmla="*/ 0 w 178"/>
                  <a:gd name="T23" fmla="*/ 0 h 182"/>
                  <a:gd name="T24" fmla="*/ 0 w 178"/>
                  <a:gd name="T25" fmla="*/ 0 h 182"/>
                  <a:gd name="T26" fmla="*/ 0 w 178"/>
                  <a:gd name="T27" fmla="*/ 0 h 182"/>
                  <a:gd name="T28" fmla="*/ 0 w 178"/>
                  <a:gd name="T29" fmla="*/ 0 h 182"/>
                  <a:gd name="T30" fmla="*/ 0 w 178"/>
                  <a:gd name="T31" fmla="*/ 0 h 182"/>
                  <a:gd name="T32" fmla="*/ 0 w 178"/>
                  <a:gd name="T33" fmla="*/ 0 h 182"/>
                  <a:gd name="T34" fmla="*/ 0 w 178"/>
                  <a:gd name="T35" fmla="*/ 0 h 182"/>
                  <a:gd name="T36" fmla="*/ 0 w 178"/>
                  <a:gd name="T37" fmla="*/ 0 h 182"/>
                  <a:gd name="T38" fmla="*/ 0 w 178"/>
                  <a:gd name="T39" fmla="*/ 0 h 182"/>
                  <a:gd name="T40" fmla="*/ 0 w 178"/>
                  <a:gd name="T41" fmla="*/ 0 h 182"/>
                  <a:gd name="T42" fmla="*/ 0 w 178"/>
                  <a:gd name="T43" fmla="*/ 0 h 182"/>
                  <a:gd name="T44" fmla="*/ 0 w 178"/>
                  <a:gd name="T45" fmla="*/ 0 h 182"/>
                  <a:gd name="T46" fmla="*/ 0 w 178"/>
                  <a:gd name="T47" fmla="*/ 0 h 182"/>
                  <a:gd name="T48" fmla="*/ 0 w 178"/>
                  <a:gd name="T49" fmla="*/ 0 h 182"/>
                  <a:gd name="T50" fmla="*/ 0 w 178"/>
                  <a:gd name="T51" fmla="*/ 0 h 182"/>
                  <a:gd name="T52" fmla="*/ 0 w 178"/>
                  <a:gd name="T53" fmla="*/ 0 h 182"/>
                  <a:gd name="T54" fmla="*/ 0 w 178"/>
                  <a:gd name="T55" fmla="*/ 0 h 182"/>
                  <a:gd name="T56" fmla="*/ 0 w 178"/>
                  <a:gd name="T57" fmla="*/ 0 h 182"/>
                  <a:gd name="T58" fmla="*/ 0 w 178"/>
                  <a:gd name="T59" fmla="*/ 0 h 182"/>
                  <a:gd name="T60" fmla="*/ 0 w 178"/>
                  <a:gd name="T61" fmla="*/ 0 h 182"/>
                  <a:gd name="T62" fmla="*/ 0 w 178"/>
                  <a:gd name="T63" fmla="*/ 0 h 182"/>
                  <a:gd name="T64" fmla="*/ 0 w 178"/>
                  <a:gd name="T65" fmla="*/ 0 h 182"/>
                  <a:gd name="T66" fmla="*/ 0 w 178"/>
                  <a:gd name="T67" fmla="*/ 0 h 182"/>
                  <a:gd name="T68" fmla="*/ 0 w 178"/>
                  <a:gd name="T69" fmla="*/ 0 h 182"/>
                  <a:gd name="T70" fmla="*/ 0 w 178"/>
                  <a:gd name="T71" fmla="*/ 0 h 182"/>
                  <a:gd name="T72" fmla="*/ 0 w 178"/>
                  <a:gd name="T73" fmla="*/ 0 h 182"/>
                  <a:gd name="T74" fmla="*/ 0 w 178"/>
                  <a:gd name="T75" fmla="*/ 0 h 182"/>
                  <a:gd name="T76" fmla="*/ 0 w 178"/>
                  <a:gd name="T77" fmla="*/ 0 h 182"/>
                  <a:gd name="T78" fmla="*/ 0 w 178"/>
                  <a:gd name="T79" fmla="*/ 0 h 182"/>
                  <a:gd name="T80" fmla="*/ 0 w 178"/>
                  <a:gd name="T81" fmla="*/ 0 h 182"/>
                  <a:gd name="T82" fmla="*/ 0 w 178"/>
                  <a:gd name="T83" fmla="*/ 0 h 182"/>
                  <a:gd name="T84" fmla="*/ 0 w 178"/>
                  <a:gd name="T85" fmla="*/ 0 h 182"/>
                  <a:gd name="T86" fmla="*/ 0 w 178"/>
                  <a:gd name="T87" fmla="*/ 0 h 182"/>
                  <a:gd name="T88" fmla="*/ 0 w 178"/>
                  <a:gd name="T89" fmla="*/ 0 h 182"/>
                  <a:gd name="T90" fmla="*/ 0 w 178"/>
                  <a:gd name="T91" fmla="*/ 0 h 182"/>
                  <a:gd name="T92" fmla="*/ 0 w 178"/>
                  <a:gd name="T93" fmla="*/ 0 h 182"/>
                  <a:gd name="T94" fmla="*/ 0 w 178"/>
                  <a:gd name="T95" fmla="*/ 0 h 182"/>
                  <a:gd name="T96" fmla="*/ 0 w 178"/>
                  <a:gd name="T97" fmla="*/ 0 h 182"/>
                  <a:gd name="T98" fmla="*/ 0 w 178"/>
                  <a:gd name="T99" fmla="*/ 0 h 182"/>
                  <a:gd name="T100" fmla="*/ 0 w 178"/>
                  <a:gd name="T101" fmla="*/ 0 h 182"/>
                  <a:gd name="T102" fmla="*/ 0 w 178"/>
                  <a:gd name="T103" fmla="*/ 0 h 182"/>
                  <a:gd name="T104" fmla="*/ 0 w 178"/>
                  <a:gd name="T105" fmla="*/ 0 h 182"/>
                  <a:gd name="T106" fmla="*/ 0 w 178"/>
                  <a:gd name="T107" fmla="*/ 0 h 182"/>
                  <a:gd name="T108" fmla="*/ 0 w 178"/>
                  <a:gd name="T109" fmla="*/ 0 h 182"/>
                  <a:gd name="T110" fmla="*/ 0 w 178"/>
                  <a:gd name="T111" fmla="*/ 0 h 182"/>
                  <a:gd name="T112" fmla="*/ 0 w 178"/>
                  <a:gd name="T113" fmla="*/ 0 h 182"/>
                  <a:gd name="T114" fmla="*/ 0 w 178"/>
                  <a:gd name="T115" fmla="*/ 0 h 182"/>
                  <a:gd name="T116" fmla="*/ 0 w 178"/>
                  <a:gd name="T117" fmla="*/ 0 h 182"/>
                  <a:gd name="T118" fmla="*/ 0 w 178"/>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182">
                    <a:moveTo>
                      <a:pt x="152" y="95"/>
                    </a:moveTo>
                    <a:lnTo>
                      <a:pt x="152" y="97"/>
                    </a:lnTo>
                    <a:lnTo>
                      <a:pt x="153" y="102"/>
                    </a:lnTo>
                    <a:lnTo>
                      <a:pt x="154" y="109"/>
                    </a:lnTo>
                    <a:lnTo>
                      <a:pt x="157" y="113"/>
                    </a:lnTo>
                    <a:lnTo>
                      <a:pt x="160" y="114"/>
                    </a:lnTo>
                    <a:lnTo>
                      <a:pt x="162" y="115"/>
                    </a:lnTo>
                    <a:lnTo>
                      <a:pt x="166" y="114"/>
                    </a:lnTo>
                    <a:lnTo>
                      <a:pt x="167" y="112"/>
                    </a:lnTo>
                    <a:lnTo>
                      <a:pt x="169" y="108"/>
                    </a:lnTo>
                    <a:lnTo>
                      <a:pt x="170" y="106"/>
                    </a:lnTo>
                    <a:lnTo>
                      <a:pt x="171" y="108"/>
                    </a:lnTo>
                    <a:lnTo>
                      <a:pt x="173" y="108"/>
                    </a:lnTo>
                    <a:lnTo>
                      <a:pt x="173" y="113"/>
                    </a:lnTo>
                    <a:lnTo>
                      <a:pt x="174" y="122"/>
                    </a:lnTo>
                    <a:lnTo>
                      <a:pt x="175" y="128"/>
                    </a:lnTo>
                    <a:lnTo>
                      <a:pt x="174" y="134"/>
                    </a:lnTo>
                    <a:lnTo>
                      <a:pt x="175" y="144"/>
                    </a:lnTo>
                    <a:lnTo>
                      <a:pt x="174" y="150"/>
                    </a:lnTo>
                    <a:lnTo>
                      <a:pt x="173" y="154"/>
                    </a:lnTo>
                    <a:lnTo>
                      <a:pt x="174" y="161"/>
                    </a:lnTo>
                    <a:lnTo>
                      <a:pt x="174" y="167"/>
                    </a:lnTo>
                    <a:lnTo>
                      <a:pt x="173" y="172"/>
                    </a:lnTo>
                    <a:lnTo>
                      <a:pt x="173" y="175"/>
                    </a:lnTo>
                    <a:lnTo>
                      <a:pt x="174" y="178"/>
                    </a:lnTo>
                    <a:lnTo>
                      <a:pt x="173" y="178"/>
                    </a:lnTo>
                    <a:lnTo>
                      <a:pt x="170" y="176"/>
                    </a:lnTo>
                    <a:lnTo>
                      <a:pt x="166" y="175"/>
                    </a:lnTo>
                    <a:lnTo>
                      <a:pt x="162" y="171"/>
                    </a:lnTo>
                    <a:lnTo>
                      <a:pt x="157" y="175"/>
                    </a:lnTo>
                    <a:lnTo>
                      <a:pt x="149" y="178"/>
                    </a:lnTo>
                    <a:lnTo>
                      <a:pt x="145" y="179"/>
                    </a:lnTo>
                    <a:lnTo>
                      <a:pt x="143" y="180"/>
                    </a:lnTo>
                    <a:lnTo>
                      <a:pt x="141" y="179"/>
                    </a:lnTo>
                    <a:lnTo>
                      <a:pt x="141" y="178"/>
                    </a:lnTo>
                    <a:lnTo>
                      <a:pt x="140" y="172"/>
                    </a:lnTo>
                    <a:lnTo>
                      <a:pt x="141" y="163"/>
                    </a:lnTo>
                    <a:lnTo>
                      <a:pt x="135" y="162"/>
                    </a:lnTo>
                    <a:lnTo>
                      <a:pt x="132" y="162"/>
                    </a:lnTo>
                    <a:lnTo>
                      <a:pt x="131" y="161"/>
                    </a:lnTo>
                    <a:lnTo>
                      <a:pt x="132" y="157"/>
                    </a:lnTo>
                    <a:lnTo>
                      <a:pt x="134" y="153"/>
                    </a:lnTo>
                    <a:lnTo>
                      <a:pt x="138" y="148"/>
                    </a:lnTo>
                    <a:lnTo>
                      <a:pt x="143" y="145"/>
                    </a:lnTo>
                    <a:lnTo>
                      <a:pt x="149" y="144"/>
                    </a:lnTo>
                    <a:lnTo>
                      <a:pt x="153" y="143"/>
                    </a:lnTo>
                    <a:lnTo>
                      <a:pt x="154" y="140"/>
                    </a:lnTo>
                    <a:lnTo>
                      <a:pt x="154" y="139"/>
                    </a:lnTo>
                    <a:lnTo>
                      <a:pt x="153" y="136"/>
                    </a:lnTo>
                    <a:lnTo>
                      <a:pt x="149" y="134"/>
                    </a:lnTo>
                    <a:lnTo>
                      <a:pt x="141" y="131"/>
                    </a:lnTo>
                    <a:lnTo>
                      <a:pt x="135" y="127"/>
                    </a:lnTo>
                    <a:lnTo>
                      <a:pt x="130" y="125"/>
                    </a:lnTo>
                    <a:lnTo>
                      <a:pt x="127" y="126"/>
                    </a:lnTo>
                    <a:lnTo>
                      <a:pt x="127" y="128"/>
                    </a:lnTo>
                    <a:lnTo>
                      <a:pt x="128" y="131"/>
                    </a:lnTo>
                    <a:lnTo>
                      <a:pt x="130" y="132"/>
                    </a:lnTo>
                    <a:lnTo>
                      <a:pt x="132" y="134"/>
                    </a:lnTo>
                    <a:lnTo>
                      <a:pt x="134" y="132"/>
                    </a:lnTo>
                    <a:lnTo>
                      <a:pt x="135" y="132"/>
                    </a:lnTo>
                    <a:lnTo>
                      <a:pt x="136" y="132"/>
                    </a:lnTo>
                    <a:lnTo>
                      <a:pt x="136" y="134"/>
                    </a:lnTo>
                    <a:lnTo>
                      <a:pt x="136" y="135"/>
                    </a:lnTo>
                    <a:lnTo>
                      <a:pt x="136" y="137"/>
                    </a:lnTo>
                    <a:lnTo>
                      <a:pt x="135" y="141"/>
                    </a:lnTo>
                    <a:lnTo>
                      <a:pt x="131" y="148"/>
                    </a:lnTo>
                    <a:lnTo>
                      <a:pt x="130" y="149"/>
                    </a:lnTo>
                    <a:lnTo>
                      <a:pt x="126" y="157"/>
                    </a:lnTo>
                    <a:lnTo>
                      <a:pt x="121" y="163"/>
                    </a:lnTo>
                    <a:lnTo>
                      <a:pt x="118" y="165"/>
                    </a:lnTo>
                    <a:lnTo>
                      <a:pt x="117" y="166"/>
                    </a:lnTo>
                    <a:lnTo>
                      <a:pt x="113" y="171"/>
                    </a:lnTo>
                    <a:lnTo>
                      <a:pt x="109" y="175"/>
                    </a:lnTo>
                    <a:lnTo>
                      <a:pt x="105" y="178"/>
                    </a:lnTo>
                    <a:lnTo>
                      <a:pt x="104" y="180"/>
                    </a:lnTo>
                    <a:lnTo>
                      <a:pt x="103" y="182"/>
                    </a:lnTo>
                    <a:lnTo>
                      <a:pt x="100" y="180"/>
                    </a:lnTo>
                    <a:lnTo>
                      <a:pt x="99" y="178"/>
                    </a:lnTo>
                    <a:lnTo>
                      <a:pt x="97" y="175"/>
                    </a:lnTo>
                    <a:lnTo>
                      <a:pt x="96" y="175"/>
                    </a:lnTo>
                    <a:lnTo>
                      <a:pt x="93" y="175"/>
                    </a:lnTo>
                    <a:lnTo>
                      <a:pt x="91" y="175"/>
                    </a:lnTo>
                    <a:lnTo>
                      <a:pt x="84" y="175"/>
                    </a:lnTo>
                    <a:lnTo>
                      <a:pt x="81" y="176"/>
                    </a:lnTo>
                    <a:lnTo>
                      <a:pt x="75" y="178"/>
                    </a:lnTo>
                    <a:lnTo>
                      <a:pt x="74" y="178"/>
                    </a:lnTo>
                    <a:lnTo>
                      <a:pt x="73" y="176"/>
                    </a:lnTo>
                    <a:lnTo>
                      <a:pt x="73" y="175"/>
                    </a:lnTo>
                    <a:lnTo>
                      <a:pt x="74" y="169"/>
                    </a:lnTo>
                    <a:lnTo>
                      <a:pt x="78" y="162"/>
                    </a:lnTo>
                    <a:lnTo>
                      <a:pt x="82" y="156"/>
                    </a:lnTo>
                    <a:lnTo>
                      <a:pt x="81" y="153"/>
                    </a:lnTo>
                    <a:lnTo>
                      <a:pt x="78" y="150"/>
                    </a:lnTo>
                    <a:lnTo>
                      <a:pt x="74" y="149"/>
                    </a:lnTo>
                    <a:lnTo>
                      <a:pt x="75" y="148"/>
                    </a:lnTo>
                    <a:lnTo>
                      <a:pt x="78" y="145"/>
                    </a:lnTo>
                    <a:lnTo>
                      <a:pt x="83" y="143"/>
                    </a:lnTo>
                    <a:lnTo>
                      <a:pt x="87" y="143"/>
                    </a:lnTo>
                    <a:lnTo>
                      <a:pt x="91" y="144"/>
                    </a:lnTo>
                    <a:lnTo>
                      <a:pt x="96" y="147"/>
                    </a:lnTo>
                    <a:lnTo>
                      <a:pt x="101" y="149"/>
                    </a:lnTo>
                    <a:lnTo>
                      <a:pt x="104" y="150"/>
                    </a:lnTo>
                    <a:lnTo>
                      <a:pt x="106" y="150"/>
                    </a:lnTo>
                    <a:lnTo>
                      <a:pt x="109" y="148"/>
                    </a:lnTo>
                    <a:lnTo>
                      <a:pt x="110" y="147"/>
                    </a:lnTo>
                    <a:lnTo>
                      <a:pt x="110" y="144"/>
                    </a:lnTo>
                    <a:lnTo>
                      <a:pt x="110" y="140"/>
                    </a:lnTo>
                    <a:lnTo>
                      <a:pt x="106" y="135"/>
                    </a:lnTo>
                    <a:lnTo>
                      <a:pt x="101" y="127"/>
                    </a:lnTo>
                    <a:lnTo>
                      <a:pt x="100" y="121"/>
                    </a:lnTo>
                    <a:lnTo>
                      <a:pt x="101" y="117"/>
                    </a:lnTo>
                    <a:lnTo>
                      <a:pt x="103" y="113"/>
                    </a:lnTo>
                    <a:lnTo>
                      <a:pt x="104" y="110"/>
                    </a:lnTo>
                    <a:lnTo>
                      <a:pt x="104" y="109"/>
                    </a:lnTo>
                    <a:lnTo>
                      <a:pt x="104" y="108"/>
                    </a:lnTo>
                    <a:lnTo>
                      <a:pt x="101" y="106"/>
                    </a:lnTo>
                    <a:lnTo>
                      <a:pt x="96" y="108"/>
                    </a:lnTo>
                    <a:lnTo>
                      <a:pt x="90" y="112"/>
                    </a:lnTo>
                    <a:lnTo>
                      <a:pt x="87" y="113"/>
                    </a:lnTo>
                    <a:lnTo>
                      <a:pt x="86" y="114"/>
                    </a:lnTo>
                    <a:lnTo>
                      <a:pt x="87" y="115"/>
                    </a:lnTo>
                    <a:lnTo>
                      <a:pt x="88" y="117"/>
                    </a:lnTo>
                    <a:lnTo>
                      <a:pt x="88" y="118"/>
                    </a:lnTo>
                    <a:lnTo>
                      <a:pt x="88" y="119"/>
                    </a:lnTo>
                    <a:lnTo>
                      <a:pt x="84" y="123"/>
                    </a:lnTo>
                    <a:lnTo>
                      <a:pt x="78" y="131"/>
                    </a:lnTo>
                    <a:lnTo>
                      <a:pt x="75" y="132"/>
                    </a:lnTo>
                    <a:lnTo>
                      <a:pt x="74" y="135"/>
                    </a:lnTo>
                    <a:lnTo>
                      <a:pt x="71" y="139"/>
                    </a:lnTo>
                    <a:lnTo>
                      <a:pt x="68" y="143"/>
                    </a:lnTo>
                    <a:lnTo>
                      <a:pt x="65" y="145"/>
                    </a:lnTo>
                    <a:lnTo>
                      <a:pt x="64" y="148"/>
                    </a:lnTo>
                    <a:lnTo>
                      <a:pt x="61" y="150"/>
                    </a:lnTo>
                    <a:lnTo>
                      <a:pt x="57" y="156"/>
                    </a:lnTo>
                    <a:lnTo>
                      <a:pt x="52" y="161"/>
                    </a:lnTo>
                    <a:lnTo>
                      <a:pt x="51" y="165"/>
                    </a:lnTo>
                    <a:lnTo>
                      <a:pt x="48" y="171"/>
                    </a:lnTo>
                    <a:lnTo>
                      <a:pt x="46" y="176"/>
                    </a:lnTo>
                    <a:lnTo>
                      <a:pt x="44" y="178"/>
                    </a:lnTo>
                    <a:lnTo>
                      <a:pt x="43" y="176"/>
                    </a:lnTo>
                    <a:lnTo>
                      <a:pt x="39" y="172"/>
                    </a:lnTo>
                    <a:lnTo>
                      <a:pt x="35" y="170"/>
                    </a:lnTo>
                    <a:lnTo>
                      <a:pt x="34" y="171"/>
                    </a:lnTo>
                    <a:lnTo>
                      <a:pt x="29" y="172"/>
                    </a:lnTo>
                    <a:lnTo>
                      <a:pt x="22" y="174"/>
                    </a:lnTo>
                    <a:lnTo>
                      <a:pt x="17" y="176"/>
                    </a:lnTo>
                    <a:lnTo>
                      <a:pt x="13" y="179"/>
                    </a:lnTo>
                    <a:lnTo>
                      <a:pt x="12" y="180"/>
                    </a:lnTo>
                    <a:lnTo>
                      <a:pt x="11" y="179"/>
                    </a:lnTo>
                    <a:lnTo>
                      <a:pt x="11" y="176"/>
                    </a:lnTo>
                    <a:lnTo>
                      <a:pt x="12" y="172"/>
                    </a:lnTo>
                    <a:lnTo>
                      <a:pt x="13" y="166"/>
                    </a:lnTo>
                    <a:lnTo>
                      <a:pt x="16" y="161"/>
                    </a:lnTo>
                    <a:lnTo>
                      <a:pt x="18" y="156"/>
                    </a:lnTo>
                    <a:lnTo>
                      <a:pt x="20" y="153"/>
                    </a:lnTo>
                    <a:lnTo>
                      <a:pt x="18" y="150"/>
                    </a:lnTo>
                    <a:lnTo>
                      <a:pt x="17" y="148"/>
                    </a:lnTo>
                    <a:lnTo>
                      <a:pt x="13" y="147"/>
                    </a:lnTo>
                    <a:lnTo>
                      <a:pt x="11" y="145"/>
                    </a:lnTo>
                    <a:lnTo>
                      <a:pt x="9" y="145"/>
                    </a:lnTo>
                    <a:lnTo>
                      <a:pt x="8" y="144"/>
                    </a:lnTo>
                    <a:lnTo>
                      <a:pt x="9" y="143"/>
                    </a:lnTo>
                    <a:lnTo>
                      <a:pt x="12" y="140"/>
                    </a:lnTo>
                    <a:lnTo>
                      <a:pt x="17" y="137"/>
                    </a:lnTo>
                    <a:lnTo>
                      <a:pt x="22" y="136"/>
                    </a:lnTo>
                    <a:lnTo>
                      <a:pt x="30" y="137"/>
                    </a:lnTo>
                    <a:lnTo>
                      <a:pt x="34" y="139"/>
                    </a:lnTo>
                    <a:lnTo>
                      <a:pt x="38" y="140"/>
                    </a:lnTo>
                    <a:lnTo>
                      <a:pt x="40" y="139"/>
                    </a:lnTo>
                    <a:lnTo>
                      <a:pt x="43" y="137"/>
                    </a:lnTo>
                    <a:lnTo>
                      <a:pt x="49" y="128"/>
                    </a:lnTo>
                    <a:lnTo>
                      <a:pt x="52" y="123"/>
                    </a:lnTo>
                    <a:lnTo>
                      <a:pt x="53" y="119"/>
                    </a:lnTo>
                    <a:lnTo>
                      <a:pt x="53" y="117"/>
                    </a:lnTo>
                    <a:lnTo>
                      <a:pt x="52" y="114"/>
                    </a:lnTo>
                    <a:lnTo>
                      <a:pt x="49" y="113"/>
                    </a:lnTo>
                    <a:lnTo>
                      <a:pt x="48" y="113"/>
                    </a:lnTo>
                    <a:lnTo>
                      <a:pt x="44" y="114"/>
                    </a:lnTo>
                    <a:lnTo>
                      <a:pt x="40" y="115"/>
                    </a:lnTo>
                    <a:lnTo>
                      <a:pt x="38" y="118"/>
                    </a:lnTo>
                    <a:lnTo>
                      <a:pt x="38" y="121"/>
                    </a:lnTo>
                    <a:lnTo>
                      <a:pt x="38" y="123"/>
                    </a:lnTo>
                    <a:lnTo>
                      <a:pt x="38" y="126"/>
                    </a:lnTo>
                    <a:lnTo>
                      <a:pt x="36" y="126"/>
                    </a:lnTo>
                    <a:lnTo>
                      <a:pt x="33" y="123"/>
                    </a:lnTo>
                    <a:lnTo>
                      <a:pt x="26" y="115"/>
                    </a:lnTo>
                    <a:lnTo>
                      <a:pt x="21" y="108"/>
                    </a:lnTo>
                    <a:lnTo>
                      <a:pt x="20" y="101"/>
                    </a:lnTo>
                    <a:lnTo>
                      <a:pt x="13" y="92"/>
                    </a:lnTo>
                    <a:lnTo>
                      <a:pt x="13" y="88"/>
                    </a:lnTo>
                    <a:lnTo>
                      <a:pt x="12" y="86"/>
                    </a:lnTo>
                    <a:lnTo>
                      <a:pt x="12" y="82"/>
                    </a:lnTo>
                    <a:lnTo>
                      <a:pt x="8" y="75"/>
                    </a:lnTo>
                    <a:lnTo>
                      <a:pt x="7" y="70"/>
                    </a:lnTo>
                    <a:lnTo>
                      <a:pt x="8" y="65"/>
                    </a:lnTo>
                    <a:lnTo>
                      <a:pt x="7" y="62"/>
                    </a:lnTo>
                    <a:lnTo>
                      <a:pt x="5" y="58"/>
                    </a:lnTo>
                    <a:lnTo>
                      <a:pt x="4" y="55"/>
                    </a:lnTo>
                    <a:lnTo>
                      <a:pt x="1" y="49"/>
                    </a:lnTo>
                    <a:lnTo>
                      <a:pt x="0" y="45"/>
                    </a:lnTo>
                    <a:lnTo>
                      <a:pt x="0" y="44"/>
                    </a:lnTo>
                    <a:lnTo>
                      <a:pt x="1" y="43"/>
                    </a:lnTo>
                    <a:lnTo>
                      <a:pt x="8" y="42"/>
                    </a:lnTo>
                    <a:lnTo>
                      <a:pt x="7" y="38"/>
                    </a:lnTo>
                    <a:lnTo>
                      <a:pt x="8" y="34"/>
                    </a:lnTo>
                    <a:lnTo>
                      <a:pt x="9" y="27"/>
                    </a:lnTo>
                    <a:lnTo>
                      <a:pt x="9" y="22"/>
                    </a:lnTo>
                    <a:lnTo>
                      <a:pt x="8" y="16"/>
                    </a:lnTo>
                    <a:lnTo>
                      <a:pt x="7" y="12"/>
                    </a:lnTo>
                    <a:lnTo>
                      <a:pt x="5" y="11"/>
                    </a:lnTo>
                    <a:lnTo>
                      <a:pt x="7" y="9"/>
                    </a:lnTo>
                    <a:lnTo>
                      <a:pt x="11" y="11"/>
                    </a:lnTo>
                    <a:lnTo>
                      <a:pt x="17" y="16"/>
                    </a:lnTo>
                    <a:lnTo>
                      <a:pt x="23" y="21"/>
                    </a:lnTo>
                    <a:lnTo>
                      <a:pt x="27" y="26"/>
                    </a:lnTo>
                    <a:lnTo>
                      <a:pt x="30" y="30"/>
                    </a:lnTo>
                    <a:lnTo>
                      <a:pt x="31" y="36"/>
                    </a:lnTo>
                    <a:lnTo>
                      <a:pt x="31" y="40"/>
                    </a:lnTo>
                    <a:lnTo>
                      <a:pt x="36" y="45"/>
                    </a:lnTo>
                    <a:lnTo>
                      <a:pt x="38" y="49"/>
                    </a:lnTo>
                    <a:lnTo>
                      <a:pt x="38" y="52"/>
                    </a:lnTo>
                    <a:lnTo>
                      <a:pt x="38" y="57"/>
                    </a:lnTo>
                    <a:lnTo>
                      <a:pt x="35" y="64"/>
                    </a:lnTo>
                    <a:lnTo>
                      <a:pt x="31" y="69"/>
                    </a:lnTo>
                    <a:lnTo>
                      <a:pt x="30" y="71"/>
                    </a:lnTo>
                    <a:lnTo>
                      <a:pt x="30" y="74"/>
                    </a:lnTo>
                    <a:lnTo>
                      <a:pt x="31" y="79"/>
                    </a:lnTo>
                    <a:lnTo>
                      <a:pt x="33" y="84"/>
                    </a:lnTo>
                    <a:lnTo>
                      <a:pt x="36" y="90"/>
                    </a:lnTo>
                    <a:lnTo>
                      <a:pt x="39" y="91"/>
                    </a:lnTo>
                    <a:lnTo>
                      <a:pt x="40" y="91"/>
                    </a:lnTo>
                    <a:lnTo>
                      <a:pt x="44" y="90"/>
                    </a:lnTo>
                    <a:lnTo>
                      <a:pt x="47" y="86"/>
                    </a:lnTo>
                    <a:lnTo>
                      <a:pt x="48" y="80"/>
                    </a:lnTo>
                    <a:lnTo>
                      <a:pt x="49" y="74"/>
                    </a:lnTo>
                    <a:lnTo>
                      <a:pt x="49" y="73"/>
                    </a:lnTo>
                    <a:lnTo>
                      <a:pt x="49" y="70"/>
                    </a:lnTo>
                    <a:lnTo>
                      <a:pt x="49" y="64"/>
                    </a:lnTo>
                    <a:lnTo>
                      <a:pt x="49" y="60"/>
                    </a:lnTo>
                    <a:lnTo>
                      <a:pt x="51" y="55"/>
                    </a:lnTo>
                    <a:lnTo>
                      <a:pt x="51" y="52"/>
                    </a:lnTo>
                    <a:lnTo>
                      <a:pt x="48" y="49"/>
                    </a:lnTo>
                    <a:lnTo>
                      <a:pt x="44" y="45"/>
                    </a:lnTo>
                    <a:lnTo>
                      <a:pt x="39" y="36"/>
                    </a:lnTo>
                    <a:lnTo>
                      <a:pt x="36" y="33"/>
                    </a:lnTo>
                    <a:lnTo>
                      <a:pt x="36" y="30"/>
                    </a:lnTo>
                    <a:lnTo>
                      <a:pt x="36" y="26"/>
                    </a:lnTo>
                    <a:lnTo>
                      <a:pt x="39" y="23"/>
                    </a:lnTo>
                    <a:lnTo>
                      <a:pt x="42" y="21"/>
                    </a:lnTo>
                    <a:lnTo>
                      <a:pt x="46" y="21"/>
                    </a:lnTo>
                    <a:lnTo>
                      <a:pt x="48" y="21"/>
                    </a:lnTo>
                    <a:lnTo>
                      <a:pt x="48" y="20"/>
                    </a:lnTo>
                    <a:lnTo>
                      <a:pt x="49" y="11"/>
                    </a:lnTo>
                    <a:lnTo>
                      <a:pt x="51" y="8"/>
                    </a:lnTo>
                    <a:lnTo>
                      <a:pt x="52" y="7"/>
                    </a:lnTo>
                    <a:lnTo>
                      <a:pt x="53" y="7"/>
                    </a:lnTo>
                    <a:lnTo>
                      <a:pt x="56" y="9"/>
                    </a:lnTo>
                    <a:lnTo>
                      <a:pt x="60" y="12"/>
                    </a:lnTo>
                    <a:lnTo>
                      <a:pt x="61" y="13"/>
                    </a:lnTo>
                    <a:lnTo>
                      <a:pt x="61" y="11"/>
                    </a:lnTo>
                    <a:lnTo>
                      <a:pt x="64" y="8"/>
                    </a:lnTo>
                    <a:lnTo>
                      <a:pt x="65" y="5"/>
                    </a:lnTo>
                    <a:lnTo>
                      <a:pt x="68" y="3"/>
                    </a:lnTo>
                    <a:lnTo>
                      <a:pt x="68" y="1"/>
                    </a:lnTo>
                    <a:lnTo>
                      <a:pt x="70" y="0"/>
                    </a:lnTo>
                    <a:lnTo>
                      <a:pt x="71" y="3"/>
                    </a:lnTo>
                    <a:lnTo>
                      <a:pt x="74" y="7"/>
                    </a:lnTo>
                    <a:lnTo>
                      <a:pt x="77" y="9"/>
                    </a:lnTo>
                    <a:lnTo>
                      <a:pt x="78" y="12"/>
                    </a:lnTo>
                    <a:lnTo>
                      <a:pt x="78" y="13"/>
                    </a:lnTo>
                    <a:lnTo>
                      <a:pt x="82" y="11"/>
                    </a:lnTo>
                    <a:lnTo>
                      <a:pt x="84" y="9"/>
                    </a:lnTo>
                    <a:lnTo>
                      <a:pt x="87" y="8"/>
                    </a:lnTo>
                    <a:lnTo>
                      <a:pt x="87" y="9"/>
                    </a:lnTo>
                    <a:lnTo>
                      <a:pt x="88" y="12"/>
                    </a:lnTo>
                    <a:lnTo>
                      <a:pt x="91" y="16"/>
                    </a:lnTo>
                    <a:lnTo>
                      <a:pt x="91" y="18"/>
                    </a:lnTo>
                    <a:lnTo>
                      <a:pt x="91" y="20"/>
                    </a:lnTo>
                    <a:lnTo>
                      <a:pt x="91" y="21"/>
                    </a:lnTo>
                    <a:lnTo>
                      <a:pt x="95" y="23"/>
                    </a:lnTo>
                    <a:lnTo>
                      <a:pt x="97" y="25"/>
                    </a:lnTo>
                    <a:lnTo>
                      <a:pt x="99" y="29"/>
                    </a:lnTo>
                    <a:lnTo>
                      <a:pt x="99" y="33"/>
                    </a:lnTo>
                    <a:lnTo>
                      <a:pt x="97" y="39"/>
                    </a:lnTo>
                    <a:lnTo>
                      <a:pt x="92" y="47"/>
                    </a:lnTo>
                    <a:lnTo>
                      <a:pt x="90" y="51"/>
                    </a:lnTo>
                    <a:lnTo>
                      <a:pt x="88" y="53"/>
                    </a:lnTo>
                    <a:lnTo>
                      <a:pt x="90" y="57"/>
                    </a:lnTo>
                    <a:lnTo>
                      <a:pt x="91" y="61"/>
                    </a:lnTo>
                    <a:lnTo>
                      <a:pt x="92" y="65"/>
                    </a:lnTo>
                    <a:lnTo>
                      <a:pt x="95" y="68"/>
                    </a:lnTo>
                    <a:lnTo>
                      <a:pt x="99" y="70"/>
                    </a:lnTo>
                    <a:lnTo>
                      <a:pt x="103" y="71"/>
                    </a:lnTo>
                    <a:lnTo>
                      <a:pt x="113" y="73"/>
                    </a:lnTo>
                    <a:lnTo>
                      <a:pt x="125" y="74"/>
                    </a:lnTo>
                    <a:lnTo>
                      <a:pt x="134" y="74"/>
                    </a:lnTo>
                    <a:lnTo>
                      <a:pt x="143" y="77"/>
                    </a:lnTo>
                    <a:lnTo>
                      <a:pt x="152" y="79"/>
                    </a:lnTo>
                    <a:lnTo>
                      <a:pt x="156" y="79"/>
                    </a:lnTo>
                    <a:lnTo>
                      <a:pt x="158" y="79"/>
                    </a:lnTo>
                    <a:lnTo>
                      <a:pt x="158" y="78"/>
                    </a:lnTo>
                    <a:lnTo>
                      <a:pt x="158" y="75"/>
                    </a:lnTo>
                    <a:lnTo>
                      <a:pt x="156" y="74"/>
                    </a:lnTo>
                    <a:lnTo>
                      <a:pt x="141" y="69"/>
                    </a:lnTo>
                    <a:lnTo>
                      <a:pt x="131" y="66"/>
                    </a:lnTo>
                    <a:lnTo>
                      <a:pt x="123" y="62"/>
                    </a:lnTo>
                    <a:lnTo>
                      <a:pt x="116" y="58"/>
                    </a:lnTo>
                    <a:lnTo>
                      <a:pt x="110" y="55"/>
                    </a:lnTo>
                    <a:lnTo>
                      <a:pt x="106" y="49"/>
                    </a:lnTo>
                    <a:lnTo>
                      <a:pt x="104" y="44"/>
                    </a:lnTo>
                    <a:lnTo>
                      <a:pt x="101" y="38"/>
                    </a:lnTo>
                    <a:lnTo>
                      <a:pt x="101" y="31"/>
                    </a:lnTo>
                    <a:lnTo>
                      <a:pt x="101" y="26"/>
                    </a:lnTo>
                    <a:lnTo>
                      <a:pt x="103" y="21"/>
                    </a:lnTo>
                    <a:lnTo>
                      <a:pt x="105" y="17"/>
                    </a:lnTo>
                    <a:lnTo>
                      <a:pt x="109" y="13"/>
                    </a:lnTo>
                    <a:lnTo>
                      <a:pt x="113" y="11"/>
                    </a:lnTo>
                    <a:lnTo>
                      <a:pt x="118" y="8"/>
                    </a:lnTo>
                    <a:lnTo>
                      <a:pt x="123" y="7"/>
                    </a:lnTo>
                    <a:lnTo>
                      <a:pt x="128" y="7"/>
                    </a:lnTo>
                    <a:lnTo>
                      <a:pt x="138" y="7"/>
                    </a:lnTo>
                    <a:lnTo>
                      <a:pt x="145" y="9"/>
                    </a:lnTo>
                    <a:lnTo>
                      <a:pt x="152" y="12"/>
                    </a:lnTo>
                    <a:lnTo>
                      <a:pt x="156" y="12"/>
                    </a:lnTo>
                    <a:lnTo>
                      <a:pt x="158" y="12"/>
                    </a:lnTo>
                    <a:lnTo>
                      <a:pt x="158" y="11"/>
                    </a:lnTo>
                    <a:lnTo>
                      <a:pt x="160" y="7"/>
                    </a:lnTo>
                    <a:lnTo>
                      <a:pt x="160" y="4"/>
                    </a:lnTo>
                    <a:lnTo>
                      <a:pt x="162" y="3"/>
                    </a:lnTo>
                    <a:lnTo>
                      <a:pt x="165" y="5"/>
                    </a:lnTo>
                    <a:lnTo>
                      <a:pt x="170" y="9"/>
                    </a:lnTo>
                    <a:lnTo>
                      <a:pt x="173" y="16"/>
                    </a:lnTo>
                    <a:lnTo>
                      <a:pt x="174" y="21"/>
                    </a:lnTo>
                    <a:lnTo>
                      <a:pt x="174" y="23"/>
                    </a:lnTo>
                    <a:lnTo>
                      <a:pt x="173" y="26"/>
                    </a:lnTo>
                    <a:lnTo>
                      <a:pt x="169" y="30"/>
                    </a:lnTo>
                    <a:lnTo>
                      <a:pt x="165" y="34"/>
                    </a:lnTo>
                    <a:lnTo>
                      <a:pt x="162" y="36"/>
                    </a:lnTo>
                    <a:lnTo>
                      <a:pt x="158" y="38"/>
                    </a:lnTo>
                    <a:lnTo>
                      <a:pt x="153" y="38"/>
                    </a:lnTo>
                    <a:lnTo>
                      <a:pt x="149" y="38"/>
                    </a:lnTo>
                    <a:lnTo>
                      <a:pt x="144" y="36"/>
                    </a:lnTo>
                    <a:lnTo>
                      <a:pt x="130" y="29"/>
                    </a:lnTo>
                    <a:lnTo>
                      <a:pt x="125" y="26"/>
                    </a:lnTo>
                    <a:lnTo>
                      <a:pt x="122" y="26"/>
                    </a:lnTo>
                    <a:lnTo>
                      <a:pt x="118" y="27"/>
                    </a:lnTo>
                    <a:lnTo>
                      <a:pt x="117" y="29"/>
                    </a:lnTo>
                    <a:lnTo>
                      <a:pt x="117" y="30"/>
                    </a:lnTo>
                    <a:lnTo>
                      <a:pt x="117" y="33"/>
                    </a:lnTo>
                    <a:lnTo>
                      <a:pt x="118" y="34"/>
                    </a:lnTo>
                    <a:lnTo>
                      <a:pt x="123" y="36"/>
                    </a:lnTo>
                    <a:lnTo>
                      <a:pt x="131" y="39"/>
                    </a:lnTo>
                    <a:lnTo>
                      <a:pt x="135" y="43"/>
                    </a:lnTo>
                    <a:lnTo>
                      <a:pt x="145" y="45"/>
                    </a:lnTo>
                    <a:lnTo>
                      <a:pt x="153" y="49"/>
                    </a:lnTo>
                    <a:lnTo>
                      <a:pt x="163" y="55"/>
                    </a:lnTo>
                    <a:lnTo>
                      <a:pt x="171" y="61"/>
                    </a:lnTo>
                    <a:lnTo>
                      <a:pt x="174" y="64"/>
                    </a:lnTo>
                    <a:lnTo>
                      <a:pt x="176" y="68"/>
                    </a:lnTo>
                    <a:lnTo>
                      <a:pt x="178" y="73"/>
                    </a:lnTo>
                    <a:lnTo>
                      <a:pt x="178" y="77"/>
                    </a:lnTo>
                    <a:lnTo>
                      <a:pt x="176" y="84"/>
                    </a:lnTo>
                    <a:lnTo>
                      <a:pt x="173" y="91"/>
                    </a:lnTo>
                    <a:lnTo>
                      <a:pt x="166" y="95"/>
                    </a:lnTo>
                    <a:lnTo>
                      <a:pt x="160" y="96"/>
                    </a:lnTo>
                    <a:lnTo>
                      <a:pt x="152" y="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95" name="Freeform 323"/>
              <p:cNvSpPr>
                <a:spLocks/>
              </p:cNvSpPr>
              <p:nvPr userDrawn="1"/>
            </p:nvSpPr>
            <p:spPr bwMode="auto">
              <a:xfrm>
                <a:off x="247" y="170"/>
                <a:ext cx="59" cy="61"/>
              </a:xfrm>
              <a:custGeom>
                <a:avLst/>
                <a:gdLst>
                  <a:gd name="T0" fmla="*/ 0 w 177"/>
                  <a:gd name="T1" fmla="*/ 0 h 182"/>
                  <a:gd name="T2" fmla="*/ 0 w 177"/>
                  <a:gd name="T3" fmla="*/ 0 h 182"/>
                  <a:gd name="T4" fmla="*/ 0 w 177"/>
                  <a:gd name="T5" fmla="*/ 0 h 182"/>
                  <a:gd name="T6" fmla="*/ 0 w 177"/>
                  <a:gd name="T7" fmla="*/ 0 h 182"/>
                  <a:gd name="T8" fmla="*/ 0 w 177"/>
                  <a:gd name="T9" fmla="*/ 0 h 182"/>
                  <a:gd name="T10" fmla="*/ 0 w 177"/>
                  <a:gd name="T11" fmla="*/ 0 h 182"/>
                  <a:gd name="T12" fmla="*/ 0 w 177"/>
                  <a:gd name="T13" fmla="*/ 0 h 182"/>
                  <a:gd name="T14" fmla="*/ 0 w 177"/>
                  <a:gd name="T15" fmla="*/ 0 h 182"/>
                  <a:gd name="T16" fmla="*/ 0 w 177"/>
                  <a:gd name="T17" fmla="*/ 0 h 182"/>
                  <a:gd name="T18" fmla="*/ 0 w 177"/>
                  <a:gd name="T19" fmla="*/ 0 h 182"/>
                  <a:gd name="T20" fmla="*/ 0 w 177"/>
                  <a:gd name="T21" fmla="*/ 0 h 182"/>
                  <a:gd name="T22" fmla="*/ 0 w 177"/>
                  <a:gd name="T23" fmla="*/ 0 h 182"/>
                  <a:gd name="T24" fmla="*/ 0 w 177"/>
                  <a:gd name="T25" fmla="*/ 0 h 182"/>
                  <a:gd name="T26" fmla="*/ 0 w 177"/>
                  <a:gd name="T27" fmla="*/ 0 h 182"/>
                  <a:gd name="T28" fmla="*/ 0 w 177"/>
                  <a:gd name="T29" fmla="*/ 0 h 182"/>
                  <a:gd name="T30" fmla="*/ 0 w 177"/>
                  <a:gd name="T31" fmla="*/ 0 h 182"/>
                  <a:gd name="T32" fmla="*/ 0 w 177"/>
                  <a:gd name="T33" fmla="*/ 0 h 182"/>
                  <a:gd name="T34" fmla="*/ 0 w 177"/>
                  <a:gd name="T35" fmla="*/ 0 h 182"/>
                  <a:gd name="T36" fmla="*/ 0 w 177"/>
                  <a:gd name="T37" fmla="*/ 0 h 182"/>
                  <a:gd name="T38" fmla="*/ 0 w 177"/>
                  <a:gd name="T39" fmla="*/ 0 h 182"/>
                  <a:gd name="T40" fmla="*/ 0 w 177"/>
                  <a:gd name="T41" fmla="*/ 0 h 182"/>
                  <a:gd name="T42" fmla="*/ 0 w 177"/>
                  <a:gd name="T43" fmla="*/ 0 h 182"/>
                  <a:gd name="T44" fmla="*/ 0 w 177"/>
                  <a:gd name="T45" fmla="*/ 0 h 182"/>
                  <a:gd name="T46" fmla="*/ 0 w 177"/>
                  <a:gd name="T47" fmla="*/ 0 h 182"/>
                  <a:gd name="T48" fmla="*/ 0 w 177"/>
                  <a:gd name="T49" fmla="*/ 0 h 182"/>
                  <a:gd name="T50" fmla="*/ 0 w 177"/>
                  <a:gd name="T51" fmla="*/ 0 h 182"/>
                  <a:gd name="T52" fmla="*/ 0 w 177"/>
                  <a:gd name="T53" fmla="*/ 0 h 182"/>
                  <a:gd name="T54" fmla="*/ 0 w 177"/>
                  <a:gd name="T55" fmla="*/ 0 h 182"/>
                  <a:gd name="T56" fmla="*/ 0 w 177"/>
                  <a:gd name="T57" fmla="*/ 0 h 182"/>
                  <a:gd name="T58" fmla="*/ 0 w 177"/>
                  <a:gd name="T59" fmla="*/ 0 h 182"/>
                  <a:gd name="T60" fmla="*/ 0 w 177"/>
                  <a:gd name="T61" fmla="*/ 0 h 182"/>
                  <a:gd name="T62" fmla="*/ 0 w 177"/>
                  <a:gd name="T63" fmla="*/ 0 h 182"/>
                  <a:gd name="T64" fmla="*/ 0 w 177"/>
                  <a:gd name="T65" fmla="*/ 0 h 182"/>
                  <a:gd name="T66" fmla="*/ 0 w 177"/>
                  <a:gd name="T67" fmla="*/ 0 h 182"/>
                  <a:gd name="T68" fmla="*/ 0 w 177"/>
                  <a:gd name="T69" fmla="*/ 0 h 182"/>
                  <a:gd name="T70" fmla="*/ 0 w 177"/>
                  <a:gd name="T71" fmla="*/ 0 h 182"/>
                  <a:gd name="T72" fmla="*/ 0 w 177"/>
                  <a:gd name="T73" fmla="*/ 0 h 182"/>
                  <a:gd name="T74" fmla="*/ 0 w 177"/>
                  <a:gd name="T75" fmla="*/ 0 h 182"/>
                  <a:gd name="T76" fmla="*/ 0 w 177"/>
                  <a:gd name="T77" fmla="*/ 0 h 182"/>
                  <a:gd name="T78" fmla="*/ 0 w 177"/>
                  <a:gd name="T79" fmla="*/ 0 h 182"/>
                  <a:gd name="T80" fmla="*/ 0 w 177"/>
                  <a:gd name="T81" fmla="*/ 0 h 182"/>
                  <a:gd name="T82" fmla="*/ 0 w 177"/>
                  <a:gd name="T83" fmla="*/ 0 h 182"/>
                  <a:gd name="T84" fmla="*/ 0 w 177"/>
                  <a:gd name="T85" fmla="*/ 0 h 182"/>
                  <a:gd name="T86" fmla="*/ 0 w 177"/>
                  <a:gd name="T87" fmla="*/ 0 h 182"/>
                  <a:gd name="T88" fmla="*/ 0 w 177"/>
                  <a:gd name="T89" fmla="*/ 0 h 182"/>
                  <a:gd name="T90" fmla="*/ 0 w 177"/>
                  <a:gd name="T91" fmla="*/ 0 h 182"/>
                  <a:gd name="T92" fmla="*/ 0 w 177"/>
                  <a:gd name="T93" fmla="*/ 0 h 182"/>
                  <a:gd name="T94" fmla="*/ 0 w 177"/>
                  <a:gd name="T95" fmla="*/ 0 h 182"/>
                  <a:gd name="T96" fmla="*/ 0 w 177"/>
                  <a:gd name="T97" fmla="*/ 0 h 182"/>
                  <a:gd name="T98" fmla="*/ 0 w 177"/>
                  <a:gd name="T99" fmla="*/ 0 h 182"/>
                  <a:gd name="T100" fmla="*/ 0 w 177"/>
                  <a:gd name="T101" fmla="*/ 0 h 182"/>
                  <a:gd name="T102" fmla="*/ 0 w 177"/>
                  <a:gd name="T103" fmla="*/ 0 h 182"/>
                  <a:gd name="T104" fmla="*/ 0 w 177"/>
                  <a:gd name="T105" fmla="*/ 0 h 182"/>
                  <a:gd name="T106" fmla="*/ 0 w 177"/>
                  <a:gd name="T107" fmla="*/ 0 h 182"/>
                  <a:gd name="T108" fmla="*/ 0 w 177"/>
                  <a:gd name="T109" fmla="*/ 0 h 182"/>
                  <a:gd name="T110" fmla="*/ 0 w 177"/>
                  <a:gd name="T111" fmla="*/ 0 h 182"/>
                  <a:gd name="T112" fmla="*/ 0 w 177"/>
                  <a:gd name="T113" fmla="*/ 0 h 182"/>
                  <a:gd name="T114" fmla="*/ 0 w 177"/>
                  <a:gd name="T115" fmla="*/ 0 h 182"/>
                  <a:gd name="T116" fmla="*/ 0 w 177"/>
                  <a:gd name="T117" fmla="*/ 0 h 182"/>
                  <a:gd name="T118" fmla="*/ 0 w 177"/>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7" h="182">
                    <a:moveTo>
                      <a:pt x="151" y="95"/>
                    </a:moveTo>
                    <a:lnTo>
                      <a:pt x="151" y="97"/>
                    </a:lnTo>
                    <a:lnTo>
                      <a:pt x="153" y="102"/>
                    </a:lnTo>
                    <a:lnTo>
                      <a:pt x="155" y="109"/>
                    </a:lnTo>
                    <a:lnTo>
                      <a:pt x="157" y="113"/>
                    </a:lnTo>
                    <a:lnTo>
                      <a:pt x="159" y="114"/>
                    </a:lnTo>
                    <a:lnTo>
                      <a:pt x="162" y="115"/>
                    </a:lnTo>
                    <a:lnTo>
                      <a:pt x="166" y="114"/>
                    </a:lnTo>
                    <a:lnTo>
                      <a:pt x="167" y="112"/>
                    </a:lnTo>
                    <a:lnTo>
                      <a:pt x="168" y="108"/>
                    </a:lnTo>
                    <a:lnTo>
                      <a:pt x="171" y="106"/>
                    </a:lnTo>
                    <a:lnTo>
                      <a:pt x="171" y="108"/>
                    </a:lnTo>
                    <a:lnTo>
                      <a:pt x="172" y="109"/>
                    </a:lnTo>
                    <a:lnTo>
                      <a:pt x="173" y="113"/>
                    </a:lnTo>
                    <a:lnTo>
                      <a:pt x="175" y="122"/>
                    </a:lnTo>
                    <a:lnTo>
                      <a:pt x="175" y="130"/>
                    </a:lnTo>
                    <a:lnTo>
                      <a:pt x="173" y="134"/>
                    </a:lnTo>
                    <a:lnTo>
                      <a:pt x="175" y="136"/>
                    </a:lnTo>
                    <a:lnTo>
                      <a:pt x="175" y="143"/>
                    </a:lnTo>
                    <a:lnTo>
                      <a:pt x="175" y="150"/>
                    </a:lnTo>
                    <a:lnTo>
                      <a:pt x="173" y="154"/>
                    </a:lnTo>
                    <a:lnTo>
                      <a:pt x="173" y="161"/>
                    </a:lnTo>
                    <a:lnTo>
                      <a:pt x="173" y="167"/>
                    </a:lnTo>
                    <a:lnTo>
                      <a:pt x="172" y="172"/>
                    </a:lnTo>
                    <a:lnTo>
                      <a:pt x="172" y="175"/>
                    </a:lnTo>
                    <a:lnTo>
                      <a:pt x="173" y="178"/>
                    </a:lnTo>
                    <a:lnTo>
                      <a:pt x="172" y="178"/>
                    </a:lnTo>
                    <a:lnTo>
                      <a:pt x="170" y="176"/>
                    </a:lnTo>
                    <a:lnTo>
                      <a:pt x="166" y="175"/>
                    </a:lnTo>
                    <a:lnTo>
                      <a:pt x="162" y="171"/>
                    </a:lnTo>
                    <a:lnTo>
                      <a:pt x="158" y="174"/>
                    </a:lnTo>
                    <a:lnTo>
                      <a:pt x="154" y="175"/>
                    </a:lnTo>
                    <a:lnTo>
                      <a:pt x="145" y="179"/>
                    </a:lnTo>
                    <a:lnTo>
                      <a:pt x="142" y="180"/>
                    </a:lnTo>
                    <a:lnTo>
                      <a:pt x="141" y="178"/>
                    </a:lnTo>
                    <a:lnTo>
                      <a:pt x="141" y="174"/>
                    </a:lnTo>
                    <a:lnTo>
                      <a:pt x="141" y="167"/>
                    </a:lnTo>
                    <a:lnTo>
                      <a:pt x="142" y="163"/>
                    </a:lnTo>
                    <a:lnTo>
                      <a:pt x="136" y="162"/>
                    </a:lnTo>
                    <a:lnTo>
                      <a:pt x="133" y="162"/>
                    </a:lnTo>
                    <a:lnTo>
                      <a:pt x="132" y="162"/>
                    </a:lnTo>
                    <a:lnTo>
                      <a:pt x="132" y="161"/>
                    </a:lnTo>
                    <a:lnTo>
                      <a:pt x="132" y="157"/>
                    </a:lnTo>
                    <a:lnTo>
                      <a:pt x="135" y="153"/>
                    </a:lnTo>
                    <a:lnTo>
                      <a:pt x="138" y="148"/>
                    </a:lnTo>
                    <a:lnTo>
                      <a:pt x="142" y="145"/>
                    </a:lnTo>
                    <a:lnTo>
                      <a:pt x="149" y="144"/>
                    </a:lnTo>
                    <a:lnTo>
                      <a:pt x="153" y="143"/>
                    </a:lnTo>
                    <a:lnTo>
                      <a:pt x="154" y="140"/>
                    </a:lnTo>
                    <a:lnTo>
                      <a:pt x="154" y="139"/>
                    </a:lnTo>
                    <a:lnTo>
                      <a:pt x="153" y="136"/>
                    </a:lnTo>
                    <a:lnTo>
                      <a:pt x="149" y="134"/>
                    </a:lnTo>
                    <a:lnTo>
                      <a:pt x="142" y="131"/>
                    </a:lnTo>
                    <a:lnTo>
                      <a:pt x="135" y="127"/>
                    </a:lnTo>
                    <a:lnTo>
                      <a:pt x="132" y="126"/>
                    </a:lnTo>
                    <a:lnTo>
                      <a:pt x="129" y="125"/>
                    </a:lnTo>
                    <a:lnTo>
                      <a:pt x="128" y="126"/>
                    </a:lnTo>
                    <a:lnTo>
                      <a:pt x="127" y="128"/>
                    </a:lnTo>
                    <a:lnTo>
                      <a:pt x="128" y="130"/>
                    </a:lnTo>
                    <a:lnTo>
                      <a:pt x="128" y="131"/>
                    </a:lnTo>
                    <a:lnTo>
                      <a:pt x="131" y="132"/>
                    </a:lnTo>
                    <a:lnTo>
                      <a:pt x="132" y="134"/>
                    </a:lnTo>
                    <a:lnTo>
                      <a:pt x="133" y="132"/>
                    </a:lnTo>
                    <a:lnTo>
                      <a:pt x="136" y="132"/>
                    </a:lnTo>
                    <a:lnTo>
                      <a:pt x="137" y="134"/>
                    </a:lnTo>
                    <a:lnTo>
                      <a:pt x="136" y="140"/>
                    </a:lnTo>
                    <a:lnTo>
                      <a:pt x="133" y="145"/>
                    </a:lnTo>
                    <a:lnTo>
                      <a:pt x="131" y="148"/>
                    </a:lnTo>
                    <a:lnTo>
                      <a:pt x="129" y="149"/>
                    </a:lnTo>
                    <a:lnTo>
                      <a:pt x="128" y="153"/>
                    </a:lnTo>
                    <a:lnTo>
                      <a:pt x="126" y="157"/>
                    </a:lnTo>
                    <a:lnTo>
                      <a:pt x="123" y="161"/>
                    </a:lnTo>
                    <a:lnTo>
                      <a:pt x="120" y="163"/>
                    </a:lnTo>
                    <a:lnTo>
                      <a:pt x="118" y="165"/>
                    </a:lnTo>
                    <a:lnTo>
                      <a:pt x="116" y="166"/>
                    </a:lnTo>
                    <a:lnTo>
                      <a:pt x="114" y="171"/>
                    </a:lnTo>
                    <a:lnTo>
                      <a:pt x="109" y="175"/>
                    </a:lnTo>
                    <a:lnTo>
                      <a:pt x="106" y="178"/>
                    </a:lnTo>
                    <a:lnTo>
                      <a:pt x="103" y="180"/>
                    </a:lnTo>
                    <a:lnTo>
                      <a:pt x="102" y="182"/>
                    </a:lnTo>
                    <a:lnTo>
                      <a:pt x="101" y="180"/>
                    </a:lnTo>
                    <a:lnTo>
                      <a:pt x="100" y="178"/>
                    </a:lnTo>
                    <a:lnTo>
                      <a:pt x="98" y="175"/>
                    </a:lnTo>
                    <a:lnTo>
                      <a:pt x="97" y="175"/>
                    </a:lnTo>
                    <a:lnTo>
                      <a:pt x="93" y="175"/>
                    </a:lnTo>
                    <a:lnTo>
                      <a:pt x="91" y="175"/>
                    </a:lnTo>
                    <a:lnTo>
                      <a:pt x="85" y="175"/>
                    </a:lnTo>
                    <a:lnTo>
                      <a:pt x="80" y="176"/>
                    </a:lnTo>
                    <a:lnTo>
                      <a:pt x="75" y="178"/>
                    </a:lnTo>
                    <a:lnTo>
                      <a:pt x="74" y="178"/>
                    </a:lnTo>
                    <a:lnTo>
                      <a:pt x="72" y="178"/>
                    </a:lnTo>
                    <a:lnTo>
                      <a:pt x="72" y="175"/>
                    </a:lnTo>
                    <a:lnTo>
                      <a:pt x="74" y="171"/>
                    </a:lnTo>
                    <a:lnTo>
                      <a:pt x="75" y="166"/>
                    </a:lnTo>
                    <a:lnTo>
                      <a:pt x="79" y="161"/>
                    </a:lnTo>
                    <a:lnTo>
                      <a:pt x="81" y="156"/>
                    </a:lnTo>
                    <a:lnTo>
                      <a:pt x="80" y="153"/>
                    </a:lnTo>
                    <a:lnTo>
                      <a:pt x="78" y="150"/>
                    </a:lnTo>
                    <a:lnTo>
                      <a:pt x="75" y="149"/>
                    </a:lnTo>
                    <a:lnTo>
                      <a:pt x="74" y="149"/>
                    </a:lnTo>
                    <a:lnTo>
                      <a:pt x="75" y="147"/>
                    </a:lnTo>
                    <a:lnTo>
                      <a:pt x="78" y="145"/>
                    </a:lnTo>
                    <a:lnTo>
                      <a:pt x="83" y="143"/>
                    </a:lnTo>
                    <a:lnTo>
                      <a:pt x="87" y="143"/>
                    </a:lnTo>
                    <a:lnTo>
                      <a:pt x="92" y="144"/>
                    </a:lnTo>
                    <a:lnTo>
                      <a:pt x="96" y="147"/>
                    </a:lnTo>
                    <a:lnTo>
                      <a:pt x="101" y="149"/>
                    </a:lnTo>
                    <a:lnTo>
                      <a:pt x="103" y="150"/>
                    </a:lnTo>
                    <a:lnTo>
                      <a:pt x="106" y="150"/>
                    </a:lnTo>
                    <a:lnTo>
                      <a:pt x="109" y="148"/>
                    </a:lnTo>
                    <a:lnTo>
                      <a:pt x="110" y="147"/>
                    </a:lnTo>
                    <a:lnTo>
                      <a:pt x="111" y="144"/>
                    </a:lnTo>
                    <a:lnTo>
                      <a:pt x="110" y="140"/>
                    </a:lnTo>
                    <a:lnTo>
                      <a:pt x="106" y="135"/>
                    </a:lnTo>
                    <a:lnTo>
                      <a:pt x="102" y="127"/>
                    </a:lnTo>
                    <a:lnTo>
                      <a:pt x="101" y="121"/>
                    </a:lnTo>
                    <a:lnTo>
                      <a:pt x="101" y="115"/>
                    </a:lnTo>
                    <a:lnTo>
                      <a:pt x="103" y="110"/>
                    </a:lnTo>
                    <a:lnTo>
                      <a:pt x="105" y="109"/>
                    </a:lnTo>
                    <a:lnTo>
                      <a:pt x="103" y="108"/>
                    </a:lnTo>
                    <a:lnTo>
                      <a:pt x="101" y="106"/>
                    </a:lnTo>
                    <a:lnTo>
                      <a:pt x="94" y="109"/>
                    </a:lnTo>
                    <a:lnTo>
                      <a:pt x="88" y="112"/>
                    </a:lnTo>
                    <a:lnTo>
                      <a:pt x="87" y="114"/>
                    </a:lnTo>
                    <a:lnTo>
                      <a:pt x="87" y="115"/>
                    </a:lnTo>
                    <a:lnTo>
                      <a:pt x="88" y="117"/>
                    </a:lnTo>
                    <a:lnTo>
                      <a:pt x="89" y="118"/>
                    </a:lnTo>
                    <a:lnTo>
                      <a:pt x="88" y="119"/>
                    </a:lnTo>
                    <a:lnTo>
                      <a:pt x="85" y="123"/>
                    </a:lnTo>
                    <a:lnTo>
                      <a:pt x="78" y="131"/>
                    </a:lnTo>
                    <a:lnTo>
                      <a:pt x="76" y="132"/>
                    </a:lnTo>
                    <a:lnTo>
                      <a:pt x="75" y="135"/>
                    </a:lnTo>
                    <a:lnTo>
                      <a:pt x="71" y="139"/>
                    </a:lnTo>
                    <a:lnTo>
                      <a:pt x="67" y="143"/>
                    </a:lnTo>
                    <a:lnTo>
                      <a:pt x="65" y="145"/>
                    </a:lnTo>
                    <a:lnTo>
                      <a:pt x="63" y="148"/>
                    </a:lnTo>
                    <a:lnTo>
                      <a:pt x="57" y="156"/>
                    </a:lnTo>
                    <a:lnTo>
                      <a:pt x="53" y="161"/>
                    </a:lnTo>
                    <a:lnTo>
                      <a:pt x="50" y="165"/>
                    </a:lnTo>
                    <a:lnTo>
                      <a:pt x="48" y="171"/>
                    </a:lnTo>
                    <a:lnTo>
                      <a:pt x="45" y="176"/>
                    </a:lnTo>
                    <a:lnTo>
                      <a:pt x="45" y="178"/>
                    </a:lnTo>
                    <a:lnTo>
                      <a:pt x="44" y="176"/>
                    </a:lnTo>
                    <a:lnTo>
                      <a:pt x="39" y="172"/>
                    </a:lnTo>
                    <a:lnTo>
                      <a:pt x="36" y="170"/>
                    </a:lnTo>
                    <a:lnTo>
                      <a:pt x="33" y="171"/>
                    </a:lnTo>
                    <a:lnTo>
                      <a:pt x="28" y="172"/>
                    </a:lnTo>
                    <a:lnTo>
                      <a:pt x="23" y="174"/>
                    </a:lnTo>
                    <a:lnTo>
                      <a:pt x="17" y="176"/>
                    </a:lnTo>
                    <a:lnTo>
                      <a:pt x="13" y="179"/>
                    </a:lnTo>
                    <a:lnTo>
                      <a:pt x="11" y="180"/>
                    </a:lnTo>
                    <a:lnTo>
                      <a:pt x="11" y="179"/>
                    </a:lnTo>
                    <a:lnTo>
                      <a:pt x="11" y="176"/>
                    </a:lnTo>
                    <a:lnTo>
                      <a:pt x="11" y="172"/>
                    </a:lnTo>
                    <a:lnTo>
                      <a:pt x="14" y="166"/>
                    </a:lnTo>
                    <a:lnTo>
                      <a:pt x="15" y="161"/>
                    </a:lnTo>
                    <a:lnTo>
                      <a:pt x="18" y="156"/>
                    </a:lnTo>
                    <a:lnTo>
                      <a:pt x="19" y="153"/>
                    </a:lnTo>
                    <a:lnTo>
                      <a:pt x="18" y="150"/>
                    </a:lnTo>
                    <a:lnTo>
                      <a:pt x="17" y="148"/>
                    </a:lnTo>
                    <a:lnTo>
                      <a:pt x="14" y="147"/>
                    </a:lnTo>
                    <a:lnTo>
                      <a:pt x="10" y="145"/>
                    </a:lnTo>
                    <a:lnTo>
                      <a:pt x="9" y="144"/>
                    </a:lnTo>
                    <a:lnTo>
                      <a:pt x="9" y="143"/>
                    </a:lnTo>
                    <a:lnTo>
                      <a:pt x="11" y="140"/>
                    </a:lnTo>
                    <a:lnTo>
                      <a:pt x="17" y="136"/>
                    </a:lnTo>
                    <a:lnTo>
                      <a:pt x="22" y="136"/>
                    </a:lnTo>
                    <a:lnTo>
                      <a:pt x="30" y="137"/>
                    </a:lnTo>
                    <a:lnTo>
                      <a:pt x="33" y="139"/>
                    </a:lnTo>
                    <a:lnTo>
                      <a:pt x="37" y="140"/>
                    </a:lnTo>
                    <a:lnTo>
                      <a:pt x="40" y="139"/>
                    </a:lnTo>
                    <a:lnTo>
                      <a:pt x="44" y="137"/>
                    </a:lnTo>
                    <a:lnTo>
                      <a:pt x="50" y="128"/>
                    </a:lnTo>
                    <a:lnTo>
                      <a:pt x="53" y="123"/>
                    </a:lnTo>
                    <a:lnTo>
                      <a:pt x="53" y="119"/>
                    </a:lnTo>
                    <a:lnTo>
                      <a:pt x="53" y="117"/>
                    </a:lnTo>
                    <a:lnTo>
                      <a:pt x="52" y="114"/>
                    </a:lnTo>
                    <a:lnTo>
                      <a:pt x="50" y="113"/>
                    </a:lnTo>
                    <a:lnTo>
                      <a:pt x="48" y="113"/>
                    </a:lnTo>
                    <a:lnTo>
                      <a:pt x="44" y="113"/>
                    </a:lnTo>
                    <a:lnTo>
                      <a:pt x="40" y="115"/>
                    </a:lnTo>
                    <a:lnTo>
                      <a:pt x="39" y="118"/>
                    </a:lnTo>
                    <a:lnTo>
                      <a:pt x="37" y="122"/>
                    </a:lnTo>
                    <a:lnTo>
                      <a:pt x="37" y="123"/>
                    </a:lnTo>
                    <a:lnTo>
                      <a:pt x="37" y="125"/>
                    </a:lnTo>
                    <a:lnTo>
                      <a:pt x="37" y="126"/>
                    </a:lnTo>
                    <a:lnTo>
                      <a:pt x="36" y="126"/>
                    </a:lnTo>
                    <a:lnTo>
                      <a:pt x="33" y="125"/>
                    </a:lnTo>
                    <a:lnTo>
                      <a:pt x="31" y="121"/>
                    </a:lnTo>
                    <a:lnTo>
                      <a:pt x="26" y="115"/>
                    </a:lnTo>
                    <a:lnTo>
                      <a:pt x="21" y="108"/>
                    </a:lnTo>
                    <a:lnTo>
                      <a:pt x="19" y="105"/>
                    </a:lnTo>
                    <a:lnTo>
                      <a:pt x="19" y="101"/>
                    </a:lnTo>
                    <a:lnTo>
                      <a:pt x="14" y="92"/>
                    </a:lnTo>
                    <a:lnTo>
                      <a:pt x="13" y="88"/>
                    </a:lnTo>
                    <a:lnTo>
                      <a:pt x="13" y="86"/>
                    </a:lnTo>
                    <a:lnTo>
                      <a:pt x="13" y="82"/>
                    </a:lnTo>
                    <a:lnTo>
                      <a:pt x="9" y="75"/>
                    </a:lnTo>
                    <a:lnTo>
                      <a:pt x="8" y="70"/>
                    </a:lnTo>
                    <a:lnTo>
                      <a:pt x="9" y="65"/>
                    </a:lnTo>
                    <a:lnTo>
                      <a:pt x="6" y="62"/>
                    </a:lnTo>
                    <a:lnTo>
                      <a:pt x="5" y="58"/>
                    </a:lnTo>
                    <a:lnTo>
                      <a:pt x="5" y="55"/>
                    </a:lnTo>
                    <a:lnTo>
                      <a:pt x="1" y="49"/>
                    </a:lnTo>
                    <a:lnTo>
                      <a:pt x="0" y="45"/>
                    </a:lnTo>
                    <a:lnTo>
                      <a:pt x="1" y="43"/>
                    </a:lnTo>
                    <a:lnTo>
                      <a:pt x="6" y="42"/>
                    </a:lnTo>
                    <a:lnTo>
                      <a:pt x="8" y="42"/>
                    </a:lnTo>
                    <a:lnTo>
                      <a:pt x="8" y="38"/>
                    </a:lnTo>
                    <a:lnTo>
                      <a:pt x="8" y="34"/>
                    </a:lnTo>
                    <a:lnTo>
                      <a:pt x="9" y="27"/>
                    </a:lnTo>
                    <a:lnTo>
                      <a:pt x="9" y="22"/>
                    </a:lnTo>
                    <a:lnTo>
                      <a:pt x="9" y="16"/>
                    </a:lnTo>
                    <a:lnTo>
                      <a:pt x="6" y="12"/>
                    </a:lnTo>
                    <a:lnTo>
                      <a:pt x="5" y="11"/>
                    </a:lnTo>
                    <a:lnTo>
                      <a:pt x="8" y="9"/>
                    </a:lnTo>
                    <a:lnTo>
                      <a:pt x="9" y="9"/>
                    </a:lnTo>
                    <a:lnTo>
                      <a:pt x="18" y="16"/>
                    </a:lnTo>
                    <a:lnTo>
                      <a:pt x="26" y="22"/>
                    </a:lnTo>
                    <a:lnTo>
                      <a:pt x="27" y="26"/>
                    </a:lnTo>
                    <a:lnTo>
                      <a:pt x="30" y="30"/>
                    </a:lnTo>
                    <a:lnTo>
                      <a:pt x="31" y="40"/>
                    </a:lnTo>
                    <a:lnTo>
                      <a:pt x="35" y="43"/>
                    </a:lnTo>
                    <a:lnTo>
                      <a:pt x="36" y="45"/>
                    </a:lnTo>
                    <a:lnTo>
                      <a:pt x="37" y="49"/>
                    </a:lnTo>
                    <a:lnTo>
                      <a:pt x="39" y="53"/>
                    </a:lnTo>
                    <a:lnTo>
                      <a:pt x="37" y="58"/>
                    </a:lnTo>
                    <a:lnTo>
                      <a:pt x="35" y="64"/>
                    </a:lnTo>
                    <a:lnTo>
                      <a:pt x="31" y="69"/>
                    </a:lnTo>
                    <a:lnTo>
                      <a:pt x="31" y="71"/>
                    </a:lnTo>
                    <a:lnTo>
                      <a:pt x="30" y="74"/>
                    </a:lnTo>
                    <a:lnTo>
                      <a:pt x="31" y="79"/>
                    </a:lnTo>
                    <a:lnTo>
                      <a:pt x="33" y="84"/>
                    </a:lnTo>
                    <a:lnTo>
                      <a:pt x="37" y="90"/>
                    </a:lnTo>
                    <a:lnTo>
                      <a:pt x="39" y="91"/>
                    </a:lnTo>
                    <a:lnTo>
                      <a:pt x="41" y="91"/>
                    </a:lnTo>
                    <a:lnTo>
                      <a:pt x="44" y="90"/>
                    </a:lnTo>
                    <a:lnTo>
                      <a:pt x="46" y="86"/>
                    </a:lnTo>
                    <a:lnTo>
                      <a:pt x="49" y="80"/>
                    </a:lnTo>
                    <a:lnTo>
                      <a:pt x="49" y="74"/>
                    </a:lnTo>
                    <a:lnTo>
                      <a:pt x="49" y="73"/>
                    </a:lnTo>
                    <a:lnTo>
                      <a:pt x="49" y="69"/>
                    </a:lnTo>
                    <a:lnTo>
                      <a:pt x="50" y="64"/>
                    </a:lnTo>
                    <a:lnTo>
                      <a:pt x="50" y="60"/>
                    </a:lnTo>
                    <a:lnTo>
                      <a:pt x="50" y="55"/>
                    </a:lnTo>
                    <a:lnTo>
                      <a:pt x="50" y="53"/>
                    </a:lnTo>
                    <a:lnTo>
                      <a:pt x="50" y="51"/>
                    </a:lnTo>
                    <a:lnTo>
                      <a:pt x="45" y="45"/>
                    </a:lnTo>
                    <a:lnTo>
                      <a:pt x="39" y="36"/>
                    </a:lnTo>
                    <a:lnTo>
                      <a:pt x="37" y="33"/>
                    </a:lnTo>
                    <a:lnTo>
                      <a:pt x="36" y="29"/>
                    </a:lnTo>
                    <a:lnTo>
                      <a:pt x="37" y="26"/>
                    </a:lnTo>
                    <a:lnTo>
                      <a:pt x="39" y="23"/>
                    </a:lnTo>
                    <a:lnTo>
                      <a:pt x="41" y="21"/>
                    </a:lnTo>
                    <a:lnTo>
                      <a:pt x="45" y="21"/>
                    </a:lnTo>
                    <a:lnTo>
                      <a:pt x="49" y="21"/>
                    </a:lnTo>
                    <a:lnTo>
                      <a:pt x="49" y="20"/>
                    </a:lnTo>
                    <a:lnTo>
                      <a:pt x="49" y="16"/>
                    </a:lnTo>
                    <a:lnTo>
                      <a:pt x="50" y="11"/>
                    </a:lnTo>
                    <a:lnTo>
                      <a:pt x="50" y="8"/>
                    </a:lnTo>
                    <a:lnTo>
                      <a:pt x="52" y="7"/>
                    </a:lnTo>
                    <a:lnTo>
                      <a:pt x="53" y="7"/>
                    </a:lnTo>
                    <a:lnTo>
                      <a:pt x="57" y="9"/>
                    </a:lnTo>
                    <a:lnTo>
                      <a:pt x="59" y="12"/>
                    </a:lnTo>
                    <a:lnTo>
                      <a:pt x="61" y="13"/>
                    </a:lnTo>
                    <a:lnTo>
                      <a:pt x="62" y="11"/>
                    </a:lnTo>
                    <a:lnTo>
                      <a:pt x="63" y="8"/>
                    </a:lnTo>
                    <a:lnTo>
                      <a:pt x="66" y="5"/>
                    </a:lnTo>
                    <a:lnTo>
                      <a:pt x="67" y="3"/>
                    </a:lnTo>
                    <a:lnTo>
                      <a:pt x="68" y="1"/>
                    </a:lnTo>
                    <a:lnTo>
                      <a:pt x="70" y="0"/>
                    </a:lnTo>
                    <a:lnTo>
                      <a:pt x="71" y="3"/>
                    </a:lnTo>
                    <a:lnTo>
                      <a:pt x="72" y="4"/>
                    </a:lnTo>
                    <a:lnTo>
                      <a:pt x="75" y="7"/>
                    </a:lnTo>
                    <a:lnTo>
                      <a:pt x="78" y="9"/>
                    </a:lnTo>
                    <a:lnTo>
                      <a:pt x="79" y="13"/>
                    </a:lnTo>
                    <a:lnTo>
                      <a:pt x="81" y="11"/>
                    </a:lnTo>
                    <a:lnTo>
                      <a:pt x="84" y="9"/>
                    </a:lnTo>
                    <a:lnTo>
                      <a:pt x="87" y="8"/>
                    </a:lnTo>
                    <a:lnTo>
                      <a:pt x="87" y="9"/>
                    </a:lnTo>
                    <a:lnTo>
                      <a:pt x="88" y="12"/>
                    </a:lnTo>
                    <a:lnTo>
                      <a:pt x="91" y="16"/>
                    </a:lnTo>
                    <a:lnTo>
                      <a:pt x="91" y="18"/>
                    </a:lnTo>
                    <a:lnTo>
                      <a:pt x="91" y="20"/>
                    </a:lnTo>
                    <a:lnTo>
                      <a:pt x="91" y="21"/>
                    </a:lnTo>
                    <a:lnTo>
                      <a:pt x="94" y="22"/>
                    </a:lnTo>
                    <a:lnTo>
                      <a:pt x="97" y="25"/>
                    </a:lnTo>
                    <a:lnTo>
                      <a:pt x="98" y="27"/>
                    </a:lnTo>
                    <a:lnTo>
                      <a:pt x="98" y="33"/>
                    </a:lnTo>
                    <a:lnTo>
                      <a:pt x="97" y="39"/>
                    </a:lnTo>
                    <a:lnTo>
                      <a:pt x="92" y="47"/>
                    </a:lnTo>
                    <a:lnTo>
                      <a:pt x="89" y="51"/>
                    </a:lnTo>
                    <a:lnTo>
                      <a:pt x="89" y="53"/>
                    </a:lnTo>
                    <a:lnTo>
                      <a:pt x="89" y="58"/>
                    </a:lnTo>
                    <a:lnTo>
                      <a:pt x="91" y="62"/>
                    </a:lnTo>
                    <a:lnTo>
                      <a:pt x="92" y="65"/>
                    </a:lnTo>
                    <a:lnTo>
                      <a:pt x="96" y="68"/>
                    </a:lnTo>
                    <a:lnTo>
                      <a:pt x="98" y="70"/>
                    </a:lnTo>
                    <a:lnTo>
                      <a:pt x="102" y="71"/>
                    </a:lnTo>
                    <a:lnTo>
                      <a:pt x="113" y="73"/>
                    </a:lnTo>
                    <a:lnTo>
                      <a:pt x="124" y="74"/>
                    </a:lnTo>
                    <a:lnTo>
                      <a:pt x="133" y="74"/>
                    </a:lnTo>
                    <a:lnTo>
                      <a:pt x="142" y="77"/>
                    </a:lnTo>
                    <a:lnTo>
                      <a:pt x="151" y="79"/>
                    </a:lnTo>
                    <a:lnTo>
                      <a:pt x="155" y="79"/>
                    </a:lnTo>
                    <a:lnTo>
                      <a:pt x="158" y="79"/>
                    </a:lnTo>
                    <a:lnTo>
                      <a:pt x="159" y="78"/>
                    </a:lnTo>
                    <a:lnTo>
                      <a:pt x="158" y="75"/>
                    </a:lnTo>
                    <a:lnTo>
                      <a:pt x="155" y="74"/>
                    </a:lnTo>
                    <a:lnTo>
                      <a:pt x="141" y="69"/>
                    </a:lnTo>
                    <a:lnTo>
                      <a:pt x="131" y="66"/>
                    </a:lnTo>
                    <a:lnTo>
                      <a:pt x="123" y="62"/>
                    </a:lnTo>
                    <a:lnTo>
                      <a:pt x="116" y="58"/>
                    </a:lnTo>
                    <a:lnTo>
                      <a:pt x="110" y="55"/>
                    </a:lnTo>
                    <a:lnTo>
                      <a:pt x="106" y="49"/>
                    </a:lnTo>
                    <a:lnTo>
                      <a:pt x="103" y="44"/>
                    </a:lnTo>
                    <a:lnTo>
                      <a:pt x="102" y="38"/>
                    </a:lnTo>
                    <a:lnTo>
                      <a:pt x="101" y="31"/>
                    </a:lnTo>
                    <a:lnTo>
                      <a:pt x="102" y="26"/>
                    </a:lnTo>
                    <a:lnTo>
                      <a:pt x="103" y="21"/>
                    </a:lnTo>
                    <a:lnTo>
                      <a:pt x="106" y="17"/>
                    </a:lnTo>
                    <a:lnTo>
                      <a:pt x="109" y="13"/>
                    </a:lnTo>
                    <a:lnTo>
                      <a:pt x="113" y="11"/>
                    </a:lnTo>
                    <a:lnTo>
                      <a:pt x="118" y="8"/>
                    </a:lnTo>
                    <a:lnTo>
                      <a:pt x="123" y="7"/>
                    </a:lnTo>
                    <a:lnTo>
                      <a:pt x="128" y="7"/>
                    </a:lnTo>
                    <a:lnTo>
                      <a:pt x="137" y="7"/>
                    </a:lnTo>
                    <a:lnTo>
                      <a:pt x="145" y="9"/>
                    </a:lnTo>
                    <a:lnTo>
                      <a:pt x="153" y="12"/>
                    </a:lnTo>
                    <a:lnTo>
                      <a:pt x="157" y="12"/>
                    </a:lnTo>
                    <a:lnTo>
                      <a:pt x="158" y="12"/>
                    </a:lnTo>
                    <a:lnTo>
                      <a:pt x="159" y="11"/>
                    </a:lnTo>
                    <a:lnTo>
                      <a:pt x="159" y="7"/>
                    </a:lnTo>
                    <a:lnTo>
                      <a:pt x="161" y="4"/>
                    </a:lnTo>
                    <a:lnTo>
                      <a:pt x="162" y="3"/>
                    </a:lnTo>
                    <a:lnTo>
                      <a:pt x="166" y="5"/>
                    </a:lnTo>
                    <a:lnTo>
                      <a:pt x="170" y="9"/>
                    </a:lnTo>
                    <a:lnTo>
                      <a:pt x="173" y="16"/>
                    </a:lnTo>
                    <a:lnTo>
                      <a:pt x="173" y="21"/>
                    </a:lnTo>
                    <a:lnTo>
                      <a:pt x="173" y="23"/>
                    </a:lnTo>
                    <a:lnTo>
                      <a:pt x="172" y="26"/>
                    </a:lnTo>
                    <a:lnTo>
                      <a:pt x="168" y="30"/>
                    </a:lnTo>
                    <a:lnTo>
                      <a:pt x="166" y="34"/>
                    </a:lnTo>
                    <a:lnTo>
                      <a:pt x="162" y="36"/>
                    </a:lnTo>
                    <a:lnTo>
                      <a:pt x="158" y="38"/>
                    </a:lnTo>
                    <a:lnTo>
                      <a:pt x="153" y="38"/>
                    </a:lnTo>
                    <a:lnTo>
                      <a:pt x="149" y="38"/>
                    </a:lnTo>
                    <a:lnTo>
                      <a:pt x="144" y="36"/>
                    </a:lnTo>
                    <a:lnTo>
                      <a:pt x="129" y="29"/>
                    </a:lnTo>
                    <a:lnTo>
                      <a:pt x="126" y="26"/>
                    </a:lnTo>
                    <a:lnTo>
                      <a:pt x="122" y="26"/>
                    </a:lnTo>
                    <a:lnTo>
                      <a:pt x="118" y="27"/>
                    </a:lnTo>
                    <a:lnTo>
                      <a:pt x="116" y="29"/>
                    </a:lnTo>
                    <a:lnTo>
                      <a:pt x="116" y="30"/>
                    </a:lnTo>
                    <a:lnTo>
                      <a:pt x="116" y="33"/>
                    </a:lnTo>
                    <a:lnTo>
                      <a:pt x="118" y="34"/>
                    </a:lnTo>
                    <a:lnTo>
                      <a:pt x="123" y="36"/>
                    </a:lnTo>
                    <a:lnTo>
                      <a:pt x="132" y="39"/>
                    </a:lnTo>
                    <a:lnTo>
                      <a:pt x="136" y="43"/>
                    </a:lnTo>
                    <a:lnTo>
                      <a:pt x="146" y="45"/>
                    </a:lnTo>
                    <a:lnTo>
                      <a:pt x="154" y="49"/>
                    </a:lnTo>
                    <a:lnTo>
                      <a:pt x="164" y="55"/>
                    </a:lnTo>
                    <a:lnTo>
                      <a:pt x="171" y="61"/>
                    </a:lnTo>
                    <a:lnTo>
                      <a:pt x="173" y="64"/>
                    </a:lnTo>
                    <a:lnTo>
                      <a:pt x="176" y="68"/>
                    </a:lnTo>
                    <a:lnTo>
                      <a:pt x="177" y="73"/>
                    </a:lnTo>
                    <a:lnTo>
                      <a:pt x="177" y="77"/>
                    </a:lnTo>
                    <a:lnTo>
                      <a:pt x="176" y="84"/>
                    </a:lnTo>
                    <a:lnTo>
                      <a:pt x="172" y="91"/>
                    </a:lnTo>
                    <a:lnTo>
                      <a:pt x="167" y="95"/>
                    </a:lnTo>
                    <a:lnTo>
                      <a:pt x="159" y="96"/>
                    </a:lnTo>
                    <a:lnTo>
                      <a:pt x="151"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96" name="Freeform 324"/>
              <p:cNvSpPr>
                <a:spLocks/>
              </p:cNvSpPr>
              <p:nvPr userDrawn="1"/>
            </p:nvSpPr>
            <p:spPr bwMode="auto">
              <a:xfrm>
                <a:off x="247" y="170"/>
                <a:ext cx="59" cy="61"/>
              </a:xfrm>
              <a:custGeom>
                <a:avLst/>
                <a:gdLst>
                  <a:gd name="T0" fmla="*/ 0 w 177"/>
                  <a:gd name="T1" fmla="*/ 0 h 182"/>
                  <a:gd name="T2" fmla="*/ 0 w 177"/>
                  <a:gd name="T3" fmla="*/ 0 h 182"/>
                  <a:gd name="T4" fmla="*/ 0 w 177"/>
                  <a:gd name="T5" fmla="*/ 0 h 182"/>
                  <a:gd name="T6" fmla="*/ 0 w 177"/>
                  <a:gd name="T7" fmla="*/ 0 h 182"/>
                  <a:gd name="T8" fmla="*/ 0 w 177"/>
                  <a:gd name="T9" fmla="*/ 0 h 182"/>
                  <a:gd name="T10" fmla="*/ 0 w 177"/>
                  <a:gd name="T11" fmla="*/ 0 h 182"/>
                  <a:gd name="T12" fmla="*/ 0 w 177"/>
                  <a:gd name="T13" fmla="*/ 0 h 182"/>
                  <a:gd name="T14" fmla="*/ 0 w 177"/>
                  <a:gd name="T15" fmla="*/ 0 h 182"/>
                  <a:gd name="T16" fmla="*/ 0 w 177"/>
                  <a:gd name="T17" fmla="*/ 0 h 182"/>
                  <a:gd name="T18" fmla="*/ 0 w 177"/>
                  <a:gd name="T19" fmla="*/ 0 h 182"/>
                  <a:gd name="T20" fmla="*/ 0 w 177"/>
                  <a:gd name="T21" fmla="*/ 0 h 182"/>
                  <a:gd name="T22" fmla="*/ 0 w 177"/>
                  <a:gd name="T23" fmla="*/ 0 h 182"/>
                  <a:gd name="T24" fmla="*/ 0 w 177"/>
                  <a:gd name="T25" fmla="*/ 0 h 182"/>
                  <a:gd name="T26" fmla="*/ 0 w 177"/>
                  <a:gd name="T27" fmla="*/ 0 h 182"/>
                  <a:gd name="T28" fmla="*/ 0 w 177"/>
                  <a:gd name="T29" fmla="*/ 0 h 182"/>
                  <a:gd name="T30" fmla="*/ 0 w 177"/>
                  <a:gd name="T31" fmla="*/ 0 h 182"/>
                  <a:gd name="T32" fmla="*/ 0 w 177"/>
                  <a:gd name="T33" fmla="*/ 0 h 182"/>
                  <a:gd name="T34" fmla="*/ 0 w 177"/>
                  <a:gd name="T35" fmla="*/ 0 h 182"/>
                  <a:gd name="T36" fmla="*/ 0 w 177"/>
                  <a:gd name="T37" fmla="*/ 0 h 182"/>
                  <a:gd name="T38" fmla="*/ 0 w 177"/>
                  <a:gd name="T39" fmla="*/ 0 h 182"/>
                  <a:gd name="T40" fmla="*/ 0 w 177"/>
                  <a:gd name="T41" fmla="*/ 0 h 182"/>
                  <a:gd name="T42" fmla="*/ 0 w 177"/>
                  <a:gd name="T43" fmla="*/ 0 h 182"/>
                  <a:gd name="T44" fmla="*/ 0 w 177"/>
                  <a:gd name="T45" fmla="*/ 0 h 182"/>
                  <a:gd name="T46" fmla="*/ 0 w 177"/>
                  <a:gd name="T47" fmla="*/ 0 h 182"/>
                  <a:gd name="T48" fmla="*/ 0 w 177"/>
                  <a:gd name="T49" fmla="*/ 0 h 182"/>
                  <a:gd name="T50" fmla="*/ 0 w 177"/>
                  <a:gd name="T51" fmla="*/ 0 h 182"/>
                  <a:gd name="T52" fmla="*/ 0 w 177"/>
                  <a:gd name="T53" fmla="*/ 0 h 182"/>
                  <a:gd name="T54" fmla="*/ 0 w 177"/>
                  <a:gd name="T55" fmla="*/ 0 h 182"/>
                  <a:gd name="T56" fmla="*/ 0 w 177"/>
                  <a:gd name="T57" fmla="*/ 0 h 182"/>
                  <a:gd name="T58" fmla="*/ 0 w 177"/>
                  <a:gd name="T59" fmla="*/ 0 h 182"/>
                  <a:gd name="T60" fmla="*/ 0 w 177"/>
                  <a:gd name="T61" fmla="*/ 0 h 182"/>
                  <a:gd name="T62" fmla="*/ 0 w 177"/>
                  <a:gd name="T63" fmla="*/ 0 h 182"/>
                  <a:gd name="T64" fmla="*/ 0 w 177"/>
                  <a:gd name="T65" fmla="*/ 0 h 182"/>
                  <a:gd name="T66" fmla="*/ 0 w 177"/>
                  <a:gd name="T67" fmla="*/ 0 h 182"/>
                  <a:gd name="T68" fmla="*/ 0 w 177"/>
                  <a:gd name="T69" fmla="*/ 0 h 182"/>
                  <a:gd name="T70" fmla="*/ 0 w 177"/>
                  <a:gd name="T71" fmla="*/ 0 h 182"/>
                  <a:gd name="T72" fmla="*/ 0 w 177"/>
                  <a:gd name="T73" fmla="*/ 0 h 182"/>
                  <a:gd name="T74" fmla="*/ 0 w 177"/>
                  <a:gd name="T75" fmla="*/ 0 h 182"/>
                  <a:gd name="T76" fmla="*/ 0 w 177"/>
                  <a:gd name="T77" fmla="*/ 0 h 182"/>
                  <a:gd name="T78" fmla="*/ 0 w 177"/>
                  <a:gd name="T79" fmla="*/ 0 h 182"/>
                  <a:gd name="T80" fmla="*/ 0 w 177"/>
                  <a:gd name="T81" fmla="*/ 0 h 182"/>
                  <a:gd name="T82" fmla="*/ 0 w 177"/>
                  <a:gd name="T83" fmla="*/ 0 h 182"/>
                  <a:gd name="T84" fmla="*/ 0 w 177"/>
                  <a:gd name="T85" fmla="*/ 0 h 182"/>
                  <a:gd name="T86" fmla="*/ 0 w 177"/>
                  <a:gd name="T87" fmla="*/ 0 h 182"/>
                  <a:gd name="T88" fmla="*/ 0 w 177"/>
                  <a:gd name="T89" fmla="*/ 0 h 182"/>
                  <a:gd name="T90" fmla="*/ 0 w 177"/>
                  <a:gd name="T91" fmla="*/ 0 h 182"/>
                  <a:gd name="T92" fmla="*/ 0 w 177"/>
                  <a:gd name="T93" fmla="*/ 0 h 182"/>
                  <a:gd name="T94" fmla="*/ 0 w 177"/>
                  <a:gd name="T95" fmla="*/ 0 h 182"/>
                  <a:gd name="T96" fmla="*/ 0 w 177"/>
                  <a:gd name="T97" fmla="*/ 0 h 182"/>
                  <a:gd name="T98" fmla="*/ 0 w 177"/>
                  <a:gd name="T99" fmla="*/ 0 h 182"/>
                  <a:gd name="T100" fmla="*/ 0 w 177"/>
                  <a:gd name="T101" fmla="*/ 0 h 182"/>
                  <a:gd name="T102" fmla="*/ 0 w 177"/>
                  <a:gd name="T103" fmla="*/ 0 h 182"/>
                  <a:gd name="T104" fmla="*/ 0 w 177"/>
                  <a:gd name="T105" fmla="*/ 0 h 182"/>
                  <a:gd name="T106" fmla="*/ 0 w 177"/>
                  <a:gd name="T107" fmla="*/ 0 h 182"/>
                  <a:gd name="T108" fmla="*/ 0 w 177"/>
                  <a:gd name="T109" fmla="*/ 0 h 182"/>
                  <a:gd name="T110" fmla="*/ 0 w 177"/>
                  <a:gd name="T111" fmla="*/ 0 h 182"/>
                  <a:gd name="T112" fmla="*/ 0 w 177"/>
                  <a:gd name="T113" fmla="*/ 0 h 182"/>
                  <a:gd name="T114" fmla="*/ 0 w 177"/>
                  <a:gd name="T115" fmla="*/ 0 h 182"/>
                  <a:gd name="T116" fmla="*/ 0 w 177"/>
                  <a:gd name="T117" fmla="*/ 0 h 182"/>
                  <a:gd name="T118" fmla="*/ 0 w 177"/>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7" h="182">
                    <a:moveTo>
                      <a:pt x="151" y="95"/>
                    </a:moveTo>
                    <a:lnTo>
                      <a:pt x="151" y="97"/>
                    </a:lnTo>
                    <a:lnTo>
                      <a:pt x="153" y="102"/>
                    </a:lnTo>
                    <a:lnTo>
                      <a:pt x="155" y="109"/>
                    </a:lnTo>
                    <a:lnTo>
                      <a:pt x="157" y="113"/>
                    </a:lnTo>
                    <a:lnTo>
                      <a:pt x="159" y="114"/>
                    </a:lnTo>
                    <a:lnTo>
                      <a:pt x="162" y="115"/>
                    </a:lnTo>
                    <a:lnTo>
                      <a:pt x="166" y="114"/>
                    </a:lnTo>
                    <a:lnTo>
                      <a:pt x="167" y="112"/>
                    </a:lnTo>
                    <a:lnTo>
                      <a:pt x="168" y="108"/>
                    </a:lnTo>
                    <a:lnTo>
                      <a:pt x="171" y="106"/>
                    </a:lnTo>
                    <a:lnTo>
                      <a:pt x="171" y="108"/>
                    </a:lnTo>
                    <a:lnTo>
                      <a:pt x="172" y="109"/>
                    </a:lnTo>
                    <a:lnTo>
                      <a:pt x="173" y="113"/>
                    </a:lnTo>
                    <a:lnTo>
                      <a:pt x="175" y="122"/>
                    </a:lnTo>
                    <a:lnTo>
                      <a:pt x="175" y="130"/>
                    </a:lnTo>
                    <a:lnTo>
                      <a:pt x="173" y="134"/>
                    </a:lnTo>
                    <a:lnTo>
                      <a:pt x="175" y="136"/>
                    </a:lnTo>
                    <a:lnTo>
                      <a:pt x="175" y="143"/>
                    </a:lnTo>
                    <a:lnTo>
                      <a:pt x="175" y="150"/>
                    </a:lnTo>
                    <a:lnTo>
                      <a:pt x="173" y="154"/>
                    </a:lnTo>
                    <a:lnTo>
                      <a:pt x="173" y="161"/>
                    </a:lnTo>
                    <a:lnTo>
                      <a:pt x="173" y="167"/>
                    </a:lnTo>
                    <a:lnTo>
                      <a:pt x="172" y="172"/>
                    </a:lnTo>
                    <a:lnTo>
                      <a:pt x="172" y="175"/>
                    </a:lnTo>
                    <a:lnTo>
                      <a:pt x="173" y="178"/>
                    </a:lnTo>
                    <a:lnTo>
                      <a:pt x="172" y="178"/>
                    </a:lnTo>
                    <a:lnTo>
                      <a:pt x="170" y="176"/>
                    </a:lnTo>
                    <a:lnTo>
                      <a:pt x="166" y="175"/>
                    </a:lnTo>
                    <a:lnTo>
                      <a:pt x="162" y="171"/>
                    </a:lnTo>
                    <a:lnTo>
                      <a:pt x="158" y="174"/>
                    </a:lnTo>
                    <a:lnTo>
                      <a:pt x="154" y="175"/>
                    </a:lnTo>
                    <a:lnTo>
                      <a:pt x="145" y="179"/>
                    </a:lnTo>
                    <a:lnTo>
                      <a:pt x="142" y="180"/>
                    </a:lnTo>
                    <a:lnTo>
                      <a:pt x="141" y="178"/>
                    </a:lnTo>
                    <a:lnTo>
                      <a:pt x="141" y="174"/>
                    </a:lnTo>
                    <a:lnTo>
                      <a:pt x="141" y="167"/>
                    </a:lnTo>
                    <a:lnTo>
                      <a:pt x="142" y="163"/>
                    </a:lnTo>
                    <a:lnTo>
                      <a:pt x="136" y="162"/>
                    </a:lnTo>
                    <a:lnTo>
                      <a:pt x="133" y="162"/>
                    </a:lnTo>
                    <a:lnTo>
                      <a:pt x="132" y="162"/>
                    </a:lnTo>
                    <a:lnTo>
                      <a:pt x="132" y="161"/>
                    </a:lnTo>
                    <a:lnTo>
                      <a:pt x="132" y="157"/>
                    </a:lnTo>
                    <a:lnTo>
                      <a:pt x="135" y="153"/>
                    </a:lnTo>
                    <a:lnTo>
                      <a:pt x="138" y="148"/>
                    </a:lnTo>
                    <a:lnTo>
                      <a:pt x="142" y="145"/>
                    </a:lnTo>
                    <a:lnTo>
                      <a:pt x="149" y="144"/>
                    </a:lnTo>
                    <a:lnTo>
                      <a:pt x="153" y="143"/>
                    </a:lnTo>
                    <a:lnTo>
                      <a:pt x="154" y="140"/>
                    </a:lnTo>
                    <a:lnTo>
                      <a:pt x="154" y="139"/>
                    </a:lnTo>
                    <a:lnTo>
                      <a:pt x="153" y="136"/>
                    </a:lnTo>
                    <a:lnTo>
                      <a:pt x="149" y="134"/>
                    </a:lnTo>
                    <a:lnTo>
                      <a:pt x="142" y="131"/>
                    </a:lnTo>
                    <a:lnTo>
                      <a:pt x="135" y="127"/>
                    </a:lnTo>
                    <a:lnTo>
                      <a:pt x="132" y="126"/>
                    </a:lnTo>
                    <a:lnTo>
                      <a:pt x="129" y="125"/>
                    </a:lnTo>
                    <a:lnTo>
                      <a:pt x="128" y="126"/>
                    </a:lnTo>
                    <a:lnTo>
                      <a:pt x="127" y="128"/>
                    </a:lnTo>
                    <a:lnTo>
                      <a:pt x="128" y="130"/>
                    </a:lnTo>
                    <a:lnTo>
                      <a:pt x="128" y="131"/>
                    </a:lnTo>
                    <a:lnTo>
                      <a:pt x="131" y="132"/>
                    </a:lnTo>
                    <a:lnTo>
                      <a:pt x="132" y="134"/>
                    </a:lnTo>
                    <a:lnTo>
                      <a:pt x="133" y="132"/>
                    </a:lnTo>
                    <a:lnTo>
                      <a:pt x="136" y="132"/>
                    </a:lnTo>
                    <a:lnTo>
                      <a:pt x="137" y="134"/>
                    </a:lnTo>
                    <a:lnTo>
                      <a:pt x="136" y="140"/>
                    </a:lnTo>
                    <a:lnTo>
                      <a:pt x="133" y="145"/>
                    </a:lnTo>
                    <a:lnTo>
                      <a:pt x="131" y="148"/>
                    </a:lnTo>
                    <a:lnTo>
                      <a:pt x="129" y="149"/>
                    </a:lnTo>
                    <a:lnTo>
                      <a:pt x="128" y="153"/>
                    </a:lnTo>
                    <a:lnTo>
                      <a:pt x="126" y="157"/>
                    </a:lnTo>
                    <a:lnTo>
                      <a:pt x="123" y="161"/>
                    </a:lnTo>
                    <a:lnTo>
                      <a:pt x="120" y="163"/>
                    </a:lnTo>
                    <a:lnTo>
                      <a:pt x="118" y="165"/>
                    </a:lnTo>
                    <a:lnTo>
                      <a:pt x="116" y="166"/>
                    </a:lnTo>
                    <a:lnTo>
                      <a:pt x="114" y="171"/>
                    </a:lnTo>
                    <a:lnTo>
                      <a:pt x="109" y="175"/>
                    </a:lnTo>
                    <a:lnTo>
                      <a:pt x="106" y="178"/>
                    </a:lnTo>
                    <a:lnTo>
                      <a:pt x="103" y="180"/>
                    </a:lnTo>
                    <a:lnTo>
                      <a:pt x="102" y="182"/>
                    </a:lnTo>
                    <a:lnTo>
                      <a:pt x="101" y="180"/>
                    </a:lnTo>
                    <a:lnTo>
                      <a:pt x="100" y="178"/>
                    </a:lnTo>
                    <a:lnTo>
                      <a:pt x="98" y="175"/>
                    </a:lnTo>
                    <a:lnTo>
                      <a:pt x="97" y="175"/>
                    </a:lnTo>
                    <a:lnTo>
                      <a:pt x="93" y="175"/>
                    </a:lnTo>
                    <a:lnTo>
                      <a:pt x="91" y="175"/>
                    </a:lnTo>
                    <a:lnTo>
                      <a:pt x="85" y="175"/>
                    </a:lnTo>
                    <a:lnTo>
                      <a:pt x="80" y="176"/>
                    </a:lnTo>
                    <a:lnTo>
                      <a:pt x="75" y="178"/>
                    </a:lnTo>
                    <a:lnTo>
                      <a:pt x="74" y="178"/>
                    </a:lnTo>
                    <a:lnTo>
                      <a:pt x="72" y="178"/>
                    </a:lnTo>
                    <a:lnTo>
                      <a:pt x="72" y="175"/>
                    </a:lnTo>
                    <a:lnTo>
                      <a:pt x="74" y="171"/>
                    </a:lnTo>
                    <a:lnTo>
                      <a:pt x="75" y="166"/>
                    </a:lnTo>
                    <a:lnTo>
                      <a:pt x="79" y="161"/>
                    </a:lnTo>
                    <a:lnTo>
                      <a:pt x="81" y="156"/>
                    </a:lnTo>
                    <a:lnTo>
                      <a:pt x="80" y="153"/>
                    </a:lnTo>
                    <a:lnTo>
                      <a:pt x="78" y="150"/>
                    </a:lnTo>
                    <a:lnTo>
                      <a:pt x="75" y="149"/>
                    </a:lnTo>
                    <a:lnTo>
                      <a:pt x="74" y="149"/>
                    </a:lnTo>
                    <a:lnTo>
                      <a:pt x="75" y="147"/>
                    </a:lnTo>
                    <a:lnTo>
                      <a:pt x="78" y="145"/>
                    </a:lnTo>
                    <a:lnTo>
                      <a:pt x="83" y="143"/>
                    </a:lnTo>
                    <a:lnTo>
                      <a:pt x="87" y="143"/>
                    </a:lnTo>
                    <a:lnTo>
                      <a:pt x="92" y="144"/>
                    </a:lnTo>
                    <a:lnTo>
                      <a:pt x="96" y="147"/>
                    </a:lnTo>
                    <a:lnTo>
                      <a:pt x="101" y="149"/>
                    </a:lnTo>
                    <a:lnTo>
                      <a:pt x="103" y="150"/>
                    </a:lnTo>
                    <a:lnTo>
                      <a:pt x="106" y="150"/>
                    </a:lnTo>
                    <a:lnTo>
                      <a:pt x="109" y="148"/>
                    </a:lnTo>
                    <a:lnTo>
                      <a:pt x="110" y="147"/>
                    </a:lnTo>
                    <a:lnTo>
                      <a:pt x="111" y="144"/>
                    </a:lnTo>
                    <a:lnTo>
                      <a:pt x="110" y="140"/>
                    </a:lnTo>
                    <a:lnTo>
                      <a:pt x="106" y="135"/>
                    </a:lnTo>
                    <a:lnTo>
                      <a:pt x="102" y="127"/>
                    </a:lnTo>
                    <a:lnTo>
                      <a:pt x="101" y="121"/>
                    </a:lnTo>
                    <a:lnTo>
                      <a:pt x="101" y="115"/>
                    </a:lnTo>
                    <a:lnTo>
                      <a:pt x="103" y="110"/>
                    </a:lnTo>
                    <a:lnTo>
                      <a:pt x="105" y="109"/>
                    </a:lnTo>
                    <a:lnTo>
                      <a:pt x="103" y="108"/>
                    </a:lnTo>
                    <a:lnTo>
                      <a:pt x="101" y="106"/>
                    </a:lnTo>
                    <a:lnTo>
                      <a:pt x="94" y="109"/>
                    </a:lnTo>
                    <a:lnTo>
                      <a:pt x="88" y="112"/>
                    </a:lnTo>
                    <a:lnTo>
                      <a:pt x="87" y="114"/>
                    </a:lnTo>
                    <a:lnTo>
                      <a:pt x="87" y="115"/>
                    </a:lnTo>
                    <a:lnTo>
                      <a:pt x="88" y="117"/>
                    </a:lnTo>
                    <a:lnTo>
                      <a:pt x="89" y="118"/>
                    </a:lnTo>
                    <a:lnTo>
                      <a:pt x="88" y="119"/>
                    </a:lnTo>
                    <a:lnTo>
                      <a:pt x="85" y="123"/>
                    </a:lnTo>
                    <a:lnTo>
                      <a:pt x="78" y="131"/>
                    </a:lnTo>
                    <a:lnTo>
                      <a:pt x="76" y="132"/>
                    </a:lnTo>
                    <a:lnTo>
                      <a:pt x="75" y="135"/>
                    </a:lnTo>
                    <a:lnTo>
                      <a:pt x="71" y="139"/>
                    </a:lnTo>
                    <a:lnTo>
                      <a:pt x="67" y="143"/>
                    </a:lnTo>
                    <a:lnTo>
                      <a:pt x="65" y="145"/>
                    </a:lnTo>
                    <a:lnTo>
                      <a:pt x="63" y="148"/>
                    </a:lnTo>
                    <a:lnTo>
                      <a:pt x="57" y="156"/>
                    </a:lnTo>
                    <a:lnTo>
                      <a:pt x="53" y="161"/>
                    </a:lnTo>
                    <a:lnTo>
                      <a:pt x="50" y="165"/>
                    </a:lnTo>
                    <a:lnTo>
                      <a:pt x="48" y="171"/>
                    </a:lnTo>
                    <a:lnTo>
                      <a:pt x="45" y="176"/>
                    </a:lnTo>
                    <a:lnTo>
                      <a:pt x="45" y="178"/>
                    </a:lnTo>
                    <a:lnTo>
                      <a:pt x="44" y="176"/>
                    </a:lnTo>
                    <a:lnTo>
                      <a:pt x="39" y="172"/>
                    </a:lnTo>
                    <a:lnTo>
                      <a:pt x="36" y="170"/>
                    </a:lnTo>
                    <a:lnTo>
                      <a:pt x="33" y="171"/>
                    </a:lnTo>
                    <a:lnTo>
                      <a:pt x="28" y="172"/>
                    </a:lnTo>
                    <a:lnTo>
                      <a:pt x="23" y="174"/>
                    </a:lnTo>
                    <a:lnTo>
                      <a:pt x="17" y="176"/>
                    </a:lnTo>
                    <a:lnTo>
                      <a:pt x="13" y="179"/>
                    </a:lnTo>
                    <a:lnTo>
                      <a:pt x="11" y="180"/>
                    </a:lnTo>
                    <a:lnTo>
                      <a:pt x="11" y="179"/>
                    </a:lnTo>
                    <a:lnTo>
                      <a:pt x="11" y="176"/>
                    </a:lnTo>
                    <a:lnTo>
                      <a:pt x="11" y="172"/>
                    </a:lnTo>
                    <a:lnTo>
                      <a:pt x="14" y="166"/>
                    </a:lnTo>
                    <a:lnTo>
                      <a:pt x="15" y="161"/>
                    </a:lnTo>
                    <a:lnTo>
                      <a:pt x="18" y="156"/>
                    </a:lnTo>
                    <a:lnTo>
                      <a:pt x="19" y="153"/>
                    </a:lnTo>
                    <a:lnTo>
                      <a:pt x="18" y="150"/>
                    </a:lnTo>
                    <a:lnTo>
                      <a:pt x="17" y="148"/>
                    </a:lnTo>
                    <a:lnTo>
                      <a:pt x="14" y="147"/>
                    </a:lnTo>
                    <a:lnTo>
                      <a:pt x="10" y="145"/>
                    </a:lnTo>
                    <a:lnTo>
                      <a:pt x="9" y="144"/>
                    </a:lnTo>
                    <a:lnTo>
                      <a:pt x="9" y="143"/>
                    </a:lnTo>
                    <a:lnTo>
                      <a:pt x="11" y="140"/>
                    </a:lnTo>
                    <a:lnTo>
                      <a:pt x="17" y="136"/>
                    </a:lnTo>
                    <a:lnTo>
                      <a:pt x="22" y="136"/>
                    </a:lnTo>
                    <a:lnTo>
                      <a:pt x="30" y="137"/>
                    </a:lnTo>
                    <a:lnTo>
                      <a:pt x="33" y="139"/>
                    </a:lnTo>
                    <a:lnTo>
                      <a:pt x="37" y="140"/>
                    </a:lnTo>
                    <a:lnTo>
                      <a:pt x="40" y="139"/>
                    </a:lnTo>
                    <a:lnTo>
                      <a:pt x="44" y="137"/>
                    </a:lnTo>
                    <a:lnTo>
                      <a:pt x="50" y="128"/>
                    </a:lnTo>
                    <a:lnTo>
                      <a:pt x="53" y="123"/>
                    </a:lnTo>
                    <a:lnTo>
                      <a:pt x="53" y="119"/>
                    </a:lnTo>
                    <a:lnTo>
                      <a:pt x="53" y="117"/>
                    </a:lnTo>
                    <a:lnTo>
                      <a:pt x="52" y="114"/>
                    </a:lnTo>
                    <a:lnTo>
                      <a:pt x="50" y="113"/>
                    </a:lnTo>
                    <a:lnTo>
                      <a:pt x="48" y="113"/>
                    </a:lnTo>
                    <a:lnTo>
                      <a:pt x="44" y="113"/>
                    </a:lnTo>
                    <a:lnTo>
                      <a:pt x="40" y="115"/>
                    </a:lnTo>
                    <a:lnTo>
                      <a:pt x="39" y="118"/>
                    </a:lnTo>
                    <a:lnTo>
                      <a:pt x="37" y="122"/>
                    </a:lnTo>
                    <a:lnTo>
                      <a:pt x="37" y="123"/>
                    </a:lnTo>
                    <a:lnTo>
                      <a:pt x="37" y="125"/>
                    </a:lnTo>
                    <a:lnTo>
                      <a:pt x="37" y="126"/>
                    </a:lnTo>
                    <a:lnTo>
                      <a:pt x="36" y="126"/>
                    </a:lnTo>
                    <a:lnTo>
                      <a:pt x="33" y="125"/>
                    </a:lnTo>
                    <a:lnTo>
                      <a:pt x="31" y="121"/>
                    </a:lnTo>
                    <a:lnTo>
                      <a:pt x="26" y="115"/>
                    </a:lnTo>
                    <a:lnTo>
                      <a:pt x="21" y="108"/>
                    </a:lnTo>
                    <a:lnTo>
                      <a:pt x="19" y="105"/>
                    </a:lnTo>
                    <a:lnTo>
                      <a:pt x="19" y="101"/>
                    </a:lnTo>
                    <a:lnTo>
                      <a:pt x="14" y="92"/>
                    </a:lnTo>
                    <a:lnTo>
                      <a:pt x="13" y="88"/>
                    </a:lnTo>
                    <a:lnTo>
                      <a:pt x="13" y="86"/>
                    </a:lnTo>
                    <a:lnTo>
                      <a:pt x="13" y="82"/>
                    </a:lnTo>
                    <a:lnTo>
                      <a:pt x="9" y="75"/>
                    </a:lnTo>
                    <a:lnTo>
                      <a:pt x="8" y="70"/>
                    </a:lnTo>
                    <a:lnTo>
                      <a:pt x="9" y="65"/>
                    </a:lnTo>
                    <a:lnTo>
                      <a:pt x="6" y="62"/>
                    </a:lnTo>
                    <a:lnTo>
                      <a:pt x="5" y="58"/>
                    </a:lnTo>
                    <a:lnTo>
                      <a:pt x="5" y="55"/>
                    </a:lnTo>
                    <a:lnTo>
                      <a:pt x="1" y="49"/>
                    </a:lnTo>
                    <a:lnTo>
                      <a:pt x="0" y="45"/>
                    </a:lnTo>
                    <a:lnTo>
                      <a:pt x="1" y="43"/>
                    </a:lnTo>
                    <a:lnTo>
                      <a:pt x="6" y="42"/>
                    </a:lnTo>
                    <a:lnTo>
                      <a:pt x="8" y="42"/>
                    </a:lnTo>
                    <a:lnTo>
                      <a:pt x="8" y="38"/>
                    </a:lnTo>
                    <a:lnTo>
                      <a:pt x="8" y="34"/>
                    </a:lnTo>
                    <a:lnTo>
                      <a:pt x="9" y="27"/>
                    </a:lnTo>
                    <a:lnTo>
                      <a:pt x="9" y="22"/>
                    </a:lnTo>
                    <a:lnTo>
                      <a:pt x="9" y="16"/>
                    </a:lnTo>
                    <a:lnTo>
                      <a:pt x="6" y="12"/>
                    </a:lnTo>
                    <a:lnTo>
                      <a:pt x="5" y="11"/>
                    </a:lnTo>
                    <a:lnTo>
                      <a:pt x="8" y="9"/>
                    </a:lnTo>
                    <a:lnTo>
                      <a:pt x="9" y="9"/>
                    </a:lnTo>
                    <a:lnTo>
                      <a:pt x="18" y="16"/>
                    </a:lnTo>
                    <a:lnTo>
                      <a:pt x="26" y="22"/>
                    </a:lnTo>
                    <a:lnTo>
                      <a:pt x="27" y="26"/>
                    </a:lnTo>
                    <a:lnTo>
                      <a:pt x="30" y="30"/>
                    </a:lnTo>
                    <a:lnTo>
                      <a:pt x="31" y="40"/>
                    </a:lnTo>
                    <a:lnTo>
                      <a:pt x="35" y="43"/>
                    </a:lnTo>
                    <a:lnTo>
                      <a:pt x="36" y="45"/>
                    </a:lnTo>
                    <a:lnTo>
                      <a:pt x="37" y="49"/>
                    </a:lnTo>
                    <a:lnTo>
                      <a:pt x="39" y="53"/>
                    </a:lnTo>
                    <a:lnTo>
                      <a:pt x="37" y="58"/>
                    </a:lnTo>
                    <a:lnTo>
                      <a:pt x="35" y="64"/>
                    </a:lnTo>
                    <a:lnTo>
                      <a:pt x="31" y="69"/>
                    </a:lnTo>
                    <a:lnTo>
                      <a:pt x="31" y="71"/>
                    </a:lnTo>
                    <a:lnTo>
                      <a:pt x="30" y="74"/>
                    </a:lnTo>
                    <a:lnTo>
                      <a:pt x="31" y="79"/>
                    </a:lnTo>
                    <a:lnTo>
                      <a:pt x="33" y="84"/>
                    </a:lnTo>
                    <a:lnTo>
                      <a:pt x="37" y="90"/>
                    </a:lnTo>
                    <a:lnTo>
                      <a:pt x="39" y="91"/>
                    </a:lnTo>
                    <a:lnTo>
                      <a:pt x="41" y="91"/>
                    </a:lnTo>
                    <a:lnTo>
                      <a:pt x="44" y="90"/>
                    </a:lnTo>
                    <a:lnTo>
                      <a:pt x="46" y="86"/>
                    </a:lnTo>
                    <a:lnTo>
                      <a:pt x="49" y="80"/>
                    </a:lnTo>
                    <a:lnTo>
                      <a:pt x="49" y="74"/>
                    </a:lnTo>
                    <a:lnTo>
                      <a:pt x="49" y="73"/>
                    </a:lnTo>
                    <a:lnTo>
                      <a:pt x="49" y="69"/>
                    </a:lnTo>
                    <a:lnTo>
                      <a:pt x="50" y="64"/>
                    </a:lnTo>
                    <a:lnTo>
                      <a:pt x="50" y="60"/>
                    </a:lnTo>
                    <a:lnTo>
                      <a:pt x="50" y="55"/>
                    </a:lnTo>
                    <a:lnTo>
                      <a:pt x="50" y="53"/>
                    </a:lnTo>
                    <a:lnTo>
                      <a:pt x="50" y="51"/>
                    </a:lnTo>
                    <a:lnTo>
                      <a:pt x="45" y="45"/>
                    </a:lnTo>
                    <a:lnTo>
                      <a:pt x="39" y="36"/>
                    </a:lnTo>
                    <a:lnTo>
                      <a:pt x="37" y="33"/>
                    </a:lnTo>
                    <a:lnTo>
                      <a:pt x="36" y="29"/>
                    </a:lnTo>
                    <a:lnTo>
                      <a:pt x="37" y="26"/>
                    </a:lnTo>
                    <a:lnTo>
                      <a:pt x="39" y="23"/>
                    </a:lnTo>
                    <a:lnTo>
                      <a:pt x="41" y="21"/>
                    </a:lnTo>
                    <a:lnTo>
                      <a:pt x="45" y="21"/>
                    </a:lnTo>
                    <a:lnTo>
                      <a:pt x="49" y="21"/>
                    </a:lnTo>
                    <a:lnTo>
                      <a:pt x="49" y="20"/>
                    </a:lnTo>
                    <a:lnTo>
                      <a:pt x="49" y="16"/>
                    </a:lnTo>
                    <a:lnTo>
                      <a:pt x="50" y="11"/>
                    </a:lnTo>
                    <a:lnTo>
                      <a:pt x="50" y="8"/>
                    </a:lnTo>
                    <a:lnTo>
                      <a:pt x="52" y="7"/>
                    </a:lnTo>
                    <a:lnTo>
                      <a:pt x="53" y="7"/>
                    </a:lnTo>
                    <a:lnTo>
                      <a:pt x="57" y="9"/>
                    </a:lnTo>
                    <a:lnTo>
                      <a:pt x="59" y="12"/>
                    </a:lnTo>
                    <a:lnTo>
                      <a:pt x="61" y="13"/>
                    </a:lnTo>
                    <a:lnTo>
                      <a:pt x="62" y="11"/>
                    </a:lnTo>
                    <a:lnTo>
                      <a:pt x="63" y="8"/>
                    </a:lnTo>
                    <a:lnTo>
                      <a:pt x="66" y="5"/>
                    </a:lnTo>
                    <a:lnTo>
                      <a:pt x="67" y="3"/>
                    </a:lnTo>
                    <a:lnTo>
                      <a:pt x="68" y="1"/>
                    </a:lnTo>
                    <a:lnTo>
                      <a:pt x="70" y="0"/>
                    </a:lnTo>
                    <a:lnTo>
                      <a:pt x="71" y="3"/>
                    </a:lnTo>
                    <a:lnTo>
                      <a:pt x="72" y="4"/>
                    </a:lnTo>
                    <a:lnTo>
                      <a:pt x="75" y="7"/>
                    </a:lnTo>
                    <a:lnTo>
                      <a:pt x="78" y="9"/>
                    </a:lnTo>
                    <a:lnTo>
                      <a:pt x="79" y="13"/>
                    </a:lnTo>
                    <a:lnTo>
                      <a:pt x="81" y="11"/>
                    </a:lnTo>
                    <a:lnTo>
                      <a:pt x="84" y="9"/>
                    </a:lnTo>
                    <a:lnTo>
                      <a:pt x="87" y="8"/>
                    </a:lnTo>
                    <a:lnTo>
                      <a:pt x="87" y="9"/>
                    </a:lnTo>
                    <a:lnTo>
                      <a:pt x="88" y="12"/>
                    </a:lnTo>
                    <a:lnTo>
                      <a:pt x="91" y="16"/>
                    </a:lnTo>
                    <a:lnTo>
                      <a:pt x="91" y="18"/>
                    </a:lnTo>
                    <a:lnTo>
                      <a:pt x="91" y="20"/>
                    </a:lnTo>
                    <a:lnTo>
                      <a:pt x="91" y="21"/>
                    </a:lnTo>
                    <a:lnTo>
                      <a:pt x="94" y="22"/>
                    </a:lnTo>
                    <a:lnTo>
                      <a:pt x="97" y="25"/>
                    </a:lnTo>
                    <a:lnTo>
                      <a:pt x="98" y="27"/>
                    </a:lnTo>
                    <a:lnTo>
                      <a:pt x="98" y="33"/>
                    </a:lnTo>
                    <a:lnTo>
                      <a:pt x="97" y="39"/>
                    </a:lnTo>
                    <a:lnTo>
                      <a:pt x="92" y="47"/>
                    </a:lnTo>
                    <a:lnTo>
                      <a:pt x="89" y="51"/>
                    </a:lnTo>
                    <a:lnTo>
                      <a:pt x="89" y="53"/>
                    </a:lnTo>
                    <a:lnTo>
                      <a:pt x="89" y="58"/>
                    </a:lnTo>
                    <a:lnTo>
                      <a:pt x="91" y="62"/>
                    </a:lnTo>
                    <a:lnTo>
                      <a:pt x="92" y="65"/>
                    </a:lnTo>
                    <a:lnTo>
                      <a:pt x="96" y="68"/>
                    </a:lnTo>
                    <a:lnTo>
                      <a:pt x="98" y="70"/>
                    </a:lnTo>
                    <a:lnTo>
                      <a:pt x="102" y="71"/>
                    </a:lnTo>
                    <a:lnTo>
                      <a:pt x="113" y="73"/>
                    </a:lnTo>
                    <a:lnTo>
                      <a:pt x="124" y="74"/>
                    </a:lnTo>
                    <a:lnTo>
                      <a:pt x="133" y="74"/>
                    </a:lnTo>
                    <a:lnTo>
                      <a:pt x="142" y="77"/>
                    </a:lnTo>
                    <a:lnTo>
                      <a:pt x="151" y="79"/>
                    </a:lnTo>
                    <a:lnTo>
                      <a:pt x="155" y="79"/>
                    </a:lnTo>
                    <a:lnTo>
                      <a:pt x="158" y="79"/>
                    </a:lnTo>
                    <a:lnTo>
                      <a:pt x="159" y="78"/>
                    </a:lnTo>
                    <a:lnTo>
                      <a:pt x="158" y="75"/>
                    </a:lnTo>
                    <a:lnTo>
                      <a:pt x="155" y="74"/>
                    </a:lnTo>
                    <a:lnTo>
                      <a:pt x="141" y="69"/>
                    </a:lnTo>
                    <a:lnTo>
                      <a:pt x="131" y="66"/>
                    </a:lnTo>
                    <a:lnTo>
                      <a:pt x="123" y="62"/>
                    </a:lnTo>
                    <a:lnTo>
                      <a:pt x="116" y="58"/>
                    </a:lnTo>
                    <a:lnTo>
                      <a:pt x="110" y="55"/>
                    </a:lnTo>
                    <a:lnTo>
                      <a:pt x="106" y="49"/>
                    </a:lnTo>
                    <a:lnTo>
                      <a:pt x="103" y="44"/>
                    </a:lnTo>
                    <a:lnTo>
                      <a:pt x="102" y="38"/>
                    </a:lnTo>
                    <a:lnTo>
                      <a:pt x="101" y="31"/>
                    </a:lnTo>
                    <a:lnTo>
                      <a:pt x="102" y="26"/>
                    </a:lnTo>
                    <a:lnTo>
                      <a:pt x="103" y="21"/>
                    </a:lnTo>
                    <a:lnTo>
                      <a:pt x="106" y="17"/>
                    </a:lnTo>
                    <a:lnTo>
                      <a:pt x="109" y="13"/>
                    </a:lnTo>
                    <a:lnTo>
                      <a:pt x="113" y="11"/>
                    </a:lnTo>
                    <a:lnTo>
                      <a:pt x="118" y="8"/>
                    </a:lnTo>
                    <a:lnTo>
                      <a:pt x="123" y="7"/>
                    </a:lnTo>
                    <a:lnTo>
                      <a:pt x="128" y="7"/>
                    </a:lnTo>
                    <a:lnTo>
                      <a:pt x="137" y="7"/>
                    </a:lnTo>
                    <a:lnTo>
                      <a:pt x="145" y="9"/>
                    </a:lnTo>
                    <a:lnTo>
                      <a:pt x="153" y="12"/>
                    </a:lnTo>
                    <a:lnTo>
                      <a:pt x="157" y="12"/>
                    </a:lnTo>
                    <a:lnTo>
                      <a:pt x="158" y="12"/>
                    </a:lnTo>
                    <a:lnTo>
                      <a:pt x="159" y="11"/>
                    </a:lnTo>
                    <a:lnTo>
                      <a:pt x="159" y="7"/>
                    </a:lnTo>
                    <a:lnTo>
                      <a:pt x="161" y="4"/>
                    </a:lnTo>
                    <a:lnTo>
                      <a:pt x="162" y="3"/>
                    </a:lnTo>
                    <a:lnTo>
                      <a:pt x="166" y="5"/>
                    </a:lnTo>
                    <a:lnTo>
                      <a:pt x="170" y="9"/>
                    </a:lnTo>
                    <a:lnTo>
                      <a:pt x="173" y="16"/>
                    </a:lnTo>
                    <a:lnTo>
                      <a:pt x="173" y="21"/>
                    </a:lnTo>
                    <a:lnTo>
                      <a:pt x="173" y="23"/>
                    </a:lnTo>
                    <a:lnTo>
                      <a:pt x="172" y="26"/>
                    </a:lnTo>
                    <a:lnTo>
                      <a:pt x="168" y="30"/>
                    </a:lnTo>
                    <a:lnTo>
                      <a:pt x="166" y="34"/>
                    </a:lnTo>
                    <a:lnTo>
                      <a:pt x="162" y="36"/>
                    </a:lnTo>
                    <a:lnTo>
                      <a:pt x="158" y="38"/>
                    </a:lnTo>
                    <a:lnTo>
                      <a:pt x="153" y="38"/>
                    </a:lnTo>
                    <a:lnTo>
                      <a:pt x="149" y="38"/>
                    </a:lnTo>
                    <a:lnTo>
                      <a:pt x="144" y="36"/>
                    </a:lnTo>
                    <a:lnTo>
                      <a:pt x="129" y="29"/>
                    </a:lnTo>
                    <a:lnTo>
                      <a:pt x="126" y="26"/>
                    </a:lnTo>
                    <a:lnTo>
                      <a:pt x="122" y="26"/>
                    </a:lnTo>
                    <a:lnTo>
                      <a:pt x="118" y="27"/>
                    </a:lnTo>
                    <a:lnTo>
                      <a:pt x="116" y="29"/>
                    </a:lnTo>
                    <a:lnTo>
                      <a:pt x="116" y="30"/>
                    </a:lnTo>
                    <a:lnTo>
                      <a:pt x="116" y="33"/>
                    </a:lnTo>
                    <a:lnTo>
                      <a:pt x="118" y="34"/>
                    </a:lnTo>
                    <a:lnTo>
                      <a:pt x="123" y="36"/>
                    </a:lnTo>
                    <a:lnTo>
                      <a:pt x="132" y="39"/>
                    </a:lnTo>
                    <a:lnTo>
                      <a:pt x="136" y="43"/>
                    </a:lnTo>
                    <a:lnTo>
                      <a:pt x="146" y="45"/>
                    </a:lnTo>
                    <a:lnTo>
                      <a:pt x="154" y="49"/>
                    </a:lnTo>
                    <a:lnTo>
                      <a:pt x="164" y="55"/>
                    </a:lnTo>
                    <a:lnTo>
                      <a:pt x="171" y="61"/>
                    </a:lnTo>
                    <a:lnTo>
                      <a:pt x="173" y="64"/>
                    </a:lnTo>
                    <a:lnTo>
                      <a:pt x="176" y="68"/>
                    </a:lnTo>
                    <a:lnTo>
                      <a:pt x="177" y="73"/>
                    </a:lnTo>
                    <a:lnTo>
                      <a:pt x="177" y="77"/>
                    </a:lnTo>
                    <a:lnTo>
                      <a:pt x="176" y="84"/>
                    </a:lnTo>
                    <a:lnTo>
                      <a:pt x="172" y="91"/>
                    </a:lnTo>
                    <a:lnTo>
                      <a:pt x="167" y="95"/>
                    </a:lnTo>
                    <a:lnTo>
                      <a:pt x="159" y="96"/>
                    </a:lnTo>
                    <a:lnTo>
                      <a:pt x="151" y="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97" name="Freeform 325"/>
              <p:cNvSpPr>
                <a:spLocks/>
              </p:cNvSpPr>
              <p:nvPr userDrawn="1"/>
            </p:nvSpPr>
            <p:spPr bwMode="auto">
              <a:xfrm>
                <a:off x="142" y="277"/>
                <a:ext cx="59" cy="68"/>
              </a:xfrm>
              <a:custGeom>
                <a:avLst/>
                <a:gdLst>
                  <a:gd name="T0" fmla="*/ 0 w 175"/>
                  <a:gd name="T1" fmla="*/ 0 h 206"/>
                  <a:gd name="T2" fmla="*/ 0 w 175"/>
                  <a:gd name="T3" fmla="*/ 0 h 206"/>
                  <a:gd name="T4" fmla="*/ 0 w 175"/>
                  <a:gd name="T5" fmla="*/ 0 h 206"/>
                  <a:gd name="T6" fmla="*/ 0 w 175"/>
                  <a:gd name="T7" fmla="*/ 0 h 206"/>
                  <a:gd name="T8" fmla="*/ 0 w 175"/>
                  <a:gd name="T9" fmla="*/ 0 h 206"/>
                  <a:gd name="T10" fmla="*/ 0 w 175"/>
                  <a:gd name="T11" fmla="*/ 0 h 206"/>
                  <a:gd name="T12" fmla="*/ 0 w 175"/>
                  <a:gd name="T13" fmla="*/ 0 h 206"/>
                  <a:gd name="T14" fmla="*/ 0 w 175"/>
                  <a:gd name="T15" fmla="*/ 0 h 206"/>
                  <a:gd name="T16" fmla="*/ 0 w 175"/>
                  <a:gd name="T17" fmla="*/ 0 h 206"/>
                  <a:gd name="T18" fmla="*/ 0 w 175"/>
                  <a:gd name="T19" fmla="*/ 0 h 206"/>
                  <a:gd name="T20" fmla="*/ 0 w 175"/>
                  <a:gd name="T21" fmla="*/ 0 h 206"/>
                  <a:gd name="T22" fmla="*/ 0 w 175"/>
                  <a:gd name="T23" fmla="*/ 0 h 206"/>
                  <a:gd name="T24" fmla="*/ 0 w 175"/>
                  <a:gd name="T25" fmla="*/ 0 h 206"/>
                  <a:gd name="T26" fmla="*/ 0 w 175"/>
                  <a:gd name="T27" fmla="*/ 0 h 206"/>
                  <a:gd name="T28" fmla="*/ 0 w 175"/>
                  <a:gd name="T29" fmla="*/ 0 h 206"/>
                  <a:gd name="T30" fmla="*/ 0 w 175"/>
                  <a:gd name="T31" fmla="*/ 0 h 206"/>
                  <a:gd name="T32" fmla="*/ 0 w 175"/>
                  <a:gd name="T33" fmla="*/ 0 h 206"/>
                  <a:gd name="T34" fmla="*/ 0 w 175"/>
                  <a:gd name="T35" fmla="*/ 0 h 206"/>
                  <a:gd name="T36" fmla="*/ 0 w 175"/>
                  <a:gd name="T37" fmla="*/ 0 h 206"/>
                  <a:gd name="T38" fmla="*/ 0 w 175"/>
                  <a:gd name="T39" fmla="*/ 0 h 206"/>
                  <a:gd name="T40" fmla="*/ 0 w 175"/>
                  <a:gd name="T41" fmla="*/ 0 h 206"/>
                  <a:gd name="T42" fmla="*/ 0 w 175"/>
                  <a:gd name="T43" fmla="*/ 0 h 206"/>
                  <a:gd name="T44" fmla="*/ 0 w 175"/>
                  <a:gd name="T45" fmla="*/ 0 h 206"/>
                  <a:gd name="T46" fmla="*/ 0 w 175"/>
                  <a:gd name="T47" fmla="*/ 0 h 206"/>
                  <a:gd name="T48" fmla="*/ 0 w 175"/>
                  <a:gd name="T49" fmla="*/ 0 h 206"/>
                  <a:gd name="T50" fmla="*/ 0 w 175"/>
                  <a:gd name="T51" fmla="*/ 0 h 206"/>
                  <a:gd name="T52" fmla="*/ 0 w 175"/>
                  <a:gd name="T53" fmla="*/ 0 h 206"/>
                  <a:gd name="T54" fmla="*/ 0 w 175"/>
                  <a:gd name="T55" fmla="*/ 0 h 206"/>
                  <a:gd name="T56" fmla="*/ 0 w 175"/>
                  <a:gd name="T57" fmla="*/ 0 h 206"/>
                  <a:gd name="T58" fmla="*/ 0 w 175"/>
                  <a:gd name="T59" fmla="*/ 0 h 206"/>
                  <a:gd name="T60" fmla="*/ 0 w 175"/>
                  <a:gd name="T61" fmla="*/ 0 h 206"/>
                  <a:gd name="T62" fmla="*/ 0 w 175"/>
                  <a:gd name="T63" fmla="*/ 0 h 206"/>
                  <a:gd name="T64" fmla="*/ 0 w 175"/>
                  <a:gd name="T65" fmla="*/ 0 h 206"/>
                  <a:gd name="T66" fmla="*/ 0 w 175"/>
                  <a:gd name="T67" fmla="*/ 0 h 206"/>
                  <a:gd name="T68" fmla="*/ 0 w 175"/>
                  <a:gd name="T69" fmla="*/ 0 h 206"/>
                  <a:gd name="T70" fmla="*/ 0 w 175"/>
                  <a:gd name="T71" fmla="*/ 0 h 206"/>
                  <a:gd name="T72" fmla="*/ 0 w 175"/>
                  <a:gd name="T73" fmla="*/ 0 h 206"/>
                  <a:gd name="T74" fmla="*/ 0 w 175"/>
                  <a:gd name="T75" fmla="*/ 0 h 206"/>
                  <a:gd name="T76" fmla="*/ 0 w 175"/>
                  <a:gd name="T77" fmla="*/ 0 h 206"/>
                  <a:gd name="T78" fmla="*/ 0 w 175"/>
                  <a:gd name="T79" fmla="*/ 0 h 206"/>
                  <a:gd name="T80" fmla="*/ 0 w 175"/>
                  <a:gd name="T81" fmla="*/ 0 h 206"/>
                  <a:gd name="T82" fmla="*/ 0 w 175"/>
                  <a:gd name="T83" fmla="*/ 0 h 206"/>
                  <a:gd name="T84" fmla="*/ 0 w 175"/>
                  <a:gd name="T85" fmla="*/ 0 h 206"/>
                  <a:gd name="T86" fmla="*/ 0 w 175"/>
                  <a:gd name="T87" fmla="*/ 0 h 206"/>
                  <a:gd name="T88" fmla="*/ 0 w 175"/>
                  <a:gd name="T89" fmla="*/ 0 h 206"/>
                  <a:gd name="T90" fmla="*/ 0 w 175"/>
                  <a:gd name="T91" fmla="*/ 0 h 206"/>
                  <a:gd name="T92" fmla="*/ 0 w 175"/>
                  <a:gd name="T93" fmla="*/ 0 h 206"/>
                  <a:gd name="T94" fmla="*/ 0 w 175"/>
                  <a:gd name="T95" fmla="*/ 0 h 206"/>
                  <a:gd name="T96" fmla="*/ 0 w 175"/>
                  <a:gd name="T97" fmla="*/ 0 h 206"/>
                  <a:gd name="T98" fmla="*/ 0 w 175"/>
                  <a:gd name="T99" fmla="*/ 0 h 206"/>
                  <a:gd name="T100" fmla="*/ 0 w 175"/>
                  <a:gd name="T101" fmla="*/ 0 h 206"/>
                  <a:gd name="T102" fmla="*/ 0 w 175"/>
                  <a:gd name="T103" fmla="*/ 0 h 206"/>
                  <a:gd name="T104" fmla="*/ 0 w 175"/>
                  <a:gd name="T105" fmla="*/ 0 h 206"/>
                  <a:gd name="T106" fmla="*/ 0 w 175"/>
                  <a:gd name="T107" fmla="*/ 0 h 206"/>
                  <a:gd name="T108" fmla="*/ 0 w 175"/>
                  <a:gd name="T109" fmla="*/ 0 h 206"/>
                  <a:gd name="T110" fmla="*/ 0 w 175"/>
                  <a:gd name="T111" fmla="*/ 0 h 206"/>
                  <a:gd name="T112" fmla="*/ 0 w 175"/>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5" h="206">
                    <a:moveTo>
                      <a:pt x="150" y="96"/>
                    </a:moveTo>
                    <a:lnTo>
                      <a:pt x="150" y="96"/>
                    </a:lnTo>
                    <a:lnTo>
                      <a:pt x="153" y="105"/>
                    </a:lnTo>
                    <a:lnTo>
                      <a:pt x="153" y="112"/>
                    </a:lnTo>
                    <a:lnTo>
                      <a:pt x="153" y="117"/>
                    </a:lnTo>
                    <a:lnTo>
                      <a:pt x="156" y="119"/>
                    </a:lnTo>
                    <a:lnTo>
                      <a:pt x="157" y="122"/>
                    </a:lnTo>
                    <a:lnTo>
                      <a:pt x="161" y="122"/>
                    </a:lnTo>
                    <a:lnTo>
                      <a:pt x="162" y="122"/>
                    </a:lnTo>
                    <a:lnTo>
                      <a:pt x="163" y="121"/>
                    </a:lnTo>
                    <a:lnTo>
                      <a:pt x="166" y="119"/>
                    </a:lnTo>
                    <a:lnTo>
                      <a:pt x="169" y="119"/>
                    </a:lnTo>
                    <a:lnTo>
                      <a:pt x="169" y="121"/>
                    </a:lnTo>
                    <a:lnTo>
                      <a:pt x="169" y="124"/>
                    </a:lnTo>
                    <a:lnTo>
                      <a:pt x="169" y="132"/>
                    </a:lnTo>
                    <a:lnTo>
                      <a:pt x="170" y="139"/>
                    </a:lnTo>
                    <a:lnTo>
                      <a:pt x="169" y="143"/>
                    </a:lnTo>
                    <a:lnTo>
                      <a:pt x="167" y="147"/>
                    </a:lnTo>
                    <a:lnTo>
                      <a:pt x="170" y="152"/>
                    </a:lnTo>
                    <a:lnTo>
                      <a:pt x="170" y="157"/>
                    </a:lnTo>
                    <a:lnTo>
                      <a:pt x="170" y="162"/>
                    </a:lnTo>
                    <a:lnTo>
                      <a:pt x="167" y="166"/>
                    </a:lnTo>
                    <a:lnTo>
                      <a:pt x="169" y="171"/>
                    </a:lnTo>
                    <a:lnTo>
                      <a:pt x="167" y="178"/>
                    </a:lnTo>
                    <a:lnTo>
                      <a:pt x="167" y="185"/>
                    </a:lnTo>
                    <a:lnTo>
                      <a:pt x="167" y="187"/>
                    </a:lnTo>
                    <a:lnTo>
                      <a:pt x="167" y="188"/>
                    </a:lnTo>
                    <a:lnTo>
                      <a:pt x="166" y="188"/>
                    </a:lnTo>
                    <a:lnTo>
                      <a:pt x="165" y="187"/>
                    </a:lnTo>
                    <a:lnTo>
                      <a:pt x="162" y="185"/>
                    </a:lnTo>
                    <a:lnTo>
                      <a:pt x="161" y="185"/>
                    </a:lnTo>
                    <a:lnTo>
                      <a:pt x="158" y="191"/>
                    </a:lnTo>
                    <a:lnTo>
                      <a:pt x="154" y="197"/>
                    </a:lnTo>
                    <a:lnTo>
                      <a:pt x="152" y="202"/>
                    </a:lnTo>
                    <a:lnTo>
                      <a:pt x="150" y="205"/>
                    </a:lnTo>
                    <a:lnTo>
                      <a:pt x="149" y="206"/>
                    </a:lnTo>
                    <a:lnTo>
                      <a:pt x="147" y="205"/>
                    </a:lnTo>
                    <a:lnTo>
                      <a:pt x="144" y="202"/>
                    </a:lnTo>
                    <a:lnTo>
                      <a:pt x="140" y="189"/>
                    </a:lnTo>
                    <a:lnTo>
                      <a:pt x="137" y="185"/>
                    </a:lnTo>
                    <a:lnTo>
                      <a:pt x="136" y="184"/>
                    </a:lnTo>
                    <a:lnTo>
                      <a:pt x="134" y="185"/>
                    </a:lnTo>
                    <a:lnTo>
                      <a:pt x="132" y="187"/>
                    </a:lnTo>
                    <a:lnTo>
                      <a:pt x="132" y="188"/>
                    </a:lnTo>
                    <a:lnTo>
                      <a:pt x="131" y="189"/>
                    </a:lnTo>
                    <a:lnTo>
                      <a:pt x="128" y="188"/>
                    </a:lnTo>
                    <a:lnTo>
                      <a:pt x="126" y="184"/>
                    </a:lnTo>
                    <a:lnTo>
                      <a:pt x="124" y="176"/>
                    </a:lnTo>
                    <a:lnTo>
                      <a:pt x="126" y="172"/>
                    </a:lnTo>
                    <a:lnTo>
                      <a:pt x="128" y="169"/>
                    </a:lnTo>
                    <a:lnTo>
                      <a:pt x="132" y="165"/>
                    </a:lnTo>
                    <a:lnTo>
                      <a:pt x="140" y="159"/>
                    </a:lnTo>
                    <a:lnTo>
                      <a:pt x="144" y="157"/>
                    </a:lnTo>
                    <a:lnTo>
                      <a:pt x="145" y="154"/>
                    </a:lnTo>
                    <a:lnTo>
                      <a:pt x="147" y="150"/>
                    </a:lnTo>
                    <a:lnTo>
                      <a:pt x="148" y="147"/>
                    </a:lnTo>
                    <a:lnTo>
                      <a:pt x="147" y="143"/>
                    </a:lnTo>
                    <a:lnTo>
                      <a:pt x="147" y="140"/>
                    </a:lnTo>
                    <a:lnTo>
                      <a:pt x="144" y="137"/>
                    </a:lnTo>
                    <a:lnTo>
                      <a:pt x="141" y="135"/>
                    </a:lnTo>
                    <a:lnTo>
                      <a:pt x="137" y="132"/>
                    </a:lnTo>
                    <a:lnTo>
                      <a:pt x="134" y="131"/>
                    </a:lnTo>
                    <a:lnTo>
                      <a:pt x="132" y="132"/>
                    </a:lnTo>
                    <a:lnTo>
                      <a:pt x="131" y="134"/>
                    </a:lnTo>
                    <a:lnTo>
                      <a:pt x="131" y="135"/>
                    </a:lnTo>
                    <a:lnTo>
                      <a:pt x="134" y="136"/>
                    </a:lnTo>
                    <a:lnTo>
                      <a:pt x="137" y="139"/>
                    </a:lnTo>
                    <a:lnTo>
                      <a:pt x="137" y="140"/>
                    </a:lnTo>
                    <a:lnTo>
                      <a:pt x="135" y="147"/>
                    </a:lnTo>
                    <a:lnTo>
                      <a:pt x="132" y="149"/>
                    </a:lnTo>
                    <a:lnTo>
                      <a:pt x="130" y="152"/>
                    </a:lnTo>
                    <a:lnTo>
                      <a:pt x="128" y="154"/>
                    </a:lnTo>
                    <a:lnTo>
                      <a:pt x="127" y="158"/>
                    </a:lnTo>
                    <a:lnTo>
                      <a:pt x="121" y="162"/>
                    </a:lnTo>
                    <a:lnTo>
                      <a:pt x="118" y="169"/>
                    </a:lnTo>
                    <a:lnTo>
                      <a:pt x="114" y="174"/>
                    </a:lnTo>
                    <a:lnTo>
                      <a:pt x="112" y="179"/>
                    </a:lnTo>
                    <a:lnTo>
                      <a:pt x="112" y="181"/>
                    </a:lnTo>
                    <a:lnTo>
                      <a:pt x="110" y="181"/>
                    </a:lnTo>
                    <a:lnTo>
                      <a:pt x="108" y="180"/>
                    </a:lnTo>
                    <a:lnTo>
                      <a:pt x="104" y="176"/>
                    </a:lnTo>
                    <a:lnTo>
                      <a:pt x="101" y="174"/>
                    </a:lnTo>
                    <a:lnTo>
                      <a:pt x="101" y="170"/>
                    </a:lnTo>
                    <a:lnTo>
                      <a:pt x="99" y="171"/>
                    </a:lnTo>
                    <a:lnTo>
                      <a:pt x="95" y="172"/>
                    </a:lnTo>
                    <a:lnTo>
                      <a:pt x="91" y="174"/>
                    </a:lnTo>
                    <a:lnTo>
                      <a:pt x="87" y="175"/>
                    </a:lnTo>
                    <a:lnTo>
                      <a:pt x="86" y="175"/>
                    </a:lnTo>
                    <a:lnTo>
                      <a:pt x="86" y="174"/>
                    </a:lnTo>
                    <a:lnTo>
                      <a:pt x="86" y="170"/>
                    </a:lnTo>
                    <a:lnTo>
                      <a:pt x="87" y="162"/>
                    </a:lnTo>
                    <a:lnTo>
                      <a:pt x="91" y="154"/>
                    </a:lnTo>
                    <a:lnTo>
                      <a:pt x="86" y="152"/>
                    </a:lnTo>
                    <a:lnTo>
                      <a:pt x="82" y="150"/>
                    </a:lnTo>
                    <a:lnTo>
                      <a:pt x="80" y="150"/>
                    </a:lnTo>
                    <a:lnTo>
                      <a:pt x="83" y="147"/>
                    </a:lnTo>
                    <a:lnTo>
                      <a:pt x="86" y="144"/>
                    </a:lnTo>
                    <a:lnTo>
                      <a:pt x="91" y="140"/>
                    </a:lnTo>
                    <a:lnTo>
                      <a:pt x="96" y="140"/>
                    </a:lnTo>
                    <a:lnTo>
                      <a:pt x="100" y="140"/>
                    </a:lnTo>
                    <a:lnTo>
                      <a:pt x="105" y="143"/>
                    </a:lnTo>
                    <a:lnTo>
                      <a:pt x="109" y="143"/>
                    </a:lnTo>
                    <a:lnTo>
                      <a:pt x="112" y="143"/>
                    </a:lnTo>
                    <a:lnTo>
                      <a:pt x="113" y="140"/>
                    </a:lnTo>
                    <a:lnTo>
                      <a:pt x="112" y="134"/>
                    </a:lnTo>
                    <a:lnTo>
                      <a:pt x="108" y="123"/>
                    </a:lnTo>
                    <a:lnTo>
                      <a:pt x="105" y="117"/>
                    </a:lnTo>
                    <a:lnTo>
                      <a:pt x="104" y="113"/>
                    </a:lnTo>
                    <a:lnTo>
                      <a:pt x="104" y="108"/>
                    </a:lnTo>
                    <a:lnTo>
                      <a:pt x="105" y="104"/>
                    </a:lnTo>
                    <a:lnTo>
                      <a:pt x="108" y="101"/>
                    </a:lnTo>
                    <a:lnTo>
                      <a:pt x="110" y="99"/>
                    </a:lnTo>
                    <a:lnTo>
                      <a:pt x="106" y="97"/>
                    </a:lnTo>
                    <a:lnTo>
                      <a:pt x="104" y="99"/>
                    </a:lnTo>
                    <a:lnTo>
                      <a:pt x="101" y="100"/>
                    </a:lnTo>
                    <a:lnTo>
                      <a:pt x="99" y="101"/>
                    </a:lnTo>
                    <a:lnTo>
                      <a:pt x="97" y="104"/>
                    </a:lnTo>
                    <a:lnTo>
                      <a:pt x="99" y="105"/>
                    </a:lnTo>
                    <a:lnTo>
                      <a:pt x="100" y="106"/>
                    </a:lnTo>
                    <a:lnTo>
                      <a:pt x="100" y="108"/>
                    </a:lnTo>
                    <a:lnTo>
                      <a:pt x="100" y="110"/>
                    </a:lnTo>
                    <a:lnTo>
                      <a:pt x="97" y="114"/>
                    </a:lnTo>
                    <a:lnTo>
                      <a:pt x="95" y="118"/>
                    </a:lnTo>
                    <a:lnTo>
                      <a:pt x="92" y="121"/>
                    </a:lnTo>
                    <a:lnTo>
                      <a:pt x="91" y="124"/>
                    </a:lnTo>
                    <a:lnTo>
                      <a:pt x="88" y="128"/>
                    </a:lnTo>
                    <a:lnTo>
                      <a:pt x="86" y="131"/>
                    </a:lnTo>
                    <a:lnTo>
                      <a:pt x="83" y="132"/>
                    </a:lnTo>
                    <a:lnTo>
                      <a:pt x="82" y="136"/>
                    </a:lnTo>
                    <a:lnTo>
                      <a:pt x="79" y="140"/>
                    </a:lnTo>
                    <a:lnTo>
                      <a:pt x="74" y="148"/>
                    </a:lnTo>
                    <a:lnTo>
                      <a:pt x="73" y="152"/>
                    </a:lnTo>
                    <a:lnTo>
                      <a:pt x="71" y="154"/>
                    </a:lnTo>
                    <a:lnTo>
                      <a:pt x="67" y="152"/>
                    </a:lnTo>
                    <a:lnTo>
                      <a:pt x="65" y="149"/>
                    </a:lnTo>
                    <a:lnTo>
                      <a:pt x="62" y="144"/>
                    </a:lnTo>
                    <a:lnTo>
                      <a:pt x="60" y="144"/>
                    </a:lnTo>
                    <a:lnTo>
                      <a:pt x="57" y="144"/>
                    </a:lnTo>
                    <a:lnTo>
                      <a:pt x="56" y="144"/>
                    </a:lnTo>
                    <a:lnTo>
                      <a:pt x="51" y="144"/>
                    </a:lnTo>
                    <a:lnTo>
                      <a:pt x="47" y="145"/>
                    </a:lnTo>
                    <a:lnTo>
                      <a:pt x="44" y="147"/>
                    </a:lnTo>
                    <a:lnTo>
                      <a:pt x="43" y="145"/>
                    </a:lnTo>
                    <a:lnTo>
                      <a:pt x="43" y="141"/>
                    </a:lnTo>
                    <a:lnTo>
                      <a:pt x="44" y="132"/>
                    </a:lnTo>
                    <a:lnTo>
                      <a:pt x="48" y="124"/>
                    </a:lnTo>
                    <a:lnTo>
                      <a:pt x="45" y="122"/>
                    </a:lnTo>
                    <a:lnTo>
                      <a:pt x="44" y="121"/>
                    </a:lnTo>
                    <a:lnTo>
                      <a:pt x="42" y="119"/>
                    </a:lnTo>
                    <a:lnTo>
                      <a:pt x="42" y="118"/>
                    </a:lnTo>
                    <a:lnTo>
                      <a:pt x="43" y="115"/>
                    </a:lnTo>
                    <a:lnTo>
                      <a:pt x="47" y="113"/>
                    </a:lnTo>
                    <a:lnTo>
                      <a:pt x="51" y="110"/>
                    </a:lnTo>
                    <a:lnTo>
                      <a:pt x="54" y="110"/>
                    </a:lnTo>
                    <a:lnTo>
                      <a:pt x="58" y="110"/>
                    </a:lnTo>
                    <a:lnTo>
                      <a:pt x="62" y="113"/>
                    </a:lnTo>
                    <a:lnTo>
                      <a:pt x="65" y="115"/>
                    </a:lnTo>
                    <a:lnTo>
                      <a:pt x="67" y="117"/>
                    </a:lnTo>
                    <a:lnTo>
                      <a:pt x="70" y="115"/>
                    </a:lnTo>
                    <a:lnTo>
                      <a:pt x="71" y="113"/>
                    </a:lnTo>
                    <a:lnTo>
                      <a:pt x="70" y="110"/>
                    </a:lnTo>
                    <a:lnTo>
                      <a:pt x="69" y="106"/>
                    </a:lnTo>
                    <a:lnTo>
                      <a:pt x="62" y="101"/>
                    </a:lnTo>
                    <a:lnTo>
                      <a:pt x="58" y="99"/>
                    </a:lnTo>
                    <a:lnTo>
                      <a:pt x="53" y="97"/>
                    </a:lnTo>
                    <a:lnTo>
                      <a:pt x="49" y="99"/>
                    </a:lnTo>
                    <a:lnTo>
                      <a:pt x="47" y="100"/>
                    </a:lnTo>
                    <a:lnTo>
                      <a:pt x="44" y="101"/>
                    </a:lnTo>
                    <a:lnTo>
                      <a:pt x="42" y="104"/>
                    </a:lnTo>
                    <a:lnTo>
                      <a:pt x="40" y="108"/>
                    </a:lnTo>
                    <a:lnTo>
                      <a:pt x="39" y="109"/>
                    </a:lnTo>
                    <a:lnTo>
                      <a:pt x="36" y="108"/>
                    </a:lnTo>
                    <a:lnTo>
                      <a:pt x="32" y="104"/>
                    </a:lnTo>
                    <a:lnTo>
                      <a:pt x="29" y="99"/>
                    </a:lnTo>
                    <a:lnTo>
                      <a:pt x="26" y="95"/>
                    </a:lnTo>
                    <a:lnTo>
                      <a:pt x="25" y="92"/>
                    </a:lnTo>
                    <a:lnTo>
                      <a:pt x="23" y="91"/>
                    </a:lnTo>
                    <a:lnTo>
                      <a:pt x="21" y="88"/>
                    </a:lnTo>
                    <a:lnTo>
                      <a:pt x="18" y="86"/>
                    </a:lnTo>
                    <a:lnTo>
                      <a:pt x="16" y="77"/>
                    </a:lnTo>
                    <a:lnTo>
                      <a:pt x="16" y="75"/>
                    </a:lnTo>
                    <a:lnTo>
                      <a:pt x="10" y="66"/>
                    </a:lnTo>
                    <a:lnTo>
                      <a:pt x="9" y="62"/>
                    </a:lnTo>
                    <a:lnTo>
                      <a:pt x="9" y="57"/>
                    </a:lnTo>
                    <a:lnTo>
                      <a:pt x="9" y="56"/>
                    </a:lnTo>
                    <a:lnTo>
                      <a:pt x="7" y="52"/>
                    </a:lnTo>
                    <a:lnTo>
                      <a:pt x="4" y="45"/>
                    </a:lnTo>
                    <a:lnTo>
                      <a:pt x="3" y="40"/>
                    </a:lnTo>
                    <a:lnTo>
                      <a:pt x="0" y="36"/>
                    </a:lnTo>
                    <a:lnTo>
                      <a:pt x="0" y="35"/>
                    </a:lnTo>
                    <a:lnTo>
                      <a:pt x="1" y="34"/>
                    </a:lnTo>
                    <a:lnTo>
                      <a:pt x="4" y="34"/>
                    </a:lnTo>
                    <a:lnTo>
                      <a:pt x="8" y="34"/>
                    </a:lnTo>
                    <a:lnTo>
                      <a:pt x="10" y="34"/>
                    </a:lnTo>
                    <a:lnTo>
                      <a:pt x="10" y="29"/>
                    </a:lnTo>
                    <a:lnTo>
                      <a:pt x="12" y="21"/>
                    </a:lnTo>
                    <a:lnTo>
                      <a:pt x="12" y="17"/>
                    </a:lnTo>
                    <a:lnTo>
                      <a:pt x="12" y="14"/>
                    </a:lnTo>
                    <a:lnTo>
                      <a:pt x="10" y="12"/>
                    </a:lnTo>
                    <a:lnTo>
                      <a:pt x="10" y="10"/>
                    </a:lnTo>
                    <a:lnTo>
                      <a:pt x="12" y="9"/>
                    </a:lnTo>
                    <a:lnTo>
                      <a:pt x="14" y="10"/>
                    </a:lnTo>
                    <a:lnTo>
                      <a:pt x="21" y="14"/>
                    </a:lnTo>
                    <a:lnTo>
                      <a:pt x="25" y="18"/>
                    </a:lnTo>
                    <a:lnTo>
                      <a:pt x="29" y="23"/>
                    </a:lnTo>
                    <a:lnTo>
                      <a:pt x="31" y="27"/>
                    </a:lnTo>
                    <a:lnTo>
                      <a:pt x="31" y="31"/>
                    </a:lnTo>
                    <a:lnTo>
                      <a:pt x="31" y="33"/>
                    </a:lnTo>
                    <a:lnTo>
                      <a:pt x="31" y="35"/>
                    </a:lnTo>
                    <a:lnTo>
                      <a:pt x="32" y="38"/>
                    </a:lnTo>
                    <a:lnTo>
                      <a:pt x="34" y="40"/>
                    </a:lnTo>
                    <a:lnTo>
                      <a:pt x="36" y="44"/>
                    </a:lnTo>
                    <a:lnTo>
                      <a:pt x="38" y="47"/>
                    </a:lnTo>
                    <a:lnTo>
                      <a:pt x="36" y="49"/>
                    </a:lnTo>
                    <a:lnTo>
                      <a:pt x="34" y="53"/>
                    </a:lnTo>
                    <a:lnTo>
                      <a:pt x="31" y="57"/>
                    </a:lnTo>
                    <a:lnTo>
                      <a:pt x="31" y="61"/>
                    </a:lnTo>
                    <a:lnTo>
                      <a:pt x="32" y="66"/>
                    </a:lnTo>
                    <a:lnTo>
                      <a:pt x="35" y="71"/>
                    </a:lnTo>
                    <a:lnTo>
                      <a:pt x="38" y="75"/>
                    </a:lnTo>
                    <a:lnTo>
                      <a:pt x="42" y="77"/>
                    </a:lnTo>
                    <a:lnTo>
                      <a:pt x="44" y="77"/>
                    </a:lnTo>
                    <a:lnTo>
                      <a:pt x="45" y="74"/>
                    </a:lnTo>
                    <a:lnTo>
                      <a:pt x="47" y="70"/>
                    </a:lnTo>
                    <a:lnTo>
                      <a:pt x="47" y="65"/>
                    </a:lnTo>
                    <a:lnTo>
                      <a:pt x="48" y="52"/>
                    </a:lnTo>
                    <a:lnTo>
                      <a:pt x="48" y="49"/>
                    </a:lnTo>
                    <a:lnTo>
                      <a:pt x="47" y="45"/>
                    </a:lnTo>
                    <a:lnTo>
                      <a:pt x="42" y="40"/>
                    </a:lnTo>
                    <a:lnTo>
                      <a:pt x="36" y="33"/>
                    </a:lnTo>
                    <a:lnTo>
                      <a:pt x="35" y="27"/>
                    </a:lnTo>
                    <a:lnTo>
                      <a:pt x="36" y="23"/>
                    </a:lnTo>
                    <a:lnTo>
                      <a:pt x="38" y="21"/>
                    </a:lnTo>
                    <a:lnTo>
                      <a:pt x="40" y="20"/>
                    </a:lnTo>
                    <a:lnTo>
                      <a:pt x="43" y="20"/>
                    </a:lnTo>
                    <a:lnTo>
                      <a:pt x="45" y="20"/>
                    </a:lnTo>
                    <a:lnTo>
                      <a:pt x="45" y="18"/>
                    </a:lnTo>
                    <a:lnTo>
                      <a:pt x="45" y="13"/>
                    </a:lnTo>
                    <a:lnTo>
                      <a:pt x="48" y="9"/>
                    </a:lnTo>
                    <a:lnTo>
                      <a:pt x="49" y="7"/>
                    </a:lnTo>
                    <a:lnTo>
                      <a:pt x="51" y="8"/>
                    </a:lnTo>
                    <a:lnTo>
                      <a:pt x="53" y="9"/>
                    </a:lnTo>
                    <a:lnTo>
                      <a:pt x="57" y="10"/>
                    </a:lnTo>
                    <a:lnTo>
                      <a:pt x="60" y="5"/>
                    </a:lnTo>
                    <a:lnTo>
                      <a:pt x="64" y="1"/>
                    </a:lnTo>
                    <a:lnTo>
                      <a:pt x="65" y="0"/>
                    </a:lnTo>
                    <a:lnTo>
                      <a:pt x="69" y="1"/>
                    </a:lnTo>
                    <a:lnTo>
                      <a:pt x="71" y="5"/>
                    </a:lnTo>
                    <a:lnTo>
                      <a:pt x="74" y="8"/>
                    </a:lnTo>
                    <a:lnTo>
                      <a:pt x="74" y="10"/>
                    </a:lnTo>
                    <a:lnTo>
                      <a:pt x="77" y="9"/>
                    </a:lnTo>
                    <a:lnTo>
                      <a:pt x="79" y="7"/>
                    </a:lnTo>
                    <a:lnTo>
                      <a:pt x="82" y="5"/>
                    </a:lnTo>
                    <a:lnTo>
                      <a:pt x="84" y="5"/>
                    </a:lnTo>
                    <a:lnTo>
                      <a:pt x="84" y="7"/>
                    </a:lnTo>
                    <a:lnTo>
                      <a:pt x="86" y="12"/>
                    </a:lnTo>
                    <a:lnTo>
                      <a:pt x="87" y="20"/>
                    </a:lnTo>
                    <a:lnTo>
                      <a:pt x="91" y="20"/>
                    </a:lnTo>
                    <a:lnTo>
                      <a:pt x="93" y="22"/>
                    </a:lnTo>
                    <a:lnTo>
                      <a:pt x="95" y="25"/>
                    </a:lnTo>
                    <a:lnTo>
                      <a:pt x="95" y="29"/>
                    </a:lnTo>
                    <a:lnTo>
                      <a:pt x="95" y="33"/>
                    </a:lnTo>
                    <a:lnTo>
                      <a:pt x="93" y="36"/>
                    </a:lnTo>
                    <a:lnTo>
                      <a:pt x="91" y="42"/>
                    </a:lnTo>
                    <a:lnTo>
                      <a:pt x="87" y="45"/>
                    </a:lnTo>
                    <a:lnTo>
                      <a:pt x="86" y="48"/>
                    </a:lnTo>
                    <a:lnTo>
                      <a:pt x="84" y="49"/>
                    </a:lnTo>
                    <a:lnTo>
                      <a:pt x="86" y="60"/>
                    </a:lnTo>
                    <a:lnTo>
                      <a:pt x="87" y="62"/>
                    </a:lnTo>
                    <a:lnTo>
                      <a:pt x="89" y="66"/>
                    </a:lnTo>
                    <a:lnTo>
                      <a:pt x="93" y="67"/>
                    </a:lnTo>
                    <a:lnTo>
                      <a:pt x="97" y="70"/>
                    </a:lnTo>
                    <a:lnTo>
                      <a:pt x="109" y="71"/>
                    </a:lnTo>
                    <a:lnTo>
                      <a:pt x="122" y="74"/>
                    </a:lnTo>
                    <a:lnTo>
                      <a:pt x="137" y="78"/>
                    </a:lnTo>
                    <a:lnTo>
                      <a:pt x="147" y="80"/>
                    </a:lnTo>
                    <a:lnTo>
                      <a:pt x="152" y="80"/>
                    </a:lnTo>
                    <a:lnTo>
                      <a:pt x="156" y="80"/>
                    </a:lnTo>
                    <a:lnTo>
                      <a:pt x="157" y="78"/>
                    </a:lnTo>
                    <a:lnTo>
                      <a:pt x="157" y="75"/>
                    </a:lnTo>
                    <a:lnTo>
                      <a:pt x="154" y="74"/>
                    </a:lnTo>
                    <a:lnTo>
                      <a:pt x="141" y="70"/>
                    </a:lnTo>
                    <a:lnTo>
                      <a:pt x="130" y="67"/>
                    </a:lnTo>
                    <a:lnTo>
                      <a:pt x="121" y="65"/>
                    </a:lnTo>
                    <a:lnTo>
                      <a:pt x="113" y="61"/>
                    </a:lnTo>
                    <a:lnTo>
                      <a:pt x="108" y="57"/>
                    </a:lnTo>
                    <a:lnTo>
                      <a:pt x="102" y="52"/>
                    </a:lnTo>
                    <a:lnTo>
                      <a:pt x="100" y="47"/>
                    </a:lnTo>
                    <a:lnTo>
                      <a:pt x="97" y="40"/>
                    </a:lnTo>
                    <a:lnTo>
                      <a:pt x="97" y="33"/>
                    </a:lnTo>
                    <a:lnTo>
                      <a:pt x="97" y="27"/>
                    </a:lnTo>
                    <a:lnTo>
                      <a:pt x="99" y="22"/>
                    </a:lnTo>
                    <a:lnTo>
                      <a:pt x="101" y="18"/>
                    </a:lnTo>
                    <a:lnTo>
                      <a:pt x="105" y="14"/>
                    </a:lnTo>
                    <a:lnTo>
                      <a:pt x="109" y="10"/>
                    </a:lnTo>
                    <a:lnTo>
                      <a:pt x="113" y="8"/>
                    </a:lnTo>
                    <a:lnTo>
                      <a:pt x="118" y="7"/>
                    </a:lnTo>
                    <a:lnTo>
                      <a:pt x="123" y="7"/>
                    </a:lnTo>
                    <a:lnTo>
                      <a:pt x="128" y="7"/>
                    </a:lnTo>
                    <a:lnTo>
                      <a:pt x="132" y="8"/>
                    </a:lnTo>
                    <a:lnTo>
                      <a:pt x="145" y="14"/>
                    </a:lnTo>
                    <a:lnTo>
                      <a:pt x="153" y="18"/>
                    </a:lnTo>
                    <a:lnTo>
                      <a:pt x="157" y="20"/>
                    </a:lnTo>
                    <a:lnTo>
                      <a:pt x="158" y="20"/>
                    </a:lnTo>
                    <a:lnTo>
                      <a:pt x="159" y="18"/>
                    </a:lnTo>
                    <a:lnTo>
                      <a:pt x="161" y="14"/>
                    </a:lnTo>
                    <a:lnTo>
                      <a:pt x="161" y="12"/>
                    </a:lnTo>
                    <a:lnTo>
                      <a:pt x="162" y="10"/>
                    </a:lnTo>
                    <a:lnTo>
                      <a:pt x="165" y="12"/>
                    </a:lnTo>
                    <a:lnTo>
                      <a:pt x="167" y="14"/>
                    </a:lnTo>
                    <a:lnTo>
                      <a:pt x="171" y="18"/>
                    </a:lnTo>
                    <a:lnTo>
                      <a:pt x="171" y="25"/>
                    </a:lnTo>
                    <a:lnTo>
                      <a:pt x="171" y="29"/>
                    </a:lnTo>
                    <a:lnTo>
                      <a:pt x="169" y="31"/>
                    </a:lnTo>
                    <a:lnTo>
                      <a:pt x="166" y="34"/>
                    </a:lnTo>
                    <a:lnTo>
                      <a:pt x="162" y="36"/>
                    </a:lnTo>
                    <a:lnTo>
                      <a:pt x="161" y="38"/>
                    </a:lnTo>
                    <a:lnTo>
                      <a:pt x="156" y="42"/>
                    </a:lnTo>
                    <a:lnTo>
                      <a:pt x="148" y="43"/>
                    </a:lnTo>
                    <a:lnTo>
                      <a:pt x="140" y="42"/>
                    </a:lnTo>
                    <a:lnTo>
                      <a:pt x="134" y="38"/>
                    </a:lnTo>
                    <a:lnTo>
                      <a:pt x="124" y="33"/>
                    </a:lnTo>
                    <a:lnTo>
                      <a:pt x="121" y="30"/>
                    </a:lnTo>
                    <a:lnTo>
                      <a:pt x="117" y="29"/>
                    </a:lnTo>
                    <a:lnTo>
                      <a:pt x="114" y="29"/>
                    </a:lnTo>
                    <a:lnTo>
                      <a:pt x="113" y="30"/>
                    </a:lnTo>
                    <a:lnTo>
                      <a:pt x="112" y="33"/>
                    </a:lnTo>
                    <a:lnTo>
                      <a:pt x="110" y="34"/>
                    </a:lnTo>
                    <a:lnTo>
                      <a:pt x="112" y="36"/>
                    </a:lnTo>
                    <a:lnTo>
                      <a:pt x="113" y="39"/>
                    </a:lnTo>
                    <a:lnTo>
                      <a:pt x="114" y="40"/>
                    </a:lnTo>
                    <a:lnTo>
                      <a:pt x="117" y="42"/>
                    </a:lnTo>
                    <a:lnTo>
                      <a:pt x="124" y="44"/>
                    </a:lnTo>
                    <a:lnTo>
                      <a:pt x="132" y="47"/>
                    </a:lnTo>
                    <a:lnTo>
                      <a:pt x="136" y="47"/>
                    </a:lnTo>
                    <a:lnTo>
                      <a:pt x="143" y="48"/>
                    </a:lnTo>
                    <a:lnTo>
                      <a:pt x="150" y="51"/>
                    </a:lnTo>
                    <a:lnTo>
                      <a:pt x="153" y="52"/>
                    </a:lnTo>
                    <a:lnTo>
                      <a:pt x="157" y="53"/>
                    </a:lnTo>
                    <a:lnTo>
                      <a:pt x="165" y="56"/>
                    </a:lnTo>
                    <a:lnTo>
                      <a:pt x="170" y="62"/>
                    </a:lnTo>
                    <a:lnTo>
                      <a:pt x="174" y="69"/>
                    </a:lnTo>
                    <a:lnTo>
                      <a:pt x="175" y="77"/>
                    </a:lnTo>
                    <a:lnTo>
                      <a:pt x="174" y="86"/>
                    </a:lnTo>
                    <a:lnTo>
                      <a:pt x="171" y="88"/>
                    </a:lnTo>
                    <a:lnTo>
                      <a:pt x="170" y="91"/>
                    </a:lnTo>
                    <a:lnTo>
                      <a:pt x="166" y="93"/>
                    </a:lnTo>
                    <a:lnTo>
                      <a:pt x="163" y="95"/>
                    </a:lnTo>
                    <a:lnTo>
                      <a:pt x="154" y="96"/>
                    </a:lnTo>
                    <a:lnTo>
                      <a:pt x="15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98" name="Freeform 326"/>
              <p:cNvSpPr>
                <a:spLocks/>
              </p:cNvSpPr>
              <p:nvPr userDrawn="1"/>
            </p:nvSpPr>
            <p:spPr bwMode="auto">
              <a:xfrm>
                <a:off x="247" y="276"/>
                <a:ext cx="57" cy="68"/>
              </a:xfrm>
              <a:custGeom>
                <a:avLst/>
                <a:gdLst>
                  <a:gd name="T0" fmla="*/ 0 w 170"/>
                  <a:gd name="T1" fmla="*/ 0 h 202"/>
                  <a:gd name="T2" fmla="*/ 0 w 170"/>
                  <a:gd name="T3" fmla="*/ 0 h 202"/>
                  <a:gd name="T4" fmla="*/ 0 w 170"/>
                  <a:gd name="T5" fmla="*/ 0 h 202"/>
                  <a:gd name="T6" fmla="*/ 0 w 170"/>
                  <a:gd name="T7" fmla="*/ 0 h 202"/>
                  <a:gd name="T8" fmla="*/ 0 w 170"/>
                  <a:gd name="T9" fmla="*/ 0 h 202"/>
                  <a:gd name="T10" fmla="*/ 0 w 170"/>
                  <a:gd name="T11" fmla="*/ 0 h 202"/>
                  <a:gd name="T12" fmla="*/ 0 w 170"/>
                  <a:gd name="T13" fmla="*/ 0 h 202"/>
                  <a:gd name="T14" fmla="*/ 0 w 170"/>
                  <a:gd name="T15" fmla="*/ 0 h 202"/>
                  <a:gd name="T16" fmla="*/ 0 w 170"/>
                  <a:gd name="T17" fmla="*/ 0 h 202"/>
                  <a:gd name="T18" fmla="*/ 0 w 170"/>
                  <a:gd name="T19" fmla="*/ 0 h 202"/>
                  <a:gd name="T20" fmla="*/ 0 w 170"/>
                  <a:gd name="T21" fmla="*/ 0 h 202"/>
                  <a:gd name="T22" fmla="*/ 0 w 170"/>
                  <a:gd name="T23" fmla="*/ 0 h 202"/>
                  <a:gd name="T24" fmla="*/ 0 w 170"/>
                  <a:gd name="T25" fmla="*/ 0 h 202"/>
                  <a:gd name="T26" fmla="*/ 0 w 170"/>
                  <a:gd name="T27" fmla="*/ 0 h 202"/>
                  <a:gd name="T28" fmla="*/ 0 w 170"/>
                  <a:gd name="T29" fmla="*/ 0 h 202"/>
                  <a:gd name="T30" fmla="*/ 0 w 170"/>
                  <a:gd name="T31" fmla="*/ 0 h 202"/>
                  <a:gd name="T32" fmla="*/ 0 w 170"/>
                  <a:gd name="T33" fmla="*/ 0 h 202"/>
                  <a:gd name="T34" fmla="*/ 0 w 170"/>
                  <a:gd name="T35" fmla="*/ 0 h 202"/>
                  <a:gd name="T36" fmla="*/ 0 w 170"/>
                  <a:gd name="T37" fmla="*/ 0 h 202"/>
                  <a:gd name="T38" fmla="*/ 0 w 170"/>
                  <a:gd name="T39" fmla="*/ 0 h 202"/>
                  <a:gd name="T40" fmla="*/ 0 w 170"/>
                  <a:gd name="T41" fmla="*/ 0 h 202"/>
                  <a:gd name="T42" fmla="*/ 0 w 170"/>
                  <a:gd name="T43" fmla="*/ 0 h 202"/>
                  <a:gd name="T44" fmla="*/ 0 w 170"/>
                  <a:gd name="T45" fmla="*/ 0 h 202"/>
                  <a:gd name="T46" fmla="*/ 0 w 170"/>
                  <a:gd name="T47" fmla="*/ 0 h 202"/>
                  <a:gd name="T48" fmla="*/ 0 w 170"/>
                  <a:gd name="T49" fmla="*/ 0 h 202"/>
                  <a:gd name="T50" fmla="*/ 0 w 170"/>
                  <a:gd name="T51" fmla="*/ 0 h 202"/>
                  <a:gd name="T52" fmla="*/ 0 w 170"/>
                  <a:gd name="T53" fmla="*/ 0 h 202"/>
                  <a:gd name="T54" fmla="*/ 0 w 170"/>
                  <a:gd name="T55" fmla="*/ 0 h 202"/>
                  <a:gd name="T56" fmla="*/ 0 w 170"/>
                  <a:gd name="T57" fmla="*/ 0 h 202"/>
                  <a:gd name="T58" fmla="*/ 0 w 170"/>
                  <a:gd name="T59" fmla="*/ 0 h 202"/>
                  <a:gd name="T60" fmla="*/ 0 w 170"/>
                  <a:gd name="T61" fmla="*/ 0 h 202"/>
                  <a:gd name="T62" fmla="*/ 0 w 170"/>
                  <a:gd name="T63" fmla="*/ 0 h 202"/>
                  <a:gd name="T64" fmla="*/ 0 w 170"/>
                  <a:gd name="T65" fmla="*/ 0 h 202"/>
                  <a:gd name="T66" fmla="*/ 0 w 170"/>
                  <a:gd name="T67" fmla="*/ 0 h 202"/>
                  <a:gd name="T68" fmla="*/ 0 w 170"/>
                  <a:gd name="T69" fmla="*/ 0 h 202"/>
                  <a:gd name="T70" fmla="*/ 0 w 170"/>
                  <a:gd name="T71" fmla="*/ 0 h 202"/>
                  <a:gd name="T72" fmla="*/ 0 w 170"/>
                  <a:gd name="T73" fmla="*/ 0 h 202"/>
                  <a:gd name="T74" fmla="*/ 0 w 170"/>
                  <a:gd name="T75" fmla="*/ 0 h 202"/>
                  <a:gd name="T76" fmla="*/ 0 w 170"/>
                  <a:gd name="T77" fmla="*/ 0 h 202"/>
                  <a:gd name="T78" fmla="*/ 0 w 170"/>
                  <a:gd name="T79" fmla="*/ 0 h 202"/>
                  <a:gd name="T80" fmla="*/ 0 w 170"/>
                  <a:gd name="T81" fmla="*/ 0 h 202"/>
                  <a:gd name="T82" fmla="*/ 0 w 170"/>
                  <a:gd name="T83" fmla="*/ 0 h 202"/>
                  <a:gd name="T84" fmla="*/ 0 w 170"/>
                  <a:gd name="T85" fmla="*/ 0 h 202"/>
                  <a:gd name="T86" fmla="*/ 0 w 170"/>
                  <a:gd name="T87" fmla="*/ 0 h 202"/>
                  <a:gd name="T88" fmla="*/ 0 w 170"/>
                  <a:gd name="T89" fmla="*/ 0 h 202"/>
                  <a:gd name="T90" fmla="*/ 0 w 170"/>
                  <a:gd name="T91" fmla="*/ 0 h 202"/>
                  <a:gd name="T92" fmla="*/ 0 w 170"/>
                  <a:gd name="T93" fmla="*/ 0 h 202"/>
                  <a:gd name="T94" fmla="*/ 0 w 170"/>
                  <a:gd name="T95" fmla="*/ 0 h 202"/>
                  <a:gd name="T96" fmla="*/ 0 w 170"/>
                  <a:gd name="T97" fmla="*/ 0 h 202"/>
                  <a:gd name="T98" fmla="*/ 0 w 170"/>
                  <a:gd name="T99" fmla="*/ 0 h 202"/>
                  <a:gd name="T100" fmla="*/ 0 w 170"/>
                  <a:gd name="T101" fmla="*/ 0 h 202"/>
                  <a:gd name="T102" fmla="*/ 0 w 170"/>
                  <a:gd name="T103" fmla="*/ 0 h 202"/>
                  <a:gd name="T104" fmla="*/ 0 w 170"/>
                  <a:gd name="T105" fmla="*/ 0 h 202"/>
                  <a:gd name="T106" fmla="*/ 0 w 170"/>
                  <a:gd name="T107" fmla="*/ 0 h 202"/>
                  <a:gd name="T108" fmla="*/ 0 w 170"/>
                  <a:gd name="T109" fmla="*/ 0 h 202"/>
                  <a:gd name="T110" fmla="*/ 0 w 170"/>
                  <a:gd name="T111" fmla="*/ 0 h 202"/>
                  <a:gd name="T112" fmla="*/ 0 w 170"/>
                  <a:gd name="T113" fmla="*/ 0 h 202"/>
                  <a:gd name="T114" fmla="*/ 0 w 170"/>
                  <a:gd name="T115" fmla="*/ 0 h 202"/>
                  <a:gd name="T116" fmla="*/ 0 w 170"/>
                  <a:gd name="T117" fmla="*/ 0 h 2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0" h="202">
                    <a:moveTo>
                      <a:pt x="132" y="94"/>
                    </a:moveTo>
                    <a:lnTo>
                      <a:pt x="132" y="94"/>
                    </a:lnTo>
                    <a:lnTo>
                      <a:pt x="137" y="100"/>
                    </a:lnTo>
                    <a:lnTo>
                      <a:pt x="140" y="101"/>
                    </a:lnTo>
                    <a:lnTo>
                      <a:pt x="143" y="101"/>
                    </a:lnTo>
                    <a:lnTo>
                      <a:pt x="147" y="101"/>
                    </a:lnTo>
                    <a:lnTo>
                      <a:pt x="149" y="101"/>
                    </a:lnTo>
                    <a:lnTo>
                      <a:pt x="150" y="101"/>
                    </a:lnTo>
                    <a:lnTo>
                      <a:pt x="149" y="105"/>
                    </a:lnTo>
                    <a:lnTo>
                      <a:pt x="149" y="107"/>
                    </a:lnTo>
                    <a:lnTo>
                      <a:pt x="148" y="111"/>
                    </a:lnTo>
                    <a:lnTo>
                      <a:pt x="147" y="114"/>
                    </a:lnTo>
                    <a:lnTo>
                      <a:pt x="144" y="116"/>
                    </a:lnTo>
                    <a:lnTo>
                      <a:pt x="143" y="118"/>
                    </a:lnTo>
                    <a:lnTo>
                      <a:pt x="143" y="119"/>
                    </a:lnTo>
                    <a:lnTo>
                      <a:pt x="143" y="124"/>
                    </a:lnTo>
                    <a:lnTo>
                      <a:pt x="139" y="128"/>
                    </a:lnTo>
                    <a:lnTo>
                      <a:pt x="137" y="129"/>
                    </a:lnTo>
                    <a:lnTo>
                      <a:pt x="137" y="131"/>
                    </a:lnTo>
                    <a:lnTo>
                      <a:pt x="135" y="136"/>
                    </a:lnTo>
                    <a:lnTo>
                      <a:pt x="132" y="141"/>
                    </a:lnTo>
                    <a:lnTo>
                      <a:pt x="128" y="149"/>
                    </a:lnTo>
                    <a:lnTo>
                      <a:pt x="127" y="150"/>
                    </a:lnTo>
                    <a:lnTo>
                      <a:pt x="126" y="150"/>
                    </a:lnTo>
                    <a:lnTo>
                      <a:pt x="123" y="149"/>
                    </a:lnTo>
                    <a:lnTo>
                      <a:pt x="122" y="146"/>
                    </a:lnTo>
                    <a:lnTo>
                      <a:pt x="121" y="146"/>
                    </a:lnTo>
                    <a:lnTo>
                      <a:pt x="119" y="149"/>
                    </a:lnTo>
                    <a:lnTo>
                      <a:pt x="115" y="150"/>
                    </a:lnTo>
                    <a:lnTo>
                      <a:pt x="113" y="153"/>
                    </a:lnTo>
                    <a:lnTo>
                      <a:pt x="112" y="154"/>
                    </a:lnTo>
                    <a:lnTo>
                      <a:pt x="110" y="155"/>
                    </a:lnTo>
                    <a:lnTo>
                      <a:pt x="109" y="154"/>
                    </a:lnTo>
                    <a:lnTo>
                      <a:pt x="108" y="150"/>
                    </a:lnTo>
                    <a:lnTo>
                      <a:pt x="106" y="145"/>
                    </a:lnTo>
                    <a:lnTo>
                      <a:pt x="105" y="140"/>
                    </a:lnTo>
                    <a:lnTo>
                      <a:pt x="105" y="136"/>
                    </a:lnTo>
                    <a:lnTo>
                      <a:pt x="106" y="133"/>
                    </a:lnTo>
                    <a:lnTo>
                      <a:pt x="100" y="135"/>
                    </a:lnTo>
                    <a:lnTo>
                      <a:pt x="99" y="135"/>
                    </a:lnTo>
                    <a:lnTo>
                      <a:pt x="99" y="133"/>
                    </a:lnTo>
                    <a:lnTo>
                      <a:pt x="99" y="131"/>
                    </a:lnTo>
                    <a:lnTo>
                      <a:pt x="101" y="125"/>
                    </a:lnTo>
                    <a:lnTo>
                      <a:pt x="102" y="123"/>
                    </a:lnTo>
                    <a:lnTo>
                      <a:pt x="105" y="119"/>
                    </a:lnTo>
                    <a:lnTo>
                      <a:pt x="109" y="118"/>
                    </a:lnTo>
                    <a:lnTo>
                      <a:pt x="113" y="116"/>
                    </a:lnTo>
                    <a:lnTo>
                      <a:pt x="117" y="118"/>
                    </a:lnTo>
                    <a:lnTo>
                      <a:pt x="119" y="119"/>
                    </a:lnTo>
                    <a:lnTo>
                      <a:pt x="122" y="118"/>
                    </a:lnTo>
                    <a:lnTo>
                      <a:pt x="123" y="115"/>
                    </a:lnTo>
                    <a:lnTo>
                      <a:pt x="122" y="113"/>
                    </a:lnTo>
                    <a:lnTo>
                      <a:pt x="115" y="111"/>
                    </a:lnTo>
                    <a:lnTo>
                      <a:pt x="112" y="110"/>
                    </a:lnTo>
                    <a:lnTo>
                      <a:pt x="108" y="106"/>
                    </a:lnTo>
                    <a:lnTo>
                      <a:pt x="105" y="102"/>
                    </a:lnTo>
                    <a:lnTo>
                      <a:pt x="104" y="102"/>
                    </a:lnTo>
                    <a:lnTo>
                      <a:pt x="102" y="103"/>
                    </a:lnTo>
                    <a:lnTo>
                      <a:pt x="102" y="106"/>
                    </a:lnTo>
                    <a:lnTo>
                      <a:pt x="102" y="114"/>
                    </a:lnTo>
                    <a:lnTo>
                      <a:pt x="99" y="122"/>
                    </a:lnTo>
                    <a:lnTo>
                      <a:pt x="93" y="131"/>
                    </a:lnTo>
                    <a:lnTo>
                      <a:pt x="91" y="136"/>
                    </a:lnTo>
                    <a:lnTo>
                      <a:pt x="91" y="141"/>
                    </a:lnTo>
                    <a:lnTo>
                      <a:pt x="91" y="146"/>
                    </a:lnTo>
                    <a:lnTo>
                      <a:pt x="93" y="148"/>
                    </a:lnTo>
                    <a:lnTo>
                      <a:pt x="96" y="149"/>
                    </a:lnTo>
                    <a:lnTo>
                      <a:pt x="97" y="149"/>
                    </a:lnTo>
                    <a:lnTo>
                      <a:pt x="97" y="150"/>
                    </a:lnTo>
                    <a:lnTo>
                      <a:pt x="97" y="151"/>
                    </a:lnTo>
                    <a:lnTo>
                      <a:pt x="93" y="155"/>
                    </a:lnTo>
                    <a:lnTo>
                      <a:pt x="90" y="160"/>
                    </a:lnTo>
                    <a:lnTo>
                      <a:pt x="86" y="162"/>
                    </a:lnTo>
                    <a:lnTo>
                      <a:pt x="83" y="166"/>
                    </a:lnTo>
                    <a:lnTo>
                      <a:pt x="82" y="168"/>
                    </a:lnTo>
                    <a:lnTo>
                      <a:pt x="78" y="170"/>
                    </a:lnTo>
                    <a:lnTo>
                      <a:pt x="74" y="172"/>
                    </a:lnTo>
                    <a:lnTo>
                      <a:pt x="73" y="173"/>
                    </a:lnTo>
                    <a:lnTo>
                      <a:pt x="69" y="177"/>
                    </a:lnTo>
                    <a:lnTo>
                      <a:pt x="66" y="179"/>
                    </a:lnTo>
                    <a:lnTo>
                      <a:pt x="64" y="180"/>
                    </a:lnTo>
                    <a:lnTo>
                      <a:pt x="61" y="185"/>
                    </a:lnTo>
                    <a:lnTo>
                      <a:pt x="57" y="189"/>
                    </a:lnTo>
                    <a:lnTo>
                      <a:pt x="53" y="192"/>
                    </a:lnTo>
                    <a:lnTo>
                      <a:pt x="52" y="193"/>
                    </a:lnTo>
                    <a:lnTo>
                      <a:pt x="52" y="194"/>
                    </a:lnTo>
                    <a:lnTo>
                      <a:pt x="51" y="195"/>
                    </a:lnTo>
                    <a:lnTo>
                      <a:pt x="48" y="194"/>
                    </a:lnTo>
                    <a:lnTo>
                      <a:pt x="45" y="190"/>
                    </a:lnTo>
                    <a:lnTo>
                      <a:pt x="44" y="192"/>
                    </a:lnTo>
                    <a:lnTo>
                      <a:pt x="40" y="194"/>
                    </a:lnTo>
                    <a:lnTo>
                      <a:pt x="35" y="195"/>
                    </a:lnTo>
                    <a:lnTo>
                      <a:pt x="30" y="197"/>
                    </a:lnTo>
                    <a:lnTo>
                      <a:pt x="26" y="199"/>
                    </a:lnTo>
                    <a:lnTo>
                      <a:pt x="25" y="202"/>
                    </a:lnTo>
                    <a:lnTo>
                      <a:pt x="23" y="202"/>
                    </a:lnTo>
                    <a:lnTo>
                      <a:pt x="22" y="202"/>
                    </a:lnTo>
                    <a:lnTo>
                      <a:pt x="22" y="199"/>
                    </a:lnTo>
                    <a:lnTo>
                      <a:pt x="21" y="190"/>
                    </a:lnTo>
                    <a:lnTo>
                      <a:pt x="21" y="186"/>
                    </a:lnTo>
                    <a:lnTo>
                      <a:pt x="22" y="182"/>
                    </a:lnTo>
                    <a:lnTo>
                      <a:pt x="25" y="179"/>
                    </a:lnTo>
                    <a:lnTo>
                      <a:pt x="29" y="173"/>
                    </a:lnTo>
                    <a:lnTo>
                      <a:pt x="29" y="172"/>
                    </a:lnTo>
                    <a:lnTo>
                      <a:pt x="30" y="166"/>
                    </a:lnTo>
                    <a:lnTo>
                      <a:pt x="34" y="162"/>
                    </a:lnTo>
                    <a:lnTo>
                      <a:pt x="39" y="158"/>
                    </a:lnTo>
                    <a:lnTo>
                      <a:pt x="47" y="157"/>
                    </a:lnTo>
                    <a:lnTo>
                      <a:pt x="48" y="157"/>
                    </a:lnTo>
                    <a:lnTo>
                      <a:pt x="53" y="157"/>
                    </a:lnTo>
                    <a:lnTo>
                      <a:pt x="55" y="157"/>
                    </a:lnTo>
                    <a:lnTo>
                      <a:pt x="58" y="157"/>
                    </a:lnTo>
                    <a:lnTo>
                      <a:pt x="64" y="154"/>
                    </a:lnTo>
                    <a:lnTo>
                      <a:pt x="67" y="149"/>
                    </a:lnTo>
                    <a:lnTo>
                      <a:pt x="69" y="144"/>
                    </a:lnTo>
                    <a:lnTo>
                      <a:pt x="67" y="137"/>
                    </a:lnTo>
                    <a:lnTo>
                      <a:pt x="66" y="129"/>
                    </a:lnTo>
                    <a:lnTo>
                      <a:pt x="66" y="124"/>
                    </a:lnTo>
                    <a:lnTo>
                      <a:pt x="69" y="118"/>
                    </a:lnTo>
                    <a:lnTo>
                      <a:pt x="73" y="113"/>
                    </a:lnTo>
                    <a:lnTo>
                      <a:pt x="78" y="109"/>
                    </a:lnTo>
                    <a:lnTo>
                      <a:pt x="80" y="106"/>
                    </a:lnTo>
                    <a:lnTo>
                      <a:pt x="82" y="105"/>
                    </a:lnTo>
                    <a:lnTo>
                      <a:pt x="80" y="103"/>
                    </a:lnTo>
                    <a:lnTo>
                      <a:pt x="79" y="106"/>
                    </a:lnTo>
                    <a:lnTo>
                      <a:pt x="74" y="107"/>
                    </a:lnTo>
                    <a:lnTo>
                      <a:pt x="71" y="110"/>
                    </a:lnTo>
                    <a:lnTo>
                      <a:pt x="69" y="110"/>
                    </a:lnTo>
                    <a:lnTo>
                      <a:pt x="67" y="113"/>
                    </a:lnTo>
                    <a:lnTo>
                      <a:pt x="67" y="114"/>
                    </a:lnTo>
                    <a:lnTo>
                      <a:pt x="67" y="115"/>
                    </a:lnTo>
                    <a:lnTo>
                      <a:pt x="67" y="116"/>
                    </a:lnTo>
                    <a:lnTo>
                      <a:pt x="65" y="120"/>
                    </a:lnTo>
                    <a:lnTo>
                      <a:pt x="61" y="125"/>
                    </a:lnTo>
                    <a:lnTo>
                      <a:pt x="57" y="128"/>
                    </a:lnTo>
                    <a:lnTo>
                      <a:pt x="56" y="131"/>
                    </a:lnTo>
                    <a:lnTo>
                      <a:pt x="55" y="135"/>
                    </a:lnTo>
                    <a:lnTo>
                      <a:pt x="52" y="136"/>
                    </a:lnTo>
                    <a:lnTo>
                      <a:pt x="49" y="137"/>
                    </a:lnTo>
                    <a:lnTo>
                      <a:pt x="47" y="141"/>
                    </a:lnTo>
                    <a:lnTo>
                      <a:pt x="44" y="144"/>
                    </a:lnTo>
                    <a:lnTo>
                      <a:pt x="42" y="145"/>
                    </a:lnTo>
                    <a:lnTo>
                      <a:pt x="38" y="146"/>
                    </a:lnTo>
                    <a:lnTo>
                      <a:pt x="35" y="150"/>
                    </a:lnTo>
                    <a:lnTo>
                      <a:pt x="32" y="154"/>
                    </a:lnTo>
                    <a:lnTo>
                      <a:pt x="30" y="157"/>
                    </a:lnTo>
                    <a:lnTo>
                      <a:pt x="27" y="159"/>
                    </a:lnTo>
                    <a:lnTo>
                      <a:pt x="23" y="157"/>
                    </a:lnTo>
                    <a:lnTo>
                      <a:pt x="22" y="154"/>
                    </a:lnTo>
                    <a:lnTo>
                      <a:pt x="21" y="151"/>
                    </a:lnTo>
                    <a:lnTo>
                      <a:pt x="20" y="150"/>
                    </a:lnTo>
                    <a:lnTo>
                      <a:pt x="18" y="150"/>
                    </a:lnTo>
                    <a:lnTo>
                      <a:pt x="14" y="151"/>
                    </a:lnTo>
                    <a:lnTo>
                      <a:pt x="10" y="153"/>
                    </a:lnTo>
                    <a:lnTo>
                      <a:pt x="8" y="155"/>
                    </a:lnTo>
                    <a:lnTo>
                      <a:pt x="5" y="158"/>
                    </a:lnTo>
                    <a:lnTo>
                      <a:pt x="5" y="159"/>
                    </a:lnTo>
                    <a:lnTo>
                      <a:pt x="4" y="158"/>
                    </a:lnTo>
                    <a:lnTo>
                      <a:pt x="3" y="157"/>
                    </a:lnTo>
                    <a:lnTo>
                      <a:pt x="3" y="150"/>
                    </a:lnTo>
                    <a:lnTo>
                      <a:pt x="3" y="144"/>
                    </a:lnTo>
                    <a:lnTo>
                      <a:pt x="5" y="140"/>
                    </a:lnTo>
                    <a:lnTo>
                      <a:pt x="9" y="132"/>
                    </a:lnTo>
                    <a:lnTo>
                      <a:pt x="10" y="129"/>
                    </a:lnTo>
                    <a:lnTo>
                      <a:pt x="9" y="128"/>
                    </a:lnTo>
                    <a:lnTo>
                      <a:pt x="7" y="125"/>
                    </a:lnTo>
                    <a:lnTo>
                      <a:pt x="4" y="125"/>
                    </a:lnTo>
                    <a:lnTo>
                      <a:pt x="3" y="124"/>
                    </a:lnTo>
                    <a:lnTo>
                      <a:pt x="3" y="123"/>
                    </a:lnTo>
                    <a:lnTo>
                      <a:pt x="8" y="120"/>
                    </a:lnTo>
                    <a:lnTo>
                      <a:pt x="13" y="116"/>
                    </a:lnTo>
                    <a:lnTo>
                      <a:pt x="17" y="116"/>
                    </a:lnTo>
                    <a:lnTo>
                      <a:pt x="22" y="116"/>
                    </a:lnTo>
                    <a:lnTo>
                      <a:pt x="26" y="119"/>
                    </a:lnTo>
                    <a:lnTo>
                      <a:pt x="31" y="123"/>
                    </a:lnTo>
                    <a:lnTo>
                      <a:pt x="34" y="123"/>
                    </a:lnTo>
                    <a:lnTo>
                      <a:pt x="36" y="122"/>
                    </a:lnTo>
                    <a:lnTo>
                      <a:pt x="39" y="119"/>
                    </a:lnTo>
                    <a:lnTo>
                      <a:pt x="40" y="114"/>
                    </a:lnTo>
                    <a:lnTo>
                      <a:pt x="42" y="111"/>
                    </a:lnTo>
                    <a:lnTo>
                      <a:pt x="40" y="106"/>
                    </a:lnTo>
                    <a:lnTo>
                      <a:pt x="38" y="102"/>
                    </a:lnTo>
                    <a:lnTo>
                      <a:pt x="35" y="101"/>
                    </a:lnTo>
                    <a:lnTo>
                      <a:pt x="30" y="100"/>
                    </a:lnTo>
                    <a:lnTo>
                      <a:pt x="26" y="101"/>
                    </a:lnTo>
                    <a:lnTo>
                      <a:pt x="21" y="103"/>
                    </a:lnTo>
                    <a:lnTo>
                      <a:pt x="20" y="105"/>
                    </a:lnTo>
                    <a:lnTo>
                      <a:pt x="18" y="107"/>
                    </a:lnTo>
                    <a:lnTo>
                      <a:pt x="17" y="109"/>
                    </a:lnTo>
                    <a:lnTo>
                      <a:pt x="16" y="107"/>
                    </a:lnTo>
                    <a:lnTo>
                      <a:pt x="13" y="103"/>
                    </a:lnTo>
                    <a:lnTo>
                      <a:pt x="10" y="97"/>
                    </a:lnTo>
                    <a:lnTo>
                      <a:pt x="9" y="89"/>
                    </a:lnTo>
                    <a:lnTo>
                      <a:pt x="9" y="84"/>
                    </a:lnTo>
                    <a:lnTo>
                      <a:pt x="7" y="79"/>
                    </a:lnTo>
                    <a:lnTo>
                      <a:pt x="7" y="74"/>
                    </a:lnTo>
                    <a:lnTo>
                      <a:pt x="8" y="67"/>
                    </a:lnTo>
                    <a:lnTo>
                      <a:pt x="5" y="65"/>
                    </a:lnTo>
                    <a:lnTo>
                      <a:pt x="5" y="61"/>
                    </a:lnTo>
                    <a:lnTo>
                      <a:pt x="5" y="58"/>
                    </a:lnTo>
                    <a:lnTo>
                      <a:pt x="7" y="56"/>
                    </a:lnTo>
                    <a:lnTo>
                      <a:pt x="7" y="54"/>
                    </a:lnTo>
                    <a:lnTo>
                      <a:pt x="4" y="50"/>
                    </a:lnTo>
                    <a:lnTo>
                      <a:pt x="3" y="43"/>
                    </a:lnTo>
                    <a:lnTo>
                      <a:pt x="0" y="35"/>
                    </a:lnTo>
                    <a:lnTo>
                      <a:pt x="1" y="34"/>
                    </a:lnTo>
                    <a:lnTo>
                      <a:pt x="5" y="32"/>
                    </a:lnTo>
                    <a:lnTo>
                      <a:pt x="8" y="32"/>
                    </a:lnTo>
                    <a:lnTo>
                      <a:pt x="7" y="30"/>
                    </a:lnTo>
                    <a:lnTo>
                      <a:pt x="8" y="23"/>
                    </a:lnTo>
                    <a:lnTo>
                      <a:pt x="9" y="18"/>
                    </a:lnTo>
                    <a:lnTo>
                      <a:pt x="8" y="13"/>
                    </a:lnTo>
                    <a:lnTo>
                      <a:pt x="7" y="10"/>
                    </a:lnTo>
                    <a:lnTo>
                      <a:pt x="7" y="8"/>
                    </a:lnTo>
                    <a:lnTo>
                      <a:pt x="8" y="8"/>
                    </a:lnTo>
                    <a:lnTo>
                      <a:pt x="10" y="8"/>
                    </a:lnTo>
                    <a:lnTo>
                      <a:pt x="14" y="10"/>
                    </a:lnTo>
                    <a:lnTo>
                      <a:pt x="22" y="15"/>
                    </a:lnTo>
                    <a:lnTo>
                      <a:pt x="25" y="19"/>
                    </a:lnTo>
                    <a:lnTo>
                      <a:pt x="27" y="23"/>
                    </a:lnTo>
                    <a:lnTo>
                      <a:pt x="29" y="27"/>
                    </a:lnTo>
                    <a:lnTo>
                      <a:pt x="29" y="31"/>
                    </a:lnTo>
                    <a:lnTo>
                      <a:pt x="29" y="35"/>
                    </a:lnTo>
                    <a:lnTo>
                      <a:pt x="34" y="41"/>
                    </a:lnTo>
                    <a:lnTo>
                      <a:pt x="35" y="44"/>
                    </a:lnTo>
                    <a:lnTo>
                      <a:pt x="35" y="46"/>
                    </a:lnTo>
                    <a:lnTo>
                      <a:pt x="34" y="50"/>
                    </a:lnTo>
                    <a:lnTo>
                      <a:pt x="31" y="53"/>
                    </a:lnTo>
                    <a:lnTo>
                      <a:pt x="27" y="59"/>
                    </a:lnTo>
                    <a:lnTo>
                      <a:pt x="26" y="62"/>
                    </a:lnTo>
                    <a:lnTo>
                      <a:pt x="26" y="66"/>
                    </a:lnTo>
                    <a:lnTo>
                      <a:pt x="26" y="72"/>
                    </a:lnTo>
                    <a:lnTo>
                      <a:pt x="29" y="76"/>
                    </a:lnTo>
                    <a:lnTo>
                      <a:pt x="30" y="79"/>
                    </a:lnTo>
                    <a:lnTo>
                      <a:pt x="34" y="80"/>
                    </a:lnTo>
                    <a:lnTo>
                      <a:pt x="36" y="79"/>
                    </a:lnTo>
                    <a:lnTo>
                      <a:pt x="39" y="76"/>
                    </a:lnTo>
                    <a:lnTo>
                      <a:pt x="42" y="72"/>
                    </a:lnTo>
                    <a:lnTo>
                      <a:pt x="42" y="68"/>
                    </a:lnTo>
                    <a:lnTo>
                      <a:pt x="43" y="62"/>
                    </a:lnTo>
                    <a:lnTo>
                      <a:pt x="43" y="56"/>
                    </a:lnTo>
                    <a:lnTo>
                      <a:pt x="44" y="52"/>
                    </a:lnTo>
                    <a:lnTo>
                      <a:pt x="43" y="46"/>
                    </a:lnTo>
                    <a:lnTo>
                      <a:pt x="38" y="41"/>
                    </a:lnTo>
                    <a:lnTo>
                      <a:pt x="32" y="34"/>
                    </a:lnTo>
                    <a:lnTo>
                      <a:pt x="32" y="31"/>
                    </a:lnTo>
                    <a:lnTo>
                      <a:pt x="31" y="28"/>
                    </a:lnTo>
                    <a:lnTo>
                      <a:pt x="32" y="24"/>
                    </a:lnTo>
                    <a:lnTo>
                      <a:pt x="34" y="22"/>
                    </a:lnTo>
                    <a:lnTo>
                      <a:pt x="36" y="19"/>
                    </a:lnTo>
                    <a:lnTo>
                      <a:pt x="40" y="19"/>
                    </a:lnTo>
                    <a:lnTo>
                      <a:pt x="43" y="19"/>
                    </a:lnTo>
                    <a:lnTo>
                      <a:pt x="44" y="17"/>
                    </a:lnTo>
                    <a:lnTo>
                      <a:pt x="45" y="11"/>
                    </a:lnTo>
                    <a:lnTo>
                      <a:pt x="47" y="8"/>
                    </a:lnTo>
                    <a:lnTo>
                      <a:pt x="49" y="6"/>
                    </a:lnTo>
                    <a:lnTo>
                      <a:pt x="49" y="8"/>
                    </a:lnTo>
                    <a:lnTo>
                      <a:pt x="52" y="9"/>
                    </a:lnTo>
                    <a:lnTo>
                      <a:pt x="53" y="10"/>
                    </a:lnTo>
                    <a:lnTo>
                      <a:pt x="56" y="11"/>
                    </a:lnTo>
                    <a:lnTo>
                      <a:pt x="57" y="8"/>
                    </a:lnTo>
                    <a:lnTo>
                      <a:pt x="61" y="2"/>
                    </a:lnTo>
                    <a:lnTo>
                      <a:pt x="64" y="0"/>
                    </a:lnTo>
                    <a:lnTo>
                      <a:pt x="65" y="1"/>
                    </a:lnTo>
                    <a:lnTo>
                      <a:pt x="67" y="4"/>
                    </a:lnTo>
                    <a:lnTo>
                      <a:pt x="70" y="6"/>
                    </a:lnTo>
                    <a:lnTo>
                      <a:pt x="71" y="9"/>
                    </a:lnTo>
                    <a:lnTo>
                      <a:pt x="73" y="11"/>
                    </a:lnTo>
                    <a:lnTo>
                      <a:pt x="74" y="11"/>
                    </a:lnTo>
                    <a:lnTo>
                      <a:pt x="77" y="9"/>
                    </a:lnTo>
                    <a:lnTo>
                      <a:pt x="79" y="8"/>
                    </a:lnTo>
                    <a:lnTo>
                      <a:pt x="80" y="8"/>
                    </a:lnTo>
                    <a:lnTo>
                      <a:pt x="80" y="9"/>
                    </a:lnTo>
                    <a:lnTo>
                      <a:pt x="82" y="13"/>
                    </a:lnTo>
                    <a:lnTo>
                      <a:pt x="84" y="17"/>
                    </a:lnTo>
                    <a:lnTo>
                      <a:pt x="84" y="22"/>
                    </a:lnTo>
                    <a:lnTo>
                      <a:pt x="84" y="23"/>
                    </a:lnTo>
                    <a:lnTo>
                      <a:pt x="86" y="22"/>
                    </a:lnTo>
                    <a:lnTo>
                      <a:pt x="88" y="23"/>
                    </a:lnTo>
                    <a:lnTo>
                      <a:pt x="91" y="24"/>
                    </a:lnTo>
                    <a:lnTo>
                      <a:pt x="92" y="28"/>
                    </a:lnTo>
                    <a:lnTo>
                      <a:pt x="92" y="31"/>
                    </a:lnTo>
                    <a:lnTo>
                      <a:pt x="91" y="36"/>
                    </a:lnTo>
                    <a:lnTo>
                      <a:pt x="90" y="41"/>
                    </a:lnTo>
                    <a:lnTo>
                      <a:pt x="86" y="45"/>
                    </a:lnTo>
                    <a:lnTo>
                      <a:pt x="80" y="49"/>
                    </a:lnTo>
                    <a:lnTo>
                      <a:pt x="80" y="53"/>
                    </a:lnTo>
                    <a:lnTo>
                      <a:pt x="82" y="62"/>
                    </a:lnTo>
                    <a:lnTo>
                      <a:pt x="83" y="65"/>
                    </a:lnTo>
                    <a:lnTo>
                      <a:pt x="84" y="67"/>
                    </a:lnTo>
                    <a:lnTo>
                      <a:pt x="88" y="68"/>
                    </a:lnTo>
                    <a:lnTo>
                      <a:pt x="92" y="71"/>
                    </a:lnTo>
                    <a:lnTo>
                      <a:pt x="105" y="74"/>
                    </a:lnTo>
                    <a:lnTo>
                      <a:pt x="119" y="76"/>
                    </a:lnTo>
                    <a:lnTo>
                      <a:pt x="132" y="80"/>
                    </a:lnTo>
                    <a:lnTo>
                      <a:pt x="143" y="83"/>
                    </a:lnTo>
                    <a:lnTo>
                      <a:pt x="145" y="81"/>
                    </a:lnTo>
                    <a:lnTo>
                      <a:pt x="147" y="80"/>
                    </a:lnTo>
                    <a:lnTo>
                      <a:pt x="145" y="79"/>
                    </a:lnTo>
                    <a:lnTo>
                      <a:pt x="143" y="78"/>
                    </a:lnTo>
                    <a:lnTo>
                      <a:pt x="132" y="72"/>
                    </a:lnTo>
                    <a:lnTo>
                      <a:pt x="118" y="66"/>
                    </a:lnTo>
                    <a:lnTo>
                      <a:pt x="108" y="61"/>
                    </a:lnTo>
                    <a:lnTo>
                      <a:pt x="101" y="54"/>
                    </a:lnTo>
                    <a:lnTo>
                      <a:pt x="99" y="52"/>
                    </a:lnTo>
                    <a:lnTo>
                      <a:pt x="97" y="46"/>
                    </a:lnTo>
                    <a:lnTo>
                      <a:pt x="95" y="37"/>
                    </a:lnTo>
                    <a:lnTo>
                      <a:pt x="96" y="32"/>
                    </a:lnTo>
                    <a:lnTo>
                      <a:pt x="97" y="27"/>
                    </a:lnTo>
                    <a:lnTo>
                      <a:pt x="100" y="22"/>
                    </a:lnTo>
                    <a:lnTo>
                      <a:pt x="104" y="18"/>
                    </a:lnTo>
                    <a:lnTo>
                      <a:pt x="108" y="14"/>
                    </a:lnTo>
                    <a:lnTo>
                      <a:pt x="112" y="13"/>
                    </a:lnTo>
                    <a:lnTo>
                      <a:pt x="117" y="10"/>
                    </a:lnTo>
                    <a:lnTo>
                      <a:pt x="123" y="10"/>
                    </a:lnTo>
                    <a:lnTo>
                      <a:pt x="132" y="11"/>
                    </a:lnTo>
                    <a:lnTo>
                      <a:pt x="143" y="14"/>
                    </a:lnTo>
                    <a:lnTo>
                      <a:pt x="156" y="18"/>
                    </a:lnTo>
                    <a:lnTo>
                      <a:pt x="158" y="18"/>
                    </a:lnTo>
                    <a:lnTo>
                      <a:pt x="160" y="14"/>
                    </a:lnTo>
                    <a:lnTo>
                      <a:pt x="160" y="11"/>
                    </a:lnTo>
                    <a:lnTo>
                      <a:pt x="162" y="10"/>
                    </a:lnTo>
                    <a:lnTo>
                      <a:pt x="165" y="11"/>
                    </a:lnTo>
                    <a:lnTo>
                      <a:pt x="167" y="15"/>
                    </a:lnTo>
                    <a:lnTo>
                      <a:pt x="169" y="21"/>
                    </a:lnTo>
                    <a:lnTo>
                      <a:pt x="170" y="24"/>
                    </a:lnTo>
                    <a:lnTo>
                      <a:pt x="169" y="28"/>
                    </a:lnTo>
                    <a:lnTo>
                      <a:pt x="167" y="31"/>
                    </a:lnTo>
                    <a:lnTo>
                      <a:pt x="165" y="34"/>
                    </a:lnTo>
                    <a:lnTo>
                      <a:pt x="161" y="35"/>
                    </a:lnTo>
                    <a:lnTo>
                      <a:pt x="158" y="37"/>
                    </a:lnTo>
                    <a:lnTo>
                      <a:pt x="156" y="40"/>
                    </a:lnTo>
                    <a:lnTo>
                      <a:pt x="152" y="41"/>
                    </a:lnTo>
                    <a:lnTo>
                      <a:pt x="148" y="41"/>
                    </a:lnTo>
                    <a:lnTo>
                      <a:pt x="143" y="41"/>
                    </a:lnTo>
                    <a:lnTo>
                      <a:pt x="139" y="40"/>
                    </a:lnTo>
                    <a:lnTo>
                      <a:pt x="126" y="34"/>
                    </a:lnTo>
                    <a:lnTo>
                      <a:pt x="121" y="31"/>
                    </a:lnTo>
                    <a:lnTo>
                      <a:pt x="117" y="30"/>
                    </a:lnTo>
                    <a:lnTo>
                      <a:pt x="114" y="31"/>
                    </a:lnTo>
                    <a:lnTo>
                      <a:pt x="112" y="32"/>
                    </a:lnTo>
                    <a:lnTo>
                      <a:pt x="110" y="34"/>
                    </a:lnTo>
                    <a:lnTo>
                      <a:pt x="110" y="36"/>
                    </a:lnTo>
                    <a:lnTo>
                      <a:pt x="110" y="39"/>
                    </a:lnTo>
                    <a:lnTo>
                      <a:pt x="112" y="40"/>
                    </a:lnTo>
                    <a:lnTo>
                      <a:pt x="118" y="43"/>
                    </a:lnTo>
                    <a:lnTo>
                      <a:pt x="122" y="44"/>
                    </a:lnTo>
                    <a:lnTo>
                      <a:pt x="123" y="45"/>
                    </a:lnTo>
                    <a:lnTo>
                      <a:pt x="127" y="45"/>
                    </a:lnTo>
                    <a:lnTo>
                      <a:pt x="131" y="45"/>
                    </a:lnTo>
                    <a:lnTo>
                      <a:pt x="135" y="48"/>
                    </a:lnTo>
                    <a:lnTo>
                      <a:pt x="140" y="49"/>
                    </a:lnTo>
                    <a:lnTo>
                      <a:pt x="145" y="53"/>
                    </a:lnTo>
                    <a:lnTo>
                      <a:pt x="152" y="57"/>
                    </a:lnTo>
                    <a:lnTo>
                      <a:pt x="158" y="63"/>
                    </a:lnTo>
                    <a:lnTo>
                      <a:pt x="163" y="70"/>
                    </a:lnTo>
                    <a:lnTo>
                      <a:pt x="165" y="78"/>
                    </a:lnTo>
                    <a:lnTo>
                      <a:pt x="165" y="81"/>
                    </a:lnTo>
                    <a:lnTo>
                      <a:pt x="163" y="84"/>
                    </a:lnTo>
                    <a:lnTo>
                      <a:pt x="158" y="91"/>
                    </a:lnTo>
                    <a:lnTo>
                      <a:pt x="153" y="96"/>
                    </a:lnTo>
                    <a:lnTo>
                      <a:pt x="149" y="97"/>
                    </a:lnTo>
                    <a:lnTo>
                      <a:pt x="145" y="97"/>
                    </a:lnTo>
                    <a:lnTo>
                      <a:pt x="132"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99" name="Freeform 327"/>
              <p:cNvSpPr>
                <a:spLocks/>
              </p:cNvSpPr>
              <p:nvPr userDrawn="1"/>
            </p:nvSpPr>
            <p:spPr bwMode="auto">
              <a:xfrm>
                <a:off x="247" y="276"/>
                <a:ext cx="57" cy="68"/>
              </a:xfrm>
              <a:custGeom>
                <a:avLst/>
                <a:gdLst>
                  <a:gd name="T0" fmla="*/ 0 w 170"/>
                  <a:gd name="T1" fmla="*/ 0 h 202"/>
                  <a:gd name="T2" fmla="*/ 0 w 170"/>
                  <a:gd name="T3" fmla="*/ 0 h 202"/>
                  <a:gd name="T4" fmla="*/ 0 w 170"/>
                  <a:gd name="T5" fmla="*/ 0 h 202"/>
                  <a:gd name="T6" fmla="*/ 0 w 170"/>
                  <a:gd name="T7" fmla="*/ 0 h 202"/>
                  <a:gd name="T8" fmla="*/ 0 w 170"/>
                  <a:gd name="T9" fmla="*/ 0 h 202"/>
                  <a:gd name="T10" fmla="*/ 0 w 170"/>
                  <a:gd name="T11" fmla="*/ 0 h 202"/>
                  <a:gd name="T12" fmla="*/ 0 w 170"/>
                  <a:gd name="T13" fmla="*/ 0 h 202"/>
                  <a:gd name="T14" fmla="*/ 0 w 170"/>
                  <a:gd name="T15" fmla="*/ 0 h 202"/>
                  <a:gd name="T16" fmla="*/ 0 w 170"/>
                  <a:gd name="T17" fmla="*/ 0 h 202"/>
                  <a:gd name="T18" fmla="*/ 0 w 170"/>
                  <a:gd name="T19" fmla="*/ 0 h 202"/>
                  <a:gd name="T20" fmla="*/ 0 w 170"/>
                  <a:gd name="T21" fmla="*/ 0 h 202"/>
                  <a:gd name="T22" fmla="*/ 0 w 170"/>
                  <a:gd name="T23" fmla="*/ 0 h 202"/>
                  <a:gd name="T24" fmla="*/ 0 w 170"/>
                  <a:gd name="T25" fmla="*/ 0 h 202"/>
                  <a:gd name="T26" fmla="*/ 0 w 170"/>
                  <a:gd name="T27" fmla="*/ 0 h 202"/>
                  <a:gd name="T28" fmla="*/ 0 w 170"/>
                  <a:gd name="T29" fmla="*/ 0 h 202"/>
                  <a:gd name="T30" fmla="*/ 0 w 170"/>
                  <a:gd name="T31" fmla="*/ 0 h 202"/>
                  <a:gd name="T32" fmla="*/ 0 w 170"/>
                  <a:gd name="T33" fmla="*/ 0 h 202"/>
                  <a:gd name="T34" fmla="*/ 0 w 170"/>
                  <a:gd name="T35" fmla="*/ 0 h 202"/>
                  <a:gd name="T36" fmla="*/ 0 w 170"/>
                  <a:gd name="T37" fmla="*/ 0 h 202"/>
                  <a:gd name="T38" fmla="*/ 0 w 170"/>
                  <a:gd name="T39" fmla="*/ 0 h 202"/>
                  <a:gd name="T40" fmla="*/ 0 w 170"/>
                  <a:gd name="T41" fmla="*/ 0 h 202"/>
                  <a:gd name="T42" fmla="*/ 0 w 170"/>
                  <a:gd name="T43" fmla="*/ 0 h 202"/>
                  <a:gd name="T44" fmla="*/ 0 w 170"/>
                  <a:gd name="T45" fmla="*/ 0 h 202"/>
                  <a:gd name="T46" fmla="*/ 0 w 170"/>
                  <a:gd name="T47" fmla="*/ 0 h 202"/>
                  <a:gd name="T48" fmla="*/ 0 w 170"/>
                  <a:gd name="T49" fmla="*/ 0 h 202"/>
                  <a:gd name="T50" fmla="*/ 0 w 170"/>
                  <a:gd name="T51" fmla="*/ 0 h 202"/>
                  <a:gd name="T52" fmla="*/ 0 w 170"/>
                  <a:gd name="T53" fmla="*/ 0 h 202"/>
                  <a:gd name="T54" fmla="*/ 0 w 170"/>
                  <a:gd name="T55" fmla="*/ 0 h 202"/>
                  <a:gd name="T56" fmla="*/ 0 w 170"/>
                  <a:gd name="T57" fmla="*/ 0 h 202"/>
                  <a:gd name="T58" fmla="*/ 0 w 170"/>
                  <a:gd name="T59" fmla="*/ 0 h 202"/>
                  <a:gd name="T60" fmla="*/ 0 w 170"/>
                  <a:gd name="T61" fmla="*/ 0 h 202"/>
                  <a:gd name="T62" fmla="*/ 0 w 170"/>
                  <a:gd name="T63" fmla="*/ 0 h 202"/>
                  <a:gd name="T64" fmla="*/ 0 w 170"/>
                  <a:gd name="T65" fmla="*/ 0 h 202"/>
                  <a:gd name="T66" fmla="*/ 0 w 170"/>
                  <a:gd name="T67" fmla="*/ 0 h 202"/>
                  <a:gd name="T68" fmla="*/ 0 w 170"/>
                  <a:gd name="T69" fmla="*/ 0 h 202"/>
                  <a:gd name="T70" fmla="*/ 0 w 170"/>
                  <a:gd name="T71" fmla="*/ 0 h 202"/>
                  <a:gd name="T72" fmla="*/ 0 w 170"/>
                  <a:gd name="T73" fmla="*/ 0 h 202"/>
                  <a:gd name="T74" fmla="*/ 0 w 170"/>
                  <a:gd name="T75" fmla="*/ 0 h 202"/>
                  <a:gd name="T76" fmla="*/ 0 w 170"/>
                  <a:gd name="T77" fmla="*/ 0 h 202"/>
                  <a:gd name="T78" fmla="*/ 0 w 170"/>
                  <a:gd name="T79" fmla="*/ 0 h 202"/>
                  <a:gd name="T80" fmla="*/ 0 w 170"/>
                  <a:gd name="T81" fmla="*/ 0 h 202"/>
                  <a:gd name="T82" fmla="*/ 0 w 170"/>
                  <a:gd name="T83" fmla="*/ 0 h 202"/>
                  <a:gd name="T84" fmla="*/ 0 w 170"/>
                  <a:gd name="T85" fmla="*/ 0 h 202"/>
                  <a:gd name="T86" fmla="*/ 0 w 170"/>
                  <a:gd name="T87" fmla="*/ 0 h 202"/>
                  <a:gd name="T88" fmla="*/ 0 w 170"/>
                  <a:gd name="T89" fmla="*/ 0 h 202"/>
                  <a:gd name="T90" fmla="*/ 0 w 170"/>
                  <a:gd name="T91" fmla="*/ 0 h 202"/>
                  <a:gd name="T92" fmla="*/ 0 w 170"/>
                  <a:gd name="T93" fmla="*/ 0 h 202"/>
                  <a:gd name="T94" fmla="*/ 0 w 170"/>
                  <a:gd name="T95" fmla="*/ 0 h 202"/>
                  <a:gd name="T96" fmla="*/ 0 w 170"/>
                  <a:gd name="T97" fmla="*/ 0 h 202"/>
                  <a:gd name="T98" fmla="*/ 0 w 170"/>
                  <a:gd name="T99" fmla="*/ 0 h 202"/>
                  <a:gd name="T100" fmla="*/ 0 w 170"/>
                  <a:gd name="T101" fmla="*/ 0 h 202"/>
                  <a:gd name="T102" fmla="*/ 0 w 170"/>
                  <a:gd name="T103" fmla="*/ 0 h 202"/>
                  <a:gd name="T104" fmla="*/ 0 w 170"/>
                  <a:gd name="T105" fmla="*/ 0 h 202"/>
                  <a:gd name="T106" fmla="*/ 0 w 170"/>
                  <a:gd name="T107" fmla="*/ 0 h 202"/>
                  <a:gd name="T108" fmla="*/ 0 w 170"/>
                  <a:gd name="T109" fmla="*/ 0 h 202"/>
                  <a:gd name="T110" fmla="*/ 0 w 170"/>
                  <a:gd name="T111" fmla="*/ 0 h 202"/>
                  <a:gd name="T112" fmla="*/ 0 w 170"/>
                  <a:gd name="T113" fmla="*/ 0 h 202"/>
                  <a:gd name="T114" fmla="*/ 0 w 170"/>
                  <a:gd name="T115" fmla="*/ 0 h 202"/>
                  <a:gd name="T116" fmla="*/ 0 w 170"/>
                  <a:gd name="T117" fmla="*/ 0 h 2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0" h="202">
                    <a:moveTo>
                      <a:pt x="132" y="94"/>
                    </a:moveTo>
                    <a:lnTo>
                      <a:pt x="132" y="94"/>
                    </a:lnTo>
                    <a:lnTo>
                      <a:pt x="137" y="100"/>
                    </a:lnTo>
                    <a:lnTo>
                      <a:pt x="140" y="101"/>
                    </a:lnTo>
                    <a:lnTo>
                      <a:pt x="143" y="101"/>
                    </a:lnTo>
                    <a:lnTo>
                      <a:pt x="147" y="101"/>
                    </a:lnTo>
                    <a:lnTo>
                      <a:pt x="149" y="101"/>
                    </a:lnTo>
                    <a:lnTo>
                      <a:pt x="150" y="101"/>
                    </a:lnTo>
                    <a:lnTo>
                      <a:pt x="149" y="105"/>
                    </a:lnTo>
                    <a:lnTo>
                      <a:pt x="149" y="107"/>
                    </a:lnTo>
                    <a:lnTo>
                      <a:pt x="148" y="111"/>
                    </a:lnTo>
                    <a:lnTo>
                      <a:pt x="147" y="114"/>
                    </a:lnTo>
                    <a:lnTo>
                      <a:pt x="144" y="116"/>
                    </a:lnTo>
                    <a:lnTo>
                      <a:pt x="143" y="118"/>
                    </a:lnTo>
                    <a:lnTo>
                      <a:pt x="143" y="119"/>
                    </a:lnTo>
                    <a:lnTo>
                      <a:pt x="143" y="124"/>
                    </a:lnTo>
                    <a:lnTo>
                      <a:pt x="139" y="128"/>
                    </a:lnTo>
                    <a:lnTo>
                      <a:pt x="137" y="129"/>
                    </a:lnTo>
                    <a:lnTo>
                      <a:pt x="137" y="131"/>
                    </a:lnTo>
                    <a:lnTo>
                      <a:pt x="135" y="136"/>
                    </a:lnTo>
                    <a:lnTo>
                      <a:pt x="132" y="141"/>
                    </a:lnTo>
                    <a:lnTo>
                      <a:pt x="128" y="149"/>
                    </a:lnTo>
                    <a:lnTo>
                      <a:pt x="127" y="150"/>
                    </a:lnTo>
                    <a:lnTo>
                      <a:pt x="126" y="150"/>
                    </a:lnTo>
                    <a:lnTo>
                      <a:pt x="123" y="149"/>
                    </a:lnTo>
                    <a:lnTo>
                      <a:pt x="122" y="146"/>
                    </a:lnTo>
                    <a:lnTo>
                      <a:pt x="121" y="146"/>
                    </a:lnTo>
                    <a:lnTo>
                      <a:pt x="119" y="149"/>
                    </a:lnTo>
                    <a:lnTo>
                      <a:pt x="115" y="150"/>
                    </a:lnTo>
                    <a:lnTo>
                      <a:pt x="113" y="153"/>
                    </a:lnTo>
                    <a:lnTo>
                      <a:pt x="112" y="154"/>
                    </a:lnTo>
                    <a:lnTo>
                      <a:pt x="110" y="155"/>
                    </a:lnTo>
                    <a:lnTo>
                      <a:pt x="109" y="154"/>
                    </a:lnTo>
                    <a:lnTo>
                      <a:pt x="108" y="150"/>
                    </a:lnTo>
                    <a:lnTo>
                      <a:pt x="106" y="145"/>
                    </a:lnTo>
                    <a:lnTo>
                      <a:pt x="105" y="140"/>
                    </a:lnTo>
                    <a:lnTo>
                      <a:pt x="105" y="136"/>
                    </a:lnTo>
                    <a:lnTo>
                      <a:pt x="106" y="133"/>
                    </a:lnTo>
                    <a:lnTo>
                      <a:pt x="100" y="135"/>
                    </a:lnTo>
                    <a:lnTo>
                      <a:pt x="99" y="135"/>
                    </a:lnTo>
                    <a:lnTo>
                      <a:pt x="99" y="133"/>
                    </a:lnTo>
                    <a:lnTo>
                      <a:pt x="99" y="131"/>
                    </a:lnTo>
                    <a:lnTo>
                      <a:pt x="101" y="125"/>
                    </a:lnTo>
                    <a:lnTo>
                      <a:pt x="102" y="123"/>
                    </a:lnTo>
                    <a:lnTo>
                      <a:pt x="105" y="119"/>
                    </a:lnTo>
                    <a:lnTo>
                      <a:pt x="109" y="118"/>
                    </a:lnTo>
                    <a:lnTo>
                      <a:pt x="113" y="116"/>
                    </a:lnTo>
                    <a:lnTo>
                      <a:pt x="117" y="118"/>
                    </a:lnTo>
                    <a:lnTo>
                      <a:pt x="119" y="119"/>
                    </a:lnTo>
                    <a:lnTo>
                      <a:pt x="122" y="118"/>
                    </a:lnTo>
                    <a:lnTo>
                      <a:pt x="123" y="115"/>
                    </a:lnTo>
                    <a:lnTo>
                      <a:pt x="122" y="113"/>
                    </a:lnTo>
                    <a:lnTo>
                      <a:pt x="115" y="111"/>
                    </a:lnTo>
                    <a:lnTo>
                      <a:pt x="112" y="110"/>
                    </a:lnTo>
                    <a:lnTo>
                      <a:pt x="108" y="106"/>
                    </a:lnTo>
                    <a:lnTo>
                      <a:pt x="105" y="102"/>
                    </a:lnTo>
                    <a:lnTo>
                      <a:pt x="104" y="102"/>
                    </a:lnTo>
                    <a:lnTo>
                      <a:pt x="102" y="103"/>
                    </a:lnTo>
                    <a:lnTo>
                      <a:pt x="102" y="106"/>
                    </a:lnTo>
                    <a:lnTo>
                      <a:pt x="102" y="114"/>
                    </a:lnTo>
                    <a:lnTo>
                      <a:pt x="99" y="122"/>
                    </a:lnTo>
                    <a:lnTo>
                      <a:pt x="93" y="131"/>
                    </a:lnTo>
                    <a:lnTo>
                      <a:pt x="91" y="136"/>
                    </a:lnTo>
                    <a:lnTo>
                      <a:pt x="91" y="141"/>
                    </a:lnTo>
                    <a:lnTo>
                      <a:pt x="91" y="146"/>
                    </a:lnTo>
                    <a:lnTo>
                      <a:pt x="93" y="148"/>
                    </a:lnTo>
                    <a:lnTo>
                      <a:pt x="96" y="149"/>
                    </a:lnTo>
                    <a:lnTo>
                      <a:pt x="97" y="149"/>
                    </a:lnTo>
                    <a:lnTo>
                      <a:pt x="97" y="150"/>
                    </a:lnTo>
                    <a:lnTo>
                      <a:pt x="97" y="151"/>
                    </a:lnTo>
                    <a:lnTo>
                      <a:pt x="93" y="155"/>
                    </a:lnTo>
                    <a:lnTo>
                      <a:pt x="90" y="160"/>
                    </a:lnTo>
                    <a:lnTo>
                      <a:pt x="86" y="162"/>
                    </a:lnTo>
                    <a:lnTo>
                      <a:pt x="83" y="166"/>
                    </a:lnTo>
                    <a:lnTo>
                      <a:pt x="82" y="168"/>
                    </a:lnTo>
                    <a:lnTo>
                      <a:pt x="78" y="170"/>
                    </a:lnTo>
                    <a:lnTo>
                      <a:pt x="74" y="172"/>
                    </a:lnTo>
                    <a:lnTo>
                      <a:pt x="73" y="173"/>
                    </a:lnTo>
                    <a:lnTo>
                      <a:pt x="69" y="177"/>
                    </a:lnTo>
                    <a:lnTo>
                      <a:pt x="66" y="179"/>
                    </a:lnTo>
                    <a:lnTo>
                      <a:pt x="64" y="180"/>
                    </a:lnTo>
                    <a:lnTo>
                      <a:pt x="61" y="185"/>
                    </a:lnTo>
                    <a:lnTo>
                      <a:pt x="57" y="189"/>
                    </a:lnTo>
                    <a:lnTo>
                      <a:pt x="53" y="192"/>
                    </a:lnTo>
                    <a:lnTo>
                      <a:pt x="52" y="193"/>
                    </a:lnTo>
                    <a:lnTo>
                      <a:pt x="52" y="194"/>
                    </a:lnTo>
                    <a:lnTo>
                      <a:pt x="51" y="195"/>
                    </a:lnTo>
                    <a:lnTo>
                      <a:pt x="48" y="194"/>
                    </a:lnTo>
                    <a:lnTo>
                      <a:pt x="45" y="190"/>
                    </a:lnTo>
                    <a:lnTo>
                      <a:pt x="44" y="192"/>
                    </a:lnTo>
                    <a:lnTo>
                      <a:pt x="40" y="194"/>
                    </a:lnTo>
                    <a:lnTo>
                      <a:pt x="35" y="195"/>
                    </a:lnTo>
                    <a:lnTo>
                      <a:pt x="30" y="197"/>
                    </a:lnTo>
                    <a:lnTo>
                      <a:pt x="26" y="199"/>
                    </a:lnTo>
                    <a:lnTo>
                      <a:pt x="25" y="202"/>
                    </a:lnTo>
                    <a:lnTo>
                      <a:pt x="23" y="202"/>
                    </a:lnTo>
                    <a:lnTo>
                      <a:pt x="22" y="202"/>
                    </a:lnTo>
                    <a:lnTo>
                      <a:pt x="22" y="199"/>
                    </a:lnTo>
                    <a:lnTo>
                      <a:pt x="21" y="190"/>
                    </a:lnTo>
                    <a:lnTo>
                      <a:pt x="21" y="186"/>
                    </a:lnTo>
                    <a:lnTo>
                      <a:pt x="22" y="182"/>
                    </a:lnTo>
                    <a:lnTo>
                      <a:pt x="25" y="179"/>
                    </a:lnTo>
                    <a:lnTo>
                      <a:pt x="29" y="173"/>
                    </a:lnTo>
                    <a:lnTo>
                      <a:pt x="29" y="172"/>
                    </a:lnTo>
                    <a:lnTo>
                      <a:pt x="30" y="166"/>
                    </a:lnTo>
                    <a:lnTo>
                      <a:pt x="34" y="162"/>
                    </a:lnTo>
                    <a:lnTo>
                      <a:pt x="39" y="158"/>
                    </a:lnTo>
                    <a:lnTo>
                      <a:pt x="47" y="157"/>
                    </a:lnTo>
                    <a:lnTo>
                      <a:pt x="48" y="157"/>
                    </a:lnTo>
                    <a:lnTo>
                      <a:pt x="53" y="157"/>
                    </a:lnTo>
                    <a:lnTo>
                      <a:pt x="55" y="157"/>
                    </a:lnTo>
                    <a:lnTo>
                      <a:pt x="58" y="157"/>
                    </a:lnTo>
                    <a:lnTo>
                      <a:pt x="64" y="154"/>
                    </a:lnTo>
                    <a:lnTo>
                      <a:pt x="67" y="149"/>
                    </a:lnTo>
                    <a:lnTo>
                      <a:pt x="69" y="144"/>
                    </a:lnTo>
                    <a:lnTo>
                      <a:pt x="67" y="137"/>
                    </a:lnTo>
                    <a:lnTo>
                      <a:pt x="66" y="129"/>
                    </a:lnTo>
                    <a:lnTo>
                      <a:pt x="66" y="124"/>
                    </a:lnTo>
                    <a:lnTo>
                      <a:pt x="69" y="118"/>
                    </a:lnTo>
                    <a:lnTo>
                      <a:pt x="73" y="113"/>
                    </a:lnTo>
                    <a:lnTo>
                      <a:pt x="78" y="109"/>
                    </a:lnTo>
                    <a:lnTo>
                      <a:pt x="80" y="106"/>
                    </a:lnTo>
                    <a:lnTo>
                      <a:pt x="82" y="105"/>
                    </a:lnTo>
                    <a:lnTo>
                      <a:pt x="80" y="103"/>
                    </a:lnTo>
                    <a:lnTo>
                      <a:pt x="79" y="106"/>
                    </a:lnTo>
                    <a:lnTo>
                      <a:pt x="74" y="107"/>
                    </a:lnTo>
                    <a:lnTo>
                      <a:pt x="71" y="110"/>
                    </a:lnTo>
                    <a:lnTo>
                      <a:pt x="69" y="110"/>
                    </a:lnTo>
                    <a:lnTo>
                      <a:pt x="67" y="113"/>
                    </a:lnTo>
                    <a:lnTo>
                      <a:pt x="67" y="114"/>
                    </a:lnTo>
                    <a:lnTo>
                      <a:pt x="67" y="115"/>
                    </a:lnTo>
                    <a:lnTo>
                      <a:pt x="67" y="116"/>
                    </a:lnTo>
                    <a:lnTo>
                      <a:pt x="65" y="120"/>
                    </a:lnTo>
                    <a:lnTo>
                      <a:pt x="61" y="125"/>
                    </a:lnTo>
                    <a:lnTo>
                      <a:pt x="57" y="128"/>
                    </a:lnTo>
                    <a:lnTo>
                      <a:pt x="56" y="131"/>
                    </a:lnTo>
                    <a:lnTo>
                      <a:pt x="55" y="135"/>
                    </a:lnTo>
                    <a:lnTo>
                      <a:pt x="52" y="136"/>
                    </a:lnTo>
                    <a:lnTo>
                      <a:pt x="49" y="137"/>
                    </a:lnTo>
                    <a:lnTo>
                      <a:pt x="47" y="141"/>
                    </a:lnTo>
                    <a:lnTo>
                      <a:pt x="44" y="144"/>
                    </a:lnTo>
                    <a:lnTo>
                      <a:pt x="42" y="145"/>
                    </a:lnTo>
                    <a:lnTo>
                      <a:pt x="38" y="146"/>
                    </a:lnTo>
                    <a:lnTo>
                      <a:pt x="35" y="150"/>
                    </a:lnTo>
                    <a:lnTo>
                      <a:pt x="32" y="154"/>
                    </a:lnTo>
                    <a:lnTo>
                      <a:pt x="30" y="157"/>
                    </a:lnTo>
                    <a:lnTo>
                      <a:pt x="27" y="159"/>
                    </a:lnTo>
                    <a:lnTo>
                      <a:pt x="23" y="157"/>
                    </a:lnTo>
                    <a:lnTo>
                      <a:pt x="22" y="154"/>
                    </a:lnTo>
                    <a:lnTo>
                      <a:pt x="21" y="151"/>
                    </a:lnTo>
                    <a:lnTo>
                      <a:pt x="20" y="150"/>
                    </a:lnTo>
                    <a:lnTo>
                      <a:pt x="18" y="150"/>
                    </a:lnTo>
                    <a:lnTo>
                      <a:pt x="14" y="151"/>
                    </a:lnTo>
                    <a:lnTo>
                      <a:pt x="10" y="153"/>
                    </a:lnTo>
                    <a:lnTo>
                      <a:pt x="8" y="155"/>
                    </a:lnTo>
                    <a:lnTo>
                      <a:pt x="5" y="158"/>
                    </a:lnTo>
                    <a:lnTo>
                      <a:pt x="5" y="159"/>
                    </a:lnTo>
                    <a:lnTo>
                      <a:pt x="4" y="158"/>
                    </a:lnTo>
                    <a:lnTo>
                      <a:pt x="3" y="157"/>
                    </a:lnTo>
                    <a:lnTo>
                      <a:pt x="3" y="150"/>
                    </a:lnTo>
                    <a:lnTo>
                      <a:pt x="3" y="144"/>
                    </a:lnTo>
                    <a:lnTo>
                      <a:pt x="5" y="140"/>
                    </a:lnTo>
                    <a:lnTo>
                      <a:pt x="9" y="132"/>
                    </a:lnTo>
                    <a:lnTo>
                      <a:pt x="10" y="129"/>
                    </a:lnTo>
                    <a:lnTo>
                      <a:pt x="9" y="128"/>
                    </a:lnTo>
                    <a:lnTo>
                      <a:pt x="7" y="125"/>
                    </a:lnTo>
                    <a:lnTo>
                      <a:pt x="4" y="125"/>
                    </a:lnTo>
                    <a:lnTo>
                      <a:pt x="3" y="124"/>
                    </a:lnTo>
                    <a:lnTo>
                      <a:pt x="3" y="123"/>
                    </a:lnTo>
                    <a:lnTo>
                      <a:pt x="8" y="120"/>
                    </a:lnTo>
                    <a:lnTo>
                      <a:pt x="13" y="116"/>
                    </a:lnTo>
                    <a:lnTo>
                      <a:pt x="17" y="116"/>
                    </a:lnTo>
                    <a:lnTo>
                      <a:pt x="22" y="116"/>
                    </a:lnTo>
                    <a:lnTo>
                      <a:pt x="26" y="119"/>
                    </a:lnTo>
                    <a:lnTo>
                      <a:pt x="31" y="123"/>
                    </a:lnTo>
                    <a:lnTo>
                      <a:pt x="34" y="123"/>
                    </a:lnTo>
                    <a:lnTo>
                      <a:pt x="36" y="122"/>
                    </a:lnTo>
                    <a:lnTo>
                      <a:pt x="39" y="119"/>
                    </a:lnTo>
                    <a:lnTo>
                      <a:pt x="40" y="114"/>
                    </a:lnTo>
                    <a:lnTo>
                      <a:pt x="42" y="111"/>
                    </a:lnTo>
                    <a:lnTo>
                      <a:pt x="40" y="106"/>
                    </a:lnTo>
                    <a:lnTo>
                      <a:pt x="38" y="102"/>
                    </a:lnTo>
                    <a:lnTo>
                      <a:pt x="35" y="101"/>
                    </a:lnTo>
                    <a:lnTo>
                      <a:pt x="30" y="100"/>
                    </a:lnTo>
                    <a:lnTo>
                      <a:pt x="26" y="101"/>
                    </a:lnTo>
                    <a:lnTo>
                      <a:pt x="21" y="103"/>
                    </a:lnTo>
                    <a:lnTo>
                      <a:pt x="20" y="105"/>
                    </a:lnTo>
                    <a:lnTo>
                      <a:pt x="18" y="107"/>
                    </a:lnTo>
                    <a:lnTo>
                      <a:pt x="17" y="109"/>
                    </a:lnTo>
                    <a:lnTo>
                      <a:pt x="16" y="107"/>
                    </a:lnTo>
                    <a:lnTo>
                      <a:pt x="13" y="103"/>
                    </a:lnTo>
                    <a:lnTo>
                      <a:pt x="10" y="97"/>
                    </a:lnTo>
                    <a:lnTo>
                      <a:pt x="9" y="89"/>
                    </a:lnTo>
                    <a:lnTo>
                      <a:pt x="9" y="84"/>
                    </a:lnTo>
                    <a:lnTo>
                      <a:pt x="7" y="79"/>
                    </a:lnTo>
                    <a:lnTo>
                      <a:pt x="7" y="74"/>
                    </a:lnTo>
                    <a:lnTo>
                      <a:pt x="8" y="67"/>
                    </a:lnTo>
                    <a:lnTo>
                      <a:pt x="5" y="65"/>
                    </a:lnTo>
                    <a:lnTo>
                      <a:pt x="5" y="61"/>
                    </a:lnTo>
                    <a:lnTo>
                      <a:pt x="5" y="58"/>
                    </a:lnTo>
                    <a:lnTo>
                      <a:pt x="7" y="56"/>
                    </a:lnTo>
                    <a:lnTo>
                      <a:pt x="7" y="54"/>
                    </a:lnTo>
                    <a:lnTo>
                      <a:pt x="4" y="50"/>
                    </a:lnTo>
                    <a:lnTo>
                      <a:pt x="3" y="43"/>
                    </a:lnTo>
                    <a:lnTo>
                      <a:pt x="0" y="35"/>
                    </a:lnTo>
                    <a:lnTo>
                      <a:pt x="1" y="34"/>
                    </a:lnTo>
                    <a:lnTo>
                      <a:pt x="5" y="32"/>
                    </a:lnTo>
                    <a:lnTo>
                      <a:pt x="8" y="32"/>
                    </a:lnTo>
                    <a:lnTo>
                      <a:pt x="7" y="30"/>
                    </a:lnTo>
                    <a:lnTo>
                      <a:pt x="8" y="23"/>
                    </a:lnTo>
                    <a:lnTo>
                      <a:pt x="9" y="18"/>
                    </a:lnTo>
                    <a:lnTo>
                      <a:pt x="8" y="13"/>
                    </a:lnTo>
                    <a:lnTo>
                      <a:pt x="7" y="10"/>
                    </a:lnTo>
                    <a:lnTo>
                      <a:pt x="7" y="8"/>
                    </a:lnTo>
                    <a:lnTo>
                      <a:pt x="8" y="8"/>
                    </a:lnTo>
                    <a:lnTo>
                      <a:pt x="10" y="8"/>
                    </a:lnTo>
                    <a:lnTo>
                      <a:pt x="14" y="10"/>
                    </a:lnTo>
                    <a:lnTo>
                      <a:pt x="22" y="15"/>
                    </a:lnTo>
                    <a:lnTo>
                      <a:pt x="25" y="19"/>
                    </a:lnTo>
                    <a:lnTo>
                      <a:pt x="27" y="23"/>
                    </a:lnTo>
                    <a:lnTo>
                      <a:pt x="29" y="27"/>
                    </a:lnTo>
                    <a:lnTo>
                      <a:pt x="29" y="31"/>
                    </a:lnTo>
                    <a:lnTo>
                      <a:pt x="29" y="35"/>
                    </a:lnTo>
                    <a:lnTo>
                      <a:pt x="34" y="41"/>
                    </a:lnTo>
                    <a:lnTo>
                      <a:pt x="35" y="44"/>
                    </a:lnTo>
                    <a:lnTo>
                      <a:pt x="35" y="46"/>
                    </a:lnTo>
                    <a:lnTo>
                      <a:pt x="34" y="50"/>
                    </a:lnTo>
                    <a:lnTo>
                      <a:pt x="31" y="53"/>
                    </a:lnTo>
                    <a:lnTo>
                      <a:pt x="27" y="59"/>
                    </a:lnTo>
                    <a:lnTo>
                      <a:pt x="26" y="62"/>
                    </a:lnTo>
                    <a:lnTo>
                      <a:pt x="26" y="66"/>
                    </a:lnTo>
                    <a:lnTo>
                      <a:pt x="26" y="72"/>
                    </a:lnTo>
                    <a:lnTo>
                      <a:pt x="29" y="76"/>
                    </a:lnTo>
                    <a:lnTo>
                      <a:pt x="30" y="79"/>
                    </a:lnTo>
                    <a:lnTo>
                      <a:pt x="34" y="80"/>
                    </a:lnTo>
                    <a:lnTo>
                      <a:pt x="36" y="79"/>
                    </a:lnTo>
                    <a:lnTo>
                      <a:pt x="39" y="76"/>
                    </a:lnTo>
                    <a:lnTo>
                      <a:pt x="42" y="72"/>
                    </a:lnTo>
                    <a:lnTo>
                      <a:pt x="42" y="68"/>
                    </a:lnTo>
                    <a:lnTo>
                      <a:pt x="43" y="62"/>
                    </a:lnTo>
                    <a:lnTo>
                      <a:pt x="43" y="56"/>
                    </a:lnTo>
                    <a:lnTo>
                      <a:pt x="44" y="52"/>
                    </a:lnTo>
                    <a:lnTo>
                      <a:pt x="43" y="46"/>
                    </a:lnTo>
                    <a:lnTo>
                      <a:pt x="38" y="41"/>
                    </a:lnTo>
                    <a:lnTo>
                      <a:pt x="32" y="34"/>
                    </a:lnTo>
                    <a:lnTo>
                      <a:pt x="32" y="31"/>
                    </a:lnTo>
                    <a:lnTo>
                      <a:pt x="31" y="28"/>
                    </a:lnTo>
                    <a:lnTo>
                      <a:pt x="32" y="24"/>
                    </a:lnTo>
                    <a:lnTo>
                      <a:pt x="34" y="22"/>
                    </a:lnTo>
                    <a:lnTo>
                      <a:pt x="36" y="19"/>
                    </a:lnTo>
                    <a:lnTo>
                      <a:pt x="40" y="19"/>
                    </a:lnTo>
                    <a:lnTo>
                      <a:pt x="43" y="19"/>
                    </a:lnTo>
                    <a:lnTo>
                      <a:pt x="44" y="17"/>
                    </a:lnTo>
                    <a:lnTo>
                      <a:pt x="45" y="11"/>
                    </a:lnTo>
                    <a:lnTo>
                      <a:pt x="47" y="8"/>
                    </a:lnTo>
                    <a:lnTo>
                      <a:pt x="49" y="6"/>
                    </a:lnTo>
                    <a:lnTo>
                      <a:pt x="49" y="8"/>
                    </a:lnTo>
                    <a:lnTo>
                      <a:pt x="52" y="9"/>
                    </a:lnTo>
                    <a:lnTo>
                      <a:pt x="53" y="10"/>
                    </a:lnTo>
                    <a:lnTo>
                      <a:pt x="56" y="11"/>
                    </a:lnTo>
                    <a:lnTo>
                      <a:pt x="57" y="8"/>
                    </a:lnTo>
                    <a:lnTo>
                      <a:pt x="61" y="2"/>
                    </a:lnTo>
                    <a:lnTo>
                      <a:pt x="64" y="0"/>
                    </a:lnTo>
                    <a:lnTo>
                      <a:pt x="65" y="1"/>
                    </a:lnTo>
                    <a:lnTo>
                      <a:pt x="67" y="4"/>
                    </a:lnTo>
                    <a:lnTo>
                      <a:pt x="70" y="6"/>
                    </a:lnTo>
                    <a:lnTo>
                      <a:pt x="71" y="9"/>
                    </a:lnTo>
                    <a:lnTo>
                      <a:pt x="73" y="11"/>
                    </a:lnTo>
                    <a:lnTo>
                      <a:pt x="74" y="11"/>
                    </a:lnTo>
                    <a:lnTo>
                      <a:pt x="77" y="9"/>
                    </a:lnTo>
                    <a:lnTo>
                      <a:pt x="79" y="8"/>
                    </a:lnTo>
                    <a:lnTo>
                      <a:pt x="80" y="8"/>
                    </a:lnTo>
                    <a:lnTo>
                      <a:pt x="80" y="9"/>
                    </a:lnTo>
                    <a:lnTo>
                      <a:pt x="82" y="13"/>
                    </a:lnTo>
                    <a:lnTo>
                      <a:pt x="84" y="17"/>
                    </a:lnTo>
                    <a:lnTo>
                      <a:pt x="84" y="22"/>
                    </a:lnTo>
                    <a:lnTo>
                      <a:pt x="84" y="23"/>
                    </a:lnTo>
                    <a:lnTo>
                      <a:pt x="86" y="22"/>
                    </a:lnTo>
                    <a:lnTo>
                      <a:pt x="88" y="23"/>
                    </a:lnTo>
                    <a:lnTo>
                      <a:pt x="91" y="24"/>
                    </a:lnTo>
                    <a:lnTo>
                      <a:pt x="92" y="28"/>
                    </a:lnTo>
                    <a:lnTo>
                      <a:pt x="92" y="31"/>
                    </a:lnTo>
                    <a:lnTo>
                      <a:pt x="91" y="36"/>
                    </a:lnTo>
                    <a:lnTo>
                      <a:pt x="90" y="41"/>
                    </a:lnTo>
                    <a:lnTo>
                      <a:pt x="86" y="45"/>
                    </a:lnTo>
                    <a:lnTo>
                      <a:pt x="80" y="49"/>
                    </a:lnTo>
                    <a:lnTo>
                      <a:pt x="80" y="53"/>
                    </a:lnTo>
                    <a:lnTo>
                      <a:pt x="82" y="62"/>
                    </a:lnTo>
                    <a:lnTo>
                      <a:pt x="83" y="65"/>
                    </a:lnTo>
                    <a:lnTo>
                      <a:pt x="84" y="67"/>
                    </a:lnTo>
                    <a:lnTo>
                      <a:pt x="88" y="68"/>
                    </a:lnTo>
                    <a:lnTo>
                      <a:pt x="92" y="71"/>
                    </a:lnTo>
                    <a:lnTo>
                      <a:pt x="105" y="74"/>
                    </a:lnTo>
                    <a:lnTo>
                      <a:pt x="119" y="76"/>
                    </a:lnTo>
                    <a:lnTo>
                      <a:pt x="132" y="80"/>
                    </a:lnTo>
                    <a:lnTo>
                      <a:pt x="143" y="83"/>
                    </a:lnTo>
                    <a:lnTo>
                      <a:pt x="145" y="81"/>
                    </a:lnTo>
                    <a:lnTo>
                      <a:pt x="147" y="80"/>
                    </a:lnTo>
                    <a:lnTo>
                      <a:pt x="145" y="79"/>
                    </a:lnTo>
                    <a:lnTo>
                      <a:pt x="143" y="78"/>
                    </a:lnTo>
                    <a:lnTo>
                      <a:pt x="132" y="72"/>
                    </a:lnTo>
                    <a:lnTo>
                      <a:pt x="118" y="66"/>
                    </a:lnTo>
                    <a:lnTo>
                      <a:pt x="108" y="61"/>
                    </a:lnTo>
                    <a:lnTo>
                      <a:pt x="101" y="54"/>
                    </a:lnTo>
                    <a:lnTo>
                      <a:pt x="99" y="52"/>
                    </a:lnTo>
                    <a:lnTo>
                      <a:pt x="97" y="46"/>
                    </a:lnTo>
                    <a:lnTo>
                      <a:pt x="95" y="37"/>
                    </a:lnTo>
                    <a:lnTo>
                      <a:pt x="96" y="32"/>
                    </a:lnTo>
                    <a:lnTo>
                      <a:pt x="97" y="27"/>
                    </a:lnTo>
                    <a:lnTo>
                      <a:pt x="100" y="22"/>
                    </a:lnTo>
                    <a:lnTo>
                      <a:pt x="104" y="18"/>
                    </a:lnTo>
                    <a:lnTo>
                      <a:pt x="108" y="14"/>
                    </a:lnTo>
                    <a:lnTo>
                      <a:pt x="112" y="13"/>
                    </a:lnTo>
                    <a:lnTo>
                      <a:pt x="117" y="10"/>
                    </a:lnTo>
                    <a:lnTo>
                      <a:pt x="123" y="10"/>
                    </a:lnTo>
                    <a:lnTo>
                      <a:pt x="132" y="11"/>
                    </a:lnTo>
                    <a:lnTo>
                      <a:pt x="143" y="14"/>
                    </a:lnTo>
                    <a:lnTo>
                      <a:pt x="156" y="18"/>
                    </a:lnTo>
                    <a:lnTo>
                      <a:pt x="158" y="18"/>
                    </a:lnTo>
                    <a:lnTo>
                      <a:pt x="160" y="14"/>
                    </a:lnTo>
                    <a:lnTo>
                      <a:pt x="160" y="11"/>
                    </a:lnTo>
                    <a:lnTo>
                      <a:pt x="162" y="10"/>
                    </a:lnTo>
                    <a:lnTo>
                      <a:pt x="165" y="11"/>
                    </a:lnTo>
                    <a:lnTo>
                      <a:pt x="167" y="15"/>
                    </a:lnTo>
                    <a:lnTo>
                      <a:pt x="169" y="21"/>
                    </a:lnTo>
                    <a:lnTo>
                      <a:pt x="170" y="24"/>
                    </a:lnTo>
                    <a:lnTo>
                      <a:pt x="169" y="28"/>
                    </a:lnTo>
                    <a:lnTo>
                      <a:pt x="167" y="31"/>
                    </a:lnTo>
                    <a:lnTo>
                      <a:pt x="165" y="34"/>
                    </a:lnTo>
                    <a:lnTo>
                      <a:pt x="161" y="35"/>
                    </a:lnTo>
                    <a:lnTo>
                      <a:pt x="158" y="37"/>
                    </a:lnTo>
                    <a:lnTo>
                      <a:pt x="156" y="40"/>
                    </a:lnTo>
                    <a:lnTo>
                      <a:pt x="152" y="41"/>
                    </a:lnTo>
                    <a:lnTo>
                      <a:pt x="148" y="41"/>
                    </a:lnTo>
                    <a:lnTo>
                      <a:pt x="143" y="41"/>
                    </a:lnTo>
                    <a:lnTo>
                      <a:pt x="139" y="40"/>
                    </a:lnTo>
                    <a:lnTo>
                      <a:pt x="126" y="34"/>
                    </a:lnTo>
                    <a:lnTo>
                      <a:pt x="121" y="31"/>
                    </a:lnTo>
                    <a:lnTo>
                      <a:pt x="117" y="30"/>
                    </a:lnTo>
                    <a:lnTo>
                      <a:pt x="114" y="31"/>
                    </a:lnTo>
                    <a:lnTo>
                      <a:pt x="112" y="32"/>
                    </a:lnTo>
                    <a:lnTo>
                      <a:pt x="110" y="34"/>
                    </a:lnTo>
                    <a:lnTo>
                      <a:pt x="110" y="36"/>
                    </a:lnTo>
                    <a:lnTo>
                      <a:pt x="110" y="39"/>
                    </a:lnTo>
                    <a:lnTo>
                      <a:pt x="112" y="40"/>
                    </a:lnTo>
                    <a:lnTo>
                      <a:pt x="118" y="43"/>
                    </a:lnTo>
                    <a:lnTo>
                      <a:pt x="122" y="44"/>
                    </a:lnTo>
                    <a:lnTo>
                      <a:pt x="123" y="45"/>
                    </a:lnTo>
                    <a:lnTo>
                      <a:pt x="127" y="45"/>
                    </a:lnTo>
                    <a:lnTo>
                      <a:pt x="131" y="45"/>
                    </a:lnTo>
                    <a:lnTo>
                      <a:pt x="135" y="48"/>
                    </a:lnTo>
                    <a:lnTo>
                      <a:pt x="140" y="49"/>
                    </a:lnTo>
                    <a:lnTo>
                      <a:pt x="145" y="53"/>
                    </a:lnTo>
                    <a:lnTo>
                      <a:pt x="152" y="57"/>
                    </a:lnTo>
                    <a:lnTo>
                      <a:pt x="158" y="63"/>
                    </a:lnTo>
                    <a:lnTo>
                      <a:pt x="163" y="70"/>
                    </a:lnTo>
                    <a:lnTo>
                      <a:pt x="165" y="78"/>
                    </a:lnTo>
                    <a:lnTo>
                      <a:pt x="165" y="81"/>
                    </a:lnTo>
                    <a:lnTo>
                      <a:pt x="163" y="84"/>
                    </a:lnTo>
                    <a:lnTo>
                      <a:pt x="158" y="91"/>
                    </a:lnTo>
                    <a:lnTo>
                      <a:pt x="153" y="96"/>
                    </a:lnTo>
                    <a:lnTo>
                      <a:pt x="149" y="97"/>
                    </a:lnTo>
                    <a:lnTo>
                      <a:pt x="145" y="97"/>
                    </a:lnTo>
                    <a:lnTo>
                      <a:pt x="132"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0" name="Freeform 328"/>
              <p:cNvSpPr>
                <a:spLocks/>
              </p:cNvSpPr>
              <p:nvPr userDrawn="1"/>
            </p:nvSpPr>
            <p:spPr bwMode="auto">
              <a:xfrm>
                <a:off x="146" y="172"/>
                <a:ext cx="52" cy="55"/>
              </a:xfrm>
              <a:custGeom>
                <a:avLst/>
                <a:gdLst>
                  <a:gd name="T0" fmla="*/ 0 w 155"/>
                  <a:gd name="T1" fmla="*/ 0 h 165"/>
                  <a:gd name="T2" fmla="*/ 0 w 155"/>
                  <a:gd name="T3" fmla="*/ 0 h 165"/>
                  <a:gd name="T4" fmla="*/ 0 w 155"/>
                  <a:gd name="T5" fmla="*/ 0 h 165"/>
                  <a:gd name="T6" fmla="*/ 0 w 155"/>
                  <a:gd name="T7" fmla="*/ 0 h 165"/>
                  <a:gd name="T8" fmla="*/ 0 w 155"/>
                  <a:gd name="T9" fmla="*/ 0 h 165"/>
                  <a:gd name="T10" fmla="*/ 0 w 155"/>
                  <a:gd name="T11" fmla="*/ 0 h 165"/>
                  <a:gd name="T12" fmla="*/ 0 w 155"/>
                  <a:gd name="T13" fmla="*/ 0 h 165"/>
                  <a:gd name="T14" fmla="*/ 0 w 155"/>
                  <a:gd name="T15" fmla="*/ 0 h 165"/>
                  <a:gd name="T16" fmla="*/ 0 w 155"/>
                  <a:gd name="T17" fmla="*/ 0 h 165"/>
                  <a:gd name="T18" fmla="*/ 0 w 155"/>
                  <a:gd name="T19" fmla="*/ 0 h 165"/>
                  <a:gd name="T20" fmla="*/ 0 w 155"/>
                  <a:gd name="T21" fmla="*/ 0 h 165"/>
                  <a:gd name="T22" fmla="*/ 0 w 155"/>
                  <a:gd name="T23" fmla="*/ 0 h 165"/>
                  <a:gd name="T24" fmla="*/ 0 w 155"/>
                  <a:gd name="T25" fmla="*/ 0 h 165"/>
                  <a:gd name="T26" fmla="*/ 0 w 155"/>
                  <a:gd name="T27" fmla="*/ 0 h 165"/>
                  <a:gd name="T28" fmla="*/ 0 w 155"/>
                  <a:gd name="T29" fmla="*/ 0 h 165"/>
                  <a:gd name="T30" fmla="*/ 0 w 155"/>
                  <a:gd name="T31" fmla="*/ 0 h 165"/>
                  <a:gd name="T32" fmla="*/ 0 w 155"/>
                  <a:gd name="T33" fmla="*/ 0 h 165"/>
                  <a:gd name="T34" fmla="*/ 0 w 155"/>
                  <a:gd name="T35" fmla="*/ 0 h 165"/>
                  <a:gd name="T36" fmla="*/ 0 w 155"/>
                  <a:gd name="T37" fmla="*/ 0 h 165"/>
                  <a:gd name="T38" fmla="*/ 0 w 155"/>
                  <a:gd name="T39" fmla="*/ 0 h 165"/>
                  <a:gd name="T40" fmla="*/ 0 w 155"/>
                  <a:gd name="T41" fmla="*/ 0 h 165"/>
                  <a:gd name="T42" fmla="*/ 0 w 155"/>
                  <a:gd name="T43" fmla="*/ 0 h 165"/>
                  <a:gd name="T44" fmla="*/ 0 w 155"/>
                  <a:gd name="T45" fmla="*/ 0 h 165"/>
                  <a:gd name="T46" fmla="*/ 0 w 155"/>
                  <a:gd name="T47" fmla="*/ 0 h 165"/>
                  <a:gd name="T48" fmla="*/ 0 w 155"/>
                  <a:gd name="T49" fmla="*/ 0 h 165"/>
                  <a:gd name="T50" fmla="*/ 0 w 155"/>
                  <a:gd name="T51" fmla="*/ 0 h 165"/>
                  <a:gd name="T52" fmla="*/ 0 w 155"/>
                  <a:gd name="T53" fmla="*/ 0 h 165"/>
                  <a:gd name="T54" fmla="*/ 0 w 155"/>
                  <a:gd name="T55" fmla="*/ 0 h 165"/>
                  <a:gd name="T56" fmla="*/ 0 w 155"/>
                  <a:gd name="T57" fmla="*/ 0 h 165"/>
                  <a:gd name="T58" fmla="*/ 0 w 155"/>
                  <a:gd name="T59" fmla="*/ 0 h 165"/>
                  <a:gd name="T60" fmla="*/ 0 w 155"/>
                  <a:gd name="T61" fmla="*/ 0 h 165"/>
                  <a:gd name="T62" fmla="*/ 0 w 155"/>
                  <a:gd name="T63" fmla="*/ 0 h 165"/>
                  <a:gd name="T64" fmla="*/ 0 w 155"/>
                  <a:gd name="T65" fmla="*/ 0 h 165"/>
                  <a:gd name="T66" fmla="*/ 0 w 155"/>
                  <a:gd name="T67" fmla="*/ 0 h 165"/>
                  <a:gd name="T68" fmla="*/ 0 w 155"/>
                  <a:gd name="T69" fmla="*/ 0 h 165"/>
                  <a:gd name="T70" fmla="*/ 0 w 155"/>
                  <a:gd name="T71" fmla="*/ 0 h 165"/>
                  <a:gd name="T72" fmla="*/ 0 w 155"/>
                  <a:gd name="T73" fmla="*/ 0 h 165"/>
                  <a:gd name="T74" fmla="*/ 0 w 155"/>
                  <a:gd name="T75" fmla="*/ 0 h 165"/>
                  <a:gd name="T76" fmla="*/ 0 w 155"/>
                  <a:gd name="T77" fmla="*/ 0 h 165"/>
                  <a:gd name="T78" fmla="*/ 0 w 155"/>
                  <a:gd name="T79" fmla="*/ 0 h 165"/>
                  <a:gd name="T80" fmla="*/ 0 w 155"/>
                  <a:gd name="T81" fmla="*/ 0 h 165"/>
                  <a:gd name="T82" fmla="*/ 0 w 155"/>
                  <a:gd name="T83" fmla="*/ 0 h 165"/>
                  <a:gd name="T84" fmla="*/ 0 w 155"/>
                  <a:gd name="T85" fmla="*/ 0 h 165"/>
                  <a:gd name="T86" fmla="*/ 0 w 155"/>
                  <a:gd name="T87" fmla="*/ 0 h 165"/>
                  <a:gd name="T88" fmla="*/ 0 w 155"/>
                  <a:gd name="T89" fmla="*/ 0 h 165"/>
                  <a:gd name="T90" fmla="*/ 0 w 155"/>
                  <a:gd name="T91" fmla="*/ 0 h 165"/>
                  <a:gd name="T92" fmla="*/ 0 w 155"/>
                  <a:gd name="T93" fmla="*/ 0 h 165"/>
                  <a:gd name="T94" fmla="*/ 0 w 155"/>
                  <a:gd name="T95" fmla="*/ 0 h 165"/>
                  <a:gd name="T96" fmla="*/ 0 w 155"/>
                  <a:gd name="T97" fmla="*/ 0 h 165"/>
                  <a:gd name="T98" fmla="*/ 0 w 155"/>
                  <a:gd name="T99" fmla="*/ 0 h 165"/>
                  <a:gd name="T100" fmla="*/ 0 w 155"/>
                  <a:gd name="T101" fmla="*/ 0 h 165"/>
                  <a:gd name="T102" fmla="*/ 0 w 155"/>
                  <a:gd name="T103" fmla="*/ 0 h 165"/>
                  <a:gd name="T104" fmla="*/ 0 w 155"/>
                  <a:gd name="T105" fmla="*/ 0 h 165"/>
                  <a:gd name="T106" fmla="*/ 0 w 155"/>
                  <a:gd name="T107" fmla="*/ 0 h 165"/>
                  <a:gd name="T108" fmla="*/ 0 w 155"/>
                  <a:gd name="T109" fmla="*/ 0 h 165"/>
                  <a:gd name="T110" fmla="*/ 0 w 155"/>
                  <a:gd name="T111" fmla="*/ 0 h 165"/>
                  <a:gd name="T112" fmla="*/ 0 w 155"/>
                  <a:gd name="T113" fmla="*/ 0 h 165"/>
                  <a:gd name="T114" fmla="*/ 0 w 155"/>
                  <a:gd name="T115" fmla="*/ 0 h 165"/>
                  <a:gd name="T116" fmla="*/ 0 w 155"/>
                  <a:gd name="T117" fmla="*/ 0 h 165"/>
                  <a:gd name="T118" fmla="*/ 0 w 155"/>
                  <a:gd name="T119" fmla="*/ 0 h 165"/>
                  <a:gd name="T120" fmla="*/ 0 w 155"/>
                  <a:gd name="T121" fmla="*/ 0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5" h="165">
                    <a:moveTo>
                      <a:pt x="153" y="163"/>
                    </a:moveTo>
                    <a:lnTo>
                      <a:pt x="153" y="163"/>
                    </a:lnTo>
                    <a:lnTo>
                      <a:pt x="151" y="159"/>
                    </a:lnTo>
                    <a:lnTo>
                      <a:pt x="151" y="158"/>
                    </a:lnTo>
                    <a:lnTo>
                      <a:pt x="153" y="154"/>
                    </a:lnTo>
                    <a:lnTo>
                      <a:pt x="153" y="152"/>
                    </a:lnTo>
                    <a:lnTo>
                      <a:pt x="151" y="149"/>
                    </a:lnTo>
                    <a:lnTo>
                      <a:pt x="151" y="147"/>
                    </a:lnTo>
                    <a:lnTo>
                      <a:pt x="149" y="145"/>
                    </a:lnTo>
                    <a:lnTo>
                      <a:pt x="147" y="141"/>
                    </a:lnTo>
                    <a:lnTo>
                      <a:pt x="147" y="140"/>
                    </a:lnTo>
                    <a:lnTo>
                      <a:pt x="147" y="138"/>
                    </a:lnTo>
                    <a:lnTo>
                      <a:pt x="149" y="138"/>
                    </a:lnTo>
                    <a:lnTo>
                      <a:pt x="150" y="140"/>
                    </a:lnTo>
                    <a:lnTo>
                      <a:pt x="153" y="140"/>
                    </a:lnTo>
                    <a:lnTo>
                      <a:pt x="153" y="138"/>
                    </a:lnTo>
                    <a:lnTo>
                      <a:pt x="154" y="136"/>
                    </a:lnTo>
                    <a:lnTo>
                      <a:pt x="154" y="132"/>
                    </a:lnTo>
                    <a:lnTo>
                      <a:pt x="153" y="129"/>
                    </a:lnTo>
                    <a:lnTo>
                      <a:pt x="150" y="127"/>
                    </a:lnTo>
                    <a:lnTo>
                      <a:pt x="147" y="125"/>
                    </a:lnTo>
                    <a:lnTo>
                      <a:pt x="147" y="123"/>
                    </a:lnTo>
                    <a:lnTo>
                      <a:pt x="149" y="121"/>
                    </a:lnTo>
                    <a:lnTo>
                      <a:pt x="153" y="123"/>
                    </a:lnTo>
                    <a:lnTo>
                      <a:pt x="154" y="123"/>
                    </a:lnTo>
                    <a:lnTo>
                      <a:pt x="154" y="121"/>
                    </a:lnTo>
                    <a:lnTo>
                      <a:pt x="153" y="118"/>
                    </a:lnTo>
                    <a:lnTo>
                      <a:pt x="153" y="114"/>
                    </a:lnTo>
                    <a:lnTo>
                      <a:pt x="151" y="112"/>
                    </a:lnTo>
                    <a:lnTo>
                      <a:pt x="150" y="112"/>
                    </a:lnTo>
                    <a:lnTo>
                      <a:pt x="146" y="114"/>
                    </a:lnTo>
                    <a:lnTo>
                      <a:pt x="141" y="112"/>
                    </a:lnTo>
                    <a:lnTo>
                      <a:pt x="137" y="110"/>
                    </a:lnTo>
                    <a:lnTo>
                      <a:pt x="135" y="107"/>
                    </a:lnTo>
                    <a:lnTo>
                      <a:pt x="132" y="102"/>
                    </a:lnTo>
                    <a:lnTo>
                      <a:pt x="129" y="92"/>
                    </a:lnTo>
                    <a:lnTo>
                      <a:pt x="127" y="86"/>
                    </a:lnTo>
                    <a:lnTo>
                      <a:pt x="120" y="81"/>
                    </a:lnTo>
                    <a:lnTo>
                      <a:pt x="118" y="79"/>
                    </a:lnTo>
                    <a:lnTo>
                      <a:pt x="114" y="79"/>
                    </a:lnTo>
                    <a:lnTo>
                      <a:pt x="114" y="77"/>
                    </a:lnTo>
                    <a:lnTo>
                      <a:pt x="115" y="77"/>
                    </a:lnTo>
                    <a:lnTo>
                      <a:pt x="122" y="77"/>
                    </a:lnTo>
                    <a:lnTo>
                      <a:pt x="131" y="80"/>
                    </a:lnTo>
                    <a:lnTo>
                      <a:pt x="137" y="81"/>
                    </a:lnTo>
                    <a:lnTo>
                      <a:pt x="142" y="83"/>
                    </a:lnTo>
                    <a:lnTo>
                      <a:pt x="147" y="81"/>
                    </a:lnTo>
                    <a:lnTo>
                      <a:pt x="151" y="79"/>
                    </a:lnTo>
                    <a:lnTo>
                      <a:pt x="154" y="75"/>
                    </a:lnTo>
                    <a:lnTo>
                      <a:pt x="155" y="70"/>
                    </a:lnTo>
                    <a:lnTo>
                      <a:pt x="155" y="66"/>
                    </a:lnTo>
                    <a:lnTo>
                      <a:pt x="154" y="62"/>
                    </a:lnTo>
                    <a:lnTo>
                      <a:pt x="151" y="58"/>
                    </a:lnTo>
                    <a:lnTo>
                      <a:pt x="149" y="55"/>
                    </a:lnTo>
                    <a:lnTo>
                      <a:pt x="142" y="51"/>
                    </a:lnTo>
                    <a:lnTo>
                      <a:pt x="142" y="53"/>
                    </a:lnTo>
                    <a:lnTo>
                      <a:pt x="142" y="54"/>
                    </a:lnTo>
                    <a:lnTo>
                      <a:pt x="141" y="57"/>
                    </a:lnTo>
                    <a:lnTo>
                      <a:pt x="140" y="55"/>
                    </a:lnTo>
                    <a:lnTo>
                      <a:pt x="138" y="53"/>
                    </a:lnTo>
                    <a:lnTo>
                      <a:pt x="136" y="48"/>
                    </a:lnTo>
                    <a:lnTo>
                      <a:pt x="132" y="45"/>
                    </a:lnTo>
                    <a:lnTo>
                      <a:pt x="128" y="42"/>
                    </a:lnTo>
                    <a:lnTo>
                      <a:pt x="124" y="42"/>
                    </a:lnTo>
                    <a:lnTo>
                      <a:pt x="123" y="42"/>
                    </a:lnTo>
                    <a:lnTo>
                      <a:pt x="124" y="45"/>
                    </a:lnTo>
                    <a:lnTo>
                      <a:pt x="125" y="49"/>
                    </a:lnTo>
                    <a:lnTo>
                      <a:pt x="125" y="50"/>
                    </a:lnTo>
                    <a:lnTo>
                      <a:pt x="122" y="49"/>
                    </a:lnTo>
                    <a:lnTo>
                      <a:pt x="119" y="46"/>
                    </a:lnTo>
                    <a:lnTo>
                      <a:pt x="118" y="42"/>
                    </a:lnTo>
                    <a:lnTo>
                      <a:pt x="115" y="40"/>
                    </a:lnTo>
                    <a:lnTo>
                      <a:pt x="110" y="37"/>
                    </a:lnTo>
                    <a:lnTo>
                      <a:pt x="106" y="35"/>
                    </a:lnTo>
                    <a:lnTo>
                      <a:pt x="103" y="33"/>
                    </a:lnTo>
                    <a:lnTo>
                      <a:pt x="103" y="35"/>
                    </a:lnTo>
                    <a:lnTo>
                      <a:pt x="103" y="36"/>
                    </a:lnTo>
                    <a:lnTo>
                      <a:pt x="106" y="40"/>
                    </a:lnTo>
                    <a:lnTo>
                      <a:pt x="105" y="41"/>
                    </a:lnTo>
                    <a:lnTo>
                      <a:pt x="102" y="40"/>
                    </a:lnTo>
                    <a:lnTo>
                      <a:pt x="98" y="35"/>
                    </a:lnTo>
                    <a:lnTo>
                      <a:pt x="96" y="29"/>
                    </a:lnTo>
                    <a:lnTo>
                      <a:pt x="96" y="26"/>
                    </a:lnTo>
                    <a:lnTo>
                      <a:pt x="96" y="20"/>
                    </a:lnTo>
                    <a:lnTo>
                      <a:pt x="98" y="16"/>
                    </a:lnTo>
                    <a:lnTo>
                      <a:pt x="102" y="14"/>
                    </a:lnTo>
                    <a:lnTo>
                      <a:pt x="107" y="13"/>
                    </a:lnTo>
                    <a:lnTo>
                      <a:pt x="114" y="14"/>
                    </a:lnTo>
                    <a:lnTo>
                      <a:pt x="120" y="16"/>
                    </a:lnTo>
                    <a:lnTo>
                      <a:pt x="128" y="22"/>
                    </a:lnTo>
                    <a:lnTo>
                      <a:pt x="133" y="24"/>
                    </a:lnTo>
                    <a:lnTo>
                      <a:pt x="137" y="24"/>
                    </a:lnTo>
                    <a:lnTo>
                      <a:pt x="142" y="24"/>
                    </a:lnTo>
                    <a:lnTo>
                      <a:pt x="145" y="23"/>
                    </a:lnTo>
                    <a:lnTo>
                      <a:pt x="146" y="22"/>
                    </a:lnTo>
                    <a:lnTo>
                      <a:pt x="145" y="22"/>
                    </a:lnTo>
                    <a:lnTo>
                      <a:pt x="144" y="20"/>
                    </a:lnTo>
                    <a:lnTo>
                      <a:pt x="141" y="20"/>
                    </a:lnTo>
                    <a:lnTo>
                      <a:pt x="136" y="19"/>
                    </a:lnTo>
                    <a:lnTo>
                      <a:pt x="127" y="14"/>
                    </a:lnTo>
                    <a:lnTo>
                      <a:pt x="122" y="11"/>
                    </a:lnTo>
                    <a:lnTo>
                      <a:pt x="119" y="9"/>
                    </a:lnTo>
                    <a:lnTo>
                      <a:pt x="120" y="9"/>
                    </a:lnTo>
                    <a:lnTo>
                      <a:pt x="122" y="9"/>
                    </a:lnTo>
                    <a:lnTo>
                      <a:pt x="125" y="11"/>
                    </a:lnTo>
                    <a:lnTo>
                      <a:pt x="128" y="11"/>
                    </a:lnTo>
                    <a:lnTo>
                      <a:pt x="136" y="14"/>
                    </a:lnTo>
                    <a:lnTo>
                      <a:pt x="147" y="16"/>
                    </a:lnTo>
                    <a:lnTo>
                      <a:pt x="149" y="16"/>
                    </a:lnTo>
                    <a:lnTo>
                      <a:pt x="151" y="15"/>
                    </a:lnTo>
                    <a:lnTo>
                      <a:pt x="153" y="13"/>
                    </a:lnTo>
                    <a:lnTo>
                      <a:pt x="153" y="11"/>
                    </a:lnTo>
                    <a:lnTo>
                      <a:pt x="151" y="7"/>
                    </a:lnTo>
                    <a:lnTo>
                      <a:pt x="150" y="4"/>
                    </a:lnTo>
                    <a:lnTo>
                      <a:pt x="149" y="2"/>
                    </a:lnTo>
                    <a:lnTo>
                      <a:pt x="147" y="4"/>
                    </a:lnTo>
                    <a:lnTo>
                      <a:pt x="147" y="5"/>
                    </a:lnTo>
                    <a:lnTo>
                      <a:pt x="147" y="7"/>
                    </a:lnTo>
                    <a:lnTo>
                      <a:pt x="146" y="10"/>
                    </a:lnTo>
                    <a:lnTo>
                      <a:pt x="145" y="11"/>
                    </a:lnTo>
                    <a:lnTo>
                      <a:pt x="142" y="11"/>
                    </a:lnTo>
                    <a:lnTo>
                      <a:pt x="131" y="7"/>
                    </a:lnTo>
                    <a:lnTo>
                      <a:pt x="120" y="4"/>
                    </a:lnTo>
                    <a:lnTo>
                      <a:pt x="112" y="4"/>
                    </a:lnTo>
                    <a:lnTo>
                      <a:pt x="107" y="4"/>
                    </a:lnTo>
                    <a:lnTo>
                      <a:pt x="103" y="5"/>
                    </a:lnTo>
                    <a:lnTo>
                      <a:pt x="100" y="7"/>
                    </a:lnTo>
                    <a:lnTo>
                      <a:pt x="96" y="9"/>
                    </a:lnTo>
                    <a:lnTo>
                      <a:pt x="93" y="13"/>
                    </a:lnTo>
                    <a:lnTo>
                      <a:pt x="90" y="16"/>
                    </a:lnTo>
                    <a:lnTo>
                      <a:pt x="89" y="20"/>
                    </a:lnTo>
                    <a:lnTo>
                      <a:pt x="89" y="24"/>
                    </a:lnTo>
                    <a:lnTo>
                      <a:pt x="89" y="29"/>
                    </a:lnTo>
                    <a:lnTo>
                      <a:pt x="90" y="33"/>
                    </a:lnTo>
                    <a:lnTo>
                      <a:pt x="93" y="37"/>
                    </a:lnTo>
                    <a:lnTo>
                      <a:pt x="97" y="41"/>
                    </a:lnTo>
                    <a:lnTo>
                      <a:pt x="101" y="45"/>
                    </a:lnTo>
                    <a:lnTo>
                      <a:pt x="107" y="49"/>
                    </a:lnTo>
                    <a:lnTo>
                      <a:pt x="122" y="55"/>
                    </a:lnTo>
                    <a:lnTo>
                      <a:pt x="136" y="59"/>
                    </a:lnTo>
                    <a:lnTo>
                      <a:pt x="144" y="63"/>
                    </a:lnTo>
                    <a:lnTo>
                      <a:pt x="147" y="67"/>
                    </a:lnTo>
                    <a:lnTo>
                      <a:pt x="149" y="71"/>
                    </a:lnTo>
                    <a:lnTo>
                      <a:pt x="147" y="73"/>
                    </a:lnTo>
                    <a:lnTo>
                      <a:pt x="146" y="75"/>
                    </a:lnTo>
                    <a:lnTo>
                      <a:pt x="144" y="76"/>
                    </a:lnTo>
                    <a:lnTo>
                      <a:pt x="141" y="77"/>
                    </a:lnTo>
                    <a:lnTo>
                      <a:pt x="137" y="76"/>
                    </a:lnTo>
                    <a:lnTo>
                      <a:pt x="125" y="73"/>
                    </a:lnTo>
                    <a:lnTo>
                      <a:pt x="115" y="72"/>
                    </a:lnTo>
                    <a:lnTo>
                      <a:pt x="105" y="72"/>
                    </a:lnTo>
                    <a:lnTo>
                      <a:pt x="93" y="72"/>
                    </a:lnTo>
                    <a:lnTo>
                      <a:pt x="84" y="73"/>
                    </a:lnTo>
                    <a:lnTo>
                      <a:pt x="76" y="77"/>
                    </a:lnTo>
                    <a:lnTo>
                      <a:pt x="70" y="83"/>
                    </a:lnTo>
                    <a:lnTo>
                      <a:pt x="68" y="84"/>
                    </a:lnTo>
                    <a:lnTo>
                      <a:pt x="66" y="85"/>
                    </a:lnTo>
                    <a:lnTo>
                      <a:pt x="65" y="85"/>
                    </a:lnTo>
                    <a:lnTo>
                      <a:pt x="62" y="84"/>
                    </a:lnTo>
                    <a:lnTo>
                      <a:pt x="59" y="85"/>
                    </a:lnTo>
                    <a:lnTo>
                      <a:pt x="57" y="88"/>
                    </a:lnTo>
                    <a:lnTo>
                      <a:pt x="54" y="92"/>
                    </a:lnTo>
                    <a:lnTo>
                      <a:pt x="52" y="93"/>
                    </a:lnTo>
                    <a:lnTo>
                      <a:pt x="50" y="92"/>
                    </a:lnTo>
                    <a:lnTo>
                      <a:pt x="48" y="88"/>
                    </a:lnTo>
                    <a:lnTo>
                      <a:pt x="44" y="83"/>
                    </a:lnTo>
                    <a:lnTo>
                      <a:pt x="41" y="80"/>
                    </a:lnTo>
                    <a:lnTo>
                      <a:pt x="40" y="79"/>
                    </a:lnTo>
                    <a:lnTo>
                      <a:pt x="40" y="76"/>
                    </a:lnTo>
                    <a:lnTo>
                      <a:pt x="42" y="72"/>
                    </a:lnTo>
                    <a:lnTo>
                      <a:pt x="44" y="70"/>
                    </a:lnTo>
                    <a:lnTo>
                      <a:pt x="45" y="71"/>
                    </a:lnTo>
                    <a:lnTo>
                      <a:pt x="46" y="75"/>
                    </a:lnTo>
                    <a:lnTo>
                      <a:pt x="48" y="80"/>
                    </a:lnTo>
                    <a:lnTo>
                      <a:pt x="49" y="84"/>
                    </a:lnTo>
                    <a:lnTo>
                      <a:pt x="50" y="84"/>
                    </a:lnTo>
                    <a:lnTo>
                      <a:pt x="52" y="84"/>
                    </a:lnTo>
                    <a:lnTo>
                      <a:pt x="53" y="81"/>
                    </a:lnTo>
                    <a:lnTo>
                      <a:pt x="55" y="76"/>
                    </a:lnTo>
                    <a:lnTo>
                      <a:pt x="55" y="72"/>
                    </a:lnTo>
                    <a:lnTo>
                      <a:pt x="57" y="71"/>
                    </a:lnTo>
                    <a:lnTo>
                      <a:pt x="58" y="71"/>
                    </a:lnTo>
                    <a:lnTo>
                      <a:pt x="59" y="75"/>
                    </a:lnTo>
                    <a:lnTo>
                      <a:pt x="62" y="77"/>
                    </a:lnTo>
                    <a:lnTo>
                      <a:pt x="63" y="79"/>
                    </a:lnTo>
                    <a:lnTo>
                      <a:pt x="65" y="77"/>
                    </a:lnTo>
                    <a:lnTo>
                      <a:pt x="66" y="75"/>
                    </a:lnTo>
                    <a:lnTo>
                      <a:pt x="66" y="72"/>
                    </a:lnTo>
                    <a:lnTo>
                      <a:pt x="66" y="70"/>
                    </a:lnTo>
                    <a:lnTo>
                      <a:pt x="66" y="68"/>
                    </a:lnTo>
                    <a:lnTo>
                      <a:pt x="66" y="67"/>
                    </a:lnTo>
                    <a:lnTo>
                      <a:pt x="67" y="67"/>
                    </a:lnTo>
                    <a:lnTo>
                      <a:pt x="70" y="70"/>
                    </a:lnTo>
                    <a:lnTo>
                      <a:pt x="72" y="71"/>
                    </a:lnTo>
                    <a:lnTo>
                      <a:pt x="75" y="71"/>
                    </a:lnTo>
                    <a:lnTo>
                      <a:pt x="75" y="70"/>
                    </a:lnTo>
                    <a:lnTo>
                      <a:pt x="74" y="66"/>
                    </a:lnTo>
                    <a:lnTo>
                      <a:pt x="72" y="63"/>
                    </a:lnTo>
                    <a:lnTo>
                      <a:pt x="70" y="61"/>
                    </a:lnTo>
                    <a:lnTo>
                      <a:pt x="68" y="59"/>
                    </a:lnTo>
                    <a:lnTo>
                      <a:pt x="67" y="59"/>
                    </a:lnTo>
                    <a:lnTo>
                      <a:pt x="65" y="61"/>
                    </a:lnTo>
                    <a:lnTo>
                      <a:pt x="63" y="61"/>
                    </a:lnTo>
                    <a:lnTo>
                      <a:pt x="63" y="58"/>
                    </a:lnTo>
                    <a:lnTo>
                      <a:pt x="66" y="53"/>
                    </a:lnTo>
                    <a:lnTo>
                      <a:pt x="67" y="49"/>
                    </a:lnTo>
                    <a:lnTo>
                      <a:pt x="68" y="40"/>
                    </a:lnTo>
                    <a:lnTo>
                      <a:pt x="70" y="29"/>
                    </a:lnTo>
                    <a:lnTo>
                      <a:pt x="71" y="27"/>
                    </a:lnTo>
                    <a:lnTo>
                      <a:pt x="71" y="26"/>
                    </a:lnTo>
                    <a:lnTo>
                      <a:pt x="72" y="26"/>
                    </a:lnTo>
                    <a:lnTo>
                      <a:pt x="72" y="28"/>
                    </a:lnTo>
                    <a:lnTo>
                      <a:pt x="72" y="31"/>
                    </a:lnTo>
                    <a:lnTo>
                      <a:pt x="72" y="32"/>
                    </a:lnTo>
                    <a:lnTo>
                      <a:pt x="74" y="35"/>
                    </a:lnTo>
                    <a:lnTo>
                      <a:pt x="76" y="33"/>
                    </a:lnTo>
                    <a:lnTo>
                      <a:pt x="77" y="29"/>
                    </a:lnTo>
                    <a:lnTo>
                      <a:pt x="79" y="26"/>
                    </a:lnTo>
                    <a:lnTo>
                      <a:pt x="79" y="24"/>
                    </a:lnTo>
                    <a:lnTo>
                      <a:pt x="75" y="19"/>
                    </a:lnTo>
                    <a:lnTo>
                      <a:pt x="72" y="18"/>
                    </a:lnTo>
                    <a:lnTo>
                      <a:pt x="71" y="16"/>
                    </a:lnTo>
                    <a:lnTo>
                      <a:pt x="71" y="14"/>
                    </a:lnTo>
                    <a:lnTo>
                      <a:pt x="71" y="13"/>
                    </a:lnTo>
                    <a:lnTo>
                      <a:pt x="70" y="10"/>
                    </a:lnTo>
                    <a:lnTo>
                      <a:pt x="70" y="9"/>
                    </a:lnTo>
                    <a:lnTo>
                      <a:pt x="68" y="7"/>
                    </a:lnTo>
                    <a:lnTo>
                      <a:pt x="65" y="10"/>
                    </a:lnTo>
                    <a:lnTo>
                      <a:pt x="62" y="13"/>
                    </a:lnTo>
                    <a:lnTo>
                      <a:pt x="59" y="14"/>
                    </a:lnTo>
                    <a:lnTo>
                      <a:pt x="58" y="14"/>
                    </a:lnTo>
                    <a:lnTo>
                      <a:pt x="59" y="11"/>
                    </a:lnTo>
                    <a:lnTo>
                      <a:pt x="59" y="10"/>
                    </a:lnTo>
                    <a:lnTo>
                      <a:pt x="58" y="7"/>
                    </a:lnTo>
                    <a:lnTo>
                      <a:pt x="57" y="5"/>
                    </a:lnTo>
                    <a:lnTo>
                      <a:pt x="53" y="0"/>
                    </a:lnTo>
                    <a:lnTo>
                      <a:pt x="52" y="2"/>
                    </a:lnTo>
                    <a:lnTo>
                      <a:pt x="50" y="4"/>
                    </a:lnTo>
                    <a:lnTo>
                      <a:pt x="49" y="6"/>
                    </a:lnTo>
                    <a:lnTo>
                      <a:pt x="46" y="9"/>
                    </a:lnTo>
                    <a:lnTo>
                      <a:pt x="46" y="11"/>
                    </a:lnTo>
                    <a:lnTo>
                      <a:pt x="46" y="14"/>
                    </a:lnTo>
                    <a:lnTo>
                      <a:pt x="45" y="14"/>
                    </a:lnTo>
                    <a:lnTo>
                      <a:pt x="44" y="11"/>
                    </a:lnTo>
                    <a:lnTo>
                      <a:pt x="42" y="10"/>
                    </a:lnTo>
                    <a:lnTo>
                      <a:pt x="40" y="7"/>
                    </a:lnTo>
                    <a:lnTo>
                      <a:pt x="39" y="6"/>
                    </a:lnTo>
                    <a:lnTo>
                      <a:pt x="37" y="9"/>
                    </a:lnTo>
                    <a:lnTo>
                      <a:pt x="36" y="11"/>
                    </a:lnTo>
                    <a:lnTo>
                      <a:pt x="36" y="14"/>
                    </a:lnTo>
                    <a:lnTo>
                      <a:pt x="36" y="16"/>
                    </a:lnTo>
                    <a:lnTo>
                      <a:pt x="36" y="19"/>
                    </a:lnTo>
                    <a:lnTo>
                      <a:pt x="35" y="19"/>
                    </a:lnTo>
                    <a:lnTo>
                      <a:pt x="33" y="18"/>
                    </a:lnTo>
                    <a:lnTo>
                      <a:pt x="31" y="18"/>
                    </a:lnTo>
                    <a:lnTo>
                      <a:pt x="27" y="19"/>
                    </a:lnTo>
                    <a:lnTo>
                      <a:pt x="26" y="22"/>
                    </a:lnTo>
                    <a:lnTo>
                      <a:pt x="27" y="27"/>
                    </a:lnTo>
                    <a:lnTo>
                      <a:pt x="28" y="31"/>
                    </a:lnTo>
                    <a:lnTo>
                      <a:pt x="31" y="35"/>
                    </a:lnTo>
                    <a:lnTo>
                      <a:pt x="33" y="35"/>
                    </a:lnTo>
                    <a:lnTo>
                      <a:pt x="33" y="32"/>
                    </a:lnTo>
                    <a:lnTo>
                      <a:pt x="32" y="28"/>
                    </a:lnTo>
                    <a:lnTo>
                      <a:pt x="32" y="27"/>
                    </a:lnTo>
                    <a:lnTo>
                      <a:pt x="33" y="26"/>
                    </a:lnTo>
                    <a:lnTo>
                      <a:pt x="35" y="27"/>
                    </a:lnTo>
                    <a:lnTo>
                      <a:pt x="36" y="29"/>
                    </a:lnTo>
                    <a:lnTo>
                      <a:pt x="37" y="36"/>
                    </a:lnTo>
                    <a:lnTo>
                      <a:pt x="39" y="44"/>
                    </a:lnTo>
                    <a:lnTo>
                      <a:pt x="40" y="50"/>
                    </a:lnTo>
                    <a:lnTo>
                      <a:pt x="44" y="57"/>
                    </a:lnTo>
                    <a:lnTo>
                      <a:pt x="45" y="59"/>
                    </a:lnTo>
                    <a:lnTo>
                      <a:pt x="45" y="61"/>
                    </a:lnTo>
                    <a:lnTo>
                      <a:pt x="44" y="61"/>
                    </a:lnTo>
                    <a:lnTo>
                      <a:pt x="41" y="59"/>
                    </a:lnTo>
                    <a:lnTo>
                      <a:pt x="40" y="59"/>
                    </a:lnTo>
                    <a:lnTo>
                      <a:pt x="39" y="59"/>
                    </a:lnTo>
                    <a:lnTo>
                      <a:pt x="37" y="62"/>
                    </a:lnTo>
                    <a:lnTo>
                      <a:pt x="36" y="73"/>
                    </a:lnTo>
                    <a:lnTo>
                      <a:pt x="37" y="84"/>
                    </a:lnTo>
                    <a:lnTo>
                      <a:pt x="40" y="94"/>
                    </a:lnTo>
                    <a:lnTo>
                      <a:pt x="44" y="103"/>
                    </a:lnTo>
                    <a:lnTo>
                      <a:pt x="44" y="107"/>
                    </a:lnTo>
                    <a:lnTo>
                      <a:pt x="44" y="112"/>
                    </a:lnTo>
                    <a:lnTo>
                      <a:pt x="41" y="118"/>
                    </a:lnTo>
                    <a:lnTo>
                      <a:pt x="39" y="123"/>
                    </a:lnTo>
                    <a:lnTo>
                      <a:pt x="33" y="129"/>
                    </a:lnTo>
                    <a:lnTo>
                      <a:pt x="23" y="140"/>
                    </a:lnTo>
                    <a:lnTo>
                      <a:pt x="17" y="145"/>
                    </a:lnTo>
                    <a:lnTo>
                      <a:pt x="10" y="149"/>
                    </a:lnTo>
                    <a:lnTo>
                      <a:pt x="5" y="151"/>
                    </a:lnTo>
                    <a:lnTo>
                      <a:pt x="2" y="154"/>
                    </a:lnTo>
                    <a:lnTo>
                      <a:pt x="1" y="158"/>
                    </a:lnTo>
                    <a:lnTo>
                      <a:pt x="0" y="162"/>
                    </a:lnTo>
                    <a:lnTo>
                      <a:pt x="0" y="164"/>
                    </a:lnTo>
                    <a:lnTo>
                      <a:pt x="6" y="162"/>
                    </a:lnTo>
                    <a:lnTo>
                      <a:pt x="11" y="160"/>
                    </a:lnTo>
                    <a:lnTo>
                      <a:pt x="13" y="158"/>
                    </a:lnTo>
                    <a:lnTo>
                      <a:pt x="14" y="155"/>
                    </a:lnTo>
                    <a:lnTo>
                      <a:pt x="14" y="154"/>
                    </a:lnTo>
                    <a:lnTo>
                      <a:pt x="18" y="152"/>
                    </a:lnTo>
                    <a:lnTo>
                      <a:pt x="20" y="150"/>
                    </a:lnTo>
                    <a:lnTo>
                      <a:pt x="23" y="147"/>
                    </a:lnTo>
                    <a:lnTo>
                      <a:pt x="23" y="149"/>
                    </a:lnTo>
                    <a:lnTo>
                      <a:pt x="22" y="154"/>
                    </a:lnTo>
                    <a:lnTo>
                      <a:pt x="22" y="155"/>
                    </a:lnTo>
                    <a:lnTo>
                      <a:pt x="22" y="158"/>
                    </a:lnTo>
                    <a:lnTo>
                      <a:pt x="23" y="159"/>
                    </a:lnTo>
                    <a:lnTo>
                      <a:pt x="27" y="163"/>
                    </a:lnTo>
                    <a:lnTo>
                      <a:pt x="28" y="159"/>
                    </a:lnTo>
                    <a:lnTo>
                      <a:pt x="30" y="156"/>
                    </a:lnTo>
                    <a:lnTo>
                      <a:pt x="32" y="151"/>
                    </a:lnTo>
                    <a:lnTo>
                      <a:pt x="33" y="149"/>
                    </a:lnTo>
                    <a:lnTo>
                      <a:pt x="33" y="143"/>
                    </a:lnTo>
                    <a:lnTo>
                      <a:pt x="33" y="138"/>
                    </a:lnTo>
                    <a:lnTo>
                      <a:pt x="33" y="137"/>
                    </a:lnTo>
                    <a:lnTo>
                      <a:pt x="35" y="136"/>
                    </a:lnTo>
                    <a:lnTo>
                      <a:pt x="36" y="137"/>
                    </a:lnTo>
                    <a:lnTo>
                      <a:pt x="36" y="140"/>
                    </a:lnTo>
                    <a:lnTo>
                      <a:pt x="39" y="141"/>
                    </a:lnTo>
                    <a:lnTo>
                      <a:pt x="41" y="140"/>
                    </a:lnTo>
                    <a:lnTo>
                      <a:pt x="44" y="134"/>
                    </a:lnTo>
                    <a:lnTo>
                      <a:pt x="45" y="130"/>
                    </a:lnTo>
                    <a:lnTo>
                      <a:pt x="45" y="128"/>
                    </a:lnTo>
                    <a:lnTo>
                      <a:pt x="45" y="125"/>
                    </a:lnTo>
                    <a:lnTo>
                      <a:pt x="45" y="124"/>
                    </a:lnTo>
                    <a:lnTo>
                      <a:pt x="46" y="123"/>
                    </a:lnTo>
                    <a:lnTo>
                      <a:pt x="46" y="124"/>
                    </a:lnTo>
                    <a:lnTo>
                      <a:pt x="48" y="128"/>
                    </a:lnTo>
                    <a:lnTo>
                      <a:pt x="49" y="129"/>
                    </a:lnTo>
                    <a:lnTo>
                      <a:pt x="50" y="129"/>
                    </a:lnTo>
                    <a:lnTo>
                      <a:pt x="52" y="128"/>
                    </a:lnTo>
                    <a:lnTo>
                      <a:pt x="54" y="125"/>
                    </a:lnTo>
                    <a:lnTo>
                      <a:pt x="55" y="123"/>
                    </a:lnTo>
                    <a:lnTo>
                      <a:pt x="55" y="119"/>
                    </a:lnTo>
                    <a:lnTo>
                      <a:pt x="57" y="115"/>
                    </a:lnTo>
                    <a:lnTo>
                      <a:pt x="58" y="114"/>
                    </a:lnTo>
                    <a:lnTo>
                      <a:pt x="59" y="116"/>
                    </a:lnTo>
                    <a:lnTo>
                      <a:pt x="61" y="118"/>
                    </a:lnTo>
                    <a:lnTo>
                      <a:pt x="62" y="116"/>
                    </a:lnTo>
                    <a:lnTo>
                      <a:pt x="65" y="114"/>
                    </a:lnTo>
                    <a:lnTo>
                      <a:pt x="65" y="112"/>
                    </a:lnTo>
                    <a:lnTo>
                      <a:pt x="63" y="110"/>
                    </a:lnTo>
                    <a:lnTo>
                      <a:pt x="62" y="108"/>
                    </a:lnTo>
                    <a:lnTo>
                      <a:pt x="62" y="106"/>
                    </a:lnTo>
                    <a:lnTo>
                      <a:pt x="62" y="103"/>
                    </a:lnTo>
                    <a:lnTo>
                      <a:pt x="63" y="99"/>
                    </a:lnTo>
                    <a:lnTo>
                      <a:pt x="66" y="95"/>
                    </a:lnTo>
                    <a:lnTo>
                      <a:pt x="68" y="92"/>
                    </a:lnTo>
                    <a:lnTo>
                      <a:pt x="70" y="90"/>
                    </a:lnTo>
                    <a:lnTo>
                      <a:pt x="71" y="92"/>
                    </a:lnTo>
                    <a:lnTo>
                      <a:pt x="70" y="93"/>
                    </a:lnTo>
                    <a:lnTo>
                      <a:pt x="70" y="95"/>
                    </a:lnTo>
                    <a:lnTo>
                      <a:pt x="71" y="97"/>
                    </a:lnTo>
                    <a:lnTo>
                      <a:pt x="74" y="95"/>
                    </a:lnTo>
                    <a:lnTo>
                      <a:pt x="79" y="93"/>
                    </a:lnTo>
                    <a:lnTo>
                      <a:pt x="84" y="92"/>
                    </a:lnTo>
                    <a:lnTo>
                      <a:pt x="88" y="92"/>
                    </a:lnTo>
                    <a:lnTo>
                      <a:pt x="90" y="92"/>
                    </a:lnTo>
                    <a:lnTo>
                      <a:pt x="94" y="92"/>
                    </a:lnTo>
                    <a:lnTo>
                      <a:pt x="97" y="92"/>
                    </a:lnTo>
                    <a:lnTo>
                      <a:pt x="97" y="89"/>
                    </a:lnTo>
                    <a:lnTo>
                      <a:pt x="97" y="86"/>
                    </a:lnTo>
                    <a:lnTo>
                      <a:pt x="94" y="84"/>
                    </a:lnTo>
                    <a:lnTo>
                      <a:pt x="93" y="83"/>
                    </a:lnTo>
                    <a:lnTo>
                      <a:pt x="94" y="81"/>
                    </a:lnTo>
                    <a:lnTo>
                      <a:pt x="97" y="83"/>
                    </a:lnTo>
                    <a:lnTo>
                      <a:pt x="101" y="88"/>
                    </a:lnTo>
                    <a:lnTo>
                      <a:pt x="110" y="102"/>
                    </a:lnTo>
                    <a:lnTo>
                      <a:pt x="118" y="111"/>
                    </a:lnTo>
                    <a:lnTo>
                      <a:pt x="124" y="116"/>
                    </a:lnTo>
                    <a:lnTo>
                      <a:pt x="131" y="119"/>
                    </a:lnTo>
                    <a:lnTo>
                      <a:pt x="137" y="121"/>
                    </a:lnTo>
                    <a:lnTo>
                      <a:pt x="141" y="124"/>
                    </a:lnTo>
                    <a:lnTo>
                      <a:pt x="142" y="127"/>
                    </a:lnTo>
                    <a:lnTo>
                      <a:pt x="144" y="130"/>
                    </a:lnTo>
                    <a:lnTo>
                      <a:pt x="142" y="136"/>
                    </a:lnTo>
                    <a:lnTo>
                      <a:pt x="138" y="143"/>
                    </a:lnTo>
                    <a:lnTo>
                      <a:pt x="131" y="155"/>
                    </a:lnTo>
                    <a:lnTo>
                      <a:pt x="129" y="159"/>
                    </a:lnTo>
                    <a:lnTo>
                      <a:pt x="129" y="164"/>
                    </a:lnTo>
                    <a:lnTo>
                      <a:pt x="129" y="165"/>
                    </a:lnTo>
                    <a:lnTo>
                      <a:pt x="131" y="164"/>
                    </a:lnTo>
                    <a:lnTo>
                      <a:pt x="133" y="164"/>
                    </a:lnTo>
                    <a:lnTo>
                      <a:pt x="138" y="163"/>
                    </a:lnTo>
                    <a:lnTo>
                      <a:pt x="140" y="162"/>
                    </a:lnTo>
                    <a:lnTo>
                      <a:pt x="140" y="159"/>
                    </a:lnTo>
                    <a:lnTo>
                      <a:pt x="140" y="155"/>
                    </a:lnTo>
                    <a:lnTo>
                      <a:pt x="140" y="152"/>
                    </a:lnTo>
                    <a:lnTo>
                      <a:pt x="141" y="151"/>
                    </a:lnTo>
                    <a:lnTo>
                      <a:pt x="142" y="151"/>
                    </a:lnTo>
                    <a:lnTo>
                      <a:pt x="144" y="151"/>
                    </a:lnTo>
                    <a:lnTo>
                      <a:pt x="146" y="158"/>
                    </a:lnTo>
                    <a:lnTo>
                      <a:pt x="149" y="160"/>
                    </a:lnTo>
                    <a:lnTo>
                      <a:pt x="153" y="16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1" name="Freeform 329"/>
              <p:cNvSpPr>
                <a:spLocks/>
              </p:cNvSpPr>
              <p:nvPr userDrawn="1"/>
            </p:nvSpPr>
            <p:spPr bwMode="auto">
              <a:xfrm>
                <a:off x="146" y="172"/>
                <a:ext cx="52" cy="55"/>
              </a:xfrm>
              <a:custGeom>
                <a:avLst/>
                <a:gdLst>
                  <a:gd name="T0" fmla="*/ 0 w 155"/>
                  <a:gd name="T1" fmla="*/ 0 h 165"/>
                  <a:gd name="T2" fmla="*/ 0 w 155"/>
                  <a:gd name="T3" fmla="*/ 0 h 165"/>
                  <a:gd name="T4" fmla="*/ 0 w 155"/>
                  <a:gd name="T5" fmla="*/ 0 h 165"/>
                  <a:gd name="T6" fmla="*/ 0 w 155"/>
                  <a:gd name="T7" fmla="*/ 0 h 165"/>
                  <a:gd name="T8" fmla="*/ 0 w 155"/>
                  <a:gd name="T9" fmla="*/ 0 h 165"/>
                  <a:gd name="T10" fmla="*/ 0 w 155"/>
                  <a:gd name="T11" fmla="*/ 0 h 165"/>
                  <a:gd name="T12" fmla="*/ 0 w 155"/>
                  <a:gd name="T13" fmla="*/ 0 h 165"/>
                  <a:gd name="T14" fmla="*/ 0 w 155"/>
                  <a:gd name="T15" fmla="*/ 0 h 165"/>
                  <a:gd name="T16" fmla="*/ 0 w 155"/>
                  <a:gd name="T17" fmla="*/ 0 h 165"/>
                  <a:gd name="T18" fmla="*/ 0 w 155"/>
                  <a:gd name="T19" fmla="*/ 0 h 165"/>
                  <a:gd name="T20" fmla="*/ 0 w 155"/>
                  <a:gd name="T21" fmla="*/ 0 h 165"/>
                  <a:gd name="T22" fmla="*/ 0 w 155"/>
                  <a:gd name="T23" fmla="*/ 0 h 165"/>
                  <a:gd name="T24" fmla="*/ 0 w 155"/>
                  <a:gd name="T25" fmla="*/ 0 h 165"/>
                  <a:gd name="T26" fmla="*/ 0 w 155"/>
                  <a:gd name="T27" fmla="*/ 0 h 165"/>
                  <a:gd name="T28" fmla="*/ 0 w 155"/>
                  <a:gd name="T29" fmla="*/ 0 h 165"/>
                  <a:gd name="T30" fmla="*/ 0 w 155"/>
                  <a:gd name="T31" fmla="*/ 0 h 165"/>
                  <a:gd name="T32" fmla="*/ 0 w 155"/>
                  <a:gd name="T33" fmla="*/ 0 h 165"/>
                  <a:gd name="T34" fmla="*/ 0 w 155"/>
                  <a:gd name="T35" fmla="*/ 0 h 165"/>
                  <a:gd name="T36" fmla="*/ 0 w 155"/>
                  <a:gd name="T37" fmla="*/ 0 h 165"/>
                  <a:gd name="T38" fmla="*/ 0 w 155"/>
                  <a:gd name="T39" fmla="*/ 0 h 165"/>
                  <a:gd name="T40" fmla="*/ 0 w 155"/>
                  <a:gd name="T41" fmla="*/ 0 h 165"/>
                  <a:gd name="T42" fmla="*/ 0 w 155"/>
                  <a:gd name="T43" fmla="*/ 0 h 165"/>
                  <a:gd name="T44" fmla="*/ 0 w 155"/>
                  <a:gd name="T45" fmla="*/ 0 h 165"/>
                  <a:gd name="T46" fmla="*/ 0 w 155"/>
                  <a:gd name="T47" fmla="*/ 0 h 165"/>
                  <a:gd name="T48" fmla="*/ 0 w 155"/>
                  <a:gd name="T49" fmla="*/ 0 h 165"/>
                  <a:gd name="T50" fmla="*/ 0 w 155"/>
                  <a:gd name="T51" fmla="*/ 0 h 165"/>
                  <a:gd name="T52" fmla="*/ 0 w 155"/>
                  <a:gd name="T53" fmla="*/ 0 h 165"/>
                  <a:gd name="T54" fmla="*/ 0 w 155"/>
                  <a:gd name="T55" fmla="*/ 0 h 165"/>
                  <a:gd name="T56" fmla="*/ 0 w 155"/>
                  <a:gd name="T57" fmla="*/ 0 h 165"/>
                  <a:gd name="T58" fmla="*/ 0 w 155"/>
                  <a:gd name="T59" fmla="*/ 0 h 165"/>
                  <a:gd name="T60" fmla="*/ 0 w 155"/>
                  <a:gd name="T61" fmla="*/ 0 h 165"/>
                  <a:gd name="T62" fmla="*/ 0 w 155"/>
                  <a:gd name="T63" fmla="*/ 0 h 165"/>
                  <a:gd name="T64" fmla="*/ 0 w 155"/>
                  <a:gd name="T65" fmla="*/ 0 h 165"/>
                  <a:gd name="T66" fmla="*/ 0 w 155"/>
                  <a:gd name="T67" fmla="*/ 0 h 165"/>
                  <a:gd name="T68" fmla="*/ 0 w 155"/>
                  <a:gd name="T69" fmla="*/ 0 h 165"/>
                  <a:gd name="T70" fmla="*/ 0 w 155"/>
                  <a:gd name="T71" fmla="*/ 0 h 165"/>
                  <a:gd name="T72" fmla="*/ 0 w 155"/>
                  <a:gd name="T73" fmla="*/ 0 h 165"/>
                  <a:gd name="T74" fmla="*/ 0 w 155"/>
                  <a:gd name="T75" fmla="*/ 0 h 165"/>
                  <a:gd name="T76" fmla="*/ 0 w 155"/>
                  <a:gd name="T77" fmla="*/ 0 h 165"/>
                  <a:gd name="T78" fmla="*/ 0 w 155"/>
                  <a:gd name="T79" fmla="*/ 0 h 165"/>
                  <a:gd name="T80" fmla="*/ 0 w 155"/>
                  <a:gd name="T81" fmla="*/ 0 h 165"/>
                  <a:gd name="T82" fmla="*/ 0 w 155"/>
                  <a:gd name="T83" fmla="*/ 0 h 165"/>
                  <a:gd name="T84" fmla="*/ 0 w 155"/>
                  <a:gd name="T85" fmla="*/ 0 h 165"/>
                  <a:gd name="T86" fmla="*/ 0 w 155"/>
                  <a:gd name="T87" fmla="*/ 0 h 165"/>
                  <a:gd name="T88" fmla="*/ 0 w 155"/>
                  <a:gd name="T89" fmla="*/ 0 h 165"/>
                  <a:gd name="T90" fmla="*/ 0 w 155"/>
                  <a:gd name="T91" fmla="*/ 0 h 165"/>
                  <a:gd name="T92" fmla="*/ 0 w 155"/>
                  <a:gd name="T93" fmla="*/ 0 h 165"/>
                  <a:gd name="T94" fmla="*/ 0 w 155"/>
                  <a:gd name="T95" fmla="*/ 0 h 165"/>
                  <a:gd name="T96" fmla="*/ 0 w 155"/>
                  <a:gd name="T97" fmla="*/ 0 h 165"/>
                  <a:gd name="T98" fmla="*/ 0 w 155"/>
                  <a:gd name="T99" fmla="*/ 0 h 165"/>
                  <a:gd name="T100" fmla="*/ 0 w 155"/>
                  <a:gd name="T101" fmla="*/ 0 h 165"/>
                  <a:gd name="T102" fmla="*/ 0 w 155"/>
                  <a:gd name="T103" fmla="*/ 0 h 165"/>
                  <a:gd name="T104" fmla="*/ 0 w 155"/>
                  <a:gd name="T105" fmla="*/ 0 h 165"/>
                  <a:gd name="T106" fmla="*/ 0 w 155"/>
                  <a:gd name="T107" fmla="*/ 0 h 165"/>
                  <a:gd name="T108" fmla="*/ 0 w 155"/>
                  <a:gd name="T109" fmla="*/ 0 h 165"/>
                  <a:gd name="T110" fmla="*/ 0 w 155"/>
                  <a:gd name="T111" fmla="*/ 0 h 165"/>
                  <a:gd name="T112" fmla="*/ 0 w 155"/>
                  <a:gd name="T113" fmla="*/ 0 h 165"/>
                  <a:gd name="T114" fmla="*/ 0 w 155"/>
                  <a:gd name="T115" fmla="*/ 0 h 165"/>
                  <a:gd name="T116" fmla="*/ 0 w 155"/>
                  <a:gd name="T117" fmla="*/ 0 h 165"/>
                  <a:gd name="T118" fmla="*/ 0 w 155"/>
                  <a:gd name="T119" fmla="*/ 0 h 165"/>
                  <a:gd name="T120" fmla="*/ 0 w 155"/>
                  <a:gd name="T121" fmla="*/ 0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5" h="165">
                    <a:moveTo>
                      <a:pt x="153" y="163"/>
                    </a:moveTo>
                    <a:lnTo>
                      <a:pt x="153" y="163"/>
                    </a:lnTo>
                    <a:lnTo>
                      <a:pt x="151" y="159"/>
                    </a:lnTo>
                    <a:lnTo>
                      <a:pt x="151" y="158"/>
                    </a:lnTo>
                    <a:lnTo>
                      <a:pt x="153" y="154"/>
                    </a:lnTo>
                    <a:lnTo>
                      <a:pt x="153" y="152"/>
                    </a:lnTo>
                    <a:lnTo>
                      <a:pt x="151" y="149"/>
                    </a:lnTo>
                    <a:lnTo>
                      <a:pt x="151" y="147"/>
                    </a:lnTo>
                    <a:lnTo>
                      <a:pt x="149" y="145"/>
                    </a:lnTo>
                    <a:lnTo>
                      <a:pt x="147" y="141"/>
                    </a:lnTo>
                    <a:lnTo>
                      <a:pt x="147" y="140"/>
                    </a:lnTo>
                    <a:lnTo>
                      <a:pt x="147" y="138"/>
                    </a:lnTo>
                    <a:lnTo>
                      <a:pt x="149" y="138"/>
                    </a:lnTo>
                    <a:lnTo>
                      <a:pt x="150" y="140"/>
                    </a:lnTo>
                    <a:lnTo>
                      <a:pt x="153" y="140"/>
                    </a:lnTo>
                    <a:lnTo>
                      <a:pt x="153" y="138"/>
                    </a:lnTo>
                    <a:lnTo>
                      <a:pt x="154" y="136"/>
                    </a:lnTo>
                    <a:lnTo>
                      <a:pt x="154" y="132"/>
                    </a:lnTo>
                    <a:lnTo>
                      <a:pt x="153" y="129"/>
                    </a:lnTo>
                    <a:lnTo>
                      <a:pt x="150" y="127"/>
                    </a:lnTo>
                    <a:lnTo>
                      <a:pt x="147" y="125"/>
                    </a:lnTo>
                    <a:lnTo>
                      <a:pt x="147" y="123"/>
                    </a:lnTo>
                    <a:lnTo>
                      <a:pt x="149" y="121"/>
                    </a:lnTo>
                    <a:lnTo>
                      <a:pt x="153" y="123"/>
                    </a:lnTo>
                    <a:lnTo>
                      <a:pt x="154" y="123"/>
                    </a:lnTo>
                    <a:lnTo>
                      <a:pt x="154" y="121"/>
                    </a:lnTo>
                    <a:lnTo>
                      <a:pt x="153" y="118"/>
                    </a:lnTo>
                    <a:lnTo>
                      <a:pt x="153" y="114"/>
                    </a:lnTo>
                    <a:lnTo>
                      <a:pt x="151" y="112"/>
                    </a:lnTo>
                    <a:lnTo>
                      <a:pt x="150" y="112"/>
                    </a:lnTo>
                    <a:lnTo>
                      <a:pt x="146" y="114"/>
                    </a:lnTo>
                    <a:lnTo>
                      <a:pt x="141" y="112"/>
                    </a:lnTo>
                    <a:lnTo>
                      <a:pt x="137" y="110"/>
                    </a:lnTo>
                    <a:lnTo>
                      <a:pt x="135" y="107"/>
                    </a:lnTo>
                    <a:lnTo>
                      <a:pt x="132" y="102"/>
                    </a:lnTo>
                    <a:lnTo>
                      <a:pt x="129" y="92"/>
                    </a:lnTo>
                    <a:lnTo>
                      <a:pt x="127" y="86"/>
                    </a:lnTo>
                    <a:lnTo>
                      <a:pt x="120" y="81"/>
                    </a:lnTo>
                    <a:lnTo>
                      <a:pt x="118" y="79"/>
                    </a:lnTo>
                    <a:lnTo>
                      <a:pt x="114" y="79"/>
                    </a:lnTo>
                    <a:lnTo>
                      <a:pt x="114" y="77"/>
                    </a:lnTo>
                    <a:lnTo>
                      <a:pt x="115" y="77"/>
                    </a:lnTo>
                    <a:lnTo>
                      <a:pt x="122" y="77"/>
                    </a:lnTo>
                    <a:lnTo>
                      <a:pt x="131" y="80"/>
                    </a:lnTo>
                    <a:lnTo>
                      <a:pt x="137" y="81"/>
                    </a:lnTo>
                    <a:lnTo>
                      <a:pt x="142" y="83"/>
                    </a:lnTo>
                    <a:lnTo>
                      <a:pt x="147" y="81"/>
                    </a:lnTo>
                    <a:lnTo>
                      <a:pt x="151" y="79"/>
                    </a:lnTo>
                    <a:lnTo>
                      <a:pt x="154" y="75"/>
                    </a:lnTo>
                    <a:lnTo>
                      <a:pt x="155" y="70"/>
                    </a:lnTo>
                    <a:lnTo>
                      <a:pt x="155" y="66"/>
                    </a:lnTo>
                    <a:lnTo>
                      <a:pt x="154" y="62"/>
                    </a:lnTo>
                    <a:lnTo>
                      <a:pt x="151" y="58"/>
                    </a:lnTo>
                    <a:lnTo>
                      <a:pt x="149" y="55"/>
                    </a:lnTo>
                    <a:lnTo>
                      <a:pt x="142" y="51"/>
                    </a:lnTo>
                    <a:lnTo>
                      <a:pt x="142" y="53"/>
                    </a:lnTo>
                    <a:lnTo>
                      <a:pt x="142" y="54"/>
                    </a:lnTo>
                    <a:lnTo>
                      <a:pt x="141" y="57"/>
                    </a:lnTo>
                    <a:lnTo>
                      <a:pt x="140" y="55"/>
                    </a:lnTo>
                    <a:lnTo>
                      <a:pt x="138" y="53"/>
                    </a:lnTo>
                    <a:lnTo>
                      <a:pt x="136" y="48"/>
                    </a:lnTo>
                    <a:lnTo>
                      <a:pt x="132" y="45"/>
                    </a:lnTo>
                    <a:lnTo>
                      <a:pt x="128" y="42"/>
                    </a:lnTo>
                    <a:lnTo>
                      <a:pt x="124" y="42"/>
                    </a:lnTo>
                    <a:lnTo>
                      <a:pt x="123" y="42"/>
                    </a:lnTo>
                    <a:lnTo>
                      <a:pt x="124" y="45"/>
                    </a:lnTo>
                    <a:lnTo>
                      <a:pt x="125" y="49"/>
                    </a:lnTo>
                    <a:lnTo>
                      <a:pt x="125" y="50"/>
                    </a:lnTo>
                    <a:lnTo>
                      <a:pt x="122" y="49"/>
                    </a:lnTo>
                    <a:lnTo>
                      <a:pt x="119" y="46"/>
                    </a:lnTo>
                    <a:lnTo>
                      <a:pt x="118" y="42"/>
                    </a:lnTo>
                    <a:lnTo>
                      <a:pt x="115" y="40"/>
                    </a:lnTo>
                    <a:lnTo>
                      <a:pt x="110" y="37"/>
                    </a:lnTo>
                    <a:lnTo>
                      <a:pt x="106" y="35"/>
                    </a:lnTo>
                    <a:lnTo>
                      <a:pt x="103" y="33"/>
                    </a:lnTo>
                    <a:lnTo>
                      <a:pt x="103" y="35"/>
                    </a:lnTo>
                    <a:lnTo>
                      <a:pt x="103" y="36"/>
                    </a:lnTo>
                    <a:lnTo>
                      <a:pt x="106" y="40"/>
                    </a:lnTo>
                    <a:lnTo>
                      <a:pt x="105" y="41"/>
                    </a:lnTo>
                    <a:lnTo>
                      <a:pt x="102" y="40"/>
                    </a:lnTo>
                    <a:lnTo>
                      <a:pt x="98" y="35"/>
                    </a:lnTo>
                    <a:lnTo>
                      <a:pt x="96" y="29"/>
                    </a:lnTo>
                    <a:lnTo>
                      <a:pt x="96" y="26"/>
                    </a:lnTo>
                    <a:lnTo>
                      <a:pt x="96" y="20"/>
                    </a:lnTo>
                    <a:lnTo>
                      <a:pt x="98" y="16"/>
                    </a:lnTo>
                    <a:lnTo>
                      <a:pt x="102" y="14"/>
                    </a:lnTo>
                    <a:lnTo>
                      <a:pt x="107" y="13"/>
                    </a:lnTo>
                    <a:lnTo>
                      <a:pt x="114" y="14"/>
                    </a:lnTo>
                    <a:lnTo>
                      <a:pt x="120" y="16"/>
                    </a:lnTo>
                    <a:lnTo>
                      <a:pt x="128" y="22"/>
                    </a:lnTo>
                    <a:lnTo>
                      <a:pt x="133" y="24"/>
                    </a:lnTo>
                    <a:lnTo>
                      <a:pt x="137" y="24"/>
                    </a:lnTo>
                    <a:lnTo>
                      <a:pt x="142" y="24"/>
                    </a:lnTo>
                    <a:lnTo>
                      <a:pt x="145" y="23"/>
                    </a:lnTo>
                    <a:lnTo>
                      <a:pt x="146" y="22"/>
                    </a:lnTo>
                    <a:lnTo>
                      <a:pt x="145" y="22"/>
                    </a:lnTo>
                    <a:lnTo>
                      <a:pt x="144" y="20"/>
                    </a:lnTo>
                    <a:lnTo>
                      <a:pt x="141" y="20"/>
                    </a:lnTo>
                    <a:lnTo>
                      <a:pt x="136" y="19"/>
                    </a:lnTo>
                    <a:lnTo>
                      <a:pt x="127" y="14"/>
                    </a:lnTo>
                    <a:lnTo>
                      <a:pt x="122" y="11"/>
                    </a:lnTo>
                    <a:lnTo>
                      <a:pt x="119" y="9"/>
                    </a:lnTo>
                    <a:lnTo>
                      <a:pt x="120" y="9"/>
                    </a:lnTo>
                    <a:lnTo>
                      <a:pt x="122" y="9"/>
                    </a:lnTo>
                    <a:lnTo>
                      <a:pt x="125" y="11"/>
                    </a:lnTo>
                    <a:lnTo>
                      <a:pt x="128" y="11"/>
                    </a:lnTo>
                    <a:lnTo>
                      <a:pt x="136" y="14"/>
                    </a:lnTo>
                    <a:lnTo>
                      <a:pt x="147" y="16"/>
                    </a:lnTo>
                    <a:lnTo>
                      <a:pt x="149" y="16"/>
                    </a:lnTo>
                    <a:lnTo>
                      <a:pt x="151" y="15"/>
                    </a:lnTo>
                    <a:lnTo>
                      <a:pt x="153" y="13"/>
                    </a:lnTo>
                    <a:lnTo>
                      <a:pt x="153" y="11"/>
                    </a:lnTo>
                    <a:lnTo>
                      <a:pt x="151" y="7"/>
                    </a:lnTo>
                    <a:lnTo>
                      <a:pt x="150" y="4"/>
                    </a:lnTo>
                    <a:lnTo>
                      <a:pt x="149" y="2"/>
                    </a:lnTo>
                    <a:lnTo>
                      <a:pt x="147" y="4"/>
                    </a:lnTo>
                    <a:lnTo>
                      <a:pt x="147" y="5"/>
                    </a:lnTo>
                    <a:lnTo>
                      <a:pt x="147" y="7"/>
                    </a:lnTo>
                    <a:lnTo>
                      <a:pt x="146" y="10"/>
                    </a:lnTo>
                    <a:lnTo>
                      <a:pt x="145" y="11"/>
                    </a:lnTo>
                    <a:lnTo>
                      <a:pt x="142" y="11"/>
                    </a:lnTo>
                    <a:lnTo>
                      <a:pt x="131" y="7"/>
                    </a:lnTo>
                    <a:lnTo>
                      <a:pt x="120" y="4"/>
                    </a:lnTo>
                    <a:lnTo>
                      <a:pt x="112" y="4"/>
                    </a:lnTo>
                    <a:lnTo>
                      <a:pt x="107" y="4"/>
                    </a:lnTo>
                    <a:lnTo>
                      <a:pt x="103" y="5"/>
                    </a:lnTo>
                    <a:lnTo>
                      <a:pt x="100" y="7"/>
                    </a:lnTo>
                    <a:lnTo>
                      <a:pt x="96" y="9"/>
                    </a:lnTo>
                    <a:lnTo>
                      <a:pt x="93" y="13"/>
                    </a:lnTo>
                    <a:lnTo>
                      <a:pt x="90" y="16"/>
                    </a:lnTo>
                    <a:lnTo>
                      <a:pt x="89" y="20"/>
                    </a:lnTo>
                    <a:lnTo>
                      <a:pt x="89" y="24"/>
                    </a:lnTo>
                    <a:lnTo>
                      <a:pt x="89" y="29"/>
                    </a:lnTo>
                    <a:lnTo>
                      <a:pt x="90" y="33"/>
                    </a:lnTo>
                    <a:lnTo>
                      <a:pt x="93" y="37"/>
                    </a:lnTo>
                    <a:lnTo>
                      <a:pt x="97" y="41"/>
                    </a:lnTo>
                    <a:lnTo>
                      <a:pt x="101" y="45"/>
                    </a:lnTo>
                    <a:lnTo>
                      <a:pt x="107" y="49"/>
                    </a:lnTo>
                    <a:lnTo>
                      <a:pt x="122" y="55"/>
                    </a:lnTo>
                    <a:lnTo>
                      <a:pt x="136" y="59"/>
                    </a:lnTo>
                    <a:lnTo>
                      <a:pt x="144" y="63"/>
                    </a:lnTo>
                    <a:lnTo>
                      <a:pt x="147" y="67"/>
                    </a:lnTo>
                    <a:lnTo>
                      <a:pt x="149" y="71"/>
                    </a:lnTo>
                    <a:lnTo>
                      <a:pt x="147" y="73"/>
                    </a:lnTo>
                    <a:lnTo>
                      <a:pt x="146" y="75"/>
                    </a:lnTo>
                    <a:lnTo>
                      <a:pt x="144" y="76"/>
                    </a:lnTo>
                    <a:lnTo>
                      <a:pt x="141" y="77"/>
                    </a:lnTo>
                    <a:lnTo>
                      <a:pt x="137" y="76"/>
                    </a:lnTo>
                    <a:lnTo>
                      <a:pt x="125" y="73"/>
                    </a:lnTo>
                    <a:lnTo>
                      <a:pt x="115" y="72"/>
                    </a:lnTo>
                    <a:lnTo>
                      <a:pt x="105" y="72"/>
                    </a:lnTo>
                    <a:lnTo>
                      <a:pt x="93" y="72"/>
                    </a:lnTo>
                    <a:lnTo>
                      <a:pt x="84" y="73"/>
                    </a:lnTo>
                    <a:lnTo>
                      <a:pt x="76" y="77"/>
                    </a:lnTo>
                    <a:lnTo>
                      <a:pt x="70" y="83"/>
                    </a:lnTo>
                    <a:lnTo>
                      <a:pt x="68" y="84"/>
                    </a:lnTo>
                    <a:lnTo>
                      <a:pt x="66" y="85"/>
                    </a:lnTo>
                    <a:lnTo>
                      <a:pt x="65" y="85"/>
                    </a:lnTo>
                    <a:lnTo>
                      <a:pt x="62" y="84"/>
                    </a:lnTo>
                    <a:lnTo>
                      <a:pt x="59" y="85"/>
                    </a:lnTo>
                    <a:lnTo>
                      <a:pt x="57" y="88"/>
                    </a:lnTo>
                    <a:lnTo>
                      <a:pt x="54" y="92"/>
                    </a:lnTo>
                    <a:lnTo>
                      <a:pt x="52" y="93"/>
                    </a:lnTo>
                    <a:lnTo>
                      <a:pt x="50" y="92"/>
                    </a:lnTo>
                    <a:lnTo>
                      <a:pt x="48" y="88"/>
                    </a:lnTo>
                    <a:lnTo>
                      <a:pt x="44" y="83"/>
                    </a:lnTo>
                    <a:lnTo>
                      <a:pt x="41" y="80"/>
                    </a:lnTo>
                    <a:lnTo>
                      <a:pt x="40" y="79"/>
                    </a:lnTo>
                    <a:lnTo>
                      <a:pt x="40" y="76"/>
                    </a:lnTo>
                    <a:lnTo>
                      <a:pt x="42" y="72"/>
                    </a:lnTo>
                    <a:lnTo>
                      <a:pt x="44" y="70"/>
                    </a:lnTo>
                    <a:lnTo>
                      <a:pt x="45" y="71"/>
                    </a:lnTo>
                    <a:lnTo>
                      <a:pt x="46" y="75"/>
                    </a:lnTo>
                    <a:lnTo>
                      <a:pt x="48" y="80"/>
                    </a:lnTo>
                    <a:lnTo>
                      <a:pt x="49" y="84"/>
                    </a:lnTo>
                    <a:lnTo>
                      <a:pt x="50" y="84"/>
                    </a:lnTo>
                    <a:lnTo>
                      <a:pt x="52" y="84"/>
                    </a:lnTo>
                    <a:lnTo>
                      <a:pt x="53" y="81"/>
                    </a:lnTo>
                    <a:lnTo>
                      <a:pt x="55" y="76"/>
                    </a:lnTo>
                    <a:lnTo>
                      <a:pt x="55" y="72"/>
                    </a:lnTo>
                    <a:lnTo>
                      <a:pt x="57" y="71"/>
                    </a:lnTo>
                    <a:lnTo>
                      <a:pt x="58" y="71"/>
                    </a:lnTo>
                    <a:lnTo>
                      <a:pt x="59" y="75"/>
                    </a:lnTo>
                    <a:lnTo>
                      <a:pt x="62" y="77"/>
                    </a:lnTo>
                    <a:lnTo>
                      <a:pt x="63" y="79"/>
                    </a:lnTo>
                    <a:lnTo>
                      <a:pt x="65" y="77"/>
                    </a:lnTo>
                    <a:lnTo>
                      <a:pt x="66" y="75"/>
                    </a:lnTo>
                    <a:lnTo>
                      <a:pt x="66" y="72"/>
                    </a:lnTo>
                    <a:lnTo>
                      <a:pt x="66" y="70"/>
                    </a:lnTo>
                    <a:lnTo>
                      <a:pt x="66" y="68"/>
                    </a:lnTo>
                    <a:lnTo>
                      <a:pt x="66" y="67"/>
                    </a:lnTo>
                    <a:lnTo>
                      <a:pt x="67" y="67"/>
                    </a:lnTo>
                    <a:lnTo>
                      <a:pt x="70" y="70"/>
                    </a:lnTo>
                    <a:lnTo>
                      <a:pt x="72" y="71"/>
                    </a:lnTo>
                    <a:lnTo>
                      <a:pt x="75" y="71"/>
                    </a:lnTo>
                    <a:lnTo>
                      <a:pt x="75" y="70"/>
                    </a:lnTo>
                    <a:lnTo>
                      <a:pt x="74" y="66"/>
                    </a:lnTo>
                    <a:lnTo>
                      <a:pt x="72" y="63"/>
                    </a:lnTo>
                    <a:lnTo>
                      <a:pt x="70" y="61"/>
                    </a:lnTo>
                    <a:lnTo>
                      <a:pt x="68" y="59"/>
                    </a:lnTo>
                    <a:lnTo>
                      <a:pt x="67" y="59"/>
                    </a:lnTo>
                    <a:lnTo>
                      <a:pt x="65" y="61"/>
                    </a:lnTo>
                    <a:lnTo>
                      <a:pt x="63" y="61"/>
                    </a:lnTo>
                    <a:lnTo>
                      <a:pt x="63" y="58"/>
                    </a:lnTo>
                    <a:lnTo>
                      <a:pt x="66" y="53"/>
                    </a:lnTo>
                    <a:lnTo>
                      <a:pt x="67" y="49"/>
                    </a:lnTo>
                    <a:lnTo>
                      <a:pt x="68" y="40"/>
                    </a:lnTo>
                    <a:lnTo>
                      <a:pt x="70" y="29"/>
                    </a:lnTo>
                    <a:lnTo>
                      <a:pt x="71" y="27"/>
                    </a:lnTo>
                    <a:lnTo>
                      <a:pt x="71" y="26"/>
                    </a:lnTo>
                    <a:lnTo>
                      <a:pt x="72" y="26"/>
                    </a:lnTo>
                    <a:lnTo>
                      <a:pt x="72" y="28"/>
                    </a:lnTo>
                    <a:lnTo>
                      <a:pt x="72" y="31"/>
                    </a:lnTo>
                    <a:lnTo>
                      <a:pt x="72" y="32"/>
                    </a:lnTo>
                    <a:lnTo>
                      <a:pt x="74" y="35"/>
                    </a:lnTo>
                    <a:lnTo>
                      <a:pt x="76" y="33"/>
                    </a:lnTo>
                    <a:lnTo>
                      <a:pt x="77" y="29"/>
                    </a:lnTo>
                    <a:lnTo>
                      <a:pt x="79" y="26"/>
                    </a:lnTo>
                    <a:lnTo>
                      <a:pt x="79" y="24"/>
                    </a:lnTo>
                    <a:lnTo>
                      <a:pt x="75" y="19"/>
                    </a:lnTo>
                    <a:lnTo>
                      <a:pt x="72" y="18"/>
                    </a:lnTo>
                    <a:lnTo>
                      <a:pt x="71" y="16"/>
                    </a:lnTo>
                    <a:lnTo>
                      <a:pt x="71" y="14"/>
                    </a:lnTo>
                    <a:lnTo>
                      <a:pt x="71" y="13"/>
                    </a:lnTo>
                    <a:lnTo>
                      <a:pt x="70" y="10"/>
                    </a:lnTo>
                    <a:lnTo>
                      <a:pt x="70" y="9"/>
                    </a:lnTo>
                    <a:lnTo>
                      <a:pt x="68" y="7"/>
                    </a:lnTo>
                    <a:lnTo>
                      <a:pt x="65" y="10"/>
                    </a:lnTo>
                    <a:lnTo>
                      <a:pt x="62" y="13"/>
                    </a:lnTo>
                    <a:lnTo>
                      <a:pt x="59" y="14"/>
                    </a:lnTo>
                    <a:lnTo>
                      <a:pt x="58" y="14"/>
                    </a:lnTo>
                    <a:lnTo>
                      <a:pt x="59" y="11"/>
                    </a:lnTo>
                    <a:lnTo>
                      <a:pt x="59" y="10"/>
                    </a:lnTo>
                    <a:lnTo>
                      <a:pt x="58" y="7"/>
                    </a:lnTo>
                    <a:lnTo>
                      <a:pt x="57" y="5"/>
                    </a:lnTo>
                    <a:lnTo>
                      <a:pt x="53" y="0"/>
                    </a:lnTo>
                    <a:lnTo>
                      <a:pt x="52" y="2"/>
                    </a:lnTo>
                    <a:lnTo>
                      <a:pt x="50" y="4"/>
                    </a:lnTo>
                    <a:lnTo>
                      <a:pt x="49" y="6"/>
                    </a:lnTo>
                    <a:lnTo>
                      <a:pt x="46" y="9"/>
                    </a:lnTo>
                    <a:lnTo>
                      <a:pt x="46" y="11"/>
                    </a:lnTo>
                    <a:lnTo>
                      <a:pt x="46" y="14"/>
                    </a:lnTo>
                    <a:lnTo>
                      <a:pt x="45" y="14"/>
                    </a:lnTo>
                    <a:lnTo>
                      <a:pt x="44" y="11"/>
                    </a:lnTo>
                    <a:lnTo>
                      <a:pt x="42" y="10"/>
                    </a:lnTo>
                    <a:lnTo>
                      <a:pt x="40" y="7"/>
                    </a:lnTo>
                    <a:lnTo>
                      <a:pt x="39" y="6"/>
                    </a:lnTo>
                    <a:lnTo>
                      <a:pt x="37" y="9"/>
                    </a:lnTo>
                    <a:lnTo>
                      <a:pt x="36" y="11"/>
                    </a:lnTo>
                    <a:lnTo>
                      <a:pt x="36" y="14"/>
                    </a:lnTo>
                    <a:lnTo>
                      <a:pt x="36" y="16"/>
                    </a:lnTo>
                    <a:lnTo>
                      <a:pt x="36" y="19"/>
                    </a:lnTo>
                    <a:lnTo>
                      <a:pt x="35" y="19"/>
                    </a:lnTo>
                    <a:lnTo>
                      <a:pt x="33" y="18"/>
                    </a:lnTo>
                    <a:lnTo>
                      <a:pt x="31" y="18"/>
                    </a:lnTo>
                    <a:lnTo>
                      <a:pt x="27" y="19"/>
                    </a:lnTo>
                    <a:lnTo>
                      <a:pt x="26" y="22"/>
                    </a:lnTo>
                    <a:lnTo>
                      <a:pt x="27" y="27"/>
                    </a:lnTo>
                    <a:lnTo>
                      <a:pt x="28" y="31"/>
                    </a:lnTo>
                    <a:lnTo>
                      <a:pt x="31" y="35"/>
                    </a:lnTo>
                    <a:lnTo>
                      <a:pt x="33" y="35"/>
                    </a:lnTo>
                    <a:lnTo>
                      <a:pt x="33" y="32"/>
                    </a:lnTo>
                    <a:lnTo>
                      <a:pt x="32" y="28"/>
                    </a:lnTo>
                    <a:lnTo>
                      <a:pt x="32" y="27"/>
                    </a:lnTo>
                    <a:lnTo>
                      <a:pt x="33" y="26"/>
                    </a:lnTo>
                    <a:lnTo>
                      <a:pt x="35" y="27"/>
                    </a:lnTo>
                    <a:lnTo>
                      <a:pt x="36" y="29"/>
                    </a:lnTo>
                    <a:lnTo>
                      <a:pt x="37" y="36"/>
                    </a:lnTo>
                    <a:lnTo>
                      <a:pt x="39" y="44"/>
                    </a:lnTo>
                    <a:lnTo>
                      <a:pt x="40" y="50"/>
                    </a:lnTo>
                    <a:lnTo>
                      <a:pt x="44" y="57"/>
                    </a:lnTo>
                    <a:lnTo>
                      <a:pt x="45" y="59"/>
                    </a:lnTo>
                    <a:lnTo>
                      <a:pt x="45" y="61"/>
                    </a:lnTo>
                    <a:lnTo>
                      <a:pt x="44" y="61"/>
                    </a:lnTo>
                    <a:lnTo>
                      <a:pt x="41" y="59"/>
                    </a:lnTo>
                    <a:lnTo>
                      <a:pt x="40" y="59"/>
                    </a:lnTo>
                    <a:lnTo>
                      <a:pt x="39" y="59"/>
                    </a:lnTo>
                    <a:lnTo>
                      <a:pt x="37" y="62"/>
                    </a:lnTo>
                    <a:lnTo>
                      <a:pt x="36" y="73"/>
                    </a:lnTo>
                    <a:lnTo>
                      <a:pt x="37" y="84"/>
                    </a:lnTo>
                    <a:lnTo>
                      <a:pt x="40" y="94"/>
                    </a:lnTo>
                    <a:lnTo>
                      <a:pt x="44" y="103"/>
                    </a:lnTo>
                    <a:lnTo>
                      <a:pt x="44" y="107"/>
                    </a:lnTo>
                    <a:lnTo>
                      <a:pt x="44" y="112"/>
                    </a:lnTo>
                    <a:lnTo>
                      <a:pt x="41" y="118"/>
                    </a:lnTo>
                    <a:lnTo>
                      <a:pt x="39" y="123"/>
                    </a:lnTo>
                    <a:lnTo>
                      <a:pt x="33" y="129"/>
                    </a:lnTo>
                    <a:lnTo>
                      <a:pt x="23" y="140"/>
                    </a:lnTo>
                    <a:lnTo>
                      <a:pt x="17" y="145"/>
                    </a:lnTo>
                    <a:lnTo>
                      <a:pt x="10" y="149"/>
                    </a:lnTo>
                    <a:lnTo>
                      <a:pt x="5" y="151"/>
                    </a:lnTo>
                    <a:lnTo>
                      <a:pt x="2" y="154"/>
                    </a:lnTo>
                    <a:lnTo>
                      <a:pt x="1" y="158"/>
                    </a:lnTo>
                    <a:lnTo>
                      <a:pt x="0" y="162"/>
                    </a:lnTo>
                    <a:lnTo>
                      <a:pt x="0" y="164"/>
                    </a:lnTo>
                    <a:lnTo>
                      <a:pt x="6" y="162"/>
                    </a:lnTo>
                    <a:lnTo>
                      <a:pt x="11" y="160"/>
                    </a:lnTo>
                    <a:lnTo>
                      <a:pt x="13" y="158"/>
                    </a:lnTo>
                    <a:lnTo>
                      <a:pt x="14" y="155"/>
                    </a:lnTo>
                    <a:lnTo>
                      <a:pt x="14" y="154"/>
                    </a:lnTo>
                    <a:lnTo>
                      <a:pt x="18" y="152"/>
                    </a:lnTo>
                    <a:lnTo>
                      <a:pt x="20" y="150"/>
                    </a:lnTo>
                    <a:lnTo>
                      <a:pt x="23" y="147"/>
                    </a:lnTo>
                    <a:lnTo>
                      <a:pt x="23" y="149"/>
                    </a:lnTo>
                    <a:lnTo>
                      <a:pt x="22" y="154"/>
                    </a:lnTo>
                    <a:lnTo>
                      <a:pt x="22" y="155"/>
                    </a:lnTo>
                    <a:lnTo>
                      <a:pt x="22" y="158"/>
                    </a:lnTo>
                    <a:lnTo>
                      <a:pt x="23" y="159"/>
                    </a:lnTo>
                    <a:lnTo>
                      <a:pt x="27" y="163"/>
                    </a:lnTo>
                    <a:lnTo>
                      <a:pt x="28" y="159"/>
                    </a:lnTo>
                    <a:lnTo>
                      <a:pt x="30" y="156"/>
                    </a:lnTo>
                    <a:lnTo>
                      <a:pt x="32" y="151"/>
                    </a:lnTo>
                    <a:lnTo>
                      <a:pt x="33" y="149"/>
                    </a:lnTo>
                    <a:lnTo>
                      <a:pt x="33" y="143"/>
                    </a:lnTo>
                    <a:lnTo>
                      <a:pt x="33" y="138"/>
                    </a:lnTo>
                    <a:lnTo>
                      <a:pt x="33" y="137"/>
                    </a:lnTo>
                    <a:lnTo>
                      <a:pt x="35" y="136"/>
                    </a:lnTo>
                    <a:lnTo>
                      <a:pt x="36" y="137"/>
                    </a:lnTo>
                    <a:lnTo>
                      <a:pt x="36" y="140"/>
                    </a:lnTo>
                    <a:lnTo>
                      <a:pt x="39" y="141"/>
                    </a:lnTo>
                    <a:lnTo>
                      <a:pt x="41" y="140"/>
                    </a:lnTo>
                    <a:lnTo>
                      <a:pt x="44" y="134"/>
                    </a:lnTo>
                    <a:lnTo>
                      <a:pt x="45" y="130"/>
                    </a:lnTo>
                    <a:lnTo>
                      <a:pt x="45" y="128"/>
                    </a:lnTo>
                    <a:lnTo>
                      <a:pt x="45" y="125"/>
                    </a:lnTo>
                    <a:lnTo>
                      <a:pt x="45" y="124"/>
                    </a:lnTo>
                    <a:lnTo>
                      <a:pt x="46" y="123"/>
                    </a:lnTo>
                    <a:lnTo>
                      <a:pt x="46" y="124"/>
                    </a:lnTo>
                    <a:lnTo>
                      <a:pt x="48" y="128"/>
                    </a:lnTo>
                    <a:lnTo>
                      <a:pt x="49" y="129"/>
                    </a:lnTo>
                    <a:lnTo>
                      <a:pt x="50" y="129"/>
                    </a:lnTo>
                    <a:lnTo>
                      <a:pt x="52" y="128"/>
                    </a:lnTo>
                    <a:lnTo>
                      <a:pt x="54" y="125"/>
                    </a:lnTo>
                    <a:lnTo>
                      <a:pt x="55" y="123"/>
                    </a:lnTo>
                    <a:lnTo>
                      <a:pt x="55" y="119"/>
                    </a:lnTo>
                    <a:lnTo>
                      <a:pt x="57" y="115"/>
                    </a:lnTo>
                    <a:lnTo>
                      <a:pt x="58" y="114"/>
                    </a:lnTo>
                    <a:lnTo>
                      <a:pt x="59" y="116"/>
                    </a:lnTo>
                    <a:lnTo>
                      <a:pt x="61" y="118"/>
                    </a:lnTo>
                    <a:lnTo>
                      <a:pt x="62" y="116"/>
                    </a:lnTo>
                    <a:lnTo>
                      <a:pt x="65" y="114"/>
                    </a:lnTo>
                    <a:lnTo>
                      <a:pt x="65" y="112"/>
                    </a:lnTo>
                    <a:lnTo>
                      <a:pt x="63" y="110"/>
                    </a:lnTo>
                    <a:lnTo>
                      <a:pt x="62" y="108"/>
                    </a:lnTo>
                    <a:lnTo>
                      <a:pt x="62" y="106"/>
                    </a:lnTo>
                    <a:lnTo>
                      <a:pt x="62" y="103"/>
                    </a:lnTo>
                    <a:lnTo>
                      <a:pt x="63" y="99"/>
                    </a:lnTo>
                    <a:lnTo>
                      <a:pt x="66" y="95"/>
                    </a:lnTo>
                    <a:lnTo>
                      <a:pt x="68" y="92"/>
                    </a:lnTo>
                    <a:lnTo>
                      <a:pt x="70" y="90"/>
                    </a:lnTo>
                    <a:lnTo>
                      <a:pt x="71" y="92"/>
                    </a:lnTo>
                    <a:lnTo>
                      <a:pt x="70" y="93"/>
                    </a:lnTo>
                    <a:lnTo>
                      <a:pt x="70" y="95"/>
                    </a:lnTo>
                    <a:lnTo>
                      <a:pt x="71" y="97"/>
                    </a:lnTo>
                    <a:lnTo>
                      <a:pt x="74" y="95"/>
                    </a:lnTo>
                    <a:lnTo>
                      <a:pt x="79" y="93"/>
                    </a:lnTo>
                    <a:lnTo>
                      <a:pt x="84" y="92"/>
                    </a:lnTo>
                    <a:lnTo>
                      <a:pt x="88" y="92"/>
                    </a:lnTo>
                    <a:lnTo>
                      <a:pt x="90" y="92"/>
                    </a:lnTo>
                    <a:lnTo>
                      <a:pt x="94" y="92"/>
                    </a:lnTo>
                    <a:lnTo>
                      <a:pt x="97" y="92"/>
                    </a:lnTo>
                    <a:lnTo>
                      <a:pt x="97" y="89"/>
                    </a:lnTo>
                    <a:lnTo>
                      <a:pt x="97" y="86"/>
                    </a:lnTo>
                    <a:lnTo>
                      <a:pt x="94" y="84"/>
                    </a:lnTo>
                    <a:lnTo>
                      <a:pt x="93" y="83"/>
                    </a:lnTo>
                    <a:lnTo>
                      <a:pt x="94" y="81"/>
                    </a:lnTo>
                    <a:lnTo>
                      <a:pt x="97" y="83"/>
                    </a:lnTo>
                    <a:lnTo>
                      <a:pt x="101" y="88"/>
                    </a:lnTo>
                    <a:lnTo>
                      <a:pt x="110" y="102"/>
                    </a:lnTo>
                    <a:lnTo>
                      <a:pt x="118" y="111"/>
                    </a:lnTo>
                    <a:lnTo>
                      <a:pt x="124" y="116"/>
                    </a:lnTo>
                    <a:lnTo>
                      <a:pt x="131" y="119"/>
                    </a:lnTo>
                    <a:lnTo>
                      <a:pt x="137" y="121"/>
                    </a:lnTo>
                    <a:lnTo>
                      <a:pt x="141" y="124"/>
                    </a:lnTo>
                    <a:lnTo>
                      <a:pt x="142" y="127"/>
                    </a:lnTo>
                    <a:lnTo>
                      <a:pt x="144" y="130"/>
                    </a:lnTo>
                    <a:lnTo>
                      <a:pt x="142" y="136"/>
                    </a:lnTo>
                    <a:lnTo>
                      <a:pt x="138" y="143"/>
                    </a:lnTo>
                    <a:lnTo>
                      <a:pt x="131" y="155"/>
                    </a:lnTo>
                    <a:lnTo>
                      <a:pt x="129" y="159"/>
                    </a:lnTo>
                    <a:lnTo>
                      <a:pt x="129" y="164"/>
                    </a:lnTo>
                    <a:lnTo>
                      <a:pt x="129" y="165"/>
                    </a:lnTo>
                    <a:lnTo>
                      <a:pt x="131" y="164"/>
                    </a:lnTo>
                    <a:lnTo>
                      <a:pt x="133" y="164"/>
                    </a:lnTo>
                    <a:lnTo>
                      <a:pt x="138" y="163"/>
                    </a:lnTo>
                    <a:lnTo>
                      <a:pt x="140" y="162"/>
                    </a:lnTo>
                    <a:lnTo>
                      <a:pt x="140" y="159"/>
                    </a:lnTo>
                    <a:lnTo>
                      <a:pt x="140" y="155"/>
                    </a:lnTo>
                    <a:lnTo>
                      <a:pt x="140" y="152"/>
                    </a:lnTo>
                    <a:lnTo>
                      <a:pt x="141" y="151"/>
                    </a:lnTo>
                    <a:lnTo>
                      <a:pt x="142" y="151"/>
                    </a:lnTo>
                    <a:lnTo>
                      <a:pt x="144" y="151"/>
                    </a:lnTo>
                    <a:lnTo>
                      <a:pt x="146" y="158"/>
                    </a:lnTo>
                    <a:lnTo>
                      <a:pt x="149" y="160"/>
                    </a:lnTo>
                    <a:lnTo>
                      <a:pt x="153"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2" name="Freeform 330"/>
              <p:cNvSpPr>
                <a:spLocks/>
              </p:cNvSpPr>
              <p:nvPr userDrawn="1"/>
            </p:nvSpPr>
            <p:spPr bwMode="auto">
              <a:xfrm>
                <a:off x="150" y="185"/>
                <a:ext cx="2"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w 7"/>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 h="16">
                    <a:moveTo>
                      <a:pt x="4" y="0"/>
                    </a:moveTo>
                    <a:lnTo>
                      <a:pt x="4" y="0"/>
                    </a:lnTo>
                    <a:lnTo>
                      <a:pt x="3" y="2"/>
                    </a:lnTo>
                    <a:lnTo>
                      <a:pt x="2" y="4"/>
                    </a:lnTo>
                    <a:lnTo>
                      <a:pt x="2" y="8"/>
                    </a:lnTo>
                    <a:lnTo>
                      <a:pt x="0" y="12"/>
                    </a:lnTo>
                    <a:lnTo>
                      <a:pt x="2" y="15"/>
                    </a:lnTo>
                    <a:lnTo>
                      <a:pt x="3" y="16"/>
                    </a:lnTo>
                    <a:lnTo>
                      <a:pt x="4" y="15"/>
                    </a:lnTo>
                    <a:lnTo>
                      <a:pt x="7" y="12"/>
                    </a:lnTo>
                    <a:lnTo>
                      <a:pt x="7" y="7"/>
                    </a:lnTo>
                    <a:lnTo>
                      <a:pt x="7" y="4"/>
                    </a:lnTo>
                    <a:lnTo>
                      <a:pt x="6" y="2"/>
                    </a:lnTo>
                    <a:lnTo>
                      <a:pt x="4"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3" name="Freeform 331"/>
              <p:cNvSpPr>
                <a:spLocks/>
              </p:cNvSpPr>
              <p:nvPr userDrawn="1"/>
            </p:nvSpPr>
            <p:spPr bwMode="auto">
              <a:xfrm>
                <a:off x="150" y="185"/>
                <a:ext cx="2"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w 7"/>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 h="16">
                    <a:moveTo>
                      <a:pt x="4" y="0"/>
                    </a:moveTo>
                    <a:lnTo>
                      <a:pt x="4" y="0"/>
                    </a:lnTo>
                    <a:lnTo>
                      <a:pt x="3" y="2"/>
                    </a:lnTo>
                    <a:lnTo>
                      <a:pt x="2" y="4"/>
                    </a:lnTo>
                    <a:lnTo>
                      <a:pt x="2" y="8"/>
                    </a:lnTo>
                    <a:lnTo>
                      <a:pt x="0" y="12"/>
                    </a:lnTo>
                    <a:lnTo>
                      <a:pt x="2" y="15"/>
                    </a:lnTo>
                    <a:lnTo>
                      <a:pt x="3" y="16"/>
                    </a:lnTo>
                    <a:lnTo>
                      <a:pt x="4" y="15"/>
                    </a:lnTo>
                    <a:lnTo>
                      <a:pt x="7" y="12"/>
                    </a:lnTo>
                    <a:lnTo>
                      <a:pt x="7" y="7"/>
                    </a:lnTo>
                    <a:lnTo>
                      <a:pt x="7" y="4"/>
                    </a:lnTo>
                    <a:lnTo>
                      <a:pt x="6" y="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4" name="Freeform 332"/>
              <p:cNvSpPr>
                <a:spLocks/>
              </p:cNvSpPr>
              <p:nvPr userDrawn="1"/>
            </p:nvSpPr>
            <p:spPr bwMode="auto">
              <a:xfrm>
                <a:off x="143" y="177"/>
                <a:ext cx="15" cy="32"/>
              </a:xfrm>
              <a:custGeom>
                <a:avLst/>
                <a:gdLst>
                  <a:gd name="T0" fmla="*/ 0 w 46"/>
                  <a:gd name="T1" fmla="*/ 0 h 97"/>
                  <a:gd name="T2" fmla="*/ 0 w 46"/>
                  <a:gd name="T3" fmla="*/ 0 h 97"/>
                  <a:gd name="T4" fmla="*/ 0 w 46"/>
                  <a:gd name="T5" fmla="*/ 0 h 97"/>
                  <a:gd name="T6" fmla="*/ 0 w 46"/>
                  <a:gd name="T7" fmla="*/ 0 h 97"/>
                  <a:gd name="T8" fmla="*/ 0 w 46"/>
                  <a:gd name="T9" fmla="*/ 0 h 97"/>
                  <a:gd name="T10" fmla="*/ 0 w 46"/>
                  <a:gd name="T11" fmla="*/ 0 h 97"/>
                  <a:gd name="T12" fmla="*/ 0 w 46"/>
                  <a:gd name="T13" fmla="*/ 0 h 97"/>
                  <a:gd name="T14" fmla="*/ 0 w 46"/>
                  <a:gd name="T15" fmla="*/ 0 h 97"/>
                  <a:gd name="T16" fmla="*/ 0 w 46"/>
                  <a:gd name="T17" fmla="*/ 0 h 97"/>
                  <a:gd name="T18" fmla="*/ 0 w 46"/>
                  <a:gd name="T19" fmla="*/ 0 h 97"/>
                  <a:gd name="T20" fmla="*/ 0 w 46"/>
                  <a:gd name="T21" fmla="*/ 0 h 97"/>
                  <a:gd name="T22" fmla="*/ 0 w 46"/>
                  <a:gd name="T23" fmla="*/ 0 h 97"/>
                  <a:gd name="T24" fmla="*/ 0 w 46"/>
                  <a:gd name="T25" fmla="*/ 0 h 97"/>
                  <a:gd name="T26" fmla="*/ 0 w 46"/>
                  <a:gd name="T27" fmla="*/ 0 h 97"/>
                  <a:gd name="T28" fmla="*/ 0 w 46"/>
                  <a:gd name="T29" fmla="*/ 0 h 97"/>
                  <a:gd name="T30" fmla="*/ 0 w 46"/>
                  <a:gd name="T31" fmla="*/ 0 h 97"/>
                  <a:gd name="T32" fmla="*/ 0 w 46"/>
                  <a:gd name="T33" fmla="*/ 0 h 97"/>
                  <a:gd name="T34" fmla="*/ 0 w 46"/>
                  <a:gd name="T35" fmla="*/ 0 h 97"/>
                  <a:gd name="T36" fmla="*/ 0 w 46"/>
                  <a:gd name="T37" fmla="*/ 0 h 97"/>
                  <a:gd name="T38" fmla="*/ 0 w 46"/>
                  <a:gd name="T39" fmla="*/ 0 h 97"/>
                  <a:gd name="T40" fmla="*/ 0 w 46"/>
                  <a:gd name="T41" fmla="*/ 0 h 97"/>
                  <a:gd name="T42" fmla="*/ 0 w 46"/>
                  <a:gd name="T43" fmla="*/ 0 h 97"/>
                  <a:gd name="T44" fmla="*/ 0 w 46"/>
                  <a:gd name="T45" fmla="*/ 0 h 97"/>
                  <a:gd name="T46" fmla="*/ 0 w 46"/>
                  <a:gd name="T47" fmla="*/ 0 h 97"/>
                  <a:gd name="T48" fmla="*/ 0 w 46"/>
                  <a:gd name="T49" fmla="*/ 0 h 97"/>
                  <a:gd name="T50" fmla="*/ 0 w 46"/>
                  <a:gd name="T51" fmla="*/ 0 h 97"/>
                  <a:gd name="T52" fmla="*/ 0 w 46"/>
                  <a:gd name="T53" fmla="*/ 0 h 97"/>
                  <a:gd name="T54" fmla="*/ 0 w 46"/>
                  <a:gd name="T55" fmla="*/ 0 h 97"/>
                  <a:gd name="T56" fmla="*/ 0 w 46"/>
                  <a:gd name="T57" fmla="*/ 0 h 97"/>
                  <a:gd name="T58" fmla="*/ 0 w 46"/>
                  <a:gd name="T59" fmla="*/ 0 h 97"/>
                  <a:gd name="T60" fmla="*/ 0 w 46"/>
                  <a:gd name="T61" fmla="*/ 0 h 97"/>
                  <a:gd name="T62" fmla="*/ 0 w 46"/>
                  <a:gd name="T63" fmla="*/ 0 h 97"/>
                  <a:gd name="T64" fmla="*/ 0 w 46"/>
                  <a:gd name="T65" fmla="*/ 0 h 97"/>
                  <a:gd name="T66" fmla="*/ 0 w 46"/>
                  <a:gd name="T67" fmla="*/ 0 h 97"/>
                  <a:gd name="T68" fmla="*/ 0 w 46"/>
                  <a:gd name="T69" fmla="*/ 0 h 97"/>
                  <a:gd name="T70" fmla="*/ 0 w 46"/>
                  <a:gd name="T71" fmla="*/ 0 h 97"/>
                  <a:gd name="T72" fmla="*/ 0 w 46"/>
                  <a:gd name="T73" fmla="*/ 0 h 97"/>
                  <a:gd name="T74" fmla="*/ 0 w 46"/>
                  <a:gd name="T75" fmla="*/ 0 h 97"/>
                  <a:gd name="T76" fmla="*/ 0 w 46"/>
                  <a:gd name="T77" fmla="*/ 0 h 97"/>
                  <a:gd name="T78" fmla="*/ 0 w 46"/>
                  <a:gd name="T79" fmla="*/ 0 h 97"/>
                  <a:gd name="T80" fmla="*/ 0 w 46"/>
                  <a:gd name="T81" fmla="*/ 0 h 97"/>
                  <a:gd name="T82" fmla="*/ 0 w 46"/>
                  <a:gd name="T83" fmla="*/ 0 h 97"/>
                  <a:gd name="T84" fmla="*/ 0 w 46"/>
                  <a:gd name="T85" fmla="*/ 0 h 97"/>
                  <a:gd name="T86" fmla="*/ 0 w 46"/>
                  <a:gd name="T87" fmla="*/ 0 h 97"/>
                  <a:gd name="T88" fmla="*/ 0 w 46"/>
                  <a:gd name="T89" fmla="*/ 0 h 97"/>
                  <a:gd name="T90" fmla="*/ 0 w 46"/>
                  <a:gd name="T91" fmla="*/ 0 h 97"/>
                  <a:gd name="T92" fmla="*/ 0 w 46"/>
                  <a:gd name="T93" fmla="*/ 0 h 97"/>
                  <a:gd name="T94" fmla="*/ 0 w 46"/>
                  <a:gd name="T95" fmla="*/ 0 h 97"/>
                  <a:gd name="T96" fmla="*/ 0 w 46"/>
                  <a:gd name="T97" fmla="*/ 0 h 97"/>
                  <a:gd name="T98" fmla="*/ 0 w 46"/>
                  <a:gd name="T99" fmla="*/ 0 h 97"/>
                  <a:gd name="T100" fmla="*/ 0 w 46"/>
                  <a:gd name="T101" fmla="*/ 0 h 97"/>
                  <a:gd name="T102" fmla="*/ 0 w 46"/>
                  <a:gd name="T103" fmla="*/ 0 h 97"/>
                  <a:gd name="T104" fmla="*/ 0 w 46"/>
                  <a:gd name="T105" fmla="*/ 0 h 97"/>
                  <a:gd name="T106" fmla="*/ 0 w 46"/>
                  <a:gd name="T107" fmla="*/ 0 h 97"/>
                  <a:gd name="T108" fmla="*/ 0 w 46"/>
                  <a:gd name="T109" fmla="*/ 0 h 97"/>
                  <a:gd name="T110" fmla="*/ 0 w 46"/>
                  <a:gd name="T111" fmla="*/ 0 h 97"/>
                  <a:gd name="T112" fmla="*/ 0 w 46"/>
                  <a:gd name="T113" fmla="*/ 0 h 97"/>
                  <a:gd name="T114" fmla="*/ 0 w 46"/>
                  <a:gd name="T115" fmla="*/ 0 h 97"/>
                  <a:gd name="T116" fmla="*/ 0 w 46"/>
                  <a:gd name="T117" fmla="*/ 0 h 97"/>
                  <a:gd name="T118" fmla="*/ 0 w 46"/>
                  <a:gd name="T119" fmla="*/ 0 h 97"/>
                  <a:gd name="T120" fmla="*/ 0 w 46"/>
                  <a:gd name="T121" fmla="*/ 0 h 97"/>
                  <a:gd name="T122" fmla="*/ 0 w 46"/>
                  <a:gd name="T123" fmla="*/ 0 h 97"/>
                  <a:gd name="T124" fmla="*/ 0 w 46"/>
                  <a:gd name="T125" fmla="*/ 0 h 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 h="97">
                    <a:moveTo>
                      <a:pt x="11" y="0"/>
                    </a:moveTo>
                    <a:lnTo>
                      <a:pt x="11" y="1"/>
                    </a:lnTo>
                    <a:lnTo>
                      <a:pt x="8" y="13"/>
                    </a:lnTo>
                    <a:lnTo>
                      <a:pt x="7" y="15"/>
                    </a:lnTo>
                    <a:lnTo>
                      <a:pt x="8" y="19"/>
                    </a:lnTo>
                    <a:lnTo>
                      <a:pt x="11" y="20"/>
                    </a:lnTo>
                    <a:lnTo>
                      <a:pt x="12" y="22"/>
                    </a:lnTo>
                    <a:lnTo>
                      <a:pt x="13" y="24"/>
                    </a:lnTo>
                    <a:lnTo>
                      <a:pt x="13" y="28"/>
                    </a:lnTo>
                    <a:lnTo>
                      <a:pt x="13" y="33"/>
                    </a:lnTo>
                    <a:lnTo>
                      <a:pt x="13" y="35"/>
                    </a:lnTo>
                    <a:lnTo>
                      <a:pt x="12" y="33"/>
                    </a:lnTo>
                    <a:lnTo>
                      <a:pt x="11" y="31"/>
                    </a:lnTo>
                    <a:lnTo>
                      <a:pt x="8" y="27"/>
                    </a:lnTo>
                    <a:lnTo>
                      <a:pt x="6" y="25"/>
                    </a:lnTo>
                    <a:lnTo>
                      <a:pt x="0" y="27"/>
                    </a:lnTo>
                    <a:lnTo>
                      <a:pt x="0" y="28"/>
                    </a:lnTo>
                    <a:lnTo>
                      <a:pt x="3" y="31"/>
                    </a:lnTo>
                    <a:lnTo>
                      <a:pt x="4" y="36"/>
                    </a:lnTo>
                    <a:lnTo>
                      <a:pt x="8" y="41"/>
                    </a:lnTo>
                    <a:lnTo>
                      <a:pt x="11" y="44"/>
                    </a:lnTo>
                    <a:lnTo>
                      <a:pt x="13" y="45"/>
                    </a:lnTo>
                    <a:lnTo>
                      <a:pt x="15" y="46"/>
                    </a:lnTo>
                    <a:lnTo>
                      <a:pt x="13" y="48"/>
                    </a:lnTo>
                    <a:lnTo>
                      <a:pt x="11" y="48"/>
                    </a:lnTo>
                    <a:lnTo>
                      <a:pt x="9" y="48"/>
                    </a:lnTo>
                    <a:lnTo>
                      <a:pt x="8" y="48"/>
                    </a:lnTo>
                    <a:lnTo>
                      <a:pt x="8" y="49"/>
                    </a:lnTo>
                    <a:lnTo>
                      <a:pt x="9" y="53"/>
                    </a:lnTo>
                    <a:lnTo>
                      <a:pt x="11" y="57"/>
                    </a:lnTo>
                    <a:lnTo>
                      <a:pt x="15" y="60"/>
                    </a:lnTo>
                    <a:lnTo>
                      <a:pt x="18" y="63"/>
                    </a:lnTo>
                    <a:lnTo>
                      <a:pt x="20" y="66"/>
                    </a:lnTo>
                    <a:lnTo>
                      <a:pt x="18" y="67"/>
                    </a:lnTo>
                    <a:lnTo>
                      <a:pt x="16" y="66"/>
                    </a:lnTo>
                    <a:lnTo>
                      <a:pt x="15" y="66"/>
                    </a:lnTo>
                    <a:lnTo>
                      <a:pt x="13" y="67"/>
                    </a:lnTo>
                    <a:lnTo>
                      <a:pt x="17" y="75"/>
                    </a:lnTo>
                    <a:lnTo>
                      <a:pt x="20" y="79"/>
                    </a:lnTo>
                    <a:lnTo>
                      <a:pt x="22" y="80"/>
                    </a:lnTo>
                    <a:lnTo>
                      <a:pt x="30" y="84"/>
                    </a:lnTo>
                    <a:lnTo>
                      <a:pt x="31" y="85"/>
                    </a:lnTo>
                    <a:lnTo>
                      <a:pt x="30" y="86"/>
                    </a:lnTo>
                    <a:lnTo>
                      <a:pt x="29" y="86"/>
                    </a:lnTo>
                    <a:lnTo>
                      <a:pt x="28" y="86"/>
                    </a:lnTo>
                    <a:lnTo>
                      <a:pt x="25" y="86"/>
                    </a:lnTo>
                    <a:lnTo>
                      <a:pt x="22" y="86"/>
                    </a:lnTo>
                    <a:lnTo>
                      <a:pt x="25" y="93"/>
                    </a:lnTo>
                    <a:lnTo>
                      <a:pt x="28" y="95"/>
                    </a:lnTo>
                    <a:lnTo>
                      <a:pt x="30" y="97"/>
                    </a:lnTo>
                    <a:lnTo>
                      <a:pt x="31" y="97"/>
                    </a:lnTo>
                    <a:lnTo>
                      <a:pt x="33" y="93"/>
                    </a:lnTo>
                    <a:lnTo>
                      <a:pt x="37" y="89"/>
                    </a:lnTo>
                    <a:lnTo>
                      <a:pt x="42" y="86"/>
                    </a:lnTo>
                    <a:lnTo>
                      <a:pt x="44" y="86"/>
                    </a:lnTo>
                    <a:lnTo>
                      <a:pt x="46" y="86"/>
                    </a:lnTo>
                    <a:lnTo>
                      <a:pt x="46" y="85"/>
                    </a:lnTo>
                    <a:lnTo>
                      <a:pt x="46" y="81"/>
                    </a:lnTo>
                    <a:lnTo>
                      <a:pt x="46" y="77"/>
                    </a:lnTo>
                    <a:lnTo>
                      <a:pt x="44" y="75"/>
                    </a:lnTo>
                    <a:lnTo>
                      <a:pt x="44" y="71"/>
                    </a:lnTo>
                    <a:lnTo>
                      <a:pt x="44" y="70"/>
                    </a:lnTo>
                    <a:lnTo>
                      <a:pt x="42" y="71"/>
                    </a:lnTo>
                    <a:lnTo>
                      <a:pt x="39" y="75"/>
                    </a:lnTo>
                    <a:lnTo>
                      <a:pt x="35" y="76"/>
                    </a:lnTo>
                    <a:lnTo>
                      <a:pt x="31" y="75"/>
                    </a:lnTo>
                    <a:lnTo>
                      <a:pt x="29" y="73"/>
                    </a:lnTo>
                    <a:lnTo>
                      <a:pt x="26" y="70"/>
                    </a:lnTo>
                    <a:lnTo>
                      <a:pt x="24" y="66"/>
                    </a:lnTo>
                    <a:lnTo>
                      <a:pt x="20" y="54"/>
                    </a:lnTo>
                    <a:lnTo>
                      <a:pt x="18" y="38"/>
                    </a:lnTo>
                    <a:lnTo>
                      <a:pt x="20" y="32"/>
                    </a:lnTo>
                    <a:lnTo>
                      <a:pt x="20" y="23"/>
                    </a:lnTo>
                    <a:lnTo>
                      <a:pt x="20" y="16"/>
                    </a:lnTo>
                    <a:lnTo>
                      <a:pt x="18" y="11"/>
                    </a:lnTo>
                    <a:lnTo>
                      <a:pt x="17" y="7"/>
                    </a:lnTo>
                    <a:lnTo>
                      <a:pt x="15" y="3"/>
                    </a:lnTo>
                    <a:lnTo>
                      <a:pt x="12" y="1"/>
                    </a:lnTo>
                    <a:lnTo>
                      <a:pt x="11"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5" name="Freeform 333"/>
              <p:cNvSpPr>
                <a:spLocks/>
              </p:cNvSpPr>
              <p:nvPr userDrawn="1"/>
            </p:nvSpPr>
            <p:spPr bwMode="auto">
              <a:xfrm>
                <a:off x="146" y="217"/>
                <a:ext cx="7" cy="3"/>
              </a:xfrm>
              <a:custGeom>
                <a:avLst/>
                <a:gdLst>
                  <a:gd name="T0" fmla="*/ 0 w 20"/>
                  <a:gd name="T1" fmla="*/ 0 h 9"/>
                  <a:gd name="T2" fmla="*/ 0 w 20"/>
                  <a:gd name="T3" fmla="*/ 0 h 9"/>
                  <a:gd name="T4" fmla="*/ 0 w 20"/>
                  <a:gd name="T5" fmla="*/ 0 h 9"/>
                  <a:gd name="T6" fmla="*/ 0 w 20"/>
                  <a:gd name="T7" fmla="*/ 0 h 9"/>
                  <a:gd name="T8" fmla="*/ 0 w 20"/>
                  <a:gd name="T9" fmla="*/ 0 h 9"/>
                  <a:gd name="T10" fmla="*/ 0 w 20"/>
                  <a:gd name="T11" fmla="*/ 0 h 9"/>
                  <a:gd name="T12" fmla="*/ 0 w 20"/>
                  <a:gd name="T13" fmla="*/ 0 h 9"/>
                  <a:gd name="T14" fmla="*/ 0 w 20"/>
                  <a:gd name="T15" fmla="*/ 0 h 9"/>
                  <a:gd name="T16" fmla="*/ 0 w 20"/>
                  <a:gd name="T17" fmla="*/ 0 h 9"/>
                  <a:gd name="T18" fmla="*/ 0 w 20"/>
                  <a:gd name="T19" fmla="*/ 0 h 9"/>
                  <a:gd name="T20" fmla="*/ 0 w 20"/>
                  <a:gd name="T21" fmla="*/ 0 h 9"/>
                  <a:gd name="T22" fmla="*/ 0 w 20"/>
                  <a:gd name="T23" fmla="*/ 0 h 9"/>
                  <a:gd name="T24" fmla="*/ 0 w 20"/>
                  <a:gd name="T25" fmla="*/ 0 h 9"/>
                  <a:gd name="T26" fmla="*/ 0 w 20"/>
                  <a:gd name="T27" fmla="*/ 0 h 9"/>
                  <a:gd name="T28" fmla="*/ 0 w 20"/>
                  <a:gd name="T29" fmla="*/ 0 h 9"/>
                  <a:gd name="T30" fmla="*/ 0 w 20"/>
                  <a:gd name="T31" fmla="*/ 0 h 9"/>
                  <a:gd name="T32" fmla="*/ 0 w 20"/>
                  <a:gd name="T33" fmla="*/ 0 h 9"/>
                  <a:gd name="T34" fmla="*/ 0 w 20"/>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9">
                    <a:moveTo>
                      <a:pt x="20" y="4"/>
                    </a:moveTo>
                    <a:lnTo>
                      <a:pt x="20" y="4"/>
                    </a:lnTo>
                    <a:lnTo>
                      <a:pt x="17" y="3"/>
                    </a:lnTo>
                    <a:lnTo>
                      <a:pt x="13" y="1"/>
                    </a:lnTo>
                    <a:lnTo>
                      <a:pt x="6" y="0"/>
                    </a:lnTo>
                    <a:lnTo>
                      <a:pt x="2" y="0"/>
                    </a:lnTo>
                    <a:lnTo>
                      <a:pt x="0" y="3"/>
                    </a:lnTo>
                    <a:lnTo>
                      <a:pt x="1" y="4"/>
                    </a:lnTo>
                    <a:lnTo>
                      <a:pt x="4" y="7"/>
                    </a:lnTo>
                    <a:lnTo>
                      <a:pt x="7" y="9"/>
                    </a:lnTo>
                    <a:lnTo>
                      <a:pt x="10" y="9"/>
                    </a:lnTo>
                    <a:lnTo>
                      <a:pt x="15" y="8"/>
                    </a:lnTo>
                    <a:lnTo>
                      <a:pt x="20"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6" name="Freeform 334"/>
              <p:cNvSpPr>
                <a:spLocks/>
              </p:cNvSpPr>
              <p:nvPr userDrawn="1"/>
            </p:nvSpPr>
            <p:spPr bwMode="auto">
              <a:xfrm>
                <a:off x="146" y="217"/>
                <a:ext cx="7" cy="3"/>
              </a:xfrm>
              <a:custGeom>
                <a:avLst/>
                <a:gdLst>
                  <a:gd name="T0" fmla="*/ 0 w 20"/>
                  <a:gd name="T1" fmla="*/ 0 h 9"/>
                  <a:gd name="T2" fmla="*/ 0 w 20"/>
                  <a:gd name="T3" fmla="*/ 0 h 9"/>
                  <a:gd name="T4" fmla="*/ 0 w 20"/>
                  <a:gd name="T5" fmla="*/ 0 h 9"/>
                  <a:gd name="T6" fmla="*/ 0 w 20"/>
                  <a:gd name="T7" fmla="*/ 0 h 9"/>
                  <a:gd name="T8" fmla="*/ 0 w 20"/>
                  <a:gd name="T9" fmla="*/ 0 h 9"/>
                  <a:gd name="T10" fmla="*/ 0 w 20"/>
                  <a:gd name="T11" fmla="*/ 0 h 9"/>
                  <a:gd name="T12" fmla="*/ 0 w 20"/>
                  <a:gd name="T13" fmla="*/ 0 h 9"/>
                  <a:gd name="T14" fmla="*/ 0 w 20"/>
                  <a:gd name="T15" fmla="*/ 0 h 9"/>
                  <a:gd name="T16" fmla="*/ 0 w 20"/>
                  <a:gd name="T17" fmla="*/ 0 h 9"/>
                  <a:gd name="T18" fmla="*/ 0 w 20"/>
                  <a:gd name="T19" fmla="*/ 0 h 9"/>
                  <a:gd name="T20" fmla="*/ 0 w 20"/>
                  <a:gd name="T21" fmla="*/ 0 h 9"/>
                  <a:gd name="T22" fmla="*/ 0 w 20"/>
                  <a:gd name="T23" fmla="*/ 0 h 9"/>
                  <a:gd name="T24" fmla="*/ 0 w 20"/>
                  <a:gd name="T25" fmla="*/ 0 h 9"/>
                  <a:gd name="T26" fmla="*/ 0 w 20"/>
                  <a:gd name="T27" fmla="*/ 0 h 9"/>
                  <a:gd name="T28" fmla="*/ 0 w 20"/>
                  <a:gd name="T29" fmla="*/ 0 h 9"/>
                  <a:gd name="T30" fmla="*/ 0 w 20"/>
                  <a:gd name="T31" fmla="*/ 0 h 9"/>
                  <a:gd name="T32" fmla="*/ 0 w 20"/>
                  <a:gd name="T33" fmla="*/ 0 h 9"/>
                  <a:gd name="T34" fmla="*/ 0 w 20"/>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9">
                    <a:moveTo>
                      <a:pt x="20" y="4"/>
                    </a:moveTo>
                    <a:lnTo>
                      <a:pt x="20" y="4"/>
                    </a:lnTo>
                    <a:lnTo>
                      <a:pt x="17" y="3"/>
                    </a:lnTo>
                    <a:lnTo>
                      <a:pt x="13" y="1"/>
                    </a:lnTo>
                    <a:lnTo>
                      <a:pt x="6" y="0"/>
                    </a:lnTo>
                    <a:lnTo>
                      <a:pt x="2" y="0"/>
                    </a:lnTo>
                    <a:lnTo>
                      <a:pt x="0" y="3"/>
                    </a:lnTo>
                    <a:lnTo>
                      <a:pt x="1" y="4"/>
                    </a:lnTo>
                    <a:lnTo>
                      <a:pt x="4" y="7"/>
                    </a:lnTo>
                    <a:lnTo>
                      <a:pt x="7" y="9"/>
                    </a:lnTo>
                    <a:lnTo>
                      <a:pt x="10" y="9"/>
                    </a:lnTo>
                    <a:lnTo>
                      <a:pt x="15" y="8"/>
                    </a:lnTo>
                    <a:lnTo>
                      <a:pt x="2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7" name="Freeform 335"/>
              <p:cNvSpPr>
                <a:spLocks/>
              </p:cNvSpPr>
              <p:nvPr userDrawn="1"/>
            </p:nvSpPr>
            <p:spPr bwMode="auto">
              <a:xfrm>
                <a:off x="167" y="205"/>
                <a:ext cx="17"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w 52"/>
                  <a:gd name="T109" fmla="*/ 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2" h="70">
                    <a:moveTo>
                      <a:pt x="25" y="70"/>
                    </a:moveTo>
                    <a:lnTo>
                      <a:pt x="25" y="70"/>
                    </a:lnTo>
                    <a:lnTo>
                      <a:pt x="26" y="67"/>
                    </a:lnTo>
                    <a:lnTo>
                      <a:pt x="28" y="66"/>
                    </a:lnTo>
                    <a:lnTo>
                      <a:pt x="34" y="60"/>
                    </a:lnTo>
                    <a:lnTo>
                      <a:pt x="35" y="56"/>
                    </a:lnTo>
                    <a:lnTo>
                      <a:pt x="35" y="54"/>
                    </a:lnTo>
                    <a:lnTo>
                      <a:pt x="35" y="52"/>
                    </a:lnTo>
                    <a:lnTo>
                      <a:pt x="35" y="51"/>
                    </a:lnTo>
                    <a:lnTo>
                      <a:pt x="36" y="49"/>
                    </a:lnTo>
                    <a:lnTo>
                      <a:pt x="38" y="49"/>
                    </a:lnTo>
                    <a:lnTo>
                      <a:pt x="39" y="52"/>
                    </a:lnTo>
                    <a:lnTo>
                      <a:pt x="40" y="53"/>
                    </a:lnTo>
                    <a:lnTo>
                      <a:pt x="43" y="51"/>
                    </a:lnTo>
                    <a:lnTo>
                      <a:pt x="44" y="48"/>
                    </a:lnTo>
                    <a:lnTo>
                      <a:pt x="45" y="45"/>
                    </a:lnTo>
                    <a:lnTo>
                      <a:pt x="45" y="43"/>
                    </a:lnTo>
                    <a:lnTo>
                      <a:pt x="44" y="40"/>
                    </a:lnTo>
                    <a:lnTo>
                      <a:pt x="43" y="38"/>
                    </a:lnTo>
                    <a:lnTo>
                      <a:pt x="44" y="36"/>
                    </a:lnTo>
                    <a:lnTo>
                      <a:pt x="45" y="36"/>
                    </a:lnTo>
                    <a:lnTo>
                      <a:pt x="47" y="38"/>
                    </a:lnTo>
                    <a:lnTo>
                      <a:pt x="48" y="39"/>
                    </a:lnTo>
                    <a:lnTo>
                      <a:pt x="50" y="38"/>
                    </a:lnTo>
                    <a:lnTo>
                      <a:pt x="52" y="35"/>
                    </a:lnTo>
                    <a:lnTo>
                      <a:pt x="52" y="32"/>
                    </a:lnTo>
                    <a:lnTo>
                      <a:pt x="50" y="31"/>
                    </a:lnTo>
                    <a:lnTo>
                      <a:pt x="48" y="30"/>
                    </a:lnTo>
                    <a:lnTo>
                      <a:pt x="47" y="29"/>
                    </a:lnTo>
                    <a:lnTo>
                      <a:pt x="45" y="26"/>
                    </a:lnTo>
                    <a:lnTo>
                      <a:pt x="44" y="23"/>
                    </a:lnTo>
                    <a:lnTo>
                      <a:pt x="43" y="20"/>
                    </a:lnTo>
                    <a:lnTo>
                      <a:pt x="44" y="18"/>
                    </a:lnTo>
                    <a:lnTo>
                      <a:pt x="45" y="14"/>
                    </a:lnTo>
                    <a:lnTo>
                      <a:pt x="45" y="12"/>
                    </a:lnTo>
                    <a:lnTo>
                      <a:pt x="45" y="9"/>
                    </a:lnTo>
                    <a:lnTo>
                      <a:pt x="44" y="7"/>
                    </a:lnTo>
                    <a:lnTo>
                      <a:pt x="41" y="3"/>
                    </a:lnTo>
                    <a:lnTo>
                      <a:pt x="40" y="0"/>
                    </a:lnTo>
                    <a:lnTo>
                      <a:pt x="39" y="0"/>
                    </a:lnTo>
                    <a:lnTo>
                      <a:pt x="38" y="0"/>
                    </a:lnTo>
                    <a:lnTo>
                      <a:pt x="35" y="1"/>
                    </a:lnTo>
                    <a:lnTo>
                      <a:pt x="32" y="4"/>
                    </a:lnTo>
                    <a:lnTo>
                      <a:pt x="31" y="5"/>
                    </a:lnTo>
                    <a:lnTo>
                      <a:pt x="28" y="8"/>
                    </a:lnTo>
                    <a:lnTo>
                      <a:pt x="27" y="12"/>
                    </a:lnTo>
                    <a:lnTo>
                      <a:pt x="28" y="18"/>
                    </a:lnTo>
                    <a:lnTo>
                      <a:pt x="34" y="27"/>
                    </a:lnTo>
                    <a:lnTo>
                      <a:pt x="36" y="32"/>
                    </a:lnTo>
                    <a:lnTo>
                      <a:pt x="38" y="38"/>
                    </a:lnTo>
                    <a:lnTo>
                      <a:pt x="36" y="42"/>
                    </a:lnTo>
                    <a:lnTo>
                      <a:pt x="32" y="47"/>
                    </a:lnTo>
                    <a:lnTo>
                      <a:pt x="27" y="49"/>
                    </a:lnTo>
                    <a:lnTo>
                      <a:pt x="19" y="52"/>
                    </a:lnTo>
                    <a:lnTo>
                      <a:pt x="10" y="54"/>
                    </a:lnTo>
                    <a:lnTo>
                      <a:pt x="6" y="56"/>
                    </a:lnTo>
                    <a:lnTo>
                      <a:pt x="4" y="58"/>
                    </a:lnTo>
                    <a:lnTo>
                      <a:pt x="1" y="62"/>
                    </a:lnTo>
                    <a:lnTo>
                      <a:pt x="0" y="66"/>
                    </a:lnTo>
                    <a:lnTo>
                      <a:pt x="4" y="65"/>
                    </a:lnTo>
                    <a:lnTo>
                      <a:pt x="8" y="65"/>
                    </a:lnTo>
                    <a:lnTo>
                      <a:pt x="10" y="65"/>
                    </a:lnTo>
                    <a:lnTo>
                      <a:pt x="12" y="65"/>
                    </a:lnTo>
                    <a:lnTo>
                      <a:pt x="13" y="65"/>
                    </a:lnTo>
                    <a:lnTo>
                      <a:pt x="15" y="62"/>
                    </a:lnTo>
                    <a:lnTo>
                      <a:pt x="18" y="60"/>
                    </a:lnTo>
                    <a:lnTo>
                      <a:pt x="21" y="58"/>
                    </a:lnTo>
                    <a:lnTo>
                      <a:pt x="23" y="57"/>
                    </a:lnTo>
                    <a:lnTo>
                      <a:pt x="26" y="56"/>
                    </a:lnTo>
                    <a:lnTo>
                      <a:pt x="27" y="56"/>
                    </a:lnTo>
                    <a:lnTo>
                      <a:pt x="26" y="58"/>
                    </a:lnTo>
                    <a:lnTo>
                      <a:pt x="23" y="62"/>
                    </a:lnTo>
                    <a:lnTo>
                      <a:pt x="23" y="65"/>
                    </a:lnTo>
                    <a:lnTo>
                      <a:pt x="23" y="67"/>
                    </a:lnTo>
                    <a:lnTo>
                      <a:pt x="25" y="7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8" name="Freeform 336"/>
              <p:cNvSpPr>
                <a:spLocks/>
              </p:cNvSpPr>
              <p:nvPr userDrawn="1"/>
            </p:nvSpPr>
            <p:spPr bwMode="auto">
              <a:xfrm>
                <a:off x="167" y="205"/>
                <a:ext cx="17"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w 52"/>
                  <a:gd name="T109" fmla="*/ 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2" h="70">
                    <a:moveTo>
                      <a:pt x="25" y="70"/>
                    </a:moveTo>
                    <a:lnTo>
                      <a:pt x="25" y="70"/>
                    </a:lnTo>
                    <a:lnTo>
                      <a:pt x="26" y="67"/>
                    </a:lnTo>
                    <a:lnTo>
                      <a:pt x="28" y="66"/>
                    </a:lnTo>
                    <a:lnTo>
                      <a:pt x="34" y="60"/>
                    </a:lnTo>
                    <a:lnTo>
                      <a:pt x="35" y="56"/>
                    </a:lnTo>
                    <a:lnTo>
                      <a:pt x="35" y="54"/>
                    </a:lnTo>
                    <a:lnTo>
                      <a:pt x="35" y="52"/>
                    </a:lnTo>
                    <a:lnTo>
                      <a:pt x="35" y="51"/>
                    </a:lnTo>
                    <a:lnTo>
                      <a:pt x="36" y="49"/>
                    </a:lnTo>
                    <a:lnTo>
                      <a:pt x="38" y="49"/>
                    </a:lnTo>
                    <a:lnTo>
                      <a:pt x="39" y="52"/>
                    </a:lnTo>
                    <a:lnTo>
                      <a:pt x="40" y="53"/>
                    </a:lnTo>
                    <a:lnTo>
                      <a:pt x="43" y="51"/>
                    </a:lnTo>
                    <a:lnTo>
                      <a:pt x="44" y="48"/>
                    </a:lnTo>
                    <a:lnTo>
                      <a:pt x="45" y="45"/>
                    </a:lnTo>
                    <a:lnTo>
                      <a:pt x="45" y="43"/>
                    </a:lnTo>
                    <a:lnTo>
                      <a:pt x="44" y="40"/>
                    </a:lnTo>
                    <a:lnTo>
                      <a:pt x="43" y="38"/>
                    </a:lnTo>
                    <a:lnTo>
                      <a:pt x="44" y="36"/>
                    </a:lnTo>
                    <a:lnTo>
                      <a:pt x="45" y="36"/>
                    </a:lnTo>
                    <a:lnTo>
                      <a:pt x="47" y="38"/>
                    </a:lnTo>
                    <a:lnTo>
                      <a:pt x="48" y="39"/>
                    </a:lnTo>
                    <a:lnTo>
                      <a:pt x="50" y="38"/>
                    </a:lnTo>
                    <a:lnTo>
                      <a:pt x="52" y="35"/>
                    </a:lnTo>
                    <a:lnTo>
                      <a:pt x="52" y="32"/>
                    </a:lnTo>
                    <a:lnTo>
                      <a:pt x="50" y="31"/>
                    </a:lnTo>
                    <a:lnTo>
                      <a:pt x="48" y="30"/>
                    </a:lnTo>
                    <a:lnTo>
                      <a:pt x="47" y="29"/>
                    </a:lnTo>
                    <a:lnTo>
                      <a:pt x="45" y="26"/>
                    </a:lnTo>
                    <a:lnTo>
                      <a:pt x="44" y="23"/>
                    </a:lnTo>
                    <a:lnTo>
                      <a:pt x="43" y="20"/>
                    </a:lnTo>
                    <a:lnTo>
                      <a:pt x="44" y="18"/>
                    </a:lnTo>
                    <a:lnTo>
                      <a:pt x="45" y="14"/>
                    </a:lnTo>
                    <a:lnTo>
                      <a:pt x="45" y="12"/>
                    </a:lnTo>
                    <a:lnTo>
                      <a:pt x="45" y="9"/>
                    </a:lnTo>
                    <a:lnTo>
                      <a:pt x="44" y="7"/>
                    </a:lnTo>
                    <a:lnTo>
                      <a:pt x="41" y="3"/>
                    </a:lnTo>
                    <a:lnTo>
                      <a:pt x="40" y="0"/>
                    </a:lnTo>
                    <a:lnTo>
                      <a:pt x="39" y="0"/>
                    </a:lnTo>
                    <a:lnTo>
                      <a:pt x="38" y="0"/>
                    </a:lnTo>
                    <a:lnTo>
                      <a:pt x="35" y="1"/>
                    </a:lnTo>
                    <a:lnTo>
                      <a:pt x="32" y="4"/>
                    </a:lnTo>
                    <a:lnTo>
                      <a:pt x="31" y="5"/>
                    </a:lnTo>
                    <a:lnTo>
                      <a:pt x="28" y="8"/>
                    </a:lnTo>
                    <a:lnTo>
                      <a:pt x="27" y="12"/>
                    </a:lnTo>
                    <a:lnTo>
                      <a:pt x="28" y="18"/>
                    </a:lnTo>
                    <a:lnTo>
                      <a:pt x="34" y="27"/>
                    </a:lnTo>
                    <a:lnTo>
                      <a:pt x="36" y="32"/>
                    </a:lnTo>
                    <a:lnTo>
                      <a:pt x="38" y="38"/>
                    </a:lnTo>
                    <a:lnTo>
                      <a:pt x="36" y="42"/>
                    </a:lnTo>
                    <a:lnTo>
                      <a:pt x="32" y="47"/>
                    </a:lnTo>
                    <a:lnTo>
                      <a:pt x="27" y="49"/>
                    </a:lnTo>
                    <a:lnTo>
                      <a:pt x="19" y="52"/>
                    </a:lnTo>
                    <a:lnTo>
                      <a:pt x="10" y="54"/>
                    </a:lnTo>
                    <a:lnTo>
                      <a:pt x="6" y="56"/>
                    </a:lnTo>
                    <a:lnTo>
                      <a:pt x="4" y="58"/>
                    </a:lnTo>
                    <a:lnTo>
                      <a:pt x="1" y="62"/>
                    </a:lnTo>
                    <a:lnTo>
                      <a:pt x="0" y="66"/>
                    </a:lnTo>
                    <a:lnTo>
                      <a:pt x="4" y="65"/>
                    </a:lnTo>
                    <a:lnTo>
                      <a:pt x="8" y="65"/>
                    </a:lnTo>
                    <a:lnTo>
                      <a:pt x="10" y="65"/>
                    </a:lnTo>
                    <a:lnTo>
                      <a:pt x="12" y="65"/>
                    </a:lnTo>
                    <a:lnTo>
                      <a:pt x="13" y="65"/>
                    </a:lnTo>
                    <a:lnTo>
                      <a:pt x="15" y="62"/>
                    </a:lnTo>
                    <a:lnTo>
                      <a:pt x="18" y="60"/>
                    </a:lnTo>
                    <a:lnTo>
                      <a:pt x="21" y="58"/>
                    </a:lnTo>
                    <a:lnTo>
                      <a:pt x="23" y="57"/>
                    </a:lnTo>
                    <a:lnTo>
                      <a:pt x="26" y="56"/>
                    </a:lnTo>
                    <a:lnTo>
                      <a:pt x="27" y="56"/>
                    </a:lnTo>
                    <a:lnTo>
                      <a:pt x="26" y="58"/>
                    </a:lnTo>
                    <a:lnTo>
                      <a:pt x="23" y="62"/>
                    </a:lnTo>
                    <a:lnTo>
                      <a:pt x="23" y="65"/>
                    </a:lnTo>
                    <a:lnTo>
                      <a:pt x="23" y="67"/>
                    </a:lnTo>
                    <a:lnTo>
                      <a:pt x="25"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9" name="Freeform 337"/>
              <p:cNvSpPr>
                <a:spLocks/>
              </p:cNvSpPr>
              <p:nvPr userDrawn="1"/>
            </p:nvSpPr>
            <p:spPr bwMode="auto">
              <a:xfrm>
                <a:off x="168" y="219"/>
                <a:ext cx="5" cy="3"/>
              </a:xfrm>
              <a:custGeom>
                <a:avLst/>
                <a:gdLst>
                  <a:gd name="T0" fmla="*/ 0 w 15"/>
                  <a:gd name="T1" fmla="*/ 0 h 9"/>
                  <a:gd name="T2" fmla="*/ 0 w 15"/>
                  <a:gd name="T3" fmla="*/ 0 h 9"/>
                  <a:gd name="T4" fmla="*/ 0 w 15"/>
                  <a:gd name="T5" fmla="*/ 0 h 9"/>
                  <a:gd name="T6" fmla="*/ 0 w 15"/>
                  <a:gd name="T7" fmla="*/ 0 h 9"/>
                  <a:gd name="T8" fmla="*/ 0 w 15"/>
                  <a:gd name="T9" fmla="*/ 0 h 9"/>
                  <a:gd name="T10" fmla="*/ 0 w 15"/>
                  <a:gd name="T11" fmla="*/ 0 h 9"/>
                  <a:gd name="T12" fmla="*/ 0 w 15"/>
                  <a:gd name="T13" fmla="*/ 0 h 9"/>
                  <a:gd name="T14" fmla="*/ 0 w 15"/>
                  <a:gd name="T15" fmla="*/ 0 h 9"/>
                  <a:gd name="T16" fmla="*/ 0 w 15"/>
                  <a:gd name="T17" fmla="*/ 0 h 9"/>
                  <a:gd name="T18" fmla="*/ 0 w 15"/>
                  <a:gd name="T19" fmla="*/ 0 h 9"/>
                  <a:gd name="T20" fmla="*/ 0 w 15"/>
                  <a:gd name="T21" fmla="*/ 0 h 9"/>
                  <a:gd name="T22" fmla="*/ 0 w 15"/>
                  <a:gd name="T23" fmla="*/ 0 h 9"/>
                  <a:gd name="T24" fmla="*/ 0 w 15"/>
                  <a:gd name="T25" fmla="*/ 0 h 9"/>
                  <a:gd name="T26" fmla="*/ 0 w 15"/>
                  <a:gd name="T27" fmla="*/ 0 h 9"/>
                  <a:gd name="T28" fmla="*/ 0 w 15"/>
                  <a:gd name="T29" fmla="*/ 0 h 9"/>
                  <a:gd name="T30" fmla="*/ 0 w 15"/>
                  <a:gd name="T31" fmla="*/ 0 h 9"/>
                  <a:gd name="T32" fmla="*/ 0 w 15"/>
                  <a:gd name="T33" fmla="*/ 0 h 9"/>
                  <a:gd name="T34" fmla="*/ 0 w 15"/>
                  <a:gd name="T35" fmla="*/ 0 h 9"/>
                  <a:gd name="T36" fmla="*/ 0 w 15"/>
                  <a:gd name="T37" fmla="*/ 0 h 9"/>
                  <a:gd name="T38" fmla="*/ 0 w 15"/>
                  <a:gd name="T39" fmla="*/ 0 h 9"/>
                  <a:gd name="T40" fmla="*/ 0 w 15"/>
                  <a:gd name="T41" fmla="*/ 0 h 9"/>
                  <a:gd name="T42" fmla="*/ 0 w 15"/>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9">
                    <a:moveTo>
                      <a:pt x="0" y="2"/>
                    </a:moveTo>
                    <a:lnTo>
                      <a:pt x="0" y="2"/>
                    </a:lnTo>
                    <a:lnTo>
                      <a:pt x="4" y="6"/>
                    </a:lnTo>
                    <a:lnTo>
                      <a:pt x="6" y="9"/>
                    </a:lnTo>
                    <a:lnTo>
                      <a:pt x="8" y="9"/>
                    </a:lnTo>
                    <a:lnTo>
                      <a:pt x="10" y="9"/>
                    </a:lnTo>
                    <a:lnTo>
                      <a:pt x="11" y="7"/>
                    </a:lnTo>
                    <a:lnTo>
                      <a:pt x="15" y="7"/>
                    </a:lnTo>
                    <a:lnTo>
                      <a:pt x="15" y="6"/>
                    </a:lnTo>
                    <a:lnTo>
                      <a:pt x="14" y="5"/>
                    </a:lnTo>
                    <a:lnTo>
                      <a:pt x="13" y="3"/>
                    </a:lnTo>
                    <a:lnTo>
                      <a:pt x="11" y="1"/>
                    </a:lnTo>
                    <a:lnTo>
                      <a:pt x="9" y="0"/>
                    </a:lnTo>
                    <a:lnTo>
                      <a:pt x="5" y="0"/>
                    </a:lnTo>
                    <a:lnTo>
                      <a:pt x="2" y="0"/>
                    </a:lnTo>
                    <a:lnTo>
                      <a:pt x="0" y="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0" name="Freeform 338"/>
              <p:cNvSpPr>
                <a:spLocks/>
              </p:cNvSpPr>
              <p:nvPr userDrawn="1"/>
            </p:nvSpPr>
            <p:spPr bwMode="auto">
              <a:xfrm>
                <a:off x="168" y="219"/>
                <a:ext cx="5" cy="3"/>
              </a:xfrm>
              <a:custGeom>
                <a:avLst/>
                <a:gdLst>
                  <a:gd name="T0" fmla="*/ 0 w 15"/>
                  <a:gd name="T1" fmla="*/ 0 h 9"/>
                  <a:gd name="T2" fmla="*/ 0 w 15"/>
                  <a:gd name="T3" fmla="*/ 0 h 9"/>
                  <a:gd name="T4" fmla="*/ 0 w 15"/>
                  <a:gd name="T5" fmla="*/ 0 h 9"/>
                  <a:gd name="T6" fmla="*/ 0 w 15"/>
                  <a:gd name="T7" fmla="*/ 0 h 9"/>
                  <a:gd name="T8" fmla="*/ 0 w 15"/>
                  <a:gd name="T9" fmla="*/ 0 h 9"/>
                  <a:gd name="T10" fmla="*/ 0 w 15"/>
                  <a:gd name="T11" fmla="*/ 0 h 9"/>
                  <a:gd name="T12" fmla="*/ 0 w 15"/>
                  <a:gd name="T13" fmla="*/ 0 h 9"/>
                  <a:gd name="T14" fmla="*/ 0 w 15"/>
                  <a:gd name="T15" fmla="*/ 0 h 9"/>
                  <a:gd name="T16" fmla="*/ 0 w 15"/>
                  <a:gd name="T17" fmla="*/ 0 h 9"/>
                  <a:gd name="T18" fmla="*/ 0 w 15"/>
                  <a:gd name="T19" fmla="*/ 0 h 9"/>
                  <a:gd name="T20" fmla="*/ 0 w 15"/>
                  <a:gd name="T21" fmla="*/ 0 h 9"/>
                  <a:gd name="T22" fmla="*/ 0 w 15"/>
                  <a:gd name="T23" fmla="*/ 0 h 9"/>
                  <a:gd name="T24" fmla="*/ 0 w 15"/>
                  <a:gd name="T25" fmla="*/ 0 h 9"/>
                  <a:gd name="T26" fmla="*/ 0 w 15"/>
                  <a:gd name="T27" fmla="*/ 0 h 9"/>
                  <a:gd name="T28" fmla="*/ 0 w 15"/>
                  <a:gd name="T29" fmla="*/ 0 h 9"/>
                  <a:gd name="T30" fmla="*/ 0 w 15"/>
                  <a:gd name="T31" fmla="*/ 0 h 9"/>
                  <a:gd name="T32" fmla="*/ 0 w 15"/>
                  <a:gd name="T33" fmla="*/ 0 h 9"/>
                  <a:gd name="T34" fmla="*/ 0 w 15"/>
                  <a:gd name="T35" fmla="*/ 0 h 9"/>
                  <a:gd name="T36" fmla="*/ 0 w 15"/>
                  <a:gd name="T37" fmla="*/ 0 h 9"/>
                  <a:gd name="T38" fmla="*/ 0 w 15"/>
                  <a:gd name="T39" fmla="*/ 0 h 9"/>
                  <a:gd name="T40" fmla="*/ 0 w 15"/>
                  <a:gd name="T41" fmla="*/ 0 h 9"/>
                  <a:gd name="T42" fmla="*/ 0 w 15"/>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9">
                    <a:moveTo>
                      <a:pt x="0" y="2"/>
                    </a:moveTo>
                    <a:lnTo>
                      <a:pt x="0" y="2"/>
                    </a:lnTo>
                    <a:lnTo>
                      <a:pt x="4" y="6"/>
                    </a:lnTo>
                    <a:lnTo>
                      <a:pt x="6" y="9"/>
                    </a:lnTo>
                    <a:lnTo>
                      <a:pt x="8" y="9"/>
                    </a:lnTo>
                    <a:lnTo>
                      <a:pt x="10" y="9"/>
                    </a:lnTo>
                    <a:lnTo>
                      <a:pt x="11" y="7"/>
                    </a:lnTo>
                    <a:lnTo>
                      <a:pt x="15" y="7"/>
                    </a:lnTo>
                    <a:lnTo>
                      <a:pt x="15" y="6"/>
                    </a:lnTo>
                    <a:lnTo>
                      <a:pt x="14" y="5"/>
                    </a:lnTo>
                    <a:lnTo>
                      <a:pt x="13" y="3"/>
                    </a:lnTo>
                    <a:lnTo>
                      <a:pt x="11" y="1"/>
                    </a:lnTo>
                    <a:lnTo>
                      <a:pt x="9" y="0"/>
                    </a:lnTo>
                    <a:lnTo>
                      <a:pt x="5" y="0"/>
                    </a:lnTo>
                    <a:lnTo>
                      <a:pt x="2"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1" name="Freeform 339"/>
              <p:cNvSpPr>
                <a:spLocks/>
              </p:cNvSpPr>
              <p:nvPr userDrawn="1"/>
            </p:nvSpPr>
            <p:spPr bwMode="auto">
              <a:xfrm>
                <a:off x="186"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 h="9">
                    <a:moveTo>
                      <a:pt x="0" y="9"/>
                    </a:moveTo>
                    <a:lnTo>
                      <a:pt x="2" y="9"/>
                    </a:lnTo>
                    <a:lnTo>
                      <a:pt x="3" y="8"/>
                    </a:lnTo>
                    <a:lnTo>
                      <a:pt x="4" y="9"/>
                    </a:lnTo>
                    <a:lnTo>
                      <a:pt x="5" y="9"/>
                    </a:lnTo>
                    <a:lnTo>
                      <a:pt x="8" y="8"/>
                    </a:lnTo>
                    <a:lnTo>
                      <a:pt x="11" y="7"/>
                    </a:lnTo>
                    <a:lnTo>
                      <a:pt x="12" y="4"/>
                    </a:lnTo>
                    <a:lnTo>
                      <a:pt x="13" y="1"/>
                    </a:lnTo>
                    <a:lnTo>
                      <a:pt x="12" y="0"/>
                    </a:lnTo>
                    <a:lnTo>
                      <a:pt x="9" y="0"/>
                    </a:lnTo>
                    <a:lnTo>
                      <a:pt x="7" y="0"/>
                    </a:lnTo>
                    <a:lnTo>
                      <a:pt x="4" y="3"/>
                    </a:lnTo>
                    <a:lnTo>
                      <a:pt x="2" y="5"/>
                    </a:lnTo>
                    <a:lnTo>
                      <a:pt x="0" y="9"/>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2" name="Freeform 340"/>
              <p:cNvSpPr>
                <a:spLocks/>
              </p:cNvSpPr>
              <p:nvPr userDrawn="1"/>
            </p:nvSpPr>
            <p:spPr bwMode="auto">
              <a:xfrm>
                <a:off x="186"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 h="9">
                    <a:moveTo>
                      <a:pt x="0" y="9"/>
                    </a:moveTo>
                    <a:lnTo>
                      <a:pt x="2" y="9"/>
                    </a:lnTo>
                    <a:lnTo>
                      <a:pt x="3" y="8"/>
                    </a:lnTo>
                    <a:lnTo>
                      <a:pt x="4" y="9"/>
                    </a:lnTo>
                    <a:lnTo>
                      <a:pt x="5" y="9"/>
                    </a:lnTo>
                    <a:lnTo>
                      <a:pt x="8" y="8"/>
                    </a:lnTo>
                    <a:lnTo>
                      <a:pt x="11" y="7"/>
                    </a:lnTo>
                    <a:lnTo>
                      <a:pt x="12" y="4"/>
                    </a:lnTo>
                    <a:lnTo>
                      <a:pt x="13" y="1"/>
                    </a:lnTo>
                    <a:lnTo>
                      <a:pt x="12" y="0"/>
                    </a:lnTo>
                    <a:lnTo>
                      <a:pt x="9" y="0"/>
                    </a:lnTo>
                    <a:lnTo>
                      <a:pt x="7" y="0"/>
                    </a:lnTo>
                    <a:lnTo>
                      <a:pt x="4" y="3"/>
                    </a:lnTo>
                    <a:lnTo>
                      <a:pt x="2" y="5"/>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3" name="Freeform 341"/>
              <p:cNvSpPr>
                <a:spLocks/>
              </p:cNvSpPr>
              <p:nvPr userDrawn="1"/>
            </p:nvSpPr>
            <p:spPr bwMode="auto">
              <a:xfrm>
                <a:off x="253" y="172"/>
                <a:ext cx="51" cy="55"/>
              </a:xfrm>
              <a:custGeom>
                <a:avLst/>
                <a:gdLst>
                  <a:gd name="T0" fmla="*/ 0 w 154"/>
                  <a:gd name="T1" fmla="*/ 0 h 165"/>
                  <a:gd name="T2" fmla="*/ 0 w 154"/>
                  <a:gd name="T3" fmla="*/ 0 h 165"/>
                  <a:gd name="T4" fmla="*/ 0 w 154"/>
                  <a:gd name="T5" fmla="*/ 0 h 165"/>
                  <a:gd name="T6" fmla="*/ 0 w 154"/>
                  <a:gd name="T7" fmla="*/ 0 h 165"/>
                  <a:gd name="T8" fmla="*/ 0 w 154"/>
                  <a:gd name="T9" fmla="*/ 0 h 165"/>
                  <a:gd name="T10" fmla="*/ 0 w 154"/>
                  <a:gd name="T11" fmla="*/ 0 h 165"/>
                  <a:gd name="T12" fmla="*/ 0 w 154"/>
                  <a:gd name="T13" fmla="*/ 0 h 165"/>
                  <a:gd name="T14" fmla="*/ 0 w 154"/>
                  <a:gd name="T15" fmla="*/ 0 h 165"/>
                  <a:gd name="T16" fmla="*/ 0 w 154"/>
                  <a:gd name="T17" fmla="*/ 0 h 165"/>
                  <a:gd name="T18" fmla="*/ 0 w 154"/>
                  <a:gd name="T19" fmla="*/ 0 h 165"/>
                  <a:gd name="T20" fmla="*/ 0 w 154"/>
                  <a:gd name="T21" fmla="*/ 0 h 165"/>
                  <a:gd name="T22" fmla="*/ 0 w 154"/>
                  <a:gd name="T23" fmla="*/ 0 h 165"/>
                  <a:gd name="T24" fmla="*/ 0 w 154"/>
                  <a:gd name="T25" fmla="*/ 0 h 165"/>
                  <a:gd name="T26" fmla="*/ 0 w 154"/>
                  <a:gd name="T27" fmla="*/ 0 h 165"/>
                  <a:gd name="T28" fmla="*/ 0 w 154"/>
                  <a:gd name="T29" fmla="*/ 0 h 165"/>
                  <a:gd name="T30" fmla="*/ 0 w 154"/>
                  <a:gd name="T31" fmla="*/ 0 h 165"/>
                  <a:gd name="T32" fmla="*/ 0 w 154"/>
                  <a:gd name="T33" fmla="*/ 0 h 165"/>
                  <a:gd name="T34" fmla="*/ 0 w 154"/>
                  <a:gd name="T35" fmla="*/ 0 h 165"/>
                  <a:gd name="T36" fmla="*/ 0 w 154"/>
                  <a:gd name="T37" fmla="*/ 0 h 165"/>
                  <a:gd name="T38" fmla="*/ 0 w 154"/>
                  <a:gd name="T39" fmla="*/ 0 h 165"/>
                  <a:gd name="T40" fmla="*/ 0 w 154"/>
                  <a:gd name="T41" fmla="*/ 0 h 165"/>
                  <a:gd name="T42" fmla="*/ 0 w 154"/>
                  <a:gd name="T43" fmla="*/ 0 h 165"/>
                  <a:gd name="T44" fmla="*/ 0 w 154"/>
                  <a:gd name="T45" fmla="*/ 0 h 165"/>
                  <a:gd name="T46" fmla="*/ 0 w 154"/>
                  <a:gd name="T47" fmla="*/ 0 h 165"/>
                  <a:gd name="T48" fmla="*/ 0 w 154"/>
                  <a:gd name="T49" fmla="*/ 0 h 165"/>
                  <a:gd name="T50" fmla="*/ 0 w 154"/>
                  <a:gd name="T51" fmla="*/ 0 h 165"/>
                  <a:gd name="T52" fmla="*/ 0 w 154"/>
                  <a:gd name="T53" fmla="*/ 0 h 165"/>
                  <a:gd name="T54" fmla="*/ 0 w 154"/>
                  <a:gd name="T55" fmla="*/ 0 h 165"/>
                  <a:gd name="T56" fmla="*/ 0 w 154"/>
                  <a:gd name="T57" fmla="*/ 0 h 165"/>
                  <a:gd name="T58" fmla="*/ 0 w 154"/>
                  <a:gd name="T59" fmla="*/ 0 h 165"/>
                  <a:gd name="T60" fmla="*/ 0 w 154"/>
                  <a:gd name="T61" fmla="*/ 0 h 165"/>
                  <a:gd name="T62" fmla="*/ 0 w 154"/>
                  <a:gd name="T63" fmla="*/ 0 h 165"/>
                  <a:gd name="T64" fmla="*/ 0 w 154"/>
                  <a:gd name="T65" fmla="*/ 0 h 165"/>
                  <a:gd name="T66" fmla="*/ 0 w 154"/>
                  <a:gd name="T67" fmla="*/ 0 h 165"/>
                  <a:gd name="T68" fmla="*/ 0 w 154"/>
                  <a:gd name="T69" fmla="*/ 0 h 165"/>
                  <a:gd name="T70" fmla="*/ 0 w 154"/>
                  <a:gd name="T71" fmla="*/ 0 h 165"/>
                  <a:gd name="T72" fmla="*/ 0 w 154"/>
                  <a:gd name="T73" fmla="*/ 0 h 165"/>
                  <a:gd name="T74" fmla="*/ 0 w 154"/>
                  <a:gd name="T75" fmla="*/ 0 h 165"/>
                  <a:gd name="T76" fmla="*/ 0 w 154"/>
                  <a:gd name="T77" fmla="*/ 0 h 165"/>
                  <a:gd name="T78" fmla="*/ 0 w 154"/>
                  <a:gd name="T79" fmla="*/ 0 h 165"/>
                  <a:gd name="T80" fmla="*/ 0 w 154"/>
                  <a:gd name="T81" fmla="*/ 0 h 165"/>
                  <a:gd name="T82" fmla="*/ 0 w 154"/>
                  <a:gd name="T83" fmla="*/ 0 h 165"/>
                  <a:gd name="T84" fmla="*/ 0 w 154"/>
                  <a:gd name="T85" fmla="*/ 0 h 165"/>
                  <a:gd name="T86" fmla="*/ 0 w 154"/>
                  <a:gd name="T87" fmla="*/ 0 h 165"/>
                  <a:gd name="T88" fmla="*/ 0 w 154"/>
                  <a:gd name="T89" fmla="*/ 0 h 165"/>
                  <a:gd name="T90" fmla="*/ 0 w 154"/>
                  <a:gd name="T91" fmla="*/ 0 h 165"/>
                  <a:gd name="T92" fmla="*/ 0 w 154"/>
                  <a:gd name="T93" fmla="*/ 0 h 165"/>
                  <a:gd name="T94" fmla="*/ 0 w 154"/>
                  <a:gd name="T95" fmla="*/ 0 h 165"/>
                  <a:gd name="T96" fmla="*/ 0 w 154"/>
                  <a:gd name="T97" fmla="*/ 0 h 165"/>
                  <a:gd name="T98" fmla="*/ 0 w 154"/>
                  <a:gd name="T99" fmla="*/ 0 h 165"/>
                  <a:gd name="T100" fmla="*/ 0 w 154"/>
                  <a:gd name="T101" fmla="*/ 0 h 165"/>
                  <a:gd name="T102" fmla="*/ 0 w 154"/>
                  <a:gd name="T103" fmla="*/ 0 h 165"/>
                  <a:gd name="T104" fmla="*/ 0 w 154"/>
                  <a:gd name="T105" fmla="*/ 0 h 165"/>
                  <a:gd name="T106" fmla="*/ 0 w 154"/>
                  <a:gd name="T107" fmla="*/ 0 h 165"/>
                  <a:gd name="T108" fmla="*/ 0 w 154"/>
                  <a:gd name="T109" fmla="*/ 0 h 165"/>
                  <a:gd name="T110" fmla="*/ 0 w 154"/>
                  <a:gd name="T111" fmla="*/ 0 h 165"/>
                  <a:gd name="T112" fmla="*/ 0 w 154"/>
                  <a:gd name="T113" fmla="*/ 0 h 165"/>
                  <a:gd name="T114" fmla="*/ 0 w 154"/>
                  <a:gd name="T115" fmla="*/ 0 h 165"/>
                  <a:gd name="T116" fmla="*/ 0 w 154"/>
                  <a:gd name="T117" fmla="*/ 0 h 165"/>
                  <a:gd name="T118" fmla="*/ 0 w 154"/>
                  <a:gd name="T119" fmla="*/ 0 h 1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4" h="165">
                    <a:moveTo>
                      <a:pt x="151" y="163"/>
                    </a:moveTo>
                    <a:lnTo>
                      <a:pt x="151" y="163"/>
                    </a:lnTo>
                    <a:lnTo>
                      <a:pt x="150" y="159"/>
                    </a:lnTo>
                    <a:lnTo>
                      <a:pt x="151" y="158"/>
                    </a:lnTo>
                    <a:lnTo>
                      <a:pt x="151" y="150"/>
                    </a:lnTo>
                    <a:lnTo>
                      <a:pt x="150" y="147"/>
                    </a:lnTo>
                    <a:lnTo>
                      <a:pt x="147" y="145"/>
                    </a:lnTo>
                    <a:lnTo>
                      <a:pt x="146" y="142"/>
                    </a:lnTo>
                    <a:lnTo>
                      <a:pt x="146" y="140"/>
                    </a:lnTo>
                    <a:lnTo>
                      <a:pt x="146" y="138"/>
                    </a:lnTo>
                    <a:lnTo>
                      <a:pt x="147" y="138"/>
                    </a:lnTo>
                    <a:lnTo>
                      <a:pt x="150" y="140"/>
                    </a:lnTo>
                    <a:lnTo>
                      <a:pt x="151" y="140"/>
                    </a:lnTo>
                    <a:lnTo>
                      <a:pt x="153" y="138"/>
                    </a:lnTo>
                    <a:lnTo>
                      <a:pt x="153" y="136"/>
                    </a:lnTo>
                    <a:lnTo>
                      <a:pt x="151" y="130"/>
                    </a:lnTo>
                    <a:lnTo>
                      <a:pt x="149" y="127"/>
                    </a:lnTo>
                    <a:lnTo>
                      <a:pt x="147" y="125"/>
                    </a:lnTo>
                    <a:lnTo>
                      <a:pt x="146" y="123"/>
                    </a:lnTo>
                    <a:lnTo>
                      <a:pt x="147" y="121"/>
                    </a:lnTo>
                    <a:lnTo>
                      <a:pt x="150" y="123"/>
                    </a:lnTo>
                    <a:lnTo>
                      <a:pt x="151" y="123"/>
                    </a:lnTo>
                    <a:lnTo>
                      <a:pt x="153" y="123"/>
                    </a:lnTo>
                    <a:lnTo>
                      <a:pt x="153" y="121"/>
                    </a:lnTo>
                    <a:lnTo>
                      <a:pt x="153" y="118"/>
                    </a:lnTo>
                    <a:lnTo>
                      <a:pt x="151" y="114"/>
                    </a:lnTo>
                    <a:lnTo>
                      <a:pt x="150" y="112"/>
                    </a:lnTo>
                    <a:lnTo>
                      <a:pt x="145" y="114"/>
                    </a:lnTo>
                    <a:lnTo>
                      <a:pt x="141" y="112"/>
                    </a:lnTo>
                    <a:lnTo>
                      <a:pt x="137" y="110"/>
                    </a:lnTo>
                    <a:lnTo>
                      <a:pt x="133" y="107"/>
                    </a:lnTo>
                    <a:lnTo>
                      <a:pt x="132" y="102"/>
                    </a:lnTo>
                    <a:lnTo>
                      <a:pt x="128" y="92"/>
                    </a:lnTo>
                    <a:lnTo>
                      <a:pt x="125" y="86"/>
                    </a:lnTo>
                    <a:lnTo>
                      <a:pt x="120" y="81"/>
                    </a:lnTo>
                    <a:lnTo>
                      <a:pt x="116" y="79"/>
                    </a:lnTo>
                    <a:lnTo>
                      <a:pt x="114" y="79"/>
                    </a:lnTo>
                    <a:lnTo>
                      <a:pt x="112" y="79"/>
                    </a:lnTo>
                    <a:lnTo>
                      <a:pt x="112" y="77"/>
                    </a:lnTo>
                    <a:lnTo>
                      <a:pt x="114" y="77"/>
                    </a:lnTo>
                    <a:lnTo>
                      <a:pt x="121" y="77"/>
                    </a:lnTo>
                    <a:lnTo>
                      <a:pt x="129" y="80"/>
                    </a:lnTo>
                    <a:lnTo>
                      <a:pt x="136" y="81"/>
                    </a:lnTo>
                    <a:lnTo>
                      <a:pt x="141" y="83"/>
                    </a:lnTo>
                    <a:lnTo>
                      <a:pt x="146" y="81"/>
                    </a:lnTo>
                    <a:lnTo>
                      <a:pt x="151" y="79"/>
                    </a:lnTo>
                    <a:lnTo>
                      <a:pt x="154" y="76"/>
                    </a:lnTo>
                    <a:lnTo>
                      <a:pt x="154" y="71"/>
                    </a:lnTo>
                    <a:lnTo>
                      <a:pt x="154" y="64"/>
                    </a:lnTo>
                    <a:lnTo>
                      <a:pt x="151" y="59"/>
                    </a:lnTo>
                    <a:lnTo>
                      <a:pt x="147" y="55"/>
                    </a:lnTo>
                    <a:lnTo>
                      <a:pt x="144" y="51"/>
                    </a:lnTo>
                    <a:lnTo>
                      <a:pt x="142" y="51"/>
                    </a:lnTo>
                    <a:lnTo>
                      <a:pt x="141" y="53"/>
                    </a:lnTo>
                    <a:lnTo>
                      <a:pt x="141" y="54"/>
                    </a:lnTo>
                    <a:lnTo>
                      <a:pt x="140" y="57"/>
                    </a:lnTo>
                    <a:lnTo>
                      <a:pt x="138" y="55"/>
                    </a:lnTo>
                    <a:lnTo>
                      <a:pt x="137" y="53"/>
                    </a:lnTo>
                    <a:lnTo>
                      <a:pt x="134" y="48"/>
                    </a:lnTo>
                    <a:lnTo>
                      <a:pt x="131" y="45"/>
                    </a:lnTo>
                    <a:lnTo>
                      <a:pt x="128" y="42"/>
                    </a:lnTo>
                    <a:lnTo>
                      <a:pt x="124" y="42"/>
                    </a:lnTo>
                    <a:lnTo>
                      <a:pt x="123" y="42"/>
                    </a:lnTo>
                    <a:lnTo>
                      <a:pt x="121" y="44"/>
                    </a:lnTo>
                    <a:lnTo>
                      <a:pt x="123" y="45"/>
                    </a:lnTo>
                    <a:lnTo>
                      <a:pt x="124" y="49"/>
                    </a:lnTo>
                    <a:lnTo>
                      <a:pt x="124" y="50"/>
                    </a:lnTo>
                    <a:lnTo>
                      <a:pt x="121" y="49"/>
                    </a:lnTo>
                    <a:lnTo>
                      <a:pt x="119" y="46"/>
                    </a:lnTo>
                    <a:lnTo>
                      <a:pt x="116" y="42"/>
                    </a:lnTo>
                    <a:lnTo>
                      <a:pt x="114" y="40"/>
                    </a:lnTo>
                    <a:lnTo>
                      <a:pt x="110" y="37"/>
                    </a:lnTo>
                    <a:lnTo>
                      <a:pt x="105" y="35"/>
                    </a:lnTo>
                    <a:lnTo>
                      <a:pt x="103" y="33"/>
                    </a:lnTo>
                    <a:lnTo>
                      <a:pt x="102" y="35"/>
                    </a:lnTo>
                    <a:lnTo>
                      <a:pt x="103" y="36"/>
                    </a:lnTo>
                    <a:lnTo>
                      <a:pt x="105" y="40"/>
                    </a:lnTo>
                    <a:lnTo>
                      <a:pt x="103" y="41"/>
                    </a:lnTo>
                    <a:lnTo>
                      <a:pt x="101" y="40"/>
                    </a:lnTo>
                    <a:lnTo>
                      <a:pt x="97" y="35"/>
                    </a:lnTo>
                    <a:lnTo>
                      <a:pt x="94" y="29"/>
                    </a:lnTo>
                    <a:lnTo>
                      <a:pt x="94" y="26"/>
                    </a:lnTo>
                    <a:lnTo>
                      <a:pt x="96" y="20"/>
                    </a:lnTo>
                    <a:lnTo>
                      <a:pt x="98" y="16"/>
                    </a:lnTo>
                    <a:lnTo>
                      <a:pt x="102" y="14"/>
                    </a:lnTo>
                    <a:lnTo>
                      <a:pt x="107" y="13"/>
                    </a:lnTo>
                    <a:lnTo>
                      <a:pt x="112" y="14"/>
                    </a:lnTo>
                    <a:lnTo>
                      <a:pt x="119" y="16"/>
                    </a:lnTo>
                    <a:lnTo>
                      <a:pt x="128" y="22"/>
                    </a:lnTo>
                    <a:lnTo>
                      <a:pt x="132" y="24"/>
                    </a:lnTo>
                    <a:lnTo>
                      <a:pt x="137" y="24"/>
                    </a:lnTo>
                    <a:lnTo>
                      <a:pt x="142" y="24"/>
                    </a:lnTo>
                    <a:lnTo>
                      <a:pt x="144" y="23"/>
                    </a:lnTo>
                    <a:lnTo>
                      <a:pt x="145" y="22"/>
                    </a:lnTo>
                    <a:lnTo>
                      <a:pt x="144" y="20"/>
                    </a:lnTo>
                    <a:lnTo>
                      <a:pt x="136" y="19"/>
                    </a:lnTo>
                    <a:lnTo>
                      <a:pt x="127" y="14"/>
                    </a:lnTo>
                    <a:lnTo>
                      <a:pt x="120" y="11"/>
                    </a:lnTo>
                    <a:lnTo>
                      <a:pt x="119" y="9"/>
                    </a:lnTo>
                    <a:lnTo>
                      <a:pt x="120" y="9"/>
                    </a:lnTo>
                    <a:lnTo>
                      <a:pt x="128" y="11"/>
                    </a:lnTo>
                    <a:lnTo>
                      <a:pt x="134" y="14"/>
                    </a:lnTo>
                    <a:lnTo>
                      <a:pt x="141" y="16"/>
                    </a:lnTo>
                    <a:lnTo>
                      <a:pt x="146" y="16"/>
                    </a:lnTo>
                    <a:lnTo>
                      <a:pt x="149" y="16"/>
                    </a:lnTo>
                    <a:lnTo>
                      <a:pt x="150" y="15"/>
                    </a:lnTo>
                    <a:lnTo>
                      <a:pt x="151" y="14"/>
                    </a:lnTo>
                    <a:lnTo>
                      <a:pt x="151" y="11"/>
                    </a:lnTo>
                    <a:lnTo>
                      <a:pt x="150" y="6"/>
                    </a:lnTo>
                    <a:lnTo>
                      <a:pt x="147" y="2"/>
                    </a:lnTo>
                    <a:lnTo>
                      <a:pt x="146" y="4"/>
                    </a:lnTo>
                    <a:lnTo>
                      <a:pt x="146" y="5"/>
                    </a:lnTo>
                    <a:lnTo>
                      <a:pt x="146" y="7"/>
                    </a:lnTo>
                    <a:lnTo>
                      <a:pt x="146" y="10"/>
                    </a:lnTo>
                    <a:lnTo>
                      <a:pt x="144" y="11"/>
                    </a:lnTo>
                    <a:lnTo>
                      <a:pt x="141" y="11"/>
                    </a:lnTo>
                    <a:lnTo>
                      <a:pt x="129" y="7"/>
                    </a:lnTo>
                    <a:lnTo>
                      <a:pt x="119" y="4"/>
                    </a:lnTo>
                    <a:lnTo>
                      <a:pt x="111" y="4"/>
                    </a:lnTo>
                    <a:lnTo>
                      <a:pt x="107" y="4"/>
                    </a:lnTo>
                    <a:lnTo>
                      <a:pt x="102" y="5"/>
                    </a:lnTo>
                    <a:lnTo>
                      <a:pt x="98" y="7"/>
                    </a:lnTo>
                    <a:lnTo>
                      <a:pt x="94" y="9"/>
                    </a:lnTo>
                    <a:lnTo>
                      <a:pt x="92" y="13"/>
                    </a:lnTo>
                    <a:lnTo>
                      <a:pt x="90" y="16"/>
                    </a:lnTo>
                    <a:lnTo>
                      <a:pt x="89" y="20"/>
                    </a:lnTo>
                    <a:lnTo>
                      <a:pt x="88" y="24"/>
                    </a:lnTo>
                    <a:lnTo>
                      <a:pt x="89" y="29"/>
                    </a:lnTo>
                    <a:lnTo>
                      <a:pt x="90" y="33"/>
                    </a:lnTo>
                    <a:lnTo>
                      <a:pt x="92" y="37"/>
                    </a:lnTo>
                    <a:lnTo>
                      <a:pt x="96" y="41"/>
                    </a:lnTo>
                    <a:lnTo>
                      <a:pt x="101" y="45"/>
                    </a:lnTo>
                    <a:lnTo>
                      <a:pt x="106" y="49"/>
                    </a:lnTo>
                    <a:lnTo>
                      <a:pt x="121" y="55"/>
                    </a:lnTo>
                    <a:lnTo>
                      <a:pt x="136" y="59"/>
                    </a:lnTo>
                    <a:lnTo>
                      <a:pt x="144" y="63"/>
                    </a:lnTo>
                    <a:lnTo>
                      <a:pt x="146" y="67"/>
                    </a:lnTo>
                    <a:lnTo>
                      <a:pt x="147" y="71"/>
                    </a:lnTo>
                    <a:lnTo>
                      <a:pt x="147" y="73"/>
                    </a:lnTo>
                    <a:lnTo>
                      <a:pt x="145" y="75"/>
                    </a:lnTo>
                    <a:lnTo>
                      <a:pt x="144" y="76"/>
                    </a:lnTo>
                    <a:lnTo>
                      <a:pt x="140" y="77"/>
                    </a:lnTo>
                    <a:lnTo>
                      <a:pt x="136" y="76"/>
                    </a:lnTo>
                    <a:lnTo>
                      <a:pt x="124" y="73"/>
                    </a:lnTo>
                    <a:lnTo>
                      <a:pt x="114" y="72"/>
                    </a:lnTo>
                    <a:lnTo>
                      <a:pt x="103" y="72"/>
                    </a:lnTo>
                    <a:lnTo>
                      <a:pt x="92" y="72"/>
                    </a:lnTo>
                    <a:lnTo>
                      <a:pt x="84" y="73"/>
                    </a:lnTo>
                    <a:lnTo>
                      <a:pt x="76" y="77"/>
                    </a:lnTo>
                    <a:lnTo>
                      <a:pt x="70" y="83"/>
                    </a:lnTo>
                    <a:lnTo>
                      <a:pt x="67" y="84"/>
                    </a:lnTo>
                    <a:lnTo>
                      <a:pt x="64" y="85"/>
                    </a:lnTo>
                    <a:lnTo>
                      <a:pt x="63" y="85"/>
                    </a:lnTo>
                    <a:lnTo>
                      <a:pt x="61" y="84"/>
                    </a:lnTo>
                    <a:lnTo>
                      <a:pt x="58" y="85"/>
                    </a:lnTo>
                    <a:lnTo>
                      <a:pt x="55" y="88"/>
                    </a:lnTo>
                    <a:lnTo>
                      <a:pt x="53" y="92"/>
                    </a:lnTo>
                    <a:lnTo>
                      <a:pt x="51" y="93"/>
                    </a:lnTo>
                    <a:lnTo>
                      <a:pt x="49" y="92"/>
                    </a:lnTo>
                    <a:lnTo>
                      <a:pt x="46" y="88"/>
                    </a:lnTo>
                    <a:lnTo>
                      <a:pt x="44" y="83"/>
                    </a:lnTo>
                    <a:lnTo>
                      <a:pt x="40" y="80"/>
                    </a:lnTo>
                    <a:lnTo>
                      <a:pt x="39" y="79"/>
                    </a:lnTo>
                    <a:lnTo>
                      <a:pt x="40" y="76"/>
                    </a:lnTo>
                    <a:lnTo>
                      <a:pt x="41" y="75"/>
                    </a:lnTo>
                    <a:lnTo>
                      <a:pt x="42" y="72"/>
                    </a:lnTo>
                    <a:lnTo>
                      <a:pt x="42" y="71"/>
                    </a:lnTo>
                    <a:lnTo>
                      <a:pt x="44" y="70"/>
                    </a:lnTo>
                    <a:lnTo>
                      <a:pt x="45" y="71"/>
                    </a:lnTo>
                    <a:lnTo>
                      <a:pt x="45" y="75"/>
                    </a:lnTo>
                    <a:lnTo>
                      <a:pt x="46" y="80"/>
                    </a:lnTo>
                    <a:lnTo>
                      <a:pt x="48" y="84"/>
                    </a:lnTo>
                    <a:lnTo>
                      <a:pt x="50" y="84"/>
                    </a:lnTo>
                    <a:lnTo>
                      <a:pt x="51" y="84"/>
                    </a:lnTo>
                    <a:lnTo>
                      <a:pt x="53" y="81"/>
                    </a:lnTo>
                    <a:lnTo>
                      <a:pt x="54" y="76"/>
                    </a:lnTo>
                    <a:lnTo>
                      <a:pt x="55" y="72"/>
                    </a:lnTo>
                    <a:lnTo>
                      <a:pt x="55" y="71"/>
                    </a:lnTo>
                    <a:lnTo>
                      <a:pt x="57" y="72"/>
                    </a:lnTo>
                    <a:lnTo>
                      <a:pt x="58" y="75"/>
                    </a:lnTo>
                    <a:lnTo>
                      <a:pt x="61" y="77"/>
                    </a:lnTo>
                    <a:lnTo>
                      <a:pt x="62" y="79"/>
                    </a:lnTo>
                    <a:lnTo>
                      <a:pt x="63" y="79"/>
                    </a:lnTo>
                    <a:lnTo>
                      <a:pt x="64" y="77"/>
                    </a:lnTo>
                    <a:lnTo>
                      <a:pt x="64" y="75"/>
                    </a:lnTo>
                    <a:lnTo>
                      <a:pt x="64" y="72"/>
                    </a:lnTo>
                    <a:lnTo>
                      <a:pt x="64" y="70"/>
                    </a:lnTo>
                    <a:lnTo>
                      <a:pt x="64" y="68"/>
                    </a:lnTo>
                    <a:lnTo>
                      <a:pt x="64" y="67"/>
                    </a:lnTo>
                    <a:lnTo>
                      <a:pt x="66" y="67"/>
                    </a:lnTo>
                    <a:lnTo>
                      <a:pt x="67" y="67"/>
                    </a:lnTo>
                    <a:lnTo>
                      <a:pt x="68" y="70"/>
                    </a:lnTo>
                    <a:lnTo>
                      <a:pt x="70" y="71"/>
                    </a:lnTo>
                    <a:lnTo>
                      <a:pt x="72" y="71"/>
                    </a:lnTo>
                    <a:lnTo>
                      <a:pt x="74" y="71"/>
                    </a:lnTo>
                    <a:lnTo>
                      <a:pt x="74" y="70"/>
                    </a:lnTo>
                    <a:lnTo>
                      <a:pt x="72" y="66"/>
                    </a:lnTo>
                    <a:lnTo>
                      <a:pt x="71" y="63"/>
                    </a:lnTo>
                    <a:lnTo>
                      <a:pt x="70" y="61"/>
                    </a:lnTo>
                    <a:lnTo>
                      <a:pt x="67" y="59"/>
                    </a:lnTo>
                    <a:lnTo>
                      <a:pt x="66" y="59"/>
                    </a:lnTo>
                    <a:lnTo>
                      <a:pt x="63" y="61"/>
                    </a:lnTo>
                    <a:lnTo>
                      <a:pt x="62" y="61"/>
                    </a:lnTo>
                    <a:lnTo>
                      <a:pt x="63" y="58"/>
                    </a:lnTo>
                    <a:lnTo>
                      <a:pt x="64" y="53"/>
                    </a:lnTo>
                    <a:lnTo>
                      <a:pt x="66" y="49"/>
                    </a:lnTo>
                    <a:lnTo>
                      <a:pt x="67" y="40"/>
                    </a:lnTo>
                    <a:lnTo>
                      <a:pt x="68" y="32"/>
                    </a:lnTo>
                    <a:lnTo>
                      <a:pt x="70" y="27"/>
                    </a:lnTo>
                    <a:lnTo>
                      <a:pt x="71" y="26"/>
                    </a:lnTo>
                    <a:lnTo>
                      <a:pt x="72" y="28"/>
                    </a:lnTo>
                    <a:lnTo>
                      <a:pt x="72" y="31"/>
                    </a:lnTo>
                    <a:lnTo>
                      <a:pt x="72" y="35"/>
                    </a:lnTo>
                    <a:lnTo>
                      <a:pt x="75" y="32"/>
                    </a:lnTo>
                    <a:lnTo>
                      <a:pt x="77" y="29"/>
                    </a:lnTo>
                    <a:lnTo>
                      <a:pt x="77" y="24"/>
                    </a:lnTo>
                    <a:lnTo>
                      <a:pt x="77" y="22"/>
                    </a:lnTo>
                    <a:lnTo>
                      <a:pt x="76" y="20"/>
                    </a:lnTo>
                    <a:lnTo>
                      <a:pt x="74" y="19"/>
                    </a:lnTo>
                    <a:lnTo>
                      <a:pt x="71" y="18"/>
                    </a:lnTo>
                    <a:lnTo>
                      <a:pt x="70" y="16"/>
                    </a:lnTo>
                    <a:lnTo>
                      <a:pt x="70" y="15"/>
                    </a:lnTo>
                    <a:lnTo>
                      <a:pt x="70" y="13"/>
                    </a:lnTo>
                    <a:lnTo>
                      <a:pt x="70" y="10"/>
                    </a:lnTo>
                    <a:lnTo>
                      <a:pt x="68" y="9"/>
                    </a:lnTo>
                    <a:lnTo>
                      <a:pt x="67" y="7"/>
                    </a:lnTo>
                    <a:lnTo>
                      <a:pt x="66" y="7"/>
                    </a:lnTo>
                    <a:lnTo>
                      <a:pt x="61" y="13"/>
                    </a:lnTo>
                    <a:lnTo>
                      <a:pt x="58" y="14"/>
                    </a:lnTo>
                    <a:lnTo>
                      <a:pt x="57" y="14"/>
                    </a:lnTo>
                    <a:lnTo>
                      <a:pt x="58" y="11"/>
                    </a:lnTo>
                    <a:lnTo>
                      <a:pt x="58" y="10"/>
                    </a:lnTo>
                    <a:lnTo>
                      <a:pt x="57" y="5"/>
                    </a:lnTo>
                    <a:lnTo>
                      <a:pt x="51" y="0"/>
                    </a:lnTo>
                    <a:lnTo>
                      <a:pt x="51" y="2"/>
                    </a:lnTo>
                    <a:lnTo>
                      <a:pt x="50" y="4"/>
                    </a:lnTo>
                    <a:lnTo>
                      <a:pt x="48" y="6"/>
                    </a:lnTo>
                    <a:lnTo>
                      <a:pt x="46" y="9"/>
                    </a:lnTo>
                    <a:lnTo>
                      <a:pt x="46" y="11"/>
                    </a:lnTo>
                    <a:lnTo>
                      <a:pt x="46" y="14"/>
                    </a:lnTo>
                    <a:lnTo>
                      <a:pt x="45" y="14"/>
                    </a:lnTo>
                    <a:lnTo>
                      <a:pt x="44" y="11"/>
                    </a:lnTo>
                    <a:lnTo>
                      <a:pt x="41" y="10"/>
                    </a:lnTo>
                    <a:lnTo>
                      <a:pt x="39" y="7"/>
                    </a:lnTo>
                    <a:lnTo>
                      <a:pt x="37" y="6"/>
                    </a:lnTo>
                    <a:lnTo>
                      <a:pt x="36" y="10"/>
                    </a:lnTo>
                    <a:lnTo>
                      <a:pt x="35" y="15"/>
                    </a:lnTo>
                    <a:lnTo>
                      <a:pt x="35" y="16"/>
                    </a:lnTo>
                    <a:lnTo>
                      <a:pt x="35" y="19"/>
                    </a:lnTo>
                    <a:lnTo>
                      <a:pt x="33" y="19"/>
                    </a:lnTo>
                    <a:lnTo>
                      <a:pt x="32" y="18"/>
                    </a:lnTo>
                    <a:lnTo>
                      <a:pt x="29" y="18"/>
                    </a:lnTo>
                    <a:lnTo>
                      <a:pt x="28" y="18"/>
                    </a:lnTo>
                    <a:lnTo>
                      <a:pt x="27" y="19"/>
                    </a:lnTo>
                    <a:lnTo>
                      <a:pt x="26" y="23"/>
                    </a:lnTo>
                    <a:lnTo>
                      <a:pt x="26" y="27"/>
                    </a:lnTo>
                    <a:lnTo>
                      <a:pt x="28" y="31"/>
                    </a:lnTo>
                    <a:lnTo>
                      <a:pt x="29" y="35"/>
                    </a:lnTo>
                    <a:lnTo>
                      <a:pt x="32" y="35"/>
                    </a:lnTo>
                    <a:lnTo>
                      <a:pt x="32" y="32"/>
                    </a:lnTo>
                    <a:lnTo>
                      <a:pt x="32" y="28"/>
                    </a:lnTo>
                    <a:lnTo>
                      <a:pt x="32" y="27"/>
                    </a:lnTo>
                    <a:lnTo>
                      <a:pt x="32" y="26"/>
                    </a:lnTo>
                    <a:lnTo>
                      <a:pt x="33" y="27"/>
                    </a:lnTo>
                    <a:lnTo>
                      <a:pt x="35" y="29"/>
                    </a:lnTo>
                    <a:lnTo>
                      <a:pt x="36" y="36"/>
                    </a:lnTo>
                    <a:lnTo>
                      <a:pt x="37" y="44"/>
                    </a:lnTo>
                    <a:lnTo>
                      <a:pt x="40" y="50"/>
                    </a:lnTo>
                    <a:lnTo>
                      <a:pt x="42" y="57"/>
                    </a:lnTo>
                    <a:lnTo>
                      <a:pt x="45" y="59"/>
                    </a:lnTo>
                    <a:lnTo>
                      <a:pt x="44" y="61"/>
                    </a:lnTo>
                    <a:lnTo>
                      <a:pt x="42" y="61"/>
                    </a:lnTo>
                    <a:lnTo>
                      <a:pt x="40" y="59"/>
                    </a:lnTo>
                    <a:lnTo>
                      <a:pt x="39" y="59"/>
                    </a:lnTo>
                    <a:lnTo>
                      <a:pt x="37" y="59"/>
                    </a:lnTo>
                    <a:lnTo>
                      <a:pt x="36" y="62"/>
                    </a:lnTo>
                    <a:lnTo>
                      <a:pt x="36" y="73"/>
                    </a:lnTo>
                    <a:lnTo>
                      <a:pt x="36" y="84"/>
                    </a:lnTo>
                    <a:lnTo>
                      <a:pt x="39" y="94"/>
                    </a:lnTo>
                    <a:lnTo>
                      <a:pt x="42" y="103"/>
                    </a:lnTo>
                    <a:lnTo>
                      <a:pt x="44" y="107"/>
                    </a:lnTo>
                    <a:lnTo>
                      <a:pt x="42" y="112"/>
                    </a:lnTo>
                    <a:lnTo>
                      <a:pt x="40" y="118"/>
                    </a:lnTo>
                    <a:lnTo>
                      <a:pt x="37" y="123"/>
                    </a:lnTo>
                    <a:lnTo>
                      <a:pt x="32" y="129"/>
                    </a:lnTo>
                    <a:lnTo>
                      <a:pt x="22" y="140"/>
                    </a:lnTo>
                    <a:lnTo>
                      <a:pt x="15" y="145"/>
                    </a:lnTo>
                    <a:lnTo>
                      <a:pt x="9" y="149"/>
                    </a:lnTo>
                    <a:lnTo>
                      <a:pt x="5" y="151"/>
                    </a:lnTo>
                    <a:lnTo>
                      <a:pt x="1" y="154"/>
                    </a:lnTo>
                    <a:lnTo>
                      <a:pt x="0" y="158"/>
                    </a:lnTo>
                    <a:lnTo>
                      <a:pt x="0" y="164"/>
                    </a:lnTo>
                    <a:lnTo>
                      <a:pt x="5" y="162"/>
                    </a:lnTo>
                    <a:lnTo>
                      <a:pt x="10" y="160"/>
                    </a:lnTo>
                    <a:lnTo>
                      <a:pt x="11" y="158"/>
                    </a:lnTo>
                    <a:lnTo>
                      <a:pt x="13" y="155"/>
                    </a:lnTo>
                    <a:lnTo>
                      <a:pt x="14" y="154"/>
                    </a:lnTo>
                    <a:lnTo>
                      <a:pt x="16" y="152"/>
                    </a:lnTo>
                    <a:lnTo>
                      <a:pt x="20" y="150"/>
                    </a:lnTo>
                    <a:lnTo>
                      <a:pt x="22" y="147"/>
                    </a:lnTo>
                    <a:lnTo>
                      <a:pt x="23" y="149"/>
                    </a:lnTo>
                    <a:lnTo>
                      <a:pt x="20" y="154"/>
                    </a:lnTo>
                    <a:lnTo>
                      <a:pt x="20" y="155"/>
                    </a:lnTo>
                    <a:lnTo>
                      <a:pt x="22" y="159"/>
                    </a:lnTo>
                    <a:lnTo>
                      <a:pt x="26" y="163"/>
                    </a:lnTo>
                    <a:lnTo>
                      <a:pt x="27" y="162"/>
                    </a:lnTo>
                    <a:lnTo>
                      <a:pt x="28" y="156"/>
                    </a:lnTo>
                    <a:lnTo>
                      <a:pt x="32" y="151"/>
                    </a:lnTo>
                    <a:lnTo>
                      <a:pt x="32" y="149"/>
                    </a:lnTo>
                    <a:lnTo>
                      <a:pt x="33" y="143"/>
                    </a:lnTo>
                    <a:lnTo>
                      <a:pt x="33" y="138"/>
                    </a:lnTo>
                    <a:lnTo>
                      <a:pt x="32" y="137"/>
                    </a:lnTo>
                    <a:lnTo>
                      <a:pt x="33" y="136"/>
                    </a:lnTo>
                    <a:lnTo>
                      <a:pt x="35" y="137"/>
                    </a:lnTo>
                    <a:lnTo>
                      <a:pt x="36" y="140"/>
                    </a:lnTo>
                    <a:lnTo>
                      <a:pt x="37" y="141"/>
                    </a:lnTo>
                    <a:lnTo>
                      <a:pt x="40" y="140"/>
                    </a:lnTo>
                    <a:lnTo>
                      <a:pt x="44" y="134"/>
                    </a:lnTo>
                    <a:lnTo>
                      <a:pt x="44" y="130"/>
                    </a:lnTo>
                    <a:lnTo>
                      <a:pt x="44" y="125"/>
                    </a:lnTo>
                    <a:lnTo>
                      <a:pt x="44" y="124"/>
                    </a:lnTo>
                    <a:lnTo>
                      <a:pt x="45" y="123"/>
                    </a:lnTo>
                    <a:lnTo>
                      <a:pt x="46" y="124"/>
                    </a:lnTo>
                    <a:lnTo>
                      <a:pt x="48" y="128"/>
                    </a:lnTo>
                    <a:lnTo>
                      <a:pt x="48" y="129"/>
                    </a:lnTo>
                    <a:lnTo>
                      <a:pt x="49" y="129"/>
                    </a:lnTo>
                    <a:lnTo>
                      <a:pt x="51" y="129"/>
                    </a:lnTo>
                    <a:lnTo>
                      <a:pt x="53" y="127"/>
                    </a:lnTo>
                    <a:lnTo>
                      <a:pt x="54" y="123"/>
                    </a:lnTo>
                    <a:lnTo>
                      <a:pt x="55" y="119"/>
                    </a:lnTo>
                    <a:lnTo>
                      <a:pt x="55" y="115"/>
                    </a:lnTo>
                    <a:lnTo>
                      <a:pt x="57" y="114"/>
                    </a:lnTo>
                    <a:lnTo>
                      <a:pt x="58" y="114"/>
                    </a:lnTo>
                    <a:lnTo>
                      <a:pt x="58" y="116"/>
                    </a:lnTo>
                    <a:lnTo>
                      <a:pt x="59" y="118"/>
                    </a:lnTo>
                    <a:lnTo>
                      <a:pt x="62" y="116"/>
                    </a:lnTo>
                    <a:lnTo>
                      <a:pt x="63" y="114"/>
                    </a:lnTo>
                    <a:lnTo>
                      <a:pt x="63" y="112"/>
                    </a:lnTo>
                    <a:lnTo>
                      <a:pt x="62" y="110"/>
                    </a:lnTo>
                    <a:lnTo>
                      <a:pt x="61" y="108"/>
                    </a:lnTo>
                    <a:lnTo>
                      <a:pt x="61" y="106"/>
                    </a:lnTo>
                    <a:lnTo>
                      <a:pt x="61" y="102"/>
                    </a:lnTo>
                    <a:lnTo>
                      <a:pt x="64" y="95"/>
                    </a:lnTo>
                    <a:lnTo>
                      <a:pt x="67" y="92"/>
                    </a:lnTo>
                    <a:lnTo>
                      <a:pt x="68" y="90"/>
                    </a:lnTo>
                    <a:lnTo>
                      <a:pt x="70" y="92"/>
                    </a:lnTo>
                    <a:lnTo>
                      <a:pt x="70" y="93"/>
                    </a:lnTo>
                    <a:lnTo>
                      <a:pt x="68" y="95"/>
                    </a:lnTo>
                    <a:lnTo>
                      <a:pt x="70" y="97"/>
                    </a:lnTo>
                    <a:lnTo>
                      <a:pt x="72" y="95"/>
                    </a:lnTo>
                    <a:lnTo>
                      <a:pt x="77" y="93"/>
                    </a:lnTo>
                    <a:lnTo>
                      <a:pt x="83" y="92"/>
                    </a:lnTo>
                    <a:lnTo>
                      <a:pt x="86" y="92"/>
                    </a:lnTo>
                    <a:lnTo>
                      <a:pt x="89" y="92"/>
                    </a:lnTo>
                    <a:lnTo>
                      <a:pt x="93" y="92"/>
                    </a:lnTo>
                    <a:lnTo>
                      <a:pt x="96" y="92"/>
                    </a:lnTo>
                    <a:lnTo>
                      <a:pt x="97" y="89"/>
                    </a:lnTo>
                    <a:lnTo>
                      <a:pt x="96" y="86"/>
                    </a:lnTo>
                    <a:lnTo>
                      <a:pt x="94" y="84"/>
                    </a:lnTo>
                    <a:lnTo>
                      <a:pt x="93" y="83"/>
                    </a:lnTo>
                    <a:lnTo>
                      <a:pt x="93" y="81"/>
                    </a:lnTo>
                    <a:lnTo>
                      <a:pt x="94" y="81"/>
                    </a:lnTo>
                    <a:lnTo>
                      <a:pt x="97" y="83"/>
                    </a:lnTo>
                    <a:lnTo>
                      <a:pt x="101" y="88"/>
                    </a:lnTo>
                    <a:lnTo>
                      <a:pt x="109" y="102"/>
                    </a:lnTo>
                    <a:lnTo>
                      <a:pt x="116" y="111"/>
                    </a:lnTo>
                    <a:lnTo>
                      <a:pt x="123" y="116"/>
                    </a:lnTo>
                    <a:lnTo>
                      <a:pt x="129" y="119"/>
                    </a:lnTo>
                    <a:lnTo>
                      <a:pt x="136" y="121"/>
                    </a:lnTo>
                    <a:lnTo>
                      <a:pt x="140" y="124"/>
                    </a:lnTo>
                    <a:lnTo>
                      <a:pt x="142" y="127"/>
                    </a:lnTo>
                    <a:lnTo>
                      <a:pt x="142" y="130"/>
                    </a:lnTo>
                    <a:lnTo>
                      <a:pt x="141" y="136"/>
                    </a:lnTo>
                    <a:lnTo>
                      <a:pt x="137" y="143"/>
                    </a:lnTo>
                    <a:lnTo>
                      <a:pt x="131" y="155"/>
                    </a:lnTo>
                    <a:lnTo>
                      <a:pt x="128" y="159"/>
                    </a:lnTo>
                    <a:lnTo>
                      <a:pt x="128" y="164"/>
                    </a:lnTo>
                    <a:lnTo>
                      <a:pt x="128" y="165"/>
                    </a:lnTo>
                    <a:lnTo>
                      <a:pt x="129" y="164"/>
                    </a:lnTo>
                    <a:lnTo>
                      <a:pt x="133" y="164"/>
                    </a:lnTo>
                    <a:lnTo>
                      <a:pt x="137" y="163"/>
                    </a:lnTo>
                    <a:lnTo>
                      <a:pt x="138" y="162"/>
                    </a:lnTo>
                    <a:lnTo>
                      <a:pt x="140" y="159"/>
                    </a:lnTo>
                    <a:lnTo>
                      <a:pt x="138" y="155"/>
                    </a:lnTo>
                    <a:lnTo>
                      <a:pt x="138" y="154"/>
                    </a:lnTo>
                    <a:lnTo>
                      <a:pt x="140" y="151"/>
                    </a:lnTo>
                    <a:lnTo>
                      <a:pt x="141" y="151"/>
                    </a:lnTo>
                    <a:lnTo>
                      <a:pt x="142" y="151"/>
                    </a:lnTo>
                    <a:lnTo>
                      <a:pt x="145" y="158"/>
                    </a:lnTo>
                    <a:lnTo>
                      <a:pt x="147" y="160"/>
                    </a:lnTo>
                    <a:lnTo>
                      <a:pt x="151" y="16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4" name="Freeform 342"/>
              <p:cNvSpPr>
                <a:spLocks/>
              </p:cNvSpPr>
              <p:nvPr userDrawn="1"/>
            </p:nvSpPr>
            <p:spPr bwMode="auto">
              <a:xfrm>
                <a:off x="253" y="172"/>
                <a:ext cx="51" cy="55"/>
              </a:xfrm>
              <a:custGeom>
                <a:avLst/>
                <a:gdLst>
                  <a:gd name="T0" fmla="*/ 0 w 154"/>
                  <a:gd name="T1" fmla="*/ 0 h 165"/>
                  <a:gd name="T2" fmla="*/ 0 w 154"/>
                  <a:gd name="T3" fmla="*/ 0 h 165"/>
                  <a:gd name="T4" fmla="*/ 0 w 154"/>
                  <a:gd name="T5" fmla="*/ 0 h 165"/>
                  <a:gd name="T6" fmla="*/ 0 w 154"/>
                  <a:gd name="T7" fmla="*/ 0 h 165"/>
                  <a:gd name="T8" fmla="*/ 0 w 154"/>
                  <a:gd name="T9" fmla="*/ 0 h 165"/>
                  <a:gd name="T10" fmla="*/ 0 w 154"/>
                  <a:gd name="T11" fmla="*/ 0 h 165"/>
                  <a:gd name="T12" fmla="*/ 0 w 154"/>
                  <a:gd name="T13" fmla="*/ 0 h 165"/>
                  <a:gd name="T14" fmla="*/ 0 w 154"/>
                  <a:gd name="T15" fmla="*/ 0 h 165"/>
                  <a:gd name="T16" fmla="*/ 0 w 154"/>
                  <a:gd name="T17" fmla="*/ 0 h 165"/>
                  <a:gd name="T18" fmla="*/ 0 w 154"/>
                  <a:gd name="T19" fmla="*/ 0 h 165"/>
                  <a:gd name="T20" fmla="*/ 0 w 154"/>
                  <a:gd name="T21" fmla="*/ 0 h 165"/>
                  <a:gd name="T22" fmla="*/ 0 w 154"/>
                  <a:gd name="T23" fmla="*/ 0 h 165"/>
                  <a:gd name="T24" fmla="*/ 0 w 154"/>
                  <a:gd name="T25" fmla="*/ 0 h 165"/>
                  <a:gd name="T26" fmla="*/ 0 w 154"/>
                  <a:gd name="T27" fmla="*/ 0 h 165"/>
                  <a:gd name="T28" fmla="*/ 0 w 154"/>
                  <a:gd name="T29" fmla="*/ 0 h 165"/>
                  <a:gd name="T30" fmla="*/ 0 w 154"/>
                  <a:gd name="T31" fmla="*/ 0 h 165"/>
                  <a:gd name="T32" fmla="*/ 0 w 154"/>
                  <a:gd name="T33" fmla="*/ 0 h 165"/>
                  <a:gd name="T34" fmla="*/ 0 w 154"/>
                  <a:gd name="T35" fmla="*/ 0 h 165"/>
                  <a:gd name="T36" fmla="*/ 0 w 154"/>
                  <a:gd name="T37" fmla="*/ 0 h 165"/>
                  <a:gd name="T38" fmla="*/ 0 w 154"/>
                  <a:gd name="T39" fmla="*/ 0 h 165"/>
                  <a:gd name="T40" fmla="*/ 0 w 154"/>
                  <a:gd name="T41" fmla="*/ 0 h 165"/>
                  <a:gd name="T42" fmla="*/ 0 w 154"/>
                  <a:gd name="T43" fmla="*/ 0 h 165"/>
                  <a:gd name="T44" fmla="*/ 0 w 154"/>
                  <a:gd name="T45" fmla="*/ 0 h 165"/>
                  <a:gd name="T46" fmla="*/ 0 w 154"/>
                  <a:gd name="T47" fmla="*/ 0 h 165"/>
                  <a:gd name="T48" fmla="*/ 0 w 154"/>
                  <a:gd name="T49" fmla="*/ 0 h 165"/>
                  <a:gd name="T50" fmla="*/ 0 w 154"/>
                  <a:gd name="T51" fmla="*/ 0 h 165"/>
                  <a:gd name="T52" fmla="*/ 0 w 154"/>
                  <a:gd name="T53" fmla="*/ 0 h 165"/>
                  <a:gd name="T54" fmla="*/ 0 w 154"/>
                  <a:gd name="T55" fmla="*/ 0 h 165"/>
                  <a:gd name="T56" fmla="*/ 0 w 154"/>
                  <a:gd name="T57" fmla="*/ 0 h 165"/>
                  <a:gd name="T58" fmla="*/ 0 w 154"/>
                  <a:gd name="T59" fmla="*/ 0 h 165"/>
                  <a:gd name="T60" fmla="*/ 0 w 154"/>
                  <a:gd name="T61" fmla="*/ 0 h 165"/>
                  <a:gd name="T62" fmla="*/ 0 w 154"/>
                  <a:gd name="T63" fmla="*/ 0 h 165"/>
                  <a:gd name="T64" fmla="*/ 0 w 154"/>
                  <a:gd name="T65" fmla="*/ 0 h 165"/>
                  <a:gd name="T66" fmla="*/ 0 w 154"/>
                  <a:gd name="T67" fmla="*/ 0 h 165"/>
                  <a:gd name="T68" fmla="*/ 0 w 154"/>
                  <a:gd name="T69" fmla="*/ 0 h 165"/>
                  <a:gd name="T70" fmla="*/ 0 w 154"/>
                  <a:gd name="T71" fmla="*/ 0 h 165"/>
                  <a:gd name="T72" fmla="*/ 0 w 154"/>
                  <a:gd name="T73" fmla="*/ 0 h 165"/>
                  <a:gd name="T74" fmla="*/ 0 w 154"/>
                  <a:gd name="T75" fmla="*/ 0 h 165"/>
                  <a:gd name="T76" fmla="*/ 0 w 154"/>
                  <a:gd name="T77" fmla="*/ 0 h 165"/>
                  <a:gd name="T78" fmla="*/ 0 w 154"/>
                  <a:gd name="T79" fmla="*/ 0 h 165"/>
                  <a:gd name="T80" fmla="*/ 0 w 154"/>
                  <a:gd name="T81" fmla="*/ 0 h 165"/>
                  <a:gd name="T82" fmla="*/ 0 w 154"/>
                  <a:gd name="T83" fmla="*/ 0 h 165"/>
                  <a:gd name="T84" fmla="*/ 0 w 154"/>
                  <a:gd name="T85" fmla="*/ 0 h 165"/>
                  <a:gd name="T86" fmla="*/ 0 w 154"/>
                  <a:gd name="T87" fmla="*/ 0 h 165"/>
                  <a:gd name="T88" fmla="*/ 0 w 154"/>
                  <a:gd name="T89" fmla="*/ 0 h 165"/>
                  <a:gd name="T90" fmla="*/ 0 w 154"/>
                  <a:gd name="T91" fmla="*/ 0 h 165"/>
                  <a:gd name="T92" fmla="*/ 0 w 154"/>
                  <a:gd name="T93" fmla="*/ 0 h 165"/>
                  <a:gd name="T94" fmla="*/ 0 w 154"/>
                  <a:gd name="T95" fmla="*/ 0 h 165"/>
                  <a:gd name="T96" fmla="*/ 0 w 154"/>
                  <a:gd name="T97" fmla="*/ 0 h 165"/>
                  <a:gd name="T98" fmla="*/ 0 w 154"/>
                  <a:gd name="T99" fmla="*/ 0 h 165"/>
                  <a:gd name="T100" fmla="*/ 0 w 154"/>
                  <a:gd name="T101" fmla="*/ 0 h 165"/>
                  <a:gd name="T102" fmla="*/ 0 w 154"/>
                  <a:gd name="T103" fmla="*/ 0 h 165"/>
                  <a:gd name="T104" fmla="*/ 0 w 154"/>
                  <a:gd name="T105" fmla="*/ 0 h 165"/>
                  <a:gd name="T106" fmla="*/ 0 w 154"/>
                  <a:gd name="T107" fmla="*/ 0 h 165"/>
                  <a:gd name="T108" fmla="*/ 0 w 154"/>
                  <a:gd name="T109" fmla="*/ 0 h 165"/>
                  <a:gd name="T110" fmla="*/ 0 w 154"/>
                  <a:gd name="T111" fmla="*/ 0 h 165"/>
                  <a:gd name="T112" fmla="*/ 0 w 154"/>
                  <a:gd name="T113" fmla="*/ 0 h 165"/>
                  <a:gd name="T114" fmla="*/ 0 w 154"/>
                  <a:gd name="T115" fmla="*/ 0 h 165"/>
                  <a:gd name="T116" fmla="*/ 0 w 154"/>
                  <a:gd name="T117" fmla="*/ 0 h 165"/>
                  <a:gd name="T118" fmla="*/ 0 w 154"/>
                  <a:gd name="T119" fmla="*/ 0 h 1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4" h="165">
                    <a:moveTo>
                      <a:pt x="151" y="163"/>
                    </a:moveTo>
                    <a:lnTo>
                      <a:pt x="151" y="163"/>
                    </a:lnTo>
                    <a:lnTo>
                      <a:pt x="150" y="159"/>
                    </a:lnTo>
                    <a:lnTo>
                      <a:pt x="151" y="158"/>
                    </a:lnTo>
                    <a:lnTo>
                      <a:pt x="151" y="150"/>
                    </a:lnTo>
                    <a:lnTo>
                      <a:pt x="150" y="147"/>
                    </a:lnTo>
                    <a:lnTo>
                      <a:pt x="147" y="145"/>
                    </a:lnTo>
                    <a:lnTo>
                      <a:pt x="146" y="142"/>
                    </a:lnTo>
                    <a:lnTo>
                      <a:pt x="146" y="140"/>
                    </a:lnTo>
                    <a:lnTo>
                      <a:pt x="146" y="138"/>
                    </a:lnTo>
                    <a:lnTo>
                      <a:pt x="147" y="138"/>
                    </a:lnTo>
                    <a:lnTo>
                      <a:pt x="150" y="140"/>
                    </a:lnTo>
                    <a:lnTo>
                      <a:pt x="151" y="140"/>
                    </a:lnTo>
                    <a:lnTo>
                      <a:pt x="153" y="138"/>
                    </a:lnTo>
                    <a:lnTo>
                      <a:pt x="153" y="136"/>
                    </a:lnTo>
                    <a:lnTo>
                      <a:pt x="151" y="130"/>
                    </a:lnTo>
                    <a:lnTo>
                      <a:pt x="149" y="127"/>
                    </a:lnTo>
                    <a:lnTo>
                      <a:pt x="147" y="125"/>
                    </a:lnTo>
                    <a:lnTo>
                      <a:pt x="146" y="123"/>
                    </a:lnTo>
                    <a:lnTo>
                      <a:pt x="147" y="121"/>
                    </a:lnTo>
                    <a:lnTo>
                      <a:pt x="150" y="123"/>
                    </a:lnTo>
                    <a:lnTo>
                      <a:pt x="151" y="123"/>
                    </a:lnTo>
                    <a:lnTo>
                      <a:pt x="153" y="123"/>
                    </a:lnTo>
                    <a:lnTo>
                      <a:pt x="153" y="121"/>
                    </a:lnTo>
                    <a:lnTo>
                      <a:pt x="153" y="118"/>
                    </a:lnTo>
                    <a:lnTo>
                      <a:pt x="151" y="114"/>
                    </a:lnTo>
                    <a:lnTo>
                      <a:pt x="150" y="112"/>
                    </a:lnTo>
                    <a:lnTo>
                      <a:pt x="145" y="114"/>
                    </a:lnTo>
                    <a:lnTo>
                      <a:pt x="141" y="112"/>
                    </a:lnTo>
                    <a:lnTo>
                      <a:pt x="137" y="110"/>
                    </a:lnTo>
                    <a:lnTo>
                      <a:pt x="133" y="107"/>
                    </a:lnTo>
                    <a:lnTo>
                      <a:pt x="132" y="102"/>
                    </a:lnTo>
                    <a:lnTo>
                      <a:pt x="128" y="92"/>
                    </a:lnTo>
                    <a:lnTo>
                      <a:pt x="125" y="86"/>
                    </a:lnTo>
                    <a:lnTo>
                      <a:pt x="120" y="81"/>
                    </a:lnTo>
                    <a:lnTo>
                      <a:pt x="116" y="79"/>
                    </a:lnTo>
                    <a:lnTo>
                      <a:pt x="114" y="79"/>
                    </a:lnTo>
                    <a:lnTo>
                      <a:pt x="112" y="79"/>
                    </a:lnTo>
                    <a:lnTo>
                      <a:pt x="112" y="77"/>
                    </a:lnTo>
                    <a:lnTo>
                      <a:pt x="114" y="77"/>
                    </a:lnTo>
                    <a:lnTo>
                      <a:pt x="121" y="77"/>
                    </a:lnTo>
                    <a:lnTo>
                      <a:pt x="129" y="80"/>
                    </a:lnTo>
                    <a:lnTo>
                      <a:pt x="136" y="81"/>
                    </a:lnTo>
                    <a:lnTo>
                      <a:pt x="141" y="83"/>
                    </a:lnTo>
                    <a:lnTo>
                      <a:pt x="146" y="81"/>
                    </a:lnTo>
                    <a:lnTo>
                      <a:pt x="151" y="79"/>
                    </a:lnTo>
                    <a:lnTo>
                      <a:pt x="154" y="76"/>
                    </a:lnTo>
                    <a:lnTo>
                      <a:pt x="154" y="71"/>
                    </a:lnTo>
                    <a:lnTo>
                      <a:pt x="154" y="64"/>
                    </a:lnTo>
                    <a:lnTo>
                      <a:pt x="151" y="59"/>
                    </a:lnTo>
                    <a:lnTo>
                      <a:pt x="147" y="55"/>
                    </a:lnTo>
                    <a:lnTo>
                      <a:pt x="144" y="51"/>
                    </a:lnTo>
                    <a:lnTo>
                      <a:pt x="142" y="51"/>
                    </a:lnTo>
                    <a:lnTo>
                      <a:pt x="141" y="53"/>
                    </a:lnTo>
                    <a:lnTo>
                      <a:pt x="141" y="54"/>
                    </a:lnTo>
                    <a:lnTo>
                      <a:pt x="140" y="57"/>
                    </a:lnTo>
                    <a:lnTo>
                      <a:pt x="138" y="55"/>
                    </a:lnTo>
                    <a:lnTo>
                      <a:pt x="137" y="53"/>
                    </a:lnTo>
                    <a:lnTo>
                      <a:pt x="134" y="48"/>
                    </a:lnTo>
                    <a:lnTo>
                      <a:pt x="131" y="45"/>
                    </a:lnTo>
                    <a:lnTo>
                      <a:pt x="128" y="42"/>
                    </a:lnTo>
                    <a:lnTo>
                      <a:pt x="124" y="42"/>
                    </a:lnTo>
                    <a:lnTo>
                      <a:pt x="123" y="42"/>
                    </a:lnTo>
                    <a:lnTo>
                      <a:pt x="121" y="44"/>
                    </a:lnTo>
                    <a:lnTo>
                      <a:pt x="123" y="45"/>
                    </a:lnTo>
                    <a:lnTo>
                      <a:pt x="124" y="49"/>
                    </a:lnTo>
                    <a:lnTo>
                      <a:pt x="124" y="50"/>
                    </a:lnTo>
                    <a:lnTo>
                      <a:pt x="121" y="49"/>
                    </a:lnTo>
                    <a:lnTo>
                      <a:pt x="119" y="46"/>
                    </a:lnTo>
                    <a:lnTo>
                      <a:pt x="116" y="42"/>
                    </a:lnTo>
                    <a:lnTo>
                      <a:pt x="114" y="40"/>
                    </a:lnTo>
                    <a:lnTo>
                      <a:pt x="110" y="37"/>
                    </a:lnTo>
                    <a:lnTo>
                      <a:pt x="105" y="35"/>
                    </a:lnTo>
                    <a:lnTo>
                      <a:pt x="103" y="33"/>
                    </a:lnTo>
                    <a:lnTo>
                      <a:pt x="102" y="35"/>
                    </a:lnTo>
                    <a:lnTo>
                      <a:pt x="103" y="36"/>
                    </a:lnTo>
                    <a:lnTo>
                      <a:pt x="105" y="40"/>
                    </a:lnTo>
                    <a:lnTo>
                      <a:pt x="103" y="41"/>
                    </a:lnTo>
                    <a:lnTo>
                      <a:pt x="101" y="40"/>
                    </a:lnTo>
                    <a:lnTo>
                      <a:pt x="97" y="35"/>
                    </a:lnTo>
                    <a:lnTo>
                      <a:pt x="94" y="29"/>
                    </a:lnTo>
                    <a:lnTo>
                      <a:pt x="94" y="26"/>
                    </a:lnTo>
                    <a:lnTo>
                      <a:pt x="96" y="20"/>
                    </a:lnTo>
                    <a:lnTo>
                      <a:pt x="98" y="16"/>
                    </a:lnTo>
                    <a:lnTo>
                      <a:pt x="102" y="14"/>
                    </a:lnTo>
                    <a:lnTo>
                      <a:pt x="107" y="13"/>
                    </a:lnTo>
                    <a:lnTo>
                      <a:pt x="112" y="14"/>
                    </a:lnTo>
                    <a:lnTo>
                      <a:pt x="119" y="16"/>
                    </a:lnTo>
                    <a:lnTo>
                      <a:pt x="128" y="22"/>
                    </a:lnTo>
                    <a:lnTo>
                      <a:pt x="132" y="24"/>
                    </a:lnTo>
                    <a:lnTo>
                      <a:pt x="137" y="24"/>
                    </a:lnTo>
                    <a:lnTo>
                      <a:pt x="142" y="24"/>
                    </a:lnTo>
                    <a:lnTo>
                      <a:pt x="144" y="23"/>
                    </a:lnTo>
                    <a:lnTo>
                      <a:pt x="145" y="22"/>
                    </a:lnTo>
                    <a:lnTo>
                      <a:pt x="144" y="20"/>
                    </a:lnTo>
                    <a:lnTo>
                      <a:pt x="136" y="19"/>
                    </a:lnTo>
                    <a:lnTo>
                      <a:pt x="127" y="14"/>
                    </a:lnTo>
                    <a:lnTo>
                      <a:pt x="120" y="11"/>
                    </a:lnTo>
                    <a:lnTo>
                      <a:pt x="119" y="9"/>
                    </a:lnTo>
                    <a:lnTo>
                      <a:pt x="120" y="9"/>
                    </a:lnTo>
                    <a:lnTo>
                      <a:pt x="128" y="11"/>
                    </a:lnTo>
                    <a:lnTo>
                      <a:pt x="134" y="14"/>
                    </a:lnTo>
                    <a:lnTo>
                      <a:pt x="141" y="16"/>
                    </a:lnTo>
                    <a:lnTo>
                      <a:pt x="146" y="16"/>
                    </a:lnTo>
                    <a:lnTo>
                      <a:pt x="149" y="16"/>
                    </a:lnTo>
                    <a:lnTo>
                      <a:pt x="150" y="15"/>
                    </a:lnTo>
                    <a:lnTo>
                      <a:pt x="151" y="14"/>
                    </a:lnTo>
                    <a:lnTo>
                      <a:pt x="151" y="11"/>
                    </a:lnTo>
                    <a:lnTo>
                      <a:pt x="150" y="6"/>
                    </a:lnTo>
                    <a:lnTo>
                      <a:pt x="147" y="2"/>
                    </a:lnTo>
                    <a:lnTo>
                      <a:pt x="146" y="4"/>
                    </a:lnTo>
                    <a:lnTo>
                      <a:pt x="146" y="5"/>
                    </a:lnTo>
                    <a:lnTo>
                      <a:pt x="146" y="7"/>
                    </a:lnTo>
                    <a:lnTo>
                      <a:pt x="146" y="10"/>
                    </a:lnTo>
                    <a:lnTo>
                      <a:pt x="144" y="11"/>
                    </a:lnTo>
                    <a:lnTo>
                      <a:pt x="141" y="11"/>
                    </a:lnTo>
                    <a:lnTo>
                      <a:pt x="129" y="7"/>
                    </a:lnTo>
                    <a:lnTo>
                      <a:pt x="119" y="4"/>
                    </a:lnTo>
                    <a:lnTo>
                      <a:pt x="111" y="4"/>
                    </a:lnTo>
                    <a:lnTo>
                      <a:pt x="107" y="4"/>
                    </a:lnTo>
                    <a:lnTo>
                      <a:pt x="102" y="5"/>
                    </a:lnTo>
                    <a:lnTo>
                      <a:pt x="98" y="7"/>
                    </a:lnTo>
                    <a:lnTo>
                      <a:pt x="94" y="9"/>
                    </a:lnTo>
                    <a:lnTo>
                      <a:pt x="92" y="13"/>
                    </a:lnTo>
                    <a:lnTo>
                      <a:pt x="90" y="16"/>
                    </a:lnTo>
                    <a:lnTo>
                      <a:pt x="89" y="20"/>
                    </a:lnTo>
                    <a:lnTo>
                      <a:pt x="88" y="24"/>
                    </a:lnTo>
                    <a:lnTo>
                      <a:pt x="89" y="29"/>
                    </a:lnTo>
                    <a:lnTo>
                      <a:pt x="90" y="33"/>
                    </a:lnTo>
                    <a:lnTo>
                      <a:pt x="92" y="37"/>
                    </a:lnTo>
                    <a:lnTo>
                      <a:pt x="96" y="41"/>
                    </a:lnTo>
                    <a:lnTo>
                      <a:pt x="101" y="45"/>
                    </a:lnTo>
                    <a:lnTo>
                      <a:pt x="106" y="49"/>
                    </a:lnTo>
                    <a:lnTo>
                      <a:pt x="121" y="55"/>
                    </a:lnTo>
                    <a:lnTo>
                      <a:pt x="136" y="59"/>
                    </a:lnTo>
                    <a:lnTo>
                      <a:pt x="144" y="63"/>
                    </a:lnTo>
                    <a:lnTo>
                      <a:pt x="146" y="67"/>
                    </a:lnTo>
                    <a:lnTo>
                      <a:pt x="147" y="71"/>
                    </a:lnTo>
                    <a:lnTo>
                      <a:pt x="147" y="73"/>
                    </a:lnTo>
                    <a:lnTo>
                      <a:pt x="145" y="75"/>
                    </a:lnTo>
                    <a:lnTo>
                      <a:pt x="144" y="76"/>
                    </a:lnTo>
                    <a:lnTo>
                      <a:pt x="140" y="77"/>
                    </a:lnTo>
                    <a:lnTo>
                      <a:pt x="136" y="76"/>
                    </a:lnTo>
                    <a:lnTo>
                      <a:pt x="124" y="73"/>
                    </a:lnTo>
                    <a:lnTo>
                      <a:pt x="114" y="72"/>
                    </a:lnTo>
                    <a:lnTo>
                      <a:pt x="103" y="72"/>
                    </a:lnTo>
                    <a:lnTo>
                      <a:pt x="92" y="72"/>
                    </a:lnTo>
                    <a:lnTo>
                      <a:pt x="84" y="73"/>
                    </a:lnTo>
                    <a:lnTo>
                      <a:pt x="76" y="77"/>
                    </a:lnTo>
                    <a:lnTo>
                      <a:pt x="70" y="83"/>
                    </a:lnTo>
                    <a:lnTo>
                      <a:pt x="67" y="84"/>
                    </a:lnTo>
                    <a:lnTo>
                      <a:pt x="64" y="85"/>
                    </a:lnTo>
                    <a:lnTo>
                      <a:pt x="63" y="85"/>
                    </a:lnTo>
                    <a:lnTo>
                      <a:pt x="61" y="84"/>
                    </a:lnTo>
                    <a:lnTo>
                      <a:pt x="58" y="85"/>
                    </a:lnTo>
                    <a:lnTo>
                      <a:pt x="55" y="88"/>
                    </a:lnTo>
                    <a:lnTo>
                      <a:pt x="53" y="92"/>
                    </a:lnTo>
                    <a:lnTo>
                      <a:pt x="51" y="93"/>
                    </a:lnTo>
                    <a:lnTo>
                      <a:pt x="49" y="92"/>
                    </a:lnTo>
                    <a:lnTo>
                      <a:pt x="46" y="88"/>
                    </a:lnTo>
                    <a:lnTo>
                      <a:pt x="44" y="83"/>
                    </a:lnTo>
                    <a:lnTo>
                      <a:pt x="40" y="80"/>
                    </a:lnTo>
                    <a:lnTo>
                      <a:pt x="39" y="79"/>
                    </a:lnTo>
                    <a:lnTo>
                      <a:pt x="40" y="76"/>
                    </a:lnTo>
                    <a:lnTo>
                      <a:pt x="41" y="75"/>
                    </a:lnTo>
                    <a:lnTo>
                      <a:pt x="42" y="72"/>
                    </a:lnTo>
                    <a:lnTo>
                      <a:pt x="42" y="71"/>
                    </a:lnTo>
                    <a:lnTo>
                      <a:pt x="44" y="70"/>
                    </a:lnTo>
                    <a:lnTo>
                      <a:pt x="45" y="71"/>
                    </a:lnTo>
                    <a:lnTo>
                      <a:pt x="45" y="75"/>
                    </a:lnTo>
                    <a:lnTo>
                      <a:pt x="46" y="80"/>
                    </a:lnTo>
                    <a:lnTo>
                      <a:pt x="48" y="84"/>
                    </a:lnTo>
                    <a:lnTo>
                      <a:pt x="50" y="84"/>
                    </a:lnTo>
                    <a:lnTo>
                      <a:pt x="51" y="84"/>
                    </a:lnTo>
                    <a:lnTo>
                      <a:pt x="53" y="81"/>
                    </a:lnTo>
                    <a:lnTo>
                      <a:pt x="54" y="76"/>
                    </a:lnTo>
                    <a:lnTo>
                      <a:pt x="55" y="72"/>
                    </a:lnTo>
                    <a:lnTo>
                      <a:pt x="55" y="71"/>
                    </a:lnTo>
                    <a:lnTo>
                      <a:pt x="57" y="72"/>
                    </a:lnTo>
                    <a:lnTo>
                      <a:pt x="58" y="75"/>
                    </a:lnTo>
                    <a:lnTo>
                      <a:pt x="61" y="77"/>
                    </a:lnTo>
                    <a:lnTo>
                      <a:pt x="62" y="79"/>
                    </a:lnTo>
                    <a:lnTo>
                      <a:pt x="63" y="79"/>
                    </a:lnTo>
                    <a:lnTo>
                      <a:pt x="64" y="77"/>
                    </a:lnTo>
                    <a:lnTo>
                      <a:pt x="64" y="75"/>
                    </a:lnTo>
                    <a:lnTo>
                      <a:pt x="64" y="72"/>
                    </a:lnTo>
                    <a:lnTo>
                      <a:pt x="64" y="70"/>
                    </a:lnTo>
                    <a:lnTo>
                      <a:pt x="64" y="68"/>
                    </a:lnTo>
                    <a:lnTo>
                      <a:pt x="64" y="67"/>
                    </a:lnTo>
                    <a:lnTo>
                      <a:pt x="66" y="67"/>
                    </a:lnTo>
                    <a:lnTo>
                      <a:pt x="67" y="67"/>
                    </a:lnTo>
                    <a:lnTo>
                      <a:pt x="68" y="70"/>
                    </a:lnTo>
                    <a:lnTo>
                      <a:pt x="70" y="71"/>
                    </a:lnTo>
                    <a:lnTo>
                      <a:pt x="72" y="71"/>
                    </a:lnTo>
                    <a:lnTo>
                      <a:pt x="74" y="71"/>
                    </a:lnTo>
                    <a:lnTo>
                      <a:pt x="74" y="70"/>
                    </a:lnTo>
                    <a:lnTo>
                      <a:pt x="72" y="66"/>
                    </a:lnTo>
                    <a:lnTo>
                      <a:pt x="71" y="63"/>
                    </a:lnTo>
                    <a:lnTo>
                      <a:pt x="70" y="61"/>
                    </a:lnTo>
                    <a:lnTo>
                      <a:pt x="67" y="59"/>
                    </a:lnTo>
                    <a:lnTo>
                      <a:pt x="66" y="59"/>
                    </a:lnTo>
                    <a:lnTo>
                      <a:pt x="63" y="61"/>
                    </a:lnTo>
                    <a:lnTo>
                      <a:pt x="62" y="61"/>
                    </a:lnTo>
                    <a:lnTo>
                      <a:pt x="63" y="58"/>
                    </a:lnTo>
                    <a:lnTo>
                      <a:pt x="64" y="53"/>
                    </a:lnTo>
                    <a:lnTo>
                      <a:pt x="66" y="49"/>
                    </a:lnTo>
                    <a:lnTo>
                      <a:pt x="67" y="40"/>
                    </a:lnTo>
                    <a:lnTo>
                      <a:pt x="68" y="32"/>
                    </a:lnTo>
                    <a:lnTo>
                      <a:pt x="70" y="27"/>
                    </a:lnTo>
                    <a:lnTo>
                      <a:pt x="71" y="26"/>
                    </a:lnTo>
                    <a:lnTo>
                      <a:pt x="72" y="28"/>
                    </a:lnTo>
                    <a:lnTo>
                      <a:pt x="72" y="31"/>
                    </a:lnTo>
                    <a:lnTo>
                      <a:pt x="72" y="35"/>
                    </a:lnTo>
                    <a:lnTo>
                      <a:pt x="75" y="32"/>
                    </a:lnTo>
                    <a:lnTo>
                      <a:pt x="77" y="29"/>
                    </a:lnTo>
                    <a:lnTo>
                      <a:pt x="77" y="24"/>
                    </a:lnTo>
                    <a:lnTo>
                      <a:pt x="77" y="22"/>
                    </a:lnTo>
                    <a:lnTo>
                      <a:pt x="76" y="20"/>
                    </a:lnTo>
                    <a:lnTo>
                      <a:pt x="74" y="19"/>
                    </a:lnTo>
                    <a:lnTo>
                      <a:pt x="71" y="18"/>
                    </a:lnTo>
                    <a:lnTo>
                      <a:pt x="70" y="16"/>
                    </a:lnTo>
                    <a:lnTo>
                      <a:pt x="70" y="15"/>
                    </a:lnTo>
                    <a:lnTo>
                      <a:pt x="70" y="13"/>
                    </a:lnTo>
                    <a:lnTo>
                      <a:pt x="70" y="10"/>
                    </a:lnTo>
                    <a:lnTo>
                      <a:pt x="68" y="9"/>
                    </a:lnTo>
                    <a:lnTo>
                      <a:pt x="67" y="7"/>
                    </a:lnTo>
                    <a:lnTo>
                      <a:pt x="66" y="7"/>
                    </a:lnTo>
                    <a:lnTo>
                      <a:pt x="61" y="13"/>
                    </a:lnTo>
                    <a:lnTo>
                      <a:pt x="58" y="14"/>
                    </a:lnTo>
                    <a:lnTo>
                      <a:pt x="57" y="14"/>
                    </a:lnTo>
                    <a:lnTo>
                      <a:pt x="58" y="11"/>
                    </a:lnTo>
                    <a:lnTo>
                      <a:pt x="58" y="10"/>
                    </a:lnTo>
                    <a:lnTo>
                      <a:pt x="57" y="5"/>
                    </a:lnTo>
                    <a:lnTo>
                      <a:pt x="51" y="0"/>
                    </a:lnTo>
                    <a:lnTo>
                      <a:pt x="51" y="2"/>
                    </a:lnTo>
                    <a:lnTo>
                      <a:pt x="50" y="4"/>
                    </a:lnTo>
                    <a:lnTo>
                      <a:pt x="48" y="6"/>
                    </a:lnTo>
                    <a:lnTo>
                      <a:pt x="46" y="9"/>
                    </a:lnTo>
                    <a:lnTo>
                      <a:pt x="46" y="11"/>
                    </a:lnTo>
                    <a:lnTo>
                      <a:pt x="46" y="14"/>
                    </a:lnTo>
                    <a:lnTo>
                      <a:pt x="45" y="14"/>
                    </a:lnTo>
                    <a:lnTo>
                      <a:pt x="44" y="11"/>
                    </a:lnTo>
                    <a:lnTo>
                      <a:pt x="41" y="10"/>
                    </a:lnTo>
                    <a:lnTo>
                      <a:pt x="39" y="7"/>
                    </a:lnTo>
                    <a:lnTo>
                      <a:pt x="37" y="6"/>
                    </a:lnTo>
                    <a:lnTo>
                      <a:pt x="36" y="10"/>
                    </a:lnTo>
                    <a:lnTo>
                      <a:pt x="35" y="15"/>
                    </a:lnTo>
                    <a:lnTo>
                      <a:pt x="35" y="16"/>
                    </a:lnTo>
                    <a:lnTo>
                      <a:pt x="35" y="19"/>
                    </a:lnTo>
                    <a:lnTo>
                      <a:pt x="33" y="19"/>
                    </a:lnTo>
                    <a:lnTo>
                      <a:pt x="32" y="18"/>
                    </a:lnTo>
                    <a:lnTo>
                      <a:pt x="29" y="18"/>
                    </a:lnTo>
                    <a:lnTo>
                      <a:pt x="28" y="18"/>
                    </a:lnTo>
                    <a:lnTo>
                      <a:pt x="27" y="19"/>
                    </a:lnTo>
                    <a:lnTo>
                      <a:pt x="26" y="23"/>
                    </a:lnTo>
                    <a:lnTo>
                      <a:pt x="26" y="27"/>
                    </a:lnTo>
                    <a:lnTo>
                      <a:pt x="28" y="31"/>
                    </a:lnTo>
                    <a:lnTo>
                      <a:pt x="29" y="35"/>
                    </a:lnTo>
                    <a:lnTo>
                      <a:pt x="32" y="35"/>
                    </a:lnTo>
                    <a:lnTo>
                      <a:pt x="32" y="32"/>
                    </a:lnTo>
                    <a:lnTo>
                      <a:pt x="32" y="28"/>
                    </a:lnTo>
                    <a:lnTo>
                      <a:pt x="32" y="27"/>
                    </a:lnTo>
                    <a:lnTo>
                      <a:pt x="32" y="26"/>
                    </a:lnTo>
                    <a:lnTo>
                      <a:pt x="33" y="27"/>
                    </a:lnTo>
                    <a:lnTo>
                      <a:pt x="35" y="29"/>
                    </a:lnTo>
                    <a:lnTo>
                      <a:pt x="36" y="36"/>
                    </a:lnTo>
                    <a:lnTo>
                      <a:pt x="37" y="44"/>
                    </a:lnTo>
                    <a:lnTo>
                      <a:pt x="40" y="50"/>
                    </a:lnTo>
                    <a:lnTo>
                      <a:pt x="42" y="57"/>
                    </a:lnTo>
                    <a:lnTo>
                      <a:pt x="45" y="59"/>
                    </a:lnTo>
                    <a:lnTo>
                      <a:pt x="44" y="61"/>
                    </a:lnTo>
                    <a:lnTo>
                      <a:pt x="42" y="61"/>
                    </a:lnTo>
                    <a:lnTo>
                      <a:pt x="40" y="59"/>
                    </a:lnTo>
                    <a:lnTo>
                      <a:pt x="39" y="59"/>
                    </a:lnTo>
                    <a:lnTo>
                      <a:pt x="37" y="59"/>
                    </a:lnTo>
                    <a:lnTo>
                      <a:pt x="36" y="62"/>
                    </a:lnTo>
                    <a:lnTo>
                      <a:pt x="36" y="73"/>
                    </a:lnTo>
                    <a:lnTo>
                      <a:pt x="36" y="84"/>
                    </a:lnTo>
                    <a:lnTo>
                      <a:pt x="39" y="94"/>
                    </a:lnTo>
                    <a:lnTo>
                      <a:pt x="42" y="103"/>
                    </a:lnTo>
                    <a:lnTo>
                      <a:pt x="44" y="107"/>
                    </a:lnTo>
                    <a:lnTo>
                      <a:pt x="42" y="112"/>
                    </a:lnTo>
                    <a:lnTo>
                      <a:pt x="40" y="118"/>
                    </a:lnTo>
                    <a:lnTo>
                      <a:pt x="37" y="123"/>
                    </a:lnTo>
                    <a:lnTo>
                      <a:pt x="32" y="129"/>
                    </a:lnTo>
                    <a:lnTo>
                      <a:pt x="22" y="140"/>
                    </a:lnTo>
                    <a:lnTo>
                      <a:pt x="15" y="145"/>
                    </a:lnTo>
                    <a:lnTo>
                      <a:pt x="9" y="149"/>
                    </a:lnTo>
                    <a:lnTo>
                      <a:pt x="5" y="151"/>
                    </a:lnTo>
                    <a:lnTo>
                      <a:pt x="1" y="154"/>
                    </a:lnTo>
                    <a:lnTo>
                      <a:pt x="0" y="158"/>
                    </a:lnTo>
                    <a:lnTo>
                      <a:pt x="0" y="164"/>
                    </a:lnTo>
                    <a:lnTo>
                      <a:pt x="5" y="162"/>
                    </a:lnTo>
                    <a:lnTo>
                      <a:pt x="10" y="160"/>
                    </a:lnTo>
                    <a:lnTo>
                      <a:pt x="11" y="158"/>
                    </a:lnTo>
                    <a:lnTo>
                      <a:pt x="13" y="155"/>
                    </a:lnTo>
                    <a:lnTo>
                      <a:pt x="14" y="154"/>
                    </a:lnTo>
                    <a:lnTo>
                      <a:pt x="16" y="152"/>
                    </a:lnTo>
                    <a:lnTo>
                      <a:pt x="20" y="150"/>
                    </a:lnTo>
                    <a:lnTo>
                      <a:pt x="22" y="147"/>
                    </a:lnTo>
                    <a:lnTo>
                      <a:pt x="23" y="149"/>
                    </a:lnTo>
                    <a:lnTo>
                      <a:pt x="20" y="154"/>
                    </a:lnTo>
                    <a:lnTo>
                      <a:pt x="20" y="155"/>
                    </a:lnTo>
                    <a:lnTo>
                      <a:pt x="22" y="159"/>
                    </a:lnTo>
                    <a:lnTo>
                      <a:pt x="26" y="163"/>
                    </a:lnTo>
                    <a:lnTo>
                      <a:pt x="27" y="162"/>
                    </a:lnTo>
                    <a:lnTo>
                      <a:pt x="28" y="156"/>
                    </a:lnTo>
                    <a:lnTo>
                      <a:pt x="32" y="151"/>
                    </a:lnTo>
                    <a:lnTo>
                      <a:pt x="32" y="149"/>
                    </a:lnTo>
                    <a:lnTo>
                      <a:pt x="33" y="143"/>
                    </a:lnTo>
                    <a:lnTo>
                      <a:pt x="33" y="138"/>
                    </a:lnTo>
                    <a:lnTo>
                      <a:pt x="32" y="137"/>
                    </a:lnTo>
                    <a:lnTo>
                      <a:pt x="33" y="136"/>
                    </a:lnTo>
                    <a:lnTo>
                      <a:pt x="35" y="137"/>
                    </a:lnTo>
                    <a:lnTo>
                      <a:pt x="36" y="140"/>
                    </a:lnTo>
                    <a:lnTo>
                      <a:pt x="37" y="141"/>
                    </a:lnTo>
                    <a:lnTo>
                      <a:pt x="40" y="140"/>
                    </a:lnTo>
                    <a:lnTo>
                      <a:pt x="44" y="134"/>
                    </a:lnTo>
                    <a:lnTo>
                      <a:pt x="44" y="130"/>
                    </a:lnTo>
                    <a:lnTo>
                      <a:pt x="44" y="125"/>
                    </a:lnTo>
                    <a:lnTo>
                      <a:pt x="44" y="124"/>
                    </a:lnTo>
                    <a:lnTo>
                      <a:pt x="45" y="123"/>
                    </a:lnTo>
                    <a:lnTo>
                      <a:pt x="46" y="124"/>
                    </a:lnTo>
                    <a:lnTo>
                      <a:pt x="48" y="128"/>
                    </a:lnTo>
                    <a:lnTo>
                      <a:pt x="48" y="129"/>
                    </a:lnTo>
                    <a:lnTo>
                      <a:pt x="49" y="129"/>
                    </a:lnTo>
                    <a:lnTo>
                      <a:pt x="51" y="129"/>
                    </a:lnTo>
                    <a:lnTo>
                      <a:pt x="53" y="127"/>
                    </a:lnTo>
                    <a:lnTo>
                      <a:pt x="54" y="123"/>
                    </a:lnTo>
                    <a:lnTo>
                      <a:pt x="55" y="119"/>
                    </a:lnTo>
                    <a:lnTo>
                      <a:pt x="55" y="115"/>
                    </a:lnTo>
                    <a:lnTo>
                      <a:pt x="57" y="114"/>
                    </a:lnTo>
                    <a:lnTo>
                      <a:pt x="58" y="114"/>
                    </a:lnTo>
                    <a:lnTo>
                      <a:pt x="58" y="116"/>
                    </a:lnTo>
                    <a:lnTo>
                      <a:pt x="59" y="118"/>
                    </a:lnTo>
                    <a:lnTo>
                      <a:pt x="62" y="116"/>
                    </a:lnTo>
                    <a:lnTo>
                      <a:pt x="63" y="114"/>
                    </a:lnTo>
                    <a:lnTo>
                      <a:pt x="63" y="112"/>
                    </a:lnTo>
                    <a:lnTo>
                      <a:pt x="62" y="110"/>
                    </a:lnTo>
                    <a:lnTo>
                      <a:pt x="61" y="108"/>
                    </a:lnTo>
                    <a:lnTo>
                      <a:pt x="61" y="106"/>
                    </a:lnTo>
                    <a:lnTo>
                      <a:pt x="61" y="102"/>
                    </a:lnTo>
                    <a:lnTo>
                      <a:pt x="64" y="95"/>
                    </a:lnTo>
                    <a:lnTo>
                      <a:pt x="67" y="92"/>
                    </a:lnTo>
                    <a:lnTo>
                      <a:pt x="68" y="90"/>
                    </a:lnTo>
                    <a:lnTo>
                      <a:pt x="70" y="92"/>
                    </a:lnTo>
                    <a:lnTo>
                      <a:pt x="70" y="93"/>
                    </a:lnTo>
                    <a:lnTo>
                      <a:pt x="68" y="95"/>
                    </a:lnTo>
                    <a:lnTo>
                      <a:pt x="70" y="97"/>
                    </a:lnTo>
                    <a:lnTo>
                      <a:pt x="72" y="95"/>
                    </a:lnTo>
                    <a:lnTo>
                      <a:pt x="77" y="93"/>
                    </a:lnTo>
                    <a:lnTo>
                      <a:pt x="83" y="92"/>
                    </a:lnTo>
                    <a:lnTo>
                      <a:pt x="86" y="92"/>
                    </a:lnTo>
                    <a:lnTo>
                      <a:pt x="89" y="92"/>
                    </a:lnTo>
                    <a:lnTo>
                      <a:pt x="93" y="92"/>
                    </a:lnTo>
                    <a:lnTo>
                      <a:pt x="96" y="92"/>
                    </a:lnTo>
                    <a:lnTo>
                      <a:pt x="97" y="89"/>
                    </a:lnTo>
                    <a:lnTo>
                      <a:pt x="96" y="86"/>
                    </a:lnTo>
                    <a:lnTo>
                      <a:pt x="94" y="84"/>
                    </a:lnTo>
                    <a:lnTo>
                      <a:pt x="93" y="83"/>
                    </a:lnTo>
                    <a:lnTo>
                      <a:pt x="93" y="81"/>
                    </a:lnTo>
                    <a:lnTo>
                      <a:pt x="94" y="81"/>
                    </a:lnTo>
                    <a:lnTo>
                      <a:pt x="97" y="83"/>
                    </a:lnTo>
                    <a:lnTo>
                      <a:pt x="101" y="88"/>
                    </a:lnTo>
                    <a:lnTo>
                      <a:pt x="109" y="102"/>
                    </a:lnTo>
                    <a:lnTo>
                      <a:pt x="116" y="111"/>
                    </a:lnTo>
                    <a:lnTo>
                      <a:pt x="123" y="116"/>
                    </a:lnTo>
                    <a:lnTo>
                      <a:pt x="129" y="119"/>
                    </a:lnTo>
                    <a:lnTo>
                      <a:pt x="136" y="121"/>
                    </a:lnTo>
                    <a:lnTo>
                      <a:pt x="140" y="124"/>
                    </a:lnTo>
                    <a:lnTo>
                      <a:pt x="142" y="127"/>
                    </a:lnTo>
                    <a:lnTo>
                      <a:pt x="142" y="130"/>
                    </a:lnTo>
                    <a:lnTo>
                      <a:pt x="141" y="136"/>
                    </a:lnTo>
                    <a:lnTo>
                      <a:pt x="137" y="143"/>
                    </a:lnTo>
                    <a:lnTo>
                      <a:pt x="131" y="155"/>
                    </a:lnTo>
                    <a:lnTo>
                      <a:pt x="128" y="159"/>
                    </a:lnTo>
                    <a:lnTo>
                      <a:pt x="128" y="164"/>
                    </a:lnTo>
                    <a:lnTo>
                      <a:pt x="128" y="165"/>
                    </a:lnTo>
                    <a:lnTo>
                      <a:pt x="129" y="164"/>
                    </a:lnTo>
                    <a:lnTo>
                      <a:pt x="133" y="164"/>
                    </a:lnTo>
                    <a:lnTo>
                      <a:pt x="137" y="163"/>
                    </a:lnTo>
                    <a:lnTo>
                      <a:pt x="138" y="162"/>
                    </a:lnTo>
                    <a:lnTo>
                      <a:pt x="140" y="159"/>
                    </a:lnTo>
                    <a:lnTo>
                      <a:pt x="138" y="155"/>
                    </a:lnTo>
                    <a:lnTo>
                      <a:pt x="138" y="154"/>
                    </a:lnTo>
                    <a:lnTo>
                      <a:pt x="140" y="151"/>
                    </a:lnTo>
                    <a:lnTo>
                      <a:pt x="141" y="151"/>
                    </a:lnTo>
                    <a:lnTo>
                      <a:pt x="142" y="151"/>
                    </a:lnTo>
                    <a:lnTo>
                      <a:pt x="145" y="158"/>
                    </a:lnTo>
                    <a:lnTo>
                      <a:pt x="147" y="160"/>
                    </a:lnTo>
                    <a:lnTo>
                      <a:pt x="151"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5" name="Freeform 343"/>
              <p:cNvSpPr>
                <a:spLocks/>
              </p:cNvSpPr>
              <p:nvPr userDrawn="1"/>
            </p:nvSpPr>
            <p:spPr bwMode="auto">
              <a:xfrm>
                <a:off x="256" y="185"/>
                <a:ext cx="3"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16">
                    <a:moveTo>
                      <a:pt x="0" y="8"/>
                    </a:moveTo>
                    <a:lnTo>
                      <a:pt x="0" y="11"/>
                    </a:lnTo>
                    <a:lnTo>
                      <a:pt x="0" y="12"/>
                    </a:lnTo>
                    <a:lnTo>
                      <a:pt x="0" y="15"/>
                    </a:lnTo>
                    <a:lnTo>
                      <a:pt x="2" y="16"/>
                    </a:lnTo>
                    <a:lnTo>
                      <a:pt x="4" y="15"/>
                    </a:lnTo>
                    <a:lnTo>
                      <a:pt x="5" y="12"/>
                    </a:lnTo>
                    <a:lnTo>
                      <a:pt x="7" y="7"/>
                    </a:lnTo>
                    <a:lnTo>
                      <a:pt x="5" y="4"/>
                    </a:lnTo>
                    <a:lnTo>
                      <a:pt x="4" y="2"/>
                    </a:lnTo>
                    <a:lnTo>
                      <a:pt x="3" y="0"/>
                    </a:lnTo>
                    <a:lnTo>
                      <a:pt x="2" y="3"/>
                    </a:lnTo>
                    <a:lnTo>
                      <a:pt x="0" y="8"/>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6" name="Freeform 344"/>
              <p:cNvSpPr>
                <a:spLocks/>
              </p:cNvSpPr>
              <p:nvPr userDrawn="1"/>
            </p:nvSpPr>
            <p:spPr bwMode="auto">
              <a:xfrm>
                <a:off x="256" y="185"/>
                <a:ext cx="3"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16">
                    <a:moveTo>
                      <a:pt x="0" y="8"/>
                    </a:moveTo>
                    <a:lnTo>
                      <a:pt x="0" y="11"/>
                    </a:lnTo>
                    <a:lnTo>
                      <a:pt x="0" y="12"/>
                    </a:lnTo>
                    <a:lnTo>
                      <a:pt x="0" y="15"/>
                    </a:lnTo>
                    <a:lnTo>
                      <a:pt x="2" y="16"/>
                    </a:lnTo>
                    <a:lnTo>
                      <a:pt x="4" y="15"/>
                    </a:lnTo>
                    <a:lnTo>
                      <a:pt x="5" y="12"/>
                    </a:lnTo>
                    <a:lnTo>
                      <a:pt x="7" y="7"/>
                    </a:lnTo>
                    <a:lnTo>
                      <a:pt x="5" y="4"/>
                    </a:lnTo>
                    <a:lnTo>
                      <a:pt x="4" y="2"/>
                    </a:lnTo>
                    <a:lnTo>
                      <a:pt x="3" y="0"/>
                    </a:lnTo>
                    <a:lnTo>
                      <a:pt x="2" y="3"/>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7" name="Freeform 345"/>
              <p:cNvSpPr>
                <a:spLocks/>
              </p:cNvSpPr>
              <p:nvPr userDrawn="1"/>
            </p:nvSpPr>
            <p:spPr bwMode="auto">
              <a:xfrm>
                <a:off x="249" y="177"/>
                <a:ext cx="15" cy="32"/>
              </a:xfrm>
              <a:custGeom>
                <a:avLst/>
                <a:gdLst>
                  <a:gd name="T0" fmla="*/ 0 w 47"/>
                  <a:gd name="T1" fmla="*/ 0 h 97"/>
                  <a:gd name="T2" fmla="*/ 0 w 47"/>
                  <a:gd name="T3" fmla="*/ 0 h 97"/>
                  <a:gd name="T4" fmla="*/ 0 w 47"/>
                  <a:gd name="T5" fmla="*/ 0 h 97"/>
                  <a:gd name="T6" fmla="*/ 0 w 47"/>
                  <a:gd name="T7" fmla="*/ 0 h 97"/>
                  <a:gd name="T8" fmla="*/ 0 w 47"/>
                  <a:gd name="T9" fmla="*/ 0 h 97"/>
                  <a:gd name="T10" fmla="*/ 0 w 47"/>
                  <a:gd name="T11" fmla="*/ 0 h 97"/>
                  <a:gd name="T12" fmla="*/ 0 w 47"/>
                  <a:gd name="T13" fmla="*/ 0 h 97"/>
                  <a:gd name="T14" fmla="*/ 0 w 47"/>
                  <a:gd name="T15" fmla="*/ 0 h 97"/>
                  <a:gd name="T16" fmla="*/ 0 w 47"/>
                  <a:gd name="T17" fmla="*/ 0 h 97"/>
                  <a:gd name="T18" fmla="*/ 0 w 47"/>
                  <a:gd name="T19" fmla="*/ 0 h 97"/>
                  <a:gd name="T20" fmla="*/ 0 w 47"/>
                  <a:gd name="T21" fmla="*/ 0 h 97"/>
                  <a:gd name="T22" fmla="*/ 0 w 47"/>
                  <a:gd name="T23" fmla="*/ 0 h 97"/>
                  <a:gd name="T24" fmla="*/ 0 w 47"/>
                  <a:gd name="T25" fmla="*/ 0 h 97"/>
                  <a:gd name="T26" fmla="*/ 0 w 47"/>
                  <a:gd name="T27" fmla="*/ 0 h 97"/>
                  <a:gd name="T28" fmla="*/ 0 w 47"/>
                  <a:gd name="T29" fmla="*/ 0 h 97"/>
                  <a:gd name="T30" fmla="*/ 0 w 47"/>
                  <a:gd name="T31" fmla="*/ 0 h 97"/>
                  <a:gd name="T32" fmla="*/ 0 w 47"/>
                  <a:gd name="T33" fmla="*/ 0 h 97"/>
                  <a:gd name="T34" fmla="*/ 0 w 47"/>
                  <a:gd name="T35" fmla="*/ 0 h 97"/>
                  <a:gd name="T36" fmla="*/ 0 w 47"/>
                  <a:gd name="T37" fmla="*/ 0 h 97"/>
                  <a:gd name="T38" fmla="*/ 0 w 47"/>
                  <a:gd name="T39" fmla="*/ 0 h 97"/>
                  <a:gd name="T40" fmla="*/ 0 w 47"/>
                  <a:gd name="T41" fmla="*/ 0 h 97"/>
                  <a:gd name="T42" fmla="*/ 0 w 47"/>
                  <a:gd name="T43" fmla="*/ 0 h 97"/>
                  <a:gd name="T44" fmla="*/ 0 w 47"/>
                  <a:gd name="T45" fmla="*/ 0 h 97"/>
                  <a:gd name="T46" fmla="*/ 0 w 47"/>
                  <a:gd name="T47" fmla="*/ 0 h 97"/>
                  <a:gd name="T48" fmla="*/ 0 w 47"/>
                  <a:gd name="T49" fmla="*/ 0 h 97"/>
                  <a:gd name="T50" fmla="*/ 0 w 47"/>
                  <a:gd name="T51" fmla="*/ 0 h 97"/>
                  <a:gd name="T52" fmla="*/ 0 w 47"/>
                  <a:gd name="T53" fmla="*/ 0 h 97"/>
                  <a:gd name="T54" fmla="*/ 0 w 47"/>
                  <a:gd name="T55" fmla="*/ 0 h 97"/>
                  <a:gd name="T56" fmla="*/ 0 w 47"/>
                  <a:gd name="T57" fmla="*/ 0 h 97"/>
                  <a:gd name="T58" fmla="*/ 0 w 47"/>
                  <a:gd name="T59" fmla="*/ 0 h 97"/>
                  <a:gd name="T60" fmla="*/ 0 w 47"/>
                  <a:gd name="T61" fmla="*/ 0 h 97"/>
                  <a:gd name="T62" fmla="*/ 0 w 47"/>
                  <a:gd name="T63" fmla="*/ 0 h 97"/>
                  <a:gd name="T64" fmla="*/ 0 w 47"/>
                  <a:gd name="T65" fmla="*/ 0 h 97"/>
                  <a:gd name="T66" fmla="*/ 0 w 47"/>
                  <a:gd name="T67" fmla="*/ 0 h 97"/>
                  <a:gd name="T68" fmla="*/ 0 w 47"/>
                  <a:gd name="T69" fmla="*/ 0 h 97"/>
                  <a:gd name="T70" fmla="*/ 0 w 47"/>
                  <a:gd name="T71" fmla="*/ 0 h 97"/>
                  <a:gd name="T72" fmla="*/ 0 w 47"/>
                  <a:gd name="T73" fmla="*/ 0 h 97"/>
                  <a:gd name="T74" fmla="*/ 0 w 47"/>
                  <a:gd name="T75" fmla="*/ 0 h 97"/>
                  <a:gd name="T76" fmla="*/ 0 w 47"/>
                  <a:gd name="T77" fmla="*/ 0 h 97"/>
                  <a:gd name="T78" fmla="*/ 0 w 47"/>
                  <a:gd name="T79" fmla="*/ 0 h 97"/>
                  <a:gd name="T80" fmla="*/ 0 w 47"/>
                  <a:gd name="T81" fmla="*/ 0 h 97"/>
                  <a:gd name="T82" fmla="*/ 0 w 47"/>
                  <a:gd name="T83" fmla="*/ 0 h 97"/>
                  <a:gd name="T84" fmla="*/ 0 w 47"/>
                  <a:gd name="T85" fmla="*/ 0 h 97"/>
                  <a:gd name="T86" fmla="*/ 0 w 47"/>
                  <a:gd name="T87" fmla="*/ 0 h 97"/>
                  <a:gd name="T88" fmla="*/ 0 w 47"/>
                  <a:gd name="T89" fmla="*/ 0 h 97"/>
                  <a:gd name="T90" fmla="*/ 0 w 47"/>
                  <a:gd name="T91" fmla="*/ 0 h 97"/>
                  <a:gd name="T92" fmla="*/ 0 w 47"/>
                  <a:gd name="T93" fmla="*/ 0 h 97"/>
                  <a:gd name="T94" fmla="*/ 0 w 47"/>
                  <a:gd name="T95" fmla="*/ 0 h 97"/>
                  <a:gd name="T96" fmla="*/ 0 w 47"/>
                  <a:gd name="T97" fmla="*/ 0 h 97"/>
                  <a:gd name="T98" fmla="*/ 0 w 47"/>
                  <a:gd name="T99" fmla="*/ 0 h 97"/>
                  <a:gd name="T100" fmla="*/ 0 w 47"/>
                  <a:gd name="T101" fmla="*/ 0 h 97"/>
                  <a:gd name="T102" fmla="*/ 0 w 47"/>
                  <a:gd name="T103" fmla="*/ 0 h 97"/>
                  <a:gd name="T104" fmla="*/ 0 w 47"/>
                  <a:gd name="T105" fmla="*/ 0 h 97"/>
                  <a:gd name="T106" fmla="*/ 0 w 47"/>
                  <a:gd name="T107" fmla="*/ 0 h 97"/>
                  <a:gd name="T108" fmla="*/ 0 w 47"/>
                  <a:gd name="T109" fmla="*/ 0 h 97"/>
                  <a:gd name="T110" fmla="*/ 0 w 47"/>
                  <a:gd name="T111" fmla="*/ 0 h 97"/>
                  <a:gd name="T112" fmla="*/ 0 w 47"/>
                  <a:gd name="T113" fmla="*/ 0 h 97"/>
                  <a:gd name="T114" fmla="*/ 0 w 47"/>
                  <a:gd name="T115" fmla="*/ 0 h 97"/>
                  <a:gd name="T116" fmla="*/ 0 w 47"/>
                  <a:gd name="T117" fmla="*/ 0 h 97"/>
                  <a:gd name="T118" fmla="*/ 0 w 47"/>
                  <a:gd name="T119" fmla="*/ 0 h 97"/>
                  <a:gd name="T120" fmla="*/ 0 w 47"/>
                  <a:gd name="T121" fmla="*/ 0 h 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7" h="97">
                    <a:moveTo>
                      <a:pt x="10" y="0"/>
                    </a:moveTo>
                    <a:lnTo>
                      <a:pt x="10" y="1"/>
                    </a:lnTo>
                    <a:lnTo>
                      <a:pt x="9" y="9"/>
                    </a:lnTo>
                    <a:lnTo>
                      <a:pt x="8" y="13"/>
                    </a:lnTo>
                    <a:lnTo>
                      <a:pt x="8" y="15"/>
                    </a:lnTo>
                    <a:lnTo>
                      <a:pt x="8" y="19"/>
                    </a:lnTo>
                    <a:lnTo>
                      <a:pt x="10" y="20"/>
                    </a:lnTo>
                    <a:lnTo>
                      <a:pt x="13" y="22"/>
                    </a:lnTo>
                    <a:lnTo>
                      <a:pt x="13" y="24"/>
                    </a:lnTo>
                    <a:lnTo>
                      <a:pt x="13" y="28"/>
                    </a:lnTo>
                    <a:lnTo>
                      <a:pt x="14" y="33"/>
                    </a:lnTo>
                    <a:lnTo>
                      <a:pt x="13" y="35"/>
                    </a:lnTo>
                    <a:lnTo>
                      <a:pt x="12" y="33"/>
                    </a:lnTo>
                    <a:lnTo>
                      <a:pt x="10" y="31"/>
                    </a:lnTo>
                    <a:lnTo>
                      <a:pt x="8" y="27"/>
                    </a:lnTo>
                    <a:lnTo>
                      <a:pt x="5" y="25"/>
                    </a:lnTo>
                    <a:lnTo>
                      <a:pt x="0" y="27"/>
                    </a:lnTo>
                    <a:lnTo>
                      <a:pt x="5" y="36"/>
                    </a:lnTo>
                    <a:lnTo>
                      <a:pt x="8" y="41"/>
                    </a:lnTo>
                    <a:lnTo>
                      <a:pt x="13" y="45"/>
                    </a:lnTo>
                    <a:lnTo>
                      <a:pt x="14" y="46"/>
                    </a:lnTo>
                    <a:lnTo>
                      <a:pt x="14" y="48"/>
                    </a:lnTo>
                    <a:lnTo>
                      <a:pt x="13" y="48"/>
                    </a:lnTo>
                    <a:lnTo>
                      <a:pt x="10" y="48"/>
                    </a:lnTo>
                    <a:lnTo>
                      <a:pt x="9" y="48"/>
                    </a:lnTo>
                    <a:lnTo>
                      <a:pt x="8" y="49"/>
                    </a:lnTo>
                    <a:lnTo>
                      <a:pt x="9" y="53"/>
                    </a:lnTo>
                    <a:lnTo>
                      <a:pt x="10" y="57"/>
                    </a:lnTo>
                    <a:lnTo>
                      <a:pt x="14" y="60"/>
                    </a:lnTo>
                    <a:lnTo>
                      <a:pt x="18" y="63"/>
                    </a:lnTo>
                    <a:lnTo>
                      <a:pt x="19" y="66"/>
                    </a:lnTo>
                    <a:lnTo>
                      <a:pt x="18" y="67"/>
                    </a:lnTo>
                    <a:lnTo>
                      <a:pt x="17" y="66"/>
                    </a:lnTo>
                    <a:lnTo>
                      <a:pt x="16" y="66"/>
                    </a:lnTo>
                    <a:lnTo>
                      <a:pt x="14" y="66"/>
                    </a:lnTo>
                    <a:lnTo>
                      <a:pt x="14" y="67"/>
                    </a:lnTo>
                    <a:lnTo>
                      <a:pt x="14" y="71"/>
                    </a:lnTo>
                    <a:lnTo>
                      <a:pt x="17" y="75"/>
                    </a:lnTo>
                    <a:lnTo>
                      <a:pt x="19" y="79"/>
                    </a:lnTo>
                    <a:lnTo>
                      <a:pt x="22" y="80"/>
                    </a:lnTo>
                    <a:lnTo>
                      <a:pt x="30" y="84"/>
                    </a:lnTo>
                    <a:lnTo>
                      <a:pt x="31" y="85"/>
                    </a:lnTo>
                    <a:lnTo>
                      <a:pt x="30" y="86"/>
                    </a:lnTo>
                    <a:lnTo>
                      <a:pt x="28" y="86"/>
                    </a:lnTo>
                    <a:lnTo>
                      <a:pt x="27" y="86"/>
                    </a:lnTo>
                    <a:lnTo>
                      <a:pt x="25" y="86"/>
                    </a:lnTo>
                    <a:lnTo>
                      <a:pt x="23" y="86"/>
                    </a:lnTo>
                    <a:lnTo>
                      <a:pt x="26" y="93"/>
                    </a:lnTo>
                    <a:lnTo>
                      <a:pt x="28" y="95"/>
                    </a:lnTo>
                    <a:lnTo>
                      <a:pt x="30" y="97"/>
                    </a:lnTo>
                    <a:lnTo>
                      <a:pt x="31" y="97"/>
                    </a:lnTo>
                    <a:lnTo>
                      <a:pt x="32" y="93"/>
                    </a:lnTo>
                    <a:lnTo>
                      <a:pt x="38" y="89"/>
                    </a:lnTo>
                    <a:lnTo>
                      <a:pt x="41" y="86"/>
                    </a:lnTo>
                    <a:lnTo>
                      <a:pt x="45" y="86"/>
                    </a:lnTo>
                    <a:lnTo>
                      <a:pt x="47" y="85"/>
                    </a:lnTo>
                    <a:lnTo>
                      <a:pt x="45" y="81"/>
                    </a:lnTo>
                    <a:lnTo>
                      <a:pt x="45" y="77"/>
                    </a:lnTo>
                    <a:lnTo>
                      <a:pt x="45" y="75"/>
                    </a:lnTo>
                    <a:lnTo>
                      <a:pt x="45" y="71"/>
                    </a:lnTo>
                    <a:lnTo>
                      <a:pt x="44" y="70"/>
                    </a:lnTo>
                    <a:lnTo>
                      <a:pt x="43" y="71"/>
                    </a:lnTo>
                    <a:lnTo>
                      <a:pt x="39" y="75"/>
                    </a:lnTo>
                    <a:lnTo>
                      <a:pt x="35" y="76"/>
                    </a:lnTo>
                    <a:lnTo>
                      <a:pt x="31" y="75"/>
                    </a:lnTo>
                    <a:lnTo>
                      <a:pt x="28" y="73"/>
                    </a:lnTo>
                    <a:lnTo>
                      <a:pt x="26" y="70"/>
                    </a:lnTo>
                    <a:lnTo>
                      <a:pt x="23" y="66"/>
                    </a:lnTo>
                    <a:lnTo>
                      <a:pt x="21" y="54"/>
                    </a:lnTo>
                    <a:lnTo>
                      <a:pt x="19" y="38"/>
                    </a:lnTo>
                    <a:lnTo>
                      <a:pt x="19" y="32"/>
                    </a:lnTo>
                    <a:lnTo>
                      <a:pt x="19" y="24"/>
                    </a:lnTo>
                    <a:lnTo>
                      <a:pt x="19" y="22"/>
                    </a:lnTo>
                    <a:lnTo>
                      <a:pt x="19" y="16"/>
                    </a:lnTo>
                    <a:lnTo>
                      <a:pt x="18" y="11"/>
                    </a:lnTo>
                    <a:lnTo>
                      <a:pt x="17" y="7"/>
                    </a:lnTo>
                    <a:lnTo>
                      <a:pt x="14" y="3"/>
                    </a:lnTo>
                    <a:lnTo>
                      <a:pt x="12" y="1"/>
                    </a:lnTo>
                    <a:lnTo>
                      <a:pt x="10"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8" name="Freeform 346"/>
              <p:cNvSpPr>
                <a:spLocks/>
              </p:cNvSpPr>
              <p:nvPr userDrawn="1"/>
            </p:nvSpPr>
            <p:spPr bwMode="auto">
              <a:xfrm>
                <a:off x="252" y="217"/>
                <a:ext cx="7" cy="3"/>
              </a:xfrm>
              <a:custGeom>
                <a:avLst/>
                <a:gdLst>
                  <a:gd name="T0" fmla="*/ 0 w 22"/>
                  <a:gd name="T1" fmla="*/ 0 h 9"/>
                  <a:gd name="T2" fmla="*/ 0 w 22"/>
                  <a:gd name="T3" fmla="*/ 0 h 9"/>
                  <a:gd name="T4" fmla="*/ 0 w 22"/>
                  <a:gd name="T5" fmla="*/ 0 h 9"/>
                  <a:gd name="T6" fmla="*/ 0 w 22"/>
                  <a:gd name="T7" fmla="*/ 0 h 9"/>
                  <a:gd name="T8" fmla="*/ 0 w 22"/>
                  <a:gd name="T9" fmla="*/ 0 h 9"/>
                  <a:gd name="T10" fmla="*/ 0 w 22"/>
                  <a:gd name="T11" fmla="*/ 0 h 9"/>
                  <a:gd name="T12" fmla="*/ 0 w 22"/>
                  <a:gd name="T13" fmla="*/ 0 h 9"/>
                  <a:gd name="T14" fmla="*/ 0 w 22"/>
                  <a:gd name="T15" fmla="*/ 0 h 9"/>
                  <a:gd name="T16" fmla="*/ 0 w 22"/>
                  <a:gd name="T17" fmla="*/ 0 h 9"/>
                  <a:gd name="T18" fmla="*/ 0 w 22"/>
                  <a:gd name="T19" fmla="*/ 0 h 9"/>
                  <a:gd name="T20" fmla="*/ 0 w 22"/>
                  <a:gd name="T21" fmla="*/ 0 h 9"/>
                  <a:gd name="T22" fmla="*/ 0 w 22"/>
                  <a:gd name="T23" fmla="*/ 0 h 9"/>
                  <a:gd name="T24" fmla="*/ 0 w 22"/>
                  <a:gd name="T25" fmla="*/ 0 h 9"/>
                  <a:gd name="T26" fmla="*/ 0 w 22"/>
                  <a:gd name="T27" fmla="*/ 0 h 9"/>
                  <a:gd name="T28" fmla="*/ 0 w 22"/>
                  <a:gd name="T29" fmla="*/ 0 h 9"/>
                  <a:gd name="T30" fmla="*/ 0 w 22"/>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 h="9">
                    <a:moveTo>
                      <a:pt x="22" y="4"/>
                    </a:moveTo>
                    <a:lnTo>
                      <a:pt x="22" y="4"/>
                    </a:lnTo>
                    <a:lnTo>
                      <a:pt x="13" y="1"/>
                    </a:lnTo>
                    <a:lnTo>
                      <a:pt x="8" y="0"/>
                    </a:lnTo>
                    <a:lnTo>
                      <a:pt x="4" y="0"/>
                    </a:lnTo>
                    <a:lnTo>
                      <a:pt x="0" y="3"/>
                    </a:lnTo>
                    <a:lnTo>
                      <a:pt x="2" y="4"/>
                    </a:lnTo>
                    <a:lnTo>
                      <a:pt x="6" y="7"/>
                    </a:lnTo>
                    <a:lnTo>
                      <a:pt x="8" y="9"/>
                    </a:lnTo>
                    <a:lnTo>
                      <a:pt x="11" y="9"/>
                    </a:lnTo>
                    <a:lnTo>
                      <a:pt x="16" y="8"/>
                    </a:lnTo>
                    <a:lnTo>
                      <a:pt x="22"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9" name="Freeform 347"/>
              <p:cNvSpPr>
                <a:spLocks/>
              </p:cNvSpPr>
              <p:nvPr userDrawn="1"/>
            </p:nvSpPr>
            <p:spPr bwMode="auto">
              <a:xfrm>
                <a:off x="252" y="217"/>
                <a:ext cx="7" cy="3"/>
              </a:xfrm>
              <a:custGeom>
                <a:avLst/>
                <a:gdLst>
                  <a:gd name="T0" fmla="*/ 0 w 22"/>
                  <a:gd name="T1" fmla="*/ 0 h 9"/>
                  <a:gd name="T2" fmla="*/ 0 w 22"/>
                  <a:gd name="T3" fmla="*/ 0 h 9"/>
                  <a:gd name="T4" fmla="*/ 0 w 22"/>
                  <a:gd name="T5" fmla="*/ 0 h 9"/>
                  <a:gd name="T6" fmla="*/ 0 w 22"/>
                  <a:gd name="T7" fmla="*/ 0 h 9"/>
                  <a:gd name="T8" fmla="*/ 0 w 22"/>
                  <a:gd name="T9" fmla="*/ 0 h 9"/>
                  <a:gd name="T10" fmla="*/ 0 w 22"/>
                  <a:gd name="T11" fmla="*/ 0 h 9"/>
                  <a:gd name="T12" fmla="*/ 0 w 22"/>
                  <a:gd name="T13" fmla="*/ 0 h 9"/>
                  <a:gd name="T14" fmla="*/ 0 w 22"/>
                  <a:gd name="T15" fmla="*/ 0 h 9"/>
                  <a:gd name="T16" fmla="*/ 0 w 22"/>
                  <a:gd name="T17" fmla="*/ 0 h 9"/>
                  <a:gd name="T18" fmla="*/ 0 w 22"/>
                  <a:gd name="T19" fmla="*/ 0 h 9"/>
                  <a:gd name="T20" fmla="*/ 0 w 22"/>
                  <a:gd name="T21" fmla="*/ 0 h 9"/>
                  <a:gd name="T22" fmla="*/ 0 w 22"/>
                  <a:gd name="T23" fmla="*/ 0 h 9"/>
                  <a:gd name="T24" fmla="*/ 0 w 22"/>
                  <a:gd name="T25" fmla="*/ 0 h 9"/>
                  <a:gd name="T26" fmla="*/ 0 w 22"/>
                  <a:gd name="T27" fmla="*/ 0 h 9"/>
                  <a:gd name="T28" fmla="*/ 0 w 22"/>
                  <a:gd name="T29" fmla="*/ 0 h 9"/>
                  <a:gd name="T30" fmla="*/ 0 w 22"/>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 h="9">
                    <a:moveTo>
                      <a:pt x="22" y="4"/>
                    </a:moveTo>
                    <a:lnTo>
                      <a:pt x="22" y="4"/>
                    </a:lnTo>
                    <a:lnTo>
                      <a:pt x="13" y="1"/>
                    </a:lnTo>
                    <a:lnTo>
                      <a:pt x="8" y="0"/>
                    </a:lnTo>
                    <a:lnTo>
                      <a:pt x="4" y="0"/>
                    </a:lnTo>
                    <a:lnTo>
                      <a:pt x="0" y="3"/>
                    </a:lnTo>
                    <a:lnTo>
                      <a:pt x="2" y="4"/>
                    </a:lnTo>
                    <a:lnTo>
                      <a:pt x="6" y="7"/>
                    </a:lnTo>
                    <a:lnTo>
                      <a:pt x="8" y="9"/>
                    </a:lnTo>
                    <a:lnTo>
                      <a:pt x="11" y="9"/>
                    </a:lnTo>
                    <a:lnTo>
                      <a:pt x="16" y="8"/>
                    </a:lnTo>
                    <a:lnTo>
                      <a:pt x="2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0" name="Freeform 348"/>
              <p:cNvSpPr>
                <a:spLocks/>
              </p:cNvSpPr>
              <p:nvPr userDrawn="1"/>
            </p:nvSpPr>
            <p:spPr bwMode="auto">
              <a:xfrm>
                <a:off x="273" y="205"/>
                <a:ext cx="18"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 h="70">
                    <a:moveTo>
                      <a:pt x="23" y="70"/>
                    </a:moveTo>
                    <a:lnTo>
                      <a:pt x="23" y="70"/>
                    </a:lnTo>
                    <a:lnTo>
                      <a:pt x="24" y="67"/>
                    </a:lnTo>
                    <a:lnTo>
                      <a:pt x="27" y="66"/>
                    </a:lnTo>
                    <a:lnTo>
                      <a:pt x="32" y="60"/>
                    </a:lnTo>
                    <a:lnTo>
                      <a:pt x="34" y="56"/>
                    </a:lnTo>
                    <a:lnTo>
                      <a:pt x="34" y="54"/>
                    </a:lnTo>
                    <a:lnTo>
                      <a:pt x="34" y="52"/>
                    </a:lnTo>
                    <a:lnTo>
                      <a:pt x="35" y="51"/>
                    </a:lnTo>
                    <a:lnTo>
                      <a:pt x="36" y="49"/>
                    </a:lnTo>
                    <a:lnTo>
                      <a:pt x="37" y="52"/>
                    </a:lnTo>
                    <a:lnTo>
                      <a:pt x="39" y="53"/>
                    </a:lnTo>
                    <a:lnTo>
                      <a:pt x="41" y="52"/>
                    </a:lnTo>
                    <a:lnTo>
                      <a:pt x="43" y="48"/>
                    </a:lnTo>
                    <a:lnTo>
                      <a:pt x="44" y="45"/>
                    </a:lnTo>
                    <a:lnTo>
                      <a:pt x="44" y="43"/>
                    </a:lnTo>
                    <a:lnTo>
                      <a:pt x="43" y="40"/>
                    </a:lnTo>
                    <a:lnTo>
                      <a:pt x="43" y="38"/>
                    </a:lnTo>
                    <a:lnTo>
                      <a:pt x="43" y="36"/>
                    </a:lnTo>
                    <a:lnTo>
                      <a:pt x="44" y="36"/>
                    </a:lnTo>
                    <a:lnTo>
                      <a:pt x="45" y="36"/>
                    </a:lnTo>
                    <a:lnTo>
                      <a:pt x="47" y="38"/>
                    </a:lnTo>
                    <a:lnTo>
                      <a:pt x="47" y="39"/>
                    </a:lnTo>
                    <a:lnTo>
                      <a:pt x="49" y="38"/>
                    </a:lnTo>
                    <a:lnTo>
                      <a:pt x="50" y="35"/>
                    </a:lnTo>
                    <a:lnTo>
                      <a:pt x="52" y="32"/>
                    </a:lnTo>
                    <a:lnTo>
                      <a:pt x="49" y="31"/>
                    </a:lnTo>
                    <a:lnTo>
                      <a:pt x="48" y="30"/>
                    </a:lnTo>
                    <a:lnTo>
                      <a:pt x="45" y="29"/>
                    </a:lnTo>
                    <a:lnTo>
                      <a:pt x="44" y="26"/>
                    </a:lnTo>
                    <a:lnTo>
                      <a:pt x="43" y="20"/>
                    </a:lnTo>
                    <a:lnTo>
                      <a:pt x="43" y="18"/>
                    </a:lnTo>
                    <a:lnTo>
                      <a:pt x="44" y="14"/>
                    </a:lnTo>
                    <a:lnTo>
                      <a:pt x="44" y="12"/>
                    </a:lnTo>
                    <a:lnTo>
                      <a:pt x="44" y="9"/>
                    </a:lnTo>
                    <a:lnTo>
                      <a:pt x="43" y="7"/>
                    </a:lnTo>
                    <a:lnTo>
                      <a:pt x="40" y="3"/>
                    </a:lnTo>
                    <a:lnTo>
                      <a:pt x="39" y="0"/>
                    </a:lnTo>
                    <a:lnTo>
                      <a:pt x="36" y="0"/>
                    </a:lnTo>
                    <a:lnTo>
                      <a:pt x="35" y="1"/>
                    </a:lnTo>
                    <a:lnTo>
                      <a:pt x="32" y="4"/>
                    </a:lnTo>
                    <a:lnTo>
                      <a:pt x="30" y="5"/>
                    </a:lnTo>
                    <a:lnTo>
                      <a:pt x="27" y="8"/>
                    </a:lnTo>
                    <a:lnTo>
                      <a:pt x="27" y="12"/>
                    </a:lnTo>
                    <a:lnTo>
                      <a:pt x="28" y="17"/>
                    </a:lnTo>
                    <a:lnTo>
                      <a:pt x="34" y="27"/>
                    </a:lnTo>
                    <a:lnTo>
                      <a:pt x="36" y="32"/>
                    </a:lnTo>
                    <a:lnTo>
                      <a:pt x="36" y="38"/>
                    </a:lnTo>
                    <a:lnTo>
                      <a:pt x="35" y="43"/>
                    </a:lnTo>
                    <a:lnTo>
                      <a:pt x="31" y="47"/>
                    </a:lnTo>
                    <a:lnTo>
                      <a:pt x="26" y="49"/>
                    </a:lnTo>
                    <a:lnTo>
                      <a:pt x="18" y="52"/>
                    </a:lnTo>
                    <a:lnTo>
                      <a:pt x="9" y="54"/>
                    </a:lnTo>
                    <a:lnTo>
                      <a:pt x="4" y="57"/>
                    </a:lnTo>
                    <a:lnTo>
                      <a:pt x="1" y="61"/>
                    </a:lnTo>
                    <a:lnTo>
                      <a:pt x="0" y="66"/>
                    </a:lnTo>
                    <a:lnTo>
                      <a:pt x="2" y="65"/>
                    </a:lnTo>
                    <a:lnTo>
                      <a:pt x="8" y="65"/>
                    </a:lnTo>
                    <a:lnTo>
                      <a:pt x="9" y="65"/>
                    </a:lnTo>
                    <a:lnTo>
                      <a:pt x="10" y="65"/>
                    </a:lnTo>
                    <a:lnTo>
                      <a:pt x="13" y="65"/>
                    </a:lnTo>
                    <a:lnTo>
                      <a:pt x="14" y="62"/>
                    </a:lnTo>
                    <a:lnTo>
                      <a:pt x="17" y="60"/>
                    </a:lnTo>
                    <a:lnTo>
                      <a:pt x="19" y="58"/>
                    </a:lnTo>
                    <a:lnTo>
                      <a:pt x="22" y="57"/>
                    </a:lnTo>
                    <a:lnTo>
                      <a:pt x="24" y="56"/>
                    </a:lnTo>
                    <a:lnTo>
                      <a:pt x="26" y="56"/>
                    </a:lnTo>
                    <a:lnTo>
                      <a:pt x="24" y="58"/>
                    </a:lnTo>
                    <a:lnTo>
                      <a:pt x="23" y="62"/>
                    </a:lnTo>
                    <a:lnTo>
                      <a:pt x="22" y="65"/>
                    </a:lnTo>
                    <a:lnTo>
                      <a:pt x="22" y="67"/>
                    </a:lnTo>
                    <a:lnTo>
                      <a:pt x="23" y="7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1" name="Freeform 349"/>
              <p:cNvSpPr>
                <a:spLocks/>
              </p:cNvSpPr>
              <p:nvPr userDrawn="1"/>
            </p:nvSpPr>
            <p:spPr bwMode="auto">
              <a:xfrm>
                <a:off x="273" y="205"/>
                <a:ext cx="18"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 h="70">
                    <a:moveTo>
                      <a:pt x="23" y="70"/>
                    </a:moveTo>
                    <a:lnTo>
                      <a:pt x="23" y="70"/>
                    </a:lnTo>
                    <a:lnTo>
                      <a:pt x="24" y="67"/>
                    </a:lnTo>
                    <a:lnTo>
                      <a:pt x="27" y="66"/>
                    </a:lnTo>
                    <a:lnTo>
                      <a:pt x="32" y="60"/>
                    </a:lnTo>
                    <a:lnTo>
                      <a:pt x="34" y="56"/>
                    </a:lnTo>
                    <a:lnTo>
                      <a:pt x="34" y="54"/>
                    </a:lnTo>
                    <a:lnTo>
                      <a:pt x="34" y="52"/>
                    </a:lnTo>
                    <a:lnTo>
                      <a:pt x="35" y="51"/>
                    </a:lnTo>
                    <a:lnTo>
                      <a:pt x="36" y="49"/>
                    </a:lnTo>
                    <a:lnTo>
                      <a:pt x="37" y="52"/>
                    </a:lnTo>
                    <a:lnTo>
                      <a:pt x="39" y="53"/>
                    </a:lnTo>
                    <a:lnTo>
                      <a:pt x="41" y="52"/>
                    </a:lnTo>
                    <a:lnTo>
                      <a:pt x="43" y="48"/>
                    </a:lnTo>
                    <a:lnTo>
                      <a:pt x="44" y="45"/>
                    </a:lnTo>
                    <a:lnTo>
                      <a:pt x="44" y="43"/>
                    </a:lnTo>
                    <a:lnTo>
                      <a:pt x="43" y="40"/>
                    </a:lnTo>
                    <a:lnTo>
                      <a:pt x="43" y="38"/>
                    </a:lnTo>
                    <a:lnTo>
                      <a:pt x="43" y="36"/>
                    </a:lnTo>
                    <a:lnTo>
                      <a:pt x="44" y="36"/>
                    </a:lnTo>
                    <a:lnTo>
                      <a:pt x="45" y="36"/>
                    </a:lnTo>
                    <a:lnTo>
                      <a:pt x="47" y="38"/>
                    </a:lnTo>
                    <a:lnTo>
                      <a:pt x="47" y="39"/>
                    </a:lnTo>
                    <a:lnTo>
                      <a:pt x="49" y="38"/>
                    </a:lnTo>
                    <a:lnTo>
                      <a:pt x="50" y="35"/>
                    </a:lnTo>
                    <a:lnTo>
                      <a:pt x="52" y="32"/>
                    </a:lnTo>
                    <a:lnTo>
                      <a:pt x="49" y="31"/>
                    </a:lnTo>
                    <a:lnTo>
                      <a:pt x="48" y="30"/>
                    </a:lnTo>
                    <a:lnTo>
                      <a:pt x="45" y="29"/>
                    </a:lnTo>
                    <a:lnTo>
                      <a:pt x="44" y="26"/>
                    </a:lnTo>
                    <a:lnTo>
                      <a:pt x="43" y="20"/>
                    </a:lnTo>
                    <a:lnTo>
                      <a:pt x="43" y="18"/>
                    </a:lnTo>
                    <a:lnTo>
                      <a:pt x="44" y="14"/>
                    </a:lnTo>
                    <a:lnTo>
                      <a:pt x="44" y="12"/>
                    </a:lnTo>
                    <a:lnTo>
                      <a:pt x="44" y="9"/>
                    </a:lnTo>
                    <a:lnTo>
                      <a:pt x="43" y="7"/>
                    </a:lnTo>
                    <a:lnTo>
                      <a:pt x="40" y="3"/>
                    </a:lnTo>
                    <a:lnTo>
                      <a:pt x="39" y="0"/>
                    </a:lnTo>
                    <a:lnTo>
                      <a:pt x="36" y="0"/>
                    </a:lnTo>
                    <a:lnTo>
                      <a:pt x="35" y="1"/>
                    </a:lnTo>
                    <a:lnTo>
                      <a:pt x="32" y="4"/>
                    </a:lnTo>
                    <a:lnTo>
                      <a:pt x="30" y="5"/>
                    </a:lnTo>
                    <a:lnTo>
                      <a:pt x="27" y="8"/>
                    </a:lnTo>
                    <a:lnTo>
                      <a:pt x="27" y="12"/>
                    </a:lnTo>
                    <a:lnTo>
                      <a:pt x="28" y="17"/>
                    </a:lnTo>
                    <a:lnTo>
                      <a:pt x="34" y="27"/>
                    </a:lnTo>
                    <a:lnTo>
                      <a:pt x="36" y="32"/>
                    </a:lnTo>
                    <a:lnTo>
                      <a:pt x="36" y="38"/>
                    </a:lnTo>
                    <a:lnTo>
                      <a:pt x="35" y="43"/>
                    </a:lnTo>
                    <a:lnTo>
                      <a:pt x="31" y="47"/>
                    </a:lnTo>
                    <a:lnTo>
                      <a:pt x="26" y="49"/>
                    </a:lnTo>
                    <a:lnTo>
                      <a:pt x="18" y="52"/>
                    </a:lnTo>
                    <a:lnTo>
                      <a:pt x="9" y="54"/>
                    </a:lnTo>
                    <a:lnTo>
                      <a:pt x="4" y="57"/>
                    </a:lnTo>
                    <a:lnTo>
                      <a:pt x="1" y="61"/>
                    </a:lnTo>
                    <a:lnTo>
                      <a:pt x="0" y="66"/>
                    </a:lnTo>
                    <a:lnTo>
                      <a:pt x="2" y="65"/>
                    </a:lnTo>
                    <a:lnTo>
                      <a:pt x="8" y="65"/>
                    </a:lnTo>
                    <a:lnTo>
                      <a:pt x="9" y="65"/>
                    </a:lnTo>
                    <a:lnTo>
                      <a:pt x="10" y="65"/>
                    </a:lnTo>
                    <a:lnTo>
                      <a:pt x="13" y="65"/>
                    </a:lnTo>
                    <a:lnTo>
                      <a:pt x="14" y="62"/>
                    </a:lnTo>
                    <a:lnTo>
                      <a:pt x="17" y="60"/>
                    </a:lnTo>
                    <a:lnTo>
                      <a:pt x="19" y="58"/>
                    </a:lnTo>
                    <a:lnTo>
                      <a:pt x="22" y="57"/>
                    </a:lnTo>
                    <a:lnTo>
                      <a:pt x="24" y="56"/>
                    </a:lnTo>
                    <a:lnTo>
                      <a:pt x="26" y="56"/>
                    </a:lnTo>
                    <a:lnTo>
                      <a:pt x="24" y="58"/>
                    </a:lnTo>
                    <a:lnTo>
                      <a:pt x="23" y="62"/>
                    </a:lnTo>
                    <a:lnTo>
                      <a:pt x="22" y="65"/>
                    </a:lnTo>
                    <a:lnTo>
                      <a:pt x="22" y="67"/>
                    </a:lnTo>
                    <a:lnTo>
                      <a:pt x="23"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2" name="Freeform 350"/>
              <p:cNvSpPr>
                <a:spLocks/>
              </p:cNvSpPr>
              <p:nvPr userDrawn="1"/>
            </p:nvSpPr>
            <p:spPr bwMode="auto">
              <a:xfrm>
                <a:off x="274" y="219"/>
                <a:ext cx="5"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w 16"/>
                  <a:gd name="T39" fmla="*/ 0 h 9"/>
                  <a:gd name="T40" fmla="*/ 0 w 16"/>
                  <a:gd name="T41" fmla="*/ 0 h 9"/>
                  <a:gd name="T42" fmla="*/ 0 w 16"/>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9">
                    <a:moveTo>
                      <a:pt x="0" y="2"/>
                    </a:moveTo>
                    <a:lnTo>
                      <a:pt x="0" y="2"/>
                    </a:lnTo>
                    <a:lnTo>
                      <a:pt x="6" y="6"/>
                    </a:lnTo>
                    <a:lnTo>
                      <a:pt x="7" y="9"/>
                    </a:lnTo>
                    <a:lnTo>
                      <a:pt x="8" y="9"/>
                    </a:lnTo>
                    <a:lnTo>
                      <a:pt x="11" y="9"/>
                    </a:lnTo>
                    <a:lnTo>
                      <a:pt x="13" y="7"/>
                    </a:lnTo>
                    <a:lnTo>
                      <a:pt x="16" y="7"/>
                    </a:lnTo>
                    <a:lnTo>
                      <a:pt x="16" y="6"/>
                    </a:lnTo>
                    <a:lnTo>
                      <a:pt x="16" y="5"/>
                    </a:lnTo>
                    <a:lnTo>
                      <a:pt x="13" y="3"/>
                    </a:lnTo>
                    <a:lnTo>
                      <a:pt x="12" y="1"/>
                    </a:lnTo>
                    <a:lnTo>
                      <a:pt x="10" y="0"/>
                    </a:lnTo>
                    <a:lnTo>
                      <a:pt x="7" y="0"/>
                    </a:lnTo>
                    <a:lnTo>
                      <a:pt x="3" y="0"/>
                    </a:lnTo>
                    <a:lnTo>
                      <a:pt x="0" y="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3" name="Freeform 351"/>
              <p:cNvSpPr>
                <a:spLocks/>
              </p:cNvSpPr>
              <p:nvPr userDrawn="1"/>
            </p:nvSpPr>
            <p:spPr bwMode="auto">
              <a:xfrm>
                <a:off x="274" y="219"/>
                <a:ext cx="5"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w 16"/>
                  <a:gd name="T39" fmla="*/ 0 h 9"/>
                  <a:gd name="T40" fmla="*/ 0 w 16"/>
                  <a:gd name="T41" fmla="*/ 0 h 9"/>
                  <a:gd name="T42" fmla="*/ 0 w 16"/>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9">
                    <a:moveTo>
                      <a:pt x="0" y="2"/>
                    </a:moveTo>
                    <a:lnTo>
                      <a:pt x="0" y="2"/>
                    </a:lnTo>
                    <a:lnTo>
                      <a:pt x="6" y="6"/>
                    </a:lnTo>
                    <a:lnTo>
                      <a:pt x="7" y="9"/>
                    </a:lnTo>
                    <a:lnTo>
                      <a:pt x="8" y="9"/>
                    </a:lnTo>
                    <a:lnTo>
                      <a:pt x="11" y="9"/>
                    </a:lnTo>
                    <a:lnTo>
                      <a:pt x="13" y="7"/>
                    </a:lnTo>
                    <a:lnTo>
                      <a:pt x="16" y="7"/>
                    </a:lnTo>
                    <a:lnTo>
                      <a:pt x="16" y="6"/>
                    </a:lnTo>
                    <a:lnTo>
                      <a:pt x="16" y="5"/>
                    </a:lnTo>
                    <a:lnTo>
                      <a:pt x="13" y="3"/>
                    </a:lnTo>
                    <a:lnTo>
                      <a:pt x="12" y="1"/>
                    </a:lnTo>
                    <a:lnTo>
                      <a:pt x="10" y="0"/>
                    </a:lnTo>
                    <a:lnTo>
                      <a:pt x="7" y="0"/>
                    </a:lnTo>
                    <a:lnTo>
                      <a:pt x="3"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4" name="Freeform 352"/>
              <p:cNvSpPr>
                <a:spLocks/>
              </p:cNvSpPr>
              <p:nvPr userDrawn="1"/>
            </p:nvSpPr>
            <p:spPr bwMode="auto">
              <a:xfrm>
                <a:off x="292"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w 13"/>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 h="9">
                    <a:moveTo>
                      <a:pt x="0" y="9"/>
                    </a:moveTo>
                    <a:lnTo>
                      <a:pt x="1" y="9"/>
                    </a:lnTo>
                    <a:lnTo>
                      <a:pt x="4" y="8"/>
                    </a:lnTo>
                    <a:lnTo>
                      <a:pt x="5" y="9"/>
                    </a:lnTo>
                    <a:lnTo>
                      <a:pt x="9" y="8"/>
                    </a:lnTo>
                    <a:lnTo>
                      <a:pt x="12" y="4"/>
                    </a:lnTo>
                    <a:lnTo>
                      <a:pt x="13" y="1"/>
                    </a:lnTo>
                    <a:lnTo>
                      <a:pt x="12" y="0"/>
                    </a:lnTo>
                    <a:lnTo>
                      <a:pt x="10" y="0"/>
                    </a:lnTo>
                    <a:lnTo>
                      <a:pt x="6" y="0"/>
                    </a:lnTo>
                    <a:lnTo>
                      <a:pt x="4" y="3"/>
                    </a:lnTo>
                    <a:lnTo>
                      <a:pt x="2" y="5"/>
                    </a:lnTo>
                    <a:lnTo>
                      <a:pt x="0" y="9"/>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5" name="Freeform 353"/>
              <p:cNvSpPr>
                <a:spLocks/>
              </p:cNvSpPr>
              <p:nvPr userDrawn="1"/>
            </p:nvSpPr>
            <p:spPr bwMode="auto">
              <a:xfrm>
                <a:off x="292"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w 13"/>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 h="9">
                    <a:moveTo>
                      <a:pt x="0" y="9"/>
                    </a:moveTo>
                    <a:lnTo>
                      <a:pt x="1" y="9"/>
                    </a:lnTo>
                    <a:lnTo>
                      <a:pt x="4" y="8"/>
                    </a:lnTo>
                    <a:lnTo>
                      <a:pt x="5" y="9"/>
                    </a:lnTo>
                    <a:lnTo>
                      <a:pt x="9" y="8"/>
                    </a:lnTo>
                    <a:lnTo>
                      <a:pt x="12" y="4"/>
                    </a:lnTo>
                    <a:lnTo>
                      <a:pt x="13" y="1"/>
                    </a:lnTo>
                    <a:lnTo>
                      <a:pt x="12" y="0"/>
                    </a:lnTo>
                    <a:lnTo>
                      <a:pt x="10" y="0"/>
                    </a:lnTo>
                    <a:lnTo>
                      <a:pt x="6" y="0"/>
                    </a:lnTo>
                    <a:lnTo>
                      <a:pt x="4" y="3"/>
                    </a:lnTo>
                    <a:lnTo>
                      <a:pt x="2" y="5"/>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6" name="Freeform 354"/>
              <p:cNvSpPr>
                <a:spLocks/>
              </p:cNvSpPr>
              <p:nvPr userDrawn="1"/>
            </p:nvSpPr>
            <p:spPr bwMode="auto">
              <a:xfrm>
                <a:off x="156" y="278"/>
                <a:ext cx="43" cy="64"/>
              </a:xfrm>
              <a:custGeom>
                <a:avLst/>
                <a:gdLst>
                  <a:gd name="T0" fmla="*/ 0 w 129"/>
                  <a:gd name="T1" fmla="*/ 0 h 193"/>
                  <a:gd name="T2" fmla="*/ 0 w 129"/>
                  <a:gd name="T3" fmla="*/ 0 h 193"/>
                  <a:gd name="T4" fmla="*/ 0 w 129"/>
                  <a:gd name="T5" fmla="*/ 0 h 193"/>
                  <a:gd name="T6" fmla="*/ 0 w 129"/>
                  <a:gd name="T7" fmla="*/ 0 h 193"/>
                  <a:gd name="T8" fmla="*/ 0 w 129"/>
                  <a:gd name="T9" fmla="*/ 0 h 193"/>
                  <a:gd name="T10" fmla="*/ 0 w 129"/>
                  <a:gd name="T11" fmla="*/ 0 h 193"/>
                  <a:gd name="T12" fmla="*/ 0 w 129"/>
                  <a:gd name="T13" fmla="*/ 0 h 193"/>
                  <a:gd name="T14" fmla="*/ 0 w 129"/>
                  <a:gd name="T15" fmla="*/ 0 h 193"/>
                  <a:gd name="T16" fmla="*/ 0 w 129"/>
                  <a:gd name="T17" fmla="*/ 0 h 193"/>
                  <a:gd name="T18" fmla="*/ 0 w 129"/>
                  <a:gd name="T19" fmla="*/ 0 h 193"/>
                  <a:gd name="T20" fmla="*/ 0 w 129"/>
                  <a:gd name="T21" fmla="*/ 0 h 193"/>
                  <a:gd name="T22" fmla="*/ 0 w 129"/>
                  <a:gd name="T23" fmla="*/ 0 h 193"/>
                  <a:gd name="T24" fmla="*/ 0 w 129"/>
                  <a:gd name="T25" fmla="*/ 0 h 193"/>
                  <a:gd name="T26" fmla="*/ 0 w 129"/>
                  <a:gd name="T27" fmla="*/ 0 h 193"/>
                  <a:gd name="T28" fmla="*/ 0 w 129"/>
                  <a:gd name="T29" fmla="*/ 0 h 193"/>
                  <a:gd name="T30" fmla="*/ 0 w 129"/>
                  <a:gd name="T31" fmla="*/ 0 h 193"/>
                  <a:gd name="T32" fmla="*/ 0 w 129"/>
                  <a:gd name="T33" fmla="*/ 0 h 193"/>
                  <a:gd name="T34" fmla="*/ 0 w 129"/>
                  <a:gd name="T35" fmla="*/ 0 h 193"/>
                  <a:gd name="T36" fmla="*/ 0 w 129"/>
                  <a:gd name="T37" fmla="*/ 0 h 193"/>
                  <a:gd name="T38" fmla="*/ 0 w 129"/>
                  <a:gd name="T39" fmla="*/ 0 h 193"/>
                  <a:gd name="T40" fmla="*/ 0 w 129"/>
                  <a:gd name="T41" fmla="*/ 0 h 193"/>
                  <a:gd name="T42" fmla="*/ 0 w 129"/>
                  <a:gd name="T43" fmla="*/ 0 h 193"/>
                  <a:gd name="T44" fmla="*/ 0 w 129"/>
                  <a:gd name="T45" fmla="*/ 0 h 193"/>
                  <a:gd name="T46" fmla="*/ 0 w 129"/>
                  <a:gd name="T47" fmla="*/ 0 h 193"/>
                  <a:gd name="T48" fmla="*/ 0 w 129"/>
                  <a:gd name="T49" fmla="*/ 0 h 193"/>
                  <a:gd name="T50" fmla="*/ 0 w 129"/>
                  <a:gd name="T51" fmla="*/ 0 h 193"/>
                  <a:gd name="T52" fmla="*/ 0 w 129"/>
                  <a:gd name="T53" fmla="*/ 0 h 193"/>
                  <a:gd name="T54" fmla="*/ 0 w 129"/>
                  <a:gd name="T55" fmla="*/ 0 h 193"/>
                  <a:gd name="T56" fmla="*/ 0 w 129"/>
                  <a:gd name="T57" fmla="*/ 0 h 193"/>
                  <a:gd name="T58" fmla="*/ 0 w 129"/>
                  <a:gd name="T59" fmla="*/ 0 h 193"/>
                  <a:gd name="T60" fmla="*/ 0 w 129"/>
                  <a:gd name="T61" fmla="*/ 0 h 193"/>
                  <a:gd name="T62" fmla="*/ 0 w 129"/>
                  <a:gd name="T63" fmla="*/ 0 h 193"/>
                  <a:gd name="T64" fmla="*/ 0 w 129"/>
                  <a:gd name="T65" fmla="*/ 0 h 193"/>
                  <a:gd name="T66" fmla="*/ 0 w 129"/>
                  <a:gd name="T67" fmla="*/ 0 h 193"/>
                  <a:gd name="T68" fmla="*/ 0 w 129"/>
                  <a:gd name="T69" fmla="*/ 0 h 193"/>
                  <a:gd name="T70" fmla="*/ 0 w 129"/>
                  <a:gd name="T71" fmla="*/ 0 h 193"/>
                  <a:gd name="T72" fmla="*/ 0 w 129"/>
                  <a:gd name="T73" fmla="*/ 0 h 193"/>
                  <a:gd name="T74" fmla="*/ 0 w 129"/>
                  <a:gd name="T75" fmla="*/ 0 h 193"/>
                  <a:gd name="T76" fmla="*/ 0 w 129"/>
                  <a:gd name="T77" fmla="*/ 0 h 193"/>
                  <a:gd name="T78" fmla="*/ 0 w 129"/>
                  <a:gd name="T79" fmla="*/ 0 h 193"/>
                  <a:gd name="T80" fmla="*/ 0 w 129"/>
                  <a:gd name="T81" fmla="*/ 0 h 193"/>
                  <a:gd name="T82" fmla="*/ 0 w 129"/>
                  <a:gd name="T83" fmla="*/ 0 h 193"/>
                  <a:gd name="T84" fmla="*/ 0 w 129"/>
                  <a:gd name="T85" fmla="*/ 0 h 193"/>
                  <a:gd name="T86" fmla="*/ 0 w 129"/>
                  <a:gd name="T87" fmla="*/ 0 h 193"/>
                  <a:gd name="T88" fmla="*/ 0 w 129"/>
                  <a:gd name="T89" fmla="*/ 0 h 193"/>
                  <a:gd name="T90" fmla="*/ 0 w 129"/>
                  <a:gd name="T91" fmla="*/ 0 h 193"/>
                  <a:gd name="T92" fmla="*/ 0 w 129"/>
                  <a:gd name="T93" fmla="*/ 0 h 193"/>
                  <a:gd name="T94" fmla="*/ 0 w 129"/>
                  <a:gd name="T95" fmla="*/ 0 h 193"/>
                  <a:gd name="T96" fmla="*/ 0 w 129"/>
                  <a:gd name="T97" fmla="*/ 0 h 193"/>
                  <a:gd name="T98" fmla="*/ 0 w 129"/>
                  <a:gd name="T99" fmla="*/ 0 h 193"/>
                  <a:gd name="T100" fmla="*/ 0 w 129"/>
                  <a:gd name="T101" fmla="*/ 0 h 193"/>
                  <a:gd name="T102" fmla="*/ 0 w 129"/>
                  <a:gd name="T103" fmla="*/ 0 h 193"/>
                  <a:gd name="T104" fmla="*/ 0 w 129"/>
                  <a:gd name="T105" fmla="*/ 0 h 193"/>
                  <a:gd name="T106" fmla="*/ 0 w 129"/>
                  <a:gd name="T107" fmla="*/ 0 h 193"/>
                  <a:gd name="T108" fmla="*/ 0 w 129"/>
                  <a:gd name="T109" fmla="*/ 0 h 193"/>
                  <a:gd name="T110" fmla="*/ 0 w 129"/>
                  <a:gd name="T111" fmla="*/ 0 h 193"/>
                  <a:gd name="T112" fmla="*/ 0 w 129"/>
                  <a:gd name="T113" fmla="*/ 0 h 193"/>
                  <a:gd name="T114" fmla="*/ 0 w 129"/>
                  <a:gd name="T115" fmla="*/ 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9" h="193">
                    <a:moveTo>
                      <a:pt x="108" y="193"/>
                    </a:moveTo>
                    <a:lnTo>
                      <a:pt x="109" y="192"/>
                    </a:lnTo>
                    <a:lnTo>
                      <a:pt x="110" y="189"/>
                    </a:lnTo>
                    <a:lnTo>
                      <a:pt x="113" y="185"/>
                    </a:lnTo>
                    <a:lnTo>
                      <a:pt x="114" y="180"/>
                    </a:lnTo>
                    <a:lnTo>
                      <a:pt x="113" y="175"/>
                    </a:lnTo>
                    <a:lnTo>
                      <a:pt x="113" y="171"/>
                    </a:lnTo>
                    <a:lnTo>
                      <a:pt x="113" y="170"/>
                    </a:lnTo>
                    <a:lnTo>
                      <a:pt x="114" y="170"/>
                    </a:lnTo>
                    <a:lnTo>
                      <a:pt x="116" y="171"/>
                    </a:lnTo>
                    <a:lnTo>
                      <a:pt x="118" y="174"/>
                    </a:lnTo>
                    <a:lnTo>
                      <a:pt x="119" y="175"/>
                    </a:lnTo>
                    <a:lnTo>
                      <a:pt x="122" y="176"/>
                    </a:lnTo>
                    <a:lnTo>
                      <a:pt x="122" y="174"/>
                    </a:lnTo>
                    <a:lnTo>
                      <a:pt x="122" y="171"/>
                    </a:lnTo>
                    <a:lnTo>
                      <a:pt x="121" y="165"/>
                    </a:lnTo>
                    <a:lnTo>
                      <a:pt x="118" y="159"/>
                    </a:lnTo>
                    <a:lnTo>
                      <a:pt x="117" y="155"/>
                    </a:lnTo>
                    <a:lnTo>
                      <a:pt x="118" y="154"/>
                    </a:lnTo>
                    <a:lnTo>
                      <a:pt x="118" y="155"/>
                    </a:lnTo>
                    <a:lnTo>
                      <a:pt x="121" y="157"/>
                    </a:lnTo>
                    <a:lnTo>
                      <a:pt x="122" y="155"/>
                    </a:lnTo>
                    <a:lnTo>
                      <a:pt x="123" y="153"/>
                    </a:lnTo>
                    <a:lnTo>
                      <a:pt x="122" y="148"/>
                    </a:lnTo>
                    <a:lnTo>
                      <a:pt x="119" y="143"/>
                    </a:lnTo>
                    <a:lnTo>
                      <a:pt x="117" y="140"/>
                    </a:lnTo>
                    <a:lnTo>
                      <a:pt x="117" y="139"/>
                    </a:lnTo>
                    <a:lnTo>
                      <a:pt x="118" y="139"/>
                    </a:lnTo>
                    <a:lnTo>
                      <a:pt x="121" y="139"/>
                    </a:lnTo>
                    <a:lnTo>
                      <a:pt x="122" y="140"/>
                    </a:lnTo>
                    <a:lnTo>
                      <a:pt x="122" y="139"/>
                    </a:lnTo>
                    <a:lnTo>
                      <a:pt x="123" y="137"/>
                    </a:lnTo>
                    <a:lnTo>
                      <a:pt x="123" y="132"/>
                    </a:lnTo>
                    <a:lnTo>
                      <a:pt x="123" y="131"/>
                    </a:lnTo>
                    <a:lnTo>
                      <a:pt x="123" y="127"/>
                    </a:lnTo>
                    <a:lnTo>
                      <a:pt x="123" y="124"/>
                    </a:lnTo>
                    <a:lnTo>
                      <a:pt x="121" y="123"/>
                    </a:lnTo>
                    <a:lnTo>
                      <a:pt x="119" y="123"/>
                    </a:lnTo>
                    <a:lnTo>
                      <a:pt x="114" y="122"/>
                    </a:lnTo>
                    <a:lnTo>
                      <a:pt x="110" y="119"/>
                    </a:lnTo>
                    <a:lnTo>
                      <a:pt x="108" y="113"/>
                    </a:lnTo>
                    <a:lnTo>
                      <a:pt x="105" y="104"/>
                    </a:lnTo>
                    <a:lnTo>
                      <a:pt x="104" y="97"/>
                    </a:lnTo>
                    <a:lnTo>
                      <a:pt x="101" y="91"/>
                    </a:lnTo>
                    <a:lnTo>
                      <a:pt x="99" y="87"/>
                    </a:lnTo>
                    <a:lnTo>
                      <a:pt x="96" y="84"/>
                    </a:lnTo>
                    <a:lnTo>
                      <a:pt x="92" y="83"/>
                    </a:lnTo>
                    <a:lnTo>
                      <a:pt x="94" y="82"/>
                    </a:lnTo>
                    <a:lnTo>
                      <a:pt x="96" y="82"/>
                    </a:lnTo>
                    <a:lnTo>
                      <a:pt x="107" y="86"/>
                    </a:lnTo>
                    <a:lnTo>
                      <a:pt x="114" y="87"/>
                    </a:lnTo>
                    <a:lnTo>
                      <a:pt x="119" y="86"/>
                    </a:lnTo>
                    <a:lnTo>
                      <a:pt x="125" y="83"/>
                    </a:lnTo>
                    <a:lnTo>
                      <a:pt x="127" y="78"/>
                    </a:lnTo>
                    <a:lnTo>
                      <a:pt x="129" y="73"/>
                    </a:lnTo>
                    <a:lnTo>
                      <a:pt x="129" y="69"/>
                    </a:lnTo>
                    <a:lnTo>
                      <a:pt x="127" y="63"/>
                    </a:lnTo>
                    <a:lnTo>
                      <a:pt x="125" y="60"/>
                    </a:lnTo>
                    <a:lnTo>
                      <a:pt x="121" y="56"/>
                    </a:lnTo>
                    <a:lnTo>
                      <a:pt x="117" y="53"/>
                    </a:lnTo>
                    <a:lnTo>
                      <a:pt x="116" y="54"/>
                    </a:lnTo>
                    <a:lnTo>
                      <a:pt x="116" y="56"/>
                    </a:lnTo>
                    <a:lnTo>
                      <a:pt x="117" y="58"/>
                    </a:lnTo>
                    <a:lnTo>
                      <a:pt x="116" y="60"/>
                    </a:lnTo>
                    <a:lnTo>
                      <a:pt x="114" y="58"/>
                    </a:lnTo>
                    <a:lnTo>
                      <a:pt x="112" y="54"/>
                    </a:lnTo>
                    <a:lnTo>
                      <a:pt x="109" y="52"/>
                    </a:lnTo>
                    <a:lnTo>
                      <a:pt x="107" y="49"/>
                    </a:lnTo>
                    <a:lnTo>
                      <a:pt x="103" y="48"/>
                    </a:lnTo>
                    <a:lnTo>
                      <a:pt x="100" y="48"/>
                    </a:lnTo>
                    <a:lnTo>
                      <a:pt x="99" y="48"/>
                    </a:lnTo>
                    <a:lnTo>
                      <a:pt x="97" y="49"/>
                    </a:lnTo>
                    <a:lnTo>
                      <a:pt x="99" y="51"/>
                    </a:lnTo>
                    <a:lnTo>
                      <a:pt x="100" y="53"/>
                    </a:lnTo>
                    <a:lnTo>
                      <a:pt x="100" y="54"/>
                    </a:lnTo>
                    <a:lnTo>
                      <a:pt x="100" y="56"/>
                    </a:lnTo>
                    <a:lnTo>
                      <a:pt x="99" y="56"/>
                    </a:lnTo>
                    <a:lnTo>
                      <a:pt x="97" y="54"/>
                    </a:lnTo>
                    <a:lnTo>
                      <a:pt x="95" y="51"/>
                    </a:lnTo>
                    <a:lnTo>
                      <a:pt x="88" y="45"/>
                    </a:lnTo>
                    <a:lnTo>
                      <a:pt x="84" y="44"/>
                    </a:lnTo>
                    <a:lnTo>
                      <a:pt x="82" y="44"/>
                    </a:lnTo>
                    <a:lnTo>
                      <a:pt x="81" y="44"/>
                    </a:lnTo>
                    <a:lnTo>
                      <a:pt x="81" y="45"/>
                    </a:lnTo>
                    <a:lnTo>
                      <a:pt x="82" y="47"/>
                    </a:lnTo>
                    <a:lnTo>
                      <a:pt x="83" y="49"/>
                    </a:lnTo>
                    <a:lnTo>
                      <a:pt x="82" y="51"/>
                    </a:lnTo>
                    <a:lnTo>
                      <a:pt x="79" y="49"/>
                    </a:lnTo>
                    <a:lnTo>
                      <a:pt x="75" y="45"/>
                    </a:lnTo>
                    <a:lnTo>
                      <a:pt x="72" y="41"/>
                    </a:lnTo>
                    <a:lnTo>
                      <a:pt x="68" y="38"/>
                    </a:lnTo>
                    <a:lnTo>
                      <a:pt x="66" y="34"/>
                    </a:lnTo>
                    <a:lnTo>
                      <a:pt x="66" y="30"/>
                    </a:lnTo>
                    <a:lnTo>
                      <a:pt x="66" y="26"/>
                    </a:lnTo>
                    <a:lnTo>
                      <a:pt x="69" y="22"/>
                    </a:lnTo>
                    <a:lnTo>
                      <a:pt x="73" y="19"/>
                    </a:lnTo>
                    <a:lnTo>
                      <a:pt x="77" y="18"/>
                    </a:lnTo>
                    <a:lnTo>
                      <a:pt x="82" y="19"/>
                    </a:lnTo>
                    <a:lnTo>
                      <a:pt x="88" y="22"/>
                    </a:lnTo>
                    <a:lnTo>
                      <a:pt x="96" y="29"/>
                    </a:lnTo>
                    <a:lnTo>
                      <a:pt x="103" y="32"/>
                    </a:lnTo>
                    <a:lnTo>
                      <a:pt x="110" y="34"/>
                    </a:lnTo>
                    <a:lnTo>
                      <a:pt x="113" y="32"/>
                    </a:lnTo>
                    <a:lnTo>
                      <a:pt x="114" y="31"/>
                    </a:lnTo>
                    <a:lnTo>
                      <a:pt x="113" y="31"/>
                    </a:lnTo>
                    <a:lnTo>
                      <a:pt x="105" y="27"/>
                    </a:lnTo>
                    <a:lnTo>
                      <a:pt x="96" y="21"/>
                    </a:lnTo>
                    <a:lnTo>
                      <a:pt x="90" y="17"/>
                    </a:lnTo>
                    <a:lnTo>
                      <a:pt x="84" y="13"/>
                    </a:lnTo>
                    <a:lnTo>
                      <a:pt x="86" y="13"/>
                    </a:lnTo>
                    <a:lnTo>
                      <a:pt x="87" y="13"/>
                    </a:lnTo>
                    <a:lnTo>
                      <a:pt x="91" y="16"/>
                    </a:lnTo>
                    <a:lnTo>
                      <a:pt x="99" y="19"/>
                    </a:lnTo>
                    <a:lnTo>
                      <a:pt x="109" y="26"/>
                    </a:lnTo>
                    <a:lnTo>
                      <a:pt x="114" y="27"/>
                    </a:lnTo>
                    <a:lnTo>
                      <a:pt x="118" y="27"/>
                    </a:lnTo>
                    <a:lnTo>
                      <a:pt x="121" y="27"/>
                    </a:lnTo>
                    <a:lnTo>
                      <a:pt x="125" y="25"/>
                    </a:lnTo>
                    <a:lnTo>
                      <a:pt x="126" y="22"/>
                    </a:lnTo>
                    <a:lnTo>
                      <a:pt x="127" y="18"/>
                    </a:lnTo>
                    <a:lnTo>
                      <a:pt x="126" y="16"/>
                    </a:lnTo>
                    <a:lnTo>
                      <a:pt x="125" y="14"/>
                    </a:lnTo>
                    <a:lnTo>
                      <a:pt x="125" y="13"/>
                    </a:lnTo>
                    <a:lnTo>
                      <a:pt x="123" y="14"/>
                    </a:lnTo>
                    <a:lnTo>
                      <a:pt x="123" y="18"/>
                    </a:lnTo>
                    <a:lnTo>
                      <a:pt x="122" y="18"/>
                    </a:lnTo>
                    <a:lnTo>
                      <a:pt x="121" y="21"/>
                    </a:lnTo>
                    <a:lnTo>
                      <a:pt x="119" y="21"/>
                    </a:lnTo>
                    <a:lnTo>
                      <a:pt x="118" y="22"/>
                    </a:lnTo>
                    <a:lnTo>
                      <a:pt x="113" y="21"/>
                    </a:lnTo>
                    <a:lnTo>
                      <a:pt x="105" y="16"/>
                    </a:lnTo>
                    <a:lnTo>
                      <a:pt x="94" y="9"/>
                    </a:lnTo>
                    <a:lnTo>
                      <a:pt x="88" y="8"/>
                    </a:lnTo>
                    <a:lnTo>
                      <a:pt x="83" y="8"/>
                    </a:lnTo>
                    <a:lnTo>
                      <a:pt x="79" y="8"/>
                    </a:lnTo>
                    <a:lnTo>
                      <a:pt x="75" y="9"/>
                    </a:lnTo>
                    <a:lnTo>
                      <a:pt x="72" y="12"/>
                    </a:lnTo>
                    <a:lnTo>
                      <a:pt x="68" y="14"/>
                    </a:lnTo>
                    <a:lnTo>
                      <a:pt x="65" y="17"/>
                    </a:lnTo>
                    <a:lnTo>
                      <a:pt x="64" y="21"/>
                    </a:lnTo>
                    <a:lnTo>
                      <a:pt x="62" y="25"/>
                    </a:lnTo>
                    <a:lnTo>
                      <a:pt x="61" y="30"/>
                    </a:lnTo>
                    <a:lnTo>
                      <a:pt x="62" y="35"/>
                    </a:lnTo>
                    <a:lnTo>
                      <a:pt x="64" y="40"/>
                    </a:lnTo>
                    <a:lnTo>
                      <a:pt x="66" y="45"/>
                    </a:lnTo>
                    <a:lnTo>
                      <a:pt x="70" y="49"/>
                    </a:lnTo>
                    <a:lnTo>
                      <a:pt x="77" y="53"/>
                    </a:lnTo>
                    <a:lnTo>
                      <a:pt x="84" y="56"/>
                    </a:lnTo>
                    <a:lnTo>
                      <a:pt x="104" y="61"/>
                    </a:lnTo>
                    <a:lnTo>
                      <a:pt x="113" y="63"/>
                    </a:lnTo>
                    <a:lnTo>
                      <a:pt x="118" y="66"/>
                    </a:lnTo>
                    <a:lnTo>
                      <a:pt x="121" y="70"/>
                    </a:lnTo>
                    <a:lnTo>
                      <a:pt x="122" y="73"/>
                    </a:lnTo>
                    <a:lnTo>
                      <a:pt x="122" y="76"/>
                    </a:lnTo>
                    <a:lnTo>
                      <a:pt x="119" y="79"/>
                    </a:lnTo>
                    <a:lnTo>
                      <a:pt x="117" y="80"/>
                    </a:lnTo>
                    <a:lnTo>
                      <a:pt x="112" y="82"/>
                    </a:lnTo>
                    <a:lnTo>
                      <a:pt x="108" y="82"/>
                    </a:lnTo>
                    <a:lnTo>
                      <a:pt x="90" y="76"/>
                    </a:lnTo>
                    <a:lnTo>
                      <a:pt x="78" y="74"/>
                    </a:lnTo>
                    <a:lnTo>
                      <a:pt x="66" y="73"/>
                    </a:lnTo>
                    <a:lnTo>
                      <a:pt x="59" y="74"/>
                    </a:lnTo>
                    <a:lnTo>
                      <a:pt x="51" y="76"/>
                    </a:lnTo>
                    <a:lnTo>
                      <a:pt x="44" y="80"/>
                    </a:lnTo>
                    <a:lnTo>
                      <a:pt x="39" y="86"/>
                    </a:lnTo>
                    <a:lnTo>
                      <a:pt x="38" y="87"/>
                    </a:lnTo>
                    <a:lnTo>
                      <a:pt x="37" y="86"/>
                    </a:lnTo>
                    <a:lnTo>
                      <a:pt x="34" y="84"/>
                    </a:lnTo>
                    <a:lnTo>
                      <a:pt x="31" y="83"/>
                    </a:lnTo>
                    <a:lnTo>
                      <a:pt x="27" y="82"/>
                    </a:lnTo>
                    <a:lnTo>
                      <a:pt x="25" y="83"/>
                    </a:lnTo>
                    <a:lnTo>
                      <a:pt x="22" y="84"/>
                    </a:lnTo>
                    <a:lnTo>
                      <a:pt x="21" y="83"/>
                    </a:lnTo>
                    <a:lnTo>
                      <a:pt x="18" y="79"/>
                    </a:lnTo>
                    <a:lnTo>
                      <a:pt x="16" y="74"/>
                    </a:lnTo>
                    <a:lnTo>
                      <a:pt x="16" y="67"/>
                    </a:lnTo>
                    <a:lnTo>
                      <a:pt x="16" y="66"/>
                    </a:lnTo>
                    <a:lnTo>
                      <a:pt x="17" y="65"/>
                    </a:lnTo>
                    <a:lnTo>
                      <a:pt x="18" y="66"/>
                    </a:lnTo>
                    <a:lnTo>
                      <a:pt x="20" y="71"/>
                    </a:lnTo>
                    <a:lnTo>
                      <a:pt x="21" y="75"/>
                    </a:lnTo>
                    <a:lnTo>
                      <a:pt x="24" y="76"/>
                    </a:lnTo>
                    <a:lnTo>
                      <a:pt x="25" y="74"/>
                    </a:lnTo>
                    <a:lnTo>
                      <a:pt x="27" y="71"/>
                    </a:lnTo>
                    <a:lnTo>
                      <a:pt x="27" y="69"/>
                    </a:lnTo>
                    <a:lnTo>
                      <a:pt x="29" y="69"/>
                    </a:lnTo>
                    <a:lnTo>
                      <a:pt x="30" y="69"/>
                    </a:lnTo>
                    <a:lnTo>
                      <a:pt x="31" y="73"/>
                    </a:lnTo>
                    <a:lnTo>
                      <a:pt x="33" y="75"/>
                    </a:lnTo>
                    <a:lnTo>
                      <a:pt x="34" y="78"/>
                    </a:lnTo>
                    <a:lnTo>
                      <a:pt x="37" y="79"/>
                    </a:lnTo>
                    <a:lnTo>
                      <a:pt x="38" y="78"/>
                    </a:lnTo>
                    <a:lnTo>
                      <a:pt x="39" y="74"/>
                    </a:lnTo>
                    <a:lnTo>
                      <a:pt x="39" y="73"/>
                    </a:lnTo>
                    <a:lnTo>
                      <a:pt x="39" y="70"/>
                    </a:lnTo>
                    <a:lnTo>
                      <a:pt x="39" y="69"/>
                    </a:lnTo>
                    <a:lnTo>
                      <a:pt x="40" y="69"/>
                    </a:lnTo>
                    <a:lnTo>
                      <a:pt x="44" y="71"/>
                    </a:lnTo>
                    <a:lnTo>
                      <a:pt x="46" y="73"/>
                    </a:lnTo>
                    <a:lnTo>
                      <a:pt x="48" y="71"/>
                    </a:lnTo>
                    <a:lnTo>
                      <a:pt x="48" y="70"/>
                    </a:lnTo>
                    <a:lnTo>
                      <a:pt x="46" y="67"/>
                    </a:lnTo>
                    <a:lnTo>
                      <a:pt x="43" y="60"/>
                    </a:lnTo>
                    <a:lnTo>
                      <a:pt x="42" y="58"/>
                    </a:lnTo>
                    <a:lnTo>
                      <a:pt x="40" y="58"/>
                    </a:lnTo>
                    <a:lnTo>
                      <a:pt x="38" y="60"/>
                    </a:lnTo>
                    <a:lnTo>
                      <a:pt x="37" y="60"/>
                    </a:lnTo>
                    <a:lnTo>
                      <a:pt x="35" y="60"/>
                    </a:lnTo>
                    <a:lnTo>
                      <a:pt x="34" y="58"/>
                    </a:lnTo>
                    <a:lnTo>
                      <a:pt x="38" y="54"/>
                    </a:lnTo>
                    <a:lnTo>
                      <a:pt x="39" y="53"/>
                    </a:lnTo>
                    <a:lnTo>
                      <a:pt x="40" y="51"/>
                    </a:lnTo>
                    <a:lnTo>
                      <a:pt x="40" y="47"/>
                    </a:lnTo>
                    <a:lnTo>
                      <a:pt x="42" y="45"/>
                    </a:lnTo>
                    <a:lnTo>
                      <a:pt x="42" y="39"/>
                    </a:lnTo>
                    <a:lnTo>
                      <a:pt x="44" y="27"/>
                    </a:lnTo>
                    <a:lnTo>
                      <a:pt x="44" y="26"/>
                    </a:lnTo>
                    <a:lnTo>
                      <a:pt x="46" y="29"/>
                    </a:lnTo>
                    <a:lnTo>
                      <a:pt x="46" y="30"/>
                    </a:lnTo>
                    <a:lnTo>
                      <a:pt x="46" y="31"/>
                    </a:lnTo>
                    <a:lnTo>
                      <a:pt x="46" y="34"/>
                    </a:lnTo>
                    <a:lnTo>
                      <a:pt x="47" y="35"/>
                    </a:lnTo>
                    <a:lnTo>
                      <a:pt x="48" y="34"/>
                    </a:lnTo>
                    <a:lnTo>
                      <a:pt x="49" y="32"/>
                    </a:lnTo>
                    <a:lnTo>
                      <a:pt x="51" y="29"/>
                    </a:lnTo>
                    <a:lnTo>
                      <a:pt x="51" y="25"/>
                    </a:lnTo>
                    <a:lnTo>
                      <a:pt x="49" y="21"/>
                    </a:lnTo>
                    <a:lnTo>
                      <a:pt x="48" y="19"/>
                    </a:lnTo>
                    <a:lnTo>
                      <a:pt x="47" y="19"/>
                    </a:lnTo>
                    <a:lnTo>
                      <a:pt x="46" y="19"/>
                    </a:lnTo>
                    <a:lnTo>
                      <a:pt x="44" y="19"/>
                    </a:lnTo>
                    <a:lnTo>
                      <a:pt x="43" y="19"/>
                    </a:lnTo>
                    <a:lnTo>
                      <a:pt x="43" y="17"/>
                    </a:lnTo>
                    <a:lnTo>
                      <a:pt x="43" y="16"/>
                    </a:lnTo>
                    <a:lnTo>
                      <a:pt x="42" y="12"/>
                    </a:lnTo>
                    <a:lnTo>
                      <a:pt x="42" y="8"/>
                    </a:lnTo>
                    <a:lnTo>
                      <a:pt x="42" y="6"/>
                    </a:lnTo>
                    <a:lnTo>
                      <a:pt x="40" y="6"/>
                    </a:lnTo>
                    <a:lnTo>
                      <a:pt x="38" y="9"/>
                    </a:lnTo>
                    <a:lnTo>
                      <a:pt x="35" y="10"/>
                    </a:lnTo>
                    <a:lnTo>
                      <a:pt x="33" y="13"/>
                    </a:lnTo>
                    <a:lnTo>
                      <a:pt x="31" y="13"/>
                    </a:lnTo>
                    <a:lnTo>
                      <a:pt x="30" y="13"/>
                    </a:lnTo>
                    <a:lnTo>
                      <a:pt x="30" y="10"/>
                    </a:lnTo>
                    <a:lnTo>
                      <a:pt x="30" y="9"/>
                    </a:lnTo>
                    <a:lnTo>
                      <a:pt x="30" y="6"/>
                    </a:lnTo>
                    <a:lnTo>
                      <a:pt x="26" y="1"/>
                    </a:lnTo>
                    <a:lnTo>
                      <a:pt x="25" y="0"/>
                    </a:lnTo>
                    <a:lnTo>
                      <a:pt x="25" y="1"/>
                    </a:lnTo>
                    <a:lnTo>
                      <a:pt x="22" y="5"/>
                    </a:lnTo>
                    <a:lnTo>
                      <a:pt x="21" y="9"/>
                    </a:lnTo>
                    <a:lnTo>
                      <a:pt x="21" y="13"/>
                    </a:lnTo>
                    <a:lnTo>
                      <a:pt x="20" y="14"/>
                    </a:lnTo>
                    <a:lnTo>
                      <a:pt x="18" y="13"/>
                    </a:lnTo>
                    <a:lnTo>
                      <a:pt x="14" y="10"/>
                    </a:lnTo>
                    <a:lnTo>
                      <a:pt x="11" y="8"/>
                    </a:lnTo>
                    <a:lnTo>
                      <a:pt x="11" y="9"/>
                    </a:lnTo>
                    <a:lnTo>
                      <a:pt x="9" y="13"/>
                    </a:lnTo>
                    <a:lnTo>
                      <a:pt x="9" y="16"/>
                    </a:lnTo>
                    <a:lnTo>
                      <a:pt x="9" y="18"/>
                    </a:lnTo>
                    <a:lnTo>
                      <a:pt x="8" y="21"/>
                    </a:lnTo>
                    <a:lnTo>
                      <a:pt x="8" y="19"/>
                    </a:lnTo>
                    <a:lnTo>
                      <a:pt x="7" y="19"/>
                    </a:lnTo>
                    <a:lnTo>
                      <a:pt x="5" y="18"/>
                    </a:lnTo>
                    <a:lnTo>
                      <a:pt x="2" y="19"/>
                    </a:lnTo>
                    <a:lnTo>
                      <a:pt x="0" y="21"/>
                    </a:lnTo>
                    <a:lnTo>
                      <a:pt x="0" y="23"/>
                    </a:lnTo>
                    <a:lnTo>
                      <a:pt x="0" y="26"/>
                    </a:lnTo>
                    <a:lnTo>
                      <a:pt x="4" y="31"/>
                    </a:lnTo>
                    <a:lnTo>
                      <a:pt x="7" y="35"/>
                    </a:lnTo>
                    <a:lnTo>
                      <a:pt x="8" y="32"/>
                    </a:lnTo>
                    <a:lnTo>
                      <a:pt x="8" y="31"/>
                    </a:lnTo>
                    <a:lnTo>
                      <a:pt x="7" y="29"/>
                    </a:lnTo>
                    <a:lnTo>
                      <a:pt x="8" y="27"/>
                    </a:lnTo>
                    <a:lnTo>
                      <a:pt x="9" y="27"/>
                    </a:lnTo>
                    <a:lnTo>
                      <a:pt x="11" y="30"/>
                    </a:lnTo>
                    <a:lnTo>
                      <a:pt x="12" y="38"/>
                    </a:lnTo>
                    <a:lnTo>
                      <a:pt x="12" y="44"/>
                    </a:lnTo>
                    <a:lnTo>
                      <a:pt x="14" y="51"/>
                    </a:lnTo>
                    <a:lnTo>
                      <a:pt x="17" y="54"/>
                    </a:lnTo>
                    <a:lnTo>
                      <a:pt x="18" y="57"/>
                    </a:lnTo>
                    <a:lnTo>
                      <a:pt x="22" y="60"/>
                    </a:lnTo>
                    <a:lnTo>
                      <a:pt x="21" y="61"/>
                    </a:lnTo>
                    <a:lnTo>
                      <a:pt x="17" y="60"/>
                    </a:lnTo>
                    <a:lnTo>
                      <a:pt x="16" y="60"/>
                    </a:lnTo>
                    <a:lnTo>
                      <a:pt x="13" y="60"/>
                    </a:lnTo>
                    <a:lnTo>
                      <a:pt x="12" y="61"/>
                    </a:lnTo>
                    <a:lnTo>
                      <a:pt x="12" y="67"/>
                    </a:lnTo>
                    <a:lnTo>
                      <a:pt x="12" y="73"/>
                    </a:lnTo>
                    <a:lnTo>
                      <a:pt x="14" y="79"/>
                    </a:lnTo>
                    <a:lnTo>
                      <a:pt x="17" y="84"/>
                    </a:lnTo>
                    <a:lnTo>
                      <a:pt x="21" y="88"/>
                    </a:lnTo>
                    <a:lnTo>
                      <a:pt x="29" y="95"/>
                    </a:lnTo>
                    <a:lnTo>
                      <a:pt x="34" y="101"/>
                    </a:lnTo>
                    <a:lnTo>
                      <a:pt x="35" y="104"/>
                    </a:lnTo>
                    <a:lnTo>
                      <a:pt x="37" y="108"/>
                    </a:lnTo>
                    <a:lnTo>
                      <a:pt x="35" y="110"/>
                    </a:lnTo>
                    <a:lnTo>
                      <a:pt x="33" y="114"/>
                    </a:lnTo>
                    <a:lnTo>
                      <a:pt x="27" y="118"/>
                    </a:lnTo>
                    <a:lnTo>
                      <a:pt x="21" y="120"/>
                    </a:lnTo>
                    <a:lnTo>
                      <a:pt x="16" y="122"/>
                    </a:lnTo>
                    <a:lnTo>
                      <a:pt x="13" y="124"/>
                    </a:lnTo>
                    <a:lnTo>
                      <a:pt x="11" y="126"/>
                    </a:lnTo>
                    <a:lnTo>
                      <a:pt x="9" y="130"/>
                    </a:lnTo>
                    <a:lnTo>
                      <a:pt x="8" y="135"/>
                    </a:lnTo>
                    <a:lnTo>
                      <a:pt x="13" y="135"/>
                    </a:lnTo>
                    <a:lnTo>
                      <a:pt x="16" y="135"/>
                    </a:lnTo>
                    <a:lnTo>
                      <a:pt x="18" y="133"/>
                    </a:lnTo>
                    <a:lnTo>
                      <a:pt x="20" y="131"/>
                    </a:lnTo>
                    <a:lnTo>
                      <a:pt x="20" y="130"/>
                    </a:lnTo>
                    <a:lnTo>
                      <a:pt x="21" y="128"/>
                    </a:lnTo>
                    <a:lnTo>
                      <a:pt x="24" y="127"/>
                    </a:lnTo>
                    <a:lnTo>
                      <a:pt x="26" y="126"/>
                    </a:lnTo>
                    <a:lnTo>
                      <a:pt x="26" y="124"/>
                    </a:lnTo>
                    <a:lnTo>
                      <a:pt x="27" y="126"/>
                    </a:lnTo>
                    <a:lnTo>
                      <a:pt x="27" y="127"/>
                    </a:lnTo>
                    <a:lnTo>
                      <a:pt x="26" y="133"/>
                    </a:lnTo>
                    <a:lnTo>
                      <a:pt x="27" y="139"/>
                    </a:lnTo>
                    <a:lnTo>
                      <a:pt x="29" y="143"/>
                    </a:lnTo>
                    <a:lnTo>
                      <a:pt x="30" y="140"/>
                    </a:lnTo>
                    <a:lnTo>
                      <a:pt x="33" y="136"/>
                    </a:lnTo>
                    <a:lnTo>
                      <a:pt x="35" y="131"/>
                    </a:lnTo>
                    <a:lnTo>
                      <a:pt x="37" y="126"/>
                    </a:lnTo>
                    <a:lnTo>
                      <a:pt x="37" y="124"/>
                    </a:lnTo>
                    <a:lnTo>
                      <a:pt x="37" y="120"/>
                    </a:lnTo>
                    <a:lnTo>
                      <a:pt x="38" y="119"/>
                    </a:lnTo>
                    <a:lnTo>
                      <a:pt x="38" y="118"/>
                    </a:lnTo>
                    <a:lnTo>
                      <a:pt x="40" y="120"/>
                    </a:lnTo>
                    <a:lnTo>
                      <a:pt x="42" y="122"/>
                    </a:lnTo>
                    <a:lnTo>
                      <a:pt x="44" y="118"/>
                    </a:lnTo>
                    <a:lnTo>
                      <a:pt x="44" y="115"/>
                    </a:lnTo>
                    <a:lnTo>
                      <a:pt x="44" y="113"/>
                    </a:lnTo>
                    <a:lnTo>
                      <a:pt x="44" y="110"/>
                    </a:lnTo>
                    <a:lnTo>
                      <a:pt x="44" y="109"/>
                    </a:lnTo>
                    <a:lnTo>
                      <a:pt x="46" y="109"/>
                    </a:lnTo>
                    <a:lnTo>
                      <a:pt x="47" y="109"/>
                    </a:lnTo>
                    <a:lnTo>
                      <a:pt x="48" y="110"/>
                    </a:lnTo>
                    <a:lnTo>
                      <a:pt x="49" y="111"/>
                    </a:lnTo>
                    <a:lnTo>
                      <a:pt x="52" y="109"/>
                    </a:lnTo>
                    <a:lnTo>
                      <a:pt x="53" y="104"/>
                    </a:lnTo>
                    <a:lnTo>
                      <a:pt x="53" y="102"/>
                    </a:lnTo>
                    <a:lnTo>
                      <a:pt x="48" y="98"/>
                    </a:lnTo>
                    <a:lnTo>
                      <a:pt x="47" y="93"/>
                    </a:lnTo>
                    <a:lnTo>
                      <a:pt x="48" y="91"/>
                    </a:lnTo>
                    <a:lnTo>
                      <a:pt x="49" y="87"/>
                    </a:lnTo>
                    <a:lnTo>
                      <a:pt x="51" y="83"/>
                    </a:lnTo>
                    <a:lnTo>
                      <a:pt x="52" y="84"/>
                    </a:lnTo>
                    <a:lnTo>
                      <a:pt x="52" y="86"/>
                    </a:lnTo>
                    <a:lnTo>
                      <a:pt x="51" y="89"/>
                    </a:lnTo>
                    <a:lnTo>
                      <a:pt x="52" y="91"/>
                    </a:lnTo>
                    <a:lnTo>
                      <a:pt x="53" y="91"/>
                    </a:lnTo>
                    <a:lnTo>
                      <a:pt x="56" y="91"/>
                    </a:lnTo>
                    <a:lnTo>
                      <a:pt x="62" y="88"/>
                    </a:lnTo>
                    <a:lnTo>
                      <a:pt x="68" y="87"/>
                    </a:lnTo>
                    <a:lnTo>
                      <a:pt x="70" y="88"/>
                    </a:lnTo>
                    <a:lnTo>
                      <a:pt x="74" y="89"/>
                    </a:lnTo>
                    <a:lnTo>
                      <a:pt x="75" y="89"/>
                    </a:lnTo>
                    <a:lnTo>
                      <a:pt x="77" y="89"/>
                    </a:lnTo>
                    <a:lnTo>
                      <a:pt x="77" y="88"/>
                    </a:lnTo>
                    <a:lnTo>
                      <a:pt x="75" y="87"/>
                    </a:lnTo>
                    <a:lnTo>
                      <a:pt x="74" y="84"/>
                    </a:lnTo>
                    <a:lnTo>
                      <a:pt x="75" y="83"/>
                    </a:lnTo>
                    <a:lnTo>
                      <a:pt x="78" y="84"/>
                    </a:lnTo>
                    <a:lnTo>
                      <a:pt x="81" y="89"/>
                    </a:lnTo>
                    <a:lnTo>
                      <a:pt x="86" y="105"/>
                    </a:lnTo>
                    <a:lnTo>
                      <a:pt x="88" y="111"/>
                    </a:lnTo>
                    <a:lnTo>
                      <a:pt x="91" y="115"/>
                    </a:lnTo>
                    <a:lnTo>
                      <a:pt x="94" y="119"/>
                    </a:lnTo>
                    <a:lnTo>
                      <a:pt x="100" y="122"/>
                    </a:lnTo>
                    <a:lnTo>
                      <a:pt x="105" y="126"/>
                    </a:lnTo>
                    <a:lnTo>
                      <a:pt x="109" y="130"/>
                    </a:lnTo>
                    <a:lnTo>
                      <a:pt x="112" y="135"/>
                    </a:lnTo>
                    <a:lnTo>
                      <a:pt x="112" y="140"/>
                    </a:lnTo>
                    <a:lnTo>
                      <a:pt x="110" y="153"/>
                    </a:lnTo>
                    <a:lnTo>
                      <a:pt x="105" y="170"/>
                    </a:lnTo>
                    <a:lnTo>
                      <a:pt x="104" y="179"/>
                    </a:lnTo>
                    <a:lnTo>
                      <a:pt x="105" y="187"/>
                    </a:lnTo>
                    <a:lnTo>
                      <a:pt x="107" y="190"/>
                    </a:lnTo>
                    <a:lnTo>
                      <a:pt x="108" y="19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7" name="Freeform 355"/>
              <p:cNvSpPr>
                <a:spLocks/>
              </p:cNvSpPr>
              <p:nvPr userDrawn="1"/>
            </p:nvSpPr>
            <p:spPr bwMode="auto">
              <a:xfrm>
                <a:off x="156" y="278"/>
                <a:ext cx="43" cy="64"/>
              </a:xfrm>
              <a:custGeom>
                <a:avLst/>
                <a:gdLst>
                  <a:gd name="T0" fmla="*/ 0 w 129"/>
                  <a:gd name="T1" fmla="*/ 0 h 193"/>
                  <a:gd name="T2" fmla="*/ 0 w 129"/>
                  <a:gd name="T3" fmla="*/ 0 h 193"/>
                  <a:gd name="T4" fmla="*/ 0 w 129"/>
                  <a:gd name="T5" fmla="*/ 0 h 193"/>
                  <a:gd name="T6" fmla="*/ 0 w 129"/>
                  <a:gd name="T7" fmla="*/ 0 h 193"/>
                  <a:gd name="T8" fmla="*/ 0 w 129"/>
                  <a:gd name="T9" fmla="*/ 0 h 193"/>
                  <a:gd name="T10" fmla="*/ 0 w 129"/>
                  <a:gd name="T11" fmla="*/ 0 h 193"/>
                  <a:gd name="T12" fmla="*/ 0 w 129"/>
                  <a:gd name="T13" fmla="*/ 0 h 193"/>
                  <a:gd name="T14" fmla="*/ 0 w 129"/>
                  <a:gd name="T15" fmla="*/ 0 h 193"/>
                  <a:gd name="T16" fmla="*/ 0 w 129"/>
                  <a:gd name="T17" fmla="*/ 0 h 193"/>
                  <a:gd name="T18" fmla="*/ 0 w 129"/>
                  <a:gd name="T19" fmla="*/ 0 h 193"/>
                  <a:gd name="T20" fmla="*/ 0 w 129"/>
                  <a:gd name="T21" fmla="*/ 0 h 193"/>
                  <a:gd name="T22" fmla="*/ 0 w 129"/>
                  <a:gd name="T23" fmla="*/ 0 h 193"/>
                  <a:gd name="T24" fmla="*/ 0 w 129"/>
                  <a:gd name="T25" fmla="*/ 0 h 193"/>
                  <a:gd name="T26" fmla="*/ 0 w 129"/>
                  <a:gd name="T27" fmla="*/ 0 h 193"/>
                  <a:gd name="T28" fmla="*/ 0 w 129"/>
                  <a:gd name="T29" fmla="*/ 0 h 193"/>
                  <a:gd name="T30" fmla="*/ 0 w 129"/>
                  <a:gd name="T31" fmla="*/ 0 h 193"/>
                  <a:gd name="T32" fmla="*/ 0 w 129"/>
                  <a:gd name="T33" fmla="*/ 0 h 193"/>
                  <a:gd name="T34" fmla="*/ 0 w 129"/>
                  <a:gd name="T35" fmla="*/ 0 h 193"/>
                  <a:gd name="T36" fmla="*/ 0 w 129"/>
                  <a:gd name="T37" fmla="*/ 0 h 193"/>
                  <a:gd name="T38" fmla="*/ 0 w 129"/>
                  <a:gd name="T39" fmla="*/ 0 h 193"/>
                  <a:gd name="T40" fmla="*/ 0 w 129"/>
                  <a:gd name="T41" fmla="*/ 0 h 193"/>
                  <a:gd name="T42" fmla="*/ 0 w 129"/>
                  <a:gd name="T43" fmla="*/ 0 h 193"/>
                  <a:gd name="T44" fmla="*/ 0 w 129"/>
                  <a:gd name="T45" fmla="*/ 0 h 193"/>
                  <a:gd name="T46" fmla="*/ 0 w 129"/>
                  <a:gd name="T47" fmla="*/ 0 h 193"/>
                  <a:gd name="T48" fmla="*/ 0 w 129"/>
                  <a:gd name="T49" fmla="*/ 0 h 193"/>
                  <a:gd name="T50" fmla="*/ 0 w 129"/>
                  <a:gd name="T51" fmla="*/ 0 h 193"/>
                  <a:gd name="T52" fmla="*/ 0 w 129"/>
                  <a:gd name="T53" fmla="*/ 0 h 193"/>
                  <a:gd name="T54" fmla="*/ 0 w 129"/>
                  <a:gd name="T55" fmla="*/ 0 h 193"/>
                  <a:gd name="T56" fmla="*/ 0 w 129"/>
                  <a:gd name="T57" fmla="*/ 0 h 193"/>
                  <a:gd name="T58" fmla="*/ 0 w 129"/>
                  <a:gd name="T59" fmla="*/ 0 h 193"/>
                  <a:gd name="T60" fmla="*/ 0 w 129"/>
                  <a:gd name="T61" fmla="*/ 0 h 193"/>
                  <a:gd name="T62" fmla="*/ 0 w 129"/>
                  <a:gd name="T63" fmla="*/ 0 h 193"/>
                  <a:gd name="T64" fmla="*/ 0 w 129"/>
                  <a:gd name="T65" fmla="*/ 0 h 193"/>
                  <a:gd name="T66" fmla="*/ 0 w 129"/>
                  <a:gd name="T67" fmla="*/ 0 h 193"/>
                  <a:gd name="T68" fmla="*/ 0 w 129"/>
                  <a:gd name="T69" fmla="*/ 0 h 193"/>
                  <a:gd name="T70" fmla="*/ 0 w 129"/>
                  <a:gd name="T71" fmla="*/ 0 h 193"/>
                  <a:gd name="T72" fmla="*/ 0 w 129"/>
                  <a:gd name="T73" fmla="*/ 0 h 193"/>
                  <a:gd name="T74" fmla="*/ 0 w 129"/>
                  <a:gd name="T75" fmla="*/ 0 h 193"/>
                  <a:gd name="T76" fmla="*/ 0 w 129"/>
                  <a:gd name="T77" fmla="*/ 0 h 193"/>
                  <a:gd name="T78" fmla="*/ 0 w 129"/>
                  <a:gd name="T79" fmla="*/ 0 h 193"/>
                  <a:gd name="T80" fmla="*/ 0 w 129"/>
                  <a:gd name="T81" fmla="*/ 0 h 193"/>
                  <a:gd name="T82" fmla="*/ 0 w 129"/>
                  <a:gd name="T83" fmla="*/ 0 h 193"/>
                  <a:gd name="T84" fmla="*/ 0 w 129"/>
                  <a:gd name="T85" fmla="*/ 0 h 193"/>
                  <a:gd name="T86" fmla="*/ 0 w 129"/>
                  <a:gd name="T87" fmla="*/ 0 h 193"/>
                  <a:gd name="T88" fmla="*/ 0 w 129"/>
                  <a:gd name="T89" fmla="*/ 0 h 193"/>
                  <a:gd name="T90" fmla="*/ 0 w 129"/>
                  <a:gd name="T91" fmla="*/ 0 h 193"/>
                  <a:gd name="T92" fmla="*/ 0 w 129"/>
                  <a:gd name="T93" fmla="*/ 0 h 193"/>
                  <a:gd name="T94" fmla="*/ 0 w 129"/>
                  <a:gd name="T95" fmla="*/ 0 h 193"/>
                  <a:gd name="T96" fmla="*/ 0 w 129"/>
                  <a:gd name="T97" fmla="*/ 0 h 193"/>
                  <a:gd name="T98" fmla="*/ 0 w 129"/>
                  <a:gd name="T99" fmla="*/ 0 h 193"/>
                  <a:gd name="T100" fmla="*/ 0 w 129"/>
                  <a:gd name="T101" fmla="*/ 0 h 193"/>
                  <a:gd name="T102" fmla="*/ 0 w 129"/>
                  <a:gd name="T103" fmla="*/ 0 h 193"/>
                  <a:gd name="T104" fmla="*/ 0 w 129"/>
                  <a:gd name="T105" fmla="*/ 0 h 193"/>
                  <a:gd name="T106" fmla="*/ 0 w 129"/>
                  <a:gd name="T107" fmla="*/ 0 h 193"/>
                  <a:gd name="T108" fmla="*/ 0 w 129"/>
                  <a:gd name="T109" fmla="*/ 0 h 193"/>
                  <a:gd name="T110" fmla="*/ 0 w 129"/>
                  <a:gd name="T111" fmla="*/ 0 h 193"/>
                  <a:gd name="T112" fmla="*/ 0 w 129"/>
                  <a:gd name="T113" fmla="*/ 0 h 193"/>
                  <a:gd name="T114" fmla="*/ 0 w 129"/>
                  <a:gd name="T115" fmla="*/ 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9" h="193">
                    <a:moveTo>
                      <a:pt x="108" y="193"/>
                    </a:moveTo>
                    <a:lnTo>
                      <a:pt x="109" y="192"/>
                    </a:lnTo>
                    <a:lnTo>
                      <a:pt x="110" y="189"/>
                    </a:lnTo>
                    <a:lnTo>
                      <a:pt x="113" y="185"/>
                    </a:lnTo>
                    <a:lnTo>
                      <a:pt x="114" y="180"/>
                    </a:lnTo>
                    <a:lnTo>
                      <a:pt x="113" y="175"/>
                    </a:lnTo>
                    <a:lnTo>
                      <a:pt x="113" y="171"/>
                    </a:lnTo>
                    <a:lnTo>
                      <a:pt x="113" y="170"/>
                    </a:lnTo>
                    <a:lnTo>
                      <a:pt x="114" y="170"/>
                    </a:lnTo>
                    <a:lnTo>
                      <a:pt x="116" y="171"/>
                    </a:lnTo>
                    <a:lnTo>
                      <a:pt x="118" y="174"/>
                    </a:lnTo>
                    <a:lnTo>
                      <a:pt x="119" y="175"/>
                    </a:lnTo>
                    <a:lnTo>
                      <a:pt x="122" y="176"/>
                    </a:lnTo>
                    <a:lnTo>
                      <a:pt x="122" y="174"/>
                    </a:lnTo>
                    <a:lnTo>
                      <a:pt x="122" y="171"/>
                    </a:lnTo>
                    <a:lnTo>
                      <a:pt x="121" y="165"/>
                    </a:lnTo>
                    <a:lnTo>
                      <a:pt x="118" y="159"/>
                    </a:lnTo>
                    <a:lnTo>
                      <a:pt x="117" y="155"/>
                    </a:lnTo>
                    <a:lnTo>
                      <a:pt x="118" y="154"/>
                    </a:lnTo>
                    <a:lnTo>
                      <a:pt x="118" y="155"/>
                    </a:lnTo>
                    <a:lnTo>
                      <a:pt x="121" y="157"/>
                    </a:lnTo>
                    <a:lnTo>
                      <a:pt x="122" y="155"/>
                    </a:lnTo>
                    <a:lnTo>
                      <a:pt x="123" y="153"/>
                    </a:lnTo>
                    <a:lnTo>
                      <a:pt x="122" y="148"/>
                    </a:lnTo>
                    <a:lnTo>
                      <a:pt x="119" y="143"/>
                    </a:lnTo>
                    <a:lnTo>
                      <a:pt x="117" y="140"/>
                    </a:lnTo>
                    <a:lnTo>
                      <a:pt x="117" y="139"/>
                    </a:lnTo>
                    <a:lnTo>
                      <a:pt x="118" y="139"/>
                    </a:lnTo>
                    <a:lnTo>
                      <a:pt x="121" y="139"/>
                    </a:lnTo>
                    <a:lnTo>
                      <a:pt x="122" y="140"/>
                    </a:lnTo>
                    <a:lnTo>
                      <a:pt x="122" y="139"/>
                    </a:lnTo>
                    <a:lnTo>
                      <a:pt x="123" y="137"/>
                    </a:lnTo>
                    <a:lnTo>
                      <a:pt x="123" y="132"/>
                    </a:lnTo>
                    <a:lnTo>
                      <a:pt x="123" y="131"/>
                    </a:lnTo>
                    <a:lnTo>
                      <a:pt x="123" y="127"/>
                    </a:lnTo>
                    <a:lnTo>
                      <a:pt x="123" y="124"/>
                    </a:lnTo>
                    <a:lnTo>
                      <a:pt x="121" y="123"/>
                    </a:lnTo>
                    <a:lnTo>
                      <a:pt x="119" y="123"/>
                    </a:lnTo>
                    <a:lnTo>
                      <a:pt x="114" y="122"/>
                    </a:lnTo>
                    <a:lnTo>
                      <a:pt x="110" y="119"/>
                    </a:lnTo>
                    <a:lnTo>
                      <a:pt x="108" y="113"/>
                    </a:lnTo>
                    <a:lnTo>
                      <a:pt x="105" y="104"/>
                    </a:lnTo>
                    <a:lnTo>
                      <a:pt x="104" y="97"/>
                    </a:lnTo>
                    <a:lnTo>
                      <a:pt x="101" y="91"/>
                    </a:lnTo>
                    <a:lnTo>
                      <a:pt x="99" y="87"/>
                    </a:lnTo>
                    <a:lnTo>
                      <a:pt x="96" y="84"/>
                    </a:lnTo>
                    <a:lnTo>
                      <a:pt x="92" y="83"/>
                    </a:lnTo>
                    <a:lnTo>
                      <a:pt x="94" y="82"/>
                    </a:lnTo>
                    <a:lnTo>
                      <a:pt x="96" y="82"/>
                    </a:lnTo>
                    <a:lnTo>
                      <a:pt x="107" y="86"/>
                    </a:lnTo>
                    <a:lnTo>
                      <a:pt x="114" y="87"/>
                    </a:lnTo>
                    <a:lnTo>
                      <a:pt x="119" y="86"/>
                    </a:lnTo>
                    <a:lnTo>
                      <a:pt x="125" y="83"/>
                    </a:lnTo>
                    <a:lnTo>
                      <a:pt x="127" y="78"/>
                    </a:lnTo>
                    <a:lnTo>
                      <a:pt x="129" y="73"/>
                    </a:lnTo>
                    <a:lnTo>
                      <a:pt x="129" y="69"/>
                    </a:lnTo>
                    <a:lnTo>
                      <a:pt x="127" y="63"/>
                    </a:lnTo>
                    <a:lnTo>
                      <a:pt x="125" y="60"/>
                    </a:lnTo>
                    <a:lnTo>
                      <a:pt x="121" y="56"/>
                    </a:lnTo>
                    <a:lnTo>
                      <a:pt x="117" y="53"/>
                    </a:lnTo>
                    <a:lnTo>
                      <a:pt x="116" y="54"/>
                    </a:lnTo>
                    <a:lnTo>
                      <a:pt x="116" y="56"/>
                    </a:lnTo>
                    <a:lnTo>
                      <a:pt x="117" y="58"/>
                    </a:lnTo>
                    <a:lnTo>
                      <a:pt x="116" y="60"/>
                    </a:lnTo>
                    <a:lnTo>
                      <a:pt x="114" y="58"/>
                    </a:lnTo>
                    <a:lnTo>
                      <a:pt x="112" y="54"/>
                    </a:lnTo>
                    <a:lnTo>
                      <a:pt x="109" y="52"/>
                    </a:lnTo>
                    <a:lnTo>
                      <a:pt x="107" y="49"/>
                    </a:lnTo>
                    <a:lnTo>
                      <a:pt x="103" y="48"/>
                    </a:lnTo>
                    <a:lnTo>
                      <a:pt x="100" y="48"/>
                    </a:lnTo>
                    <a:lnTo>
                      <a:pt x="99" y="48"/>
                    </a:lnTo>
                    <a:lnTo>
                      <a:pt x="97" y="49"/>
                    </a:lnTo>
                    <a:lnTo>
                      <a:pt x="99" y="51"/>
                    </a:lnTo>
                    <a:lnTo>
                      <a:pt x="100" y="53"/>
                    </a:lnTo>
                    <a:lnTo>
                      <a:pt x="100" y="54"/>
                    </a:lnTo>
                    <a:lnTo>
                      <a:pt x="100" y="56"/>
                    </a:lnTo>
                    <a:lnTo>
                      <a:pt x="99" y="56"/>
                    </a:lnTo>
                    <a:lnTo>
                      <a:pt x="97" y="54"/>
                    </a:lnTo>
                    <a:lnTo>
                      <a:pt x="95" y="51"/>
                    </a:lnTo>
                    <a:lnTo>
                      <a:pt x="88" y="45"/>
                    </a:lnTo>
                    <a:lnTo>
                      <a:pt x="84" y="44"/>
                    </a:lnTo>
                    <a:lnTo>
                      <a:pt x="82" y="44"/>
                    </a:lnTo>
                    <a:lnTo>
                      <a:pt x="81" y="44"/>
                    </a:lnTo>
                    <a:lnTo>
                      <a:pt x="81" y="45"/>
                    </a:lnTo>
                    <a:lnTo>
                      <a:pt x="82" y="47"/>
                    </a:lnTo>
                    <a:lnTo>
                      <a:pt x="83" y="49"/>
                    </a:lnTo>
                    <a:lnTo>
                      <a:pt x="82" y="51"/>
                    </a:lnTo>
                    <a:lnTo>
                      <a:pt x="79" y="49"/>
                    </a:lnTo>
                    <a:lnTo>
                      <a:pt x="75" y="45"/>
                    </a:lnTo>
                    <a:lnTo>
                      <a:pt x="72" y="41"/>
                    </a:lnTo>
                    <a:lnTo>
                      <a:pt x="68" y="38"/>
                    </a:lnTo>
                    <a:lnTo>
                      <a:pt x="66" y="34"/>
                    </a:lnTo>
                    <a:lnTo>
                      <a:pt x="66" y="30"/>
                    </a:lnTo>
                    <a:lnTo>
                      <a:pt x="66" y="26"/>
                    </a:lnTo>
                    <a:lnTo>
                      <a:pt x="69" y="22"/>
                    </a:lnTo>
                    <a:lnTo>
                      <a:pt x="73" y="19"/>
                    </a:lnTo>
                    <a:lnTo>
                      <a:pt x="77" y="18"/>
                    </a:lnTo>
                    <a:lnTo>
                      <a:pt x="82" y="19"/>
                    </a:lnTo>
                    <a:lnTo>
                      <a:pt x="88" y="22"/>
                    </a:lnTo>
                    <a:lnTo>
                      <a:pt x="96" y="29"/>
                    </a:lnTo>
                    <a:lnTo>
                      <a:pt x="103" y="32"/>
                    </a:lnTo>
                    <a:lnTo>
                      <a:pt x="110" y="34"/>
                    </a:lnTo>
                    <a:lnTo>
                      <a:pt x="113" y="32"/>
                    </a:lnTo>
                    <a:lnTo>
                      <a:pt x="114" y="31"/>
                    </a:lnTo>
                    <a:lnTo>
                      <a:pt x="113" y="31"/>
                    </a:lnTo>
                    <a:lnTo>
                      <a:pt x="105" y="27"/>
                    </a:lnTo>
                    <a:lnTo>
                      <a:pt x="96" y="21"/>
                    </a:lnTo>
                    <a:lnTo>
                      <a:pt x="90" y="17"/>
                    </a:lnTo>
                    <a:lnTo>
                      <a:pt x="84" y="13"/>
                    </a:lnTo>
                    <a:lnTo>
                      <a:pt x="86" y="13"/>
                    </a:lnTo>
                    <a:lnTo>
                      <a:pt x="87" y="13"/>
                    </a:lnTo>
                    <a:lnTo>
                      <a:pt x="91" y="16"/>
                    </a:lnTo>
                    <a:lnTo>
                      <a:pt x="99" y="19"/>
                    </a:lnTo>
                    <a:lnTo>
                      <a:pt x="109" y="26"/>
                    </a:lnTo>
                    <a:lnTo>
                      <a:pt x="114" y="27"/>
                    </a:lnTo>
                    <a:lnTo>
                      <a:pt x="118" y="27"/>
                    </a:lnTo>
                    <a:lnTo>
                      <a:pt x="121" y="27"/>
                    </a:lnTo>
                    <a:lnTo>
                      <a:pt x="125" y="25"/>
                    </a:lnTo>
                    <a:lnTo>
                      <a:pt x="126" y="22"/>
                    </a:lnTo>
                    <a:lnTo>
                      <a:pt x="127" y="18"/>
                    </a:lnTo>
                    <a:lnTo>
                      <a:pt x="126" y="16"/>
                    </a:lnTo>
                    <a:lnTo>
                      <a:pt x="125" y="14"/>
                    </a:lnTo>
                    <a:lnTo>
                      <a:pt x="125" y="13"/>
                    </a:lnTo>
                    <a:lnTo>
                      <a:pt x="123" y="14"/>
                    </a:lnTo>
                    <a:lnTo>
                      <a:pt x="123" y="18"/>
                    </a:lnTo>
                    <a:lnTo>
                      <a:pt x="122" y="18"/>
                    </a:lnTo>
                    <a:lnTo>
                      <a:pt x="121" y="21"/>
                    </a:lnTo>
                    <a:lnTo>
                      <a:pt x="119" y="21"/>
                    </a:lnTo>
                    <a:lnTo>
                      <a:pt x="118" y="22"/>
                    </a:lnTo>
                    <a:lnTo>
                      <a:pt x="113" y="21"/>
                    </a:lnTo>
                    <a:lnTo>
                      <a:pt x="105" y="16"/>
                    </a:lnTo>
                    <a:lnTo>
                      <a:pt x="94" y="9"/>
                    </a:lnTo>
                    <a:lnTo>
                      <a:pt x="88" y="8"/>
                    </a:lnTo>
                    <a:lnTo>
                      <a:pt x="83" y="8"/>
                    </a:lnTo>
                    <a:lnTo>
                      <a:pt x="79" y="8"/>
                    </a:lnTo>
                    <a:lnTo>
                      <a:pt x="75" y="9"/>
                    </a:lnTo>
                    <a:lnTo>
                      <a:pt x="72" y="12"/>
                    </a:lnTo>
                    <a:lnTo>
                      <a:pt x="68" y="14"/>
                    </a:lnTo>
                    <a:lnTo>
                      <a:pt x="65" y="17"/>
                    </a:lnTo>
                    <a:lnTo>
                      <a:pt x="64" y="21"/>
                    </a:lnTo>
                    <a:lnTo>
                      <a:pt x="62" y="25"/>
                    </a:lnTo>
                    <a:lnTo>
                      <a:pt x="61" y="30"/>
                    </a:lnTo>
                    <a:lnTo>
                      <a:pt x="62" y="35"/>
                    </a:lnTo>
                    <a:lnTo>
                      <a:pt x="64" y="40"/>
                    </a:lnTo>
                    <a:lnTo>
                      <a:pt x="66" y="45"/>
                    </a:lnTo>
                    <a:lnTo>
                      <a:pt x="70" y="49"/>
                    </a:lnTo>
                    <a:lnTo>
                      <a:pt x="77" y="53"/>
                    </a:lnTo>
                    <a:lnTo>
                      <a:pt x="84" y="56"/>
                    </a:lnTo>
                    <a:lnTo>
                      <a:pt x="104" y="61"/>
                    </a:lnTo>
                    <a:lnTo>
                      <a:pt x="113" y="63"/>
                    </a:lnTo>
                    <a:lnTo>
                      <a:pt x="118" y="66"/>
                    </a:lnTo>
                    <a:lnTo>
                      <a:pt x="121" y="70"/>
                    </a:lnTo>
                    <a:lnTo>
                      <a:pt x="122" y="73"/>
                    </a:lnTo>
                    <a:lnTo>
                      <a:pt x="122" y="76"/>
                    </a:lnTo>
                    <a:lnTo>
                      <a:pt x="119" y="79"/>
                    </a:lnTo>
                    <a:lnTo>
                      <a:pt x="117" y="80"/>
                    </a:lnTo>
                    <a:lnTo>
                      <a:pt x="112" y="82"/>
                    </a:lnTo>
                    <a:lnTo>
                      <a:pt x="108" y="82"/>
                    </a:lnTo>
                    <a:lnTo>
                      <a:pt x="90" y="76"/>
                    </a:lnTo>
                    <a:lnTo>
                      <a:pt x="78" y="74"/>
                    </a:lnTo>
                    <a:lnTo>
                      <a:pt x="66" y="73"/>
                    </a:lnTo>
                    <a:lnTo>
                      <a:pt x="59" y="74"/>
                    </a:lnTo>
                    <a:lnTo>
                      <a:pt x="51" y="76"/>
                    </a:lnTo>
                    <a:lnTo>
                      <a:pt x="44" y="80"/>
                    </a:lnTo>
                    <a:lnTo>
                      <a:pt x="39" y="86"/>
                    </a:lnTo>
                    <a:lnTo>
                      <a:pt x="38" y="87"/>
                    </a:lnTo>
                    <a:lnTo>
                      <a:pt x="37" y="86"/>
                    </a:lnTo>
                    <a:lnTo>
                      <a:pt x="34" y="84"/>
                    </a:lnTo>
                    <a:lnTo>
                      <a:pt x="31" y="83"/>
                    </a:lnTo>
                    <a:lnTo>
                      <a:pt x="27" y="82"/>
                    </a:lnTo>
                    <a:lnTo>
                      <a:pt x="25" y="83"/>
                    </a:lnTo>
                    <a:lnTo>
                      <a:pt x="22" y="84"/>
                    </a:lnTo>
                    <a:lnTo>
                      <a:pt x="21" y="83"/>
                    </a:lnTo>
                    <a:lnTo>
                      <a:pt x="18" y="79"/>
                    </a:lnTo>
                    <a:lnTo>
                      <a:pt x="16" y="74"/>
                    </a:lnTo>
                    <a:lnTo>
                      <a:pt x="16" y="67"/>
                    </a:lnTo>
                    <a:lnTo>
                      <a:pt x="16" y="66"/>
                    </a:lnTo>
                    <a:lnTo>
                      <a:pt x="17" y="65"/>
                    </a:lnTo>
                    <a:lnTo>
                      <a:pt x="18" y="66"/>
                    </a:lnTo>
                    <a:lnTo>
                      <a:pt x="20" y="71"/>
                    </a:lnTo>
                    <a:lnTo>
                      <a:pt x="21" y="75"/>
                    </a:lnTo>
                    <a:lnTo>
                      <a:pt x="24" y="76"/>
                    </a:lnTo>
                    <a:lnTo>
                      <a:pt x="25" y="74"/>
                    </a:lnTo>
                    <a:lnTo>
                      <a:pt x="27" y="71"/>
                    </a:lnTo>
                    <a:lnTo>
                      <a:pt x="27" y="69"/>
                    </a:lnTo>
                    <a:lnTo>
                      <a:pt x="29" y="69"/>
                    </a:lnTo>
                    <a:lnTo>
                      <a:pt x="30" y="69"/>
                    </a:lnTo>
                    <a:lnTo>
                      <a:pt x="31" y="73"/>
                    </a:lnTo>
                    <a:lnTo>
                      <a:pt x="33" y="75"/>
                    </a:lnTo>
                    <a:lnTo>
                      <a:pt x="34" y="78"/>
                    </a:lnTo>
                    <a:lnTo>
                      <a:pt x="37" y="79"/>
                    </a:lnTo>
                    <a:lnTo>
                      <a:pt x="38" y="78"/>
                    </a:lnTo>
                    <a:lnTo>
                      <a:pt x="39" y="74"/>
                    </a:lnTo>
                    <a:lnTo>
                      <a:pt x="39" y="73"/>
                    </a:lnTo>
                    <a:lnTo>
                      <a:pt x="39" y="70"/>
                    </a:lnTo>
                    <a:lnTo>
                      <a:pt x="39" y="69"/>
                    </a:lnTo>
                    <a:lnTo>
                      <a:pt x="40" y="69"/>
                    </a:lnTo>
                    <a:lnTo>
                      <a:pt x="44" y="71"/>
                    </a:lnTo>
                    <a:lnTo>
                      <a:pt x="46" y="73"/>
                    </a:lnTo>
                    <a:lnTo>
                      <a:pt x="48" y="71"/>
                    </a:lnTo>
                    <a:lnTo>
                      <a:pt x="48" y="70"/>
                    </a:lnTo>
                    <a:lnTo>
                      <a:pt x="46" y="67"/>
                    </a:lnTo>
                    <a:lnTo>
                      <a:pt x="43" y="60"/>
                    </a:lnTo>
                    <a:lnTo>
                      <a:pt x="42" y="58"/>
                    </a:lnTo>
                    <a:lnTo>
                      <a:pt x="40" y="58"/>
                    </a:lnTo>
                    <a:lnTo>
                      <a:pt x="38" y="60"/>
                    </a:lnTo>
                    <a:lnTo>
                      <a:pt x="37" y="60"/>
                    </a:lnTo>
                    <a:lnTo>
                      <a:pt x="35" y="60"/>
                    </a:lnTo>
                    <a:lnTo>
                      <a:pt x="34" y="58"/>
                    </a:lnTo>
                    <a:lnTo>
                      <a:pt x="38" y="54"/>
                    </a:lnTo>
                    <a:lnTo>
                      <a:pt x="39" y="53"/>
                    </a:lnTo>
                    <a:lnTo>
                      <a:pt x="40" y="51"/>
                    </a:lnTo>
                    <a:lnTo>
                      <a:pt x="40" y="47"/>
                    </a:lnTo>
                    <a:lnTo>
                      <a:pt x="42" y="45"/>
                    </a:lnTo>
                    <a:lnTo>
                      <a:pt x="42" y="39"/>
                    </a:lnTo>
                    <a:lnTo>
                      <a:pt x="44" y="27"/>
                    </a:lnTo>
                    <a:lnTo>
                      <a:pt x="44" y="26"/>
                    </a:lnTo>
                    <a:lnTo>
                      <a:pt x="46" y="29"/>
                    </a:lnTo>
                    <a:lnTo>
                      <a:pt x="46" y="30"/>
                    </a:lnTo>
                    <a:lnTo>
                      <a:pt x="46" y="31"/>
                    </a:lnTo>
                    <a:lnTo>
                      <a:pt x="46" y="34"/>
                    </a:lnTo>
                    <a:lnTo>
                      <a:pt x="47" y="35"/>
                    </a:lnTo>
                    <a:lnTo>
                      <a:pt x="48" y="34"/>
                    </a:lnTo>
                    <a:lnTo>
                      <a:pt x="49" y="32"/>
                    </a:lnTo>
                    <a:lnTo>
                      <a:pt x="51" y="29"/>
                    </a:lnTo>
                    <a:lnTo>
                      <a:pt x="51" y="25"/>
                    </a:lnTo>
                    <a:lnTo>
                      <a:pt x="49" y="21"/>
                    </a:lnTo>
                    <a:lnTo>
                      <a:pt x="48" y="19"/>
                    </a:lnTo>
                    <a:lnTo>
                      <a:pt x="47" y="19"/>
                    </a:lnTo>
                    <a:lnTo>
                      <a:pt x="46" y="19"/>
                    </a:lnTo>
                    <a:lnTo>
                      <a:pt x="44" y="19"/>
                    </a:lnTo>
                    <a:lnTo>
                      <a:pt x="43" y="19"/>
                    </a:lnTo>
                    <a:lnTo>
                      <a:pt x="43" y="17"/>
                    </a:lnTo>
                    <a:lnTo>
                      <a:pt x="43" y="16"/>
                    </a:lnTo>
                    <a:lnTo>
                      <a:pt x="42" y="12"/>
                    </a:lnTo>
                    <a:lnTo>
                      <a:pt x="42" y="8"/>
                    </a:lnTo>
                    <a:lnTo>
                      <a:pt x="42" y="6"/>
                    </a:lnTo>
                    <a:lnTo>
                      <a:pt x="40" y="6"/>
                    </a:lnTo>
                    <a:lnTo>
                      <a:pt x="38" y="9"/>
                    </a:lnTo>
                    <a:lnTo>
                      <a:pt x="35" y="10"/>
                    </a:lnTo>
                    <a:lnTo>
                      <a:pt x="33" y="13"/>
                    </a:lnTo>
                    <a:lnTo>
                      <a:pt x="31" y="13"/>
                    </a:lnTo>
                    <a:lnTo>
                      <a:pt x="30" y="13"/>
                    </a:lnTo>
                    <a:lnTo>
                      <a:pt x="30" y="10"/>
                    </a:lnTo>
                    <a:lnTo>
                      <a:pt x="30" y="9"/>
                    </a:lnTo>
                    <a:lnTo>
                      <a:pt x="30" y="6"/>
                    </a:lnTo>
                    <a:lnTo>
                      <a:pt x="26" y="1"/>
                    </a:lnTo>
                    <a:lnTo>
                      <a:pt x="25" y="0"/>
                    </a:lnTo>
                    <a:lnTo>
                      <a:pt x="25" y="1"/>
                    </a:lnTo>
                    <a:lnTo>
                      <a:pt x="22" y="5"/>
                    </a:lnTo>
                    <a:lnTo>
                      <a:pt x="21" y="9"/>
                    </a:lnTo>
                    <a:lnTo>
                      <a:pt x="21" y="13"/>
                    </a:lnTo>
                    <a:lnTo>
                      <a:pt x="20" y="14"/>
                    </a:lnTo>
                    <a:lnTo>
                      <a:pt x="18" y="13"/>
                    </a:lnTo>
                    <a:lnTo>
                      <a:pt x="14" y="10"/>
                    </a:lnTo>
                    <a:lnTo>
                      <a:pt x="11" y="8"/>
                    </a:lnTo>
                    <a:lnTo>
                      <a:pt x="11" y="9"/>
                    </a:lnTo>
                    <a:lnTo>
                      <a:pt x="9" y="13"/>
                    </a:lnTo>
                    <a:lnTo>
                      <a:pt x="9" y="16"/>
                    </a:lnTo>
                    <a:lnTo>
                      <a:pt x="9" y="18"/>
                    </a:lnTo>
                    <a:lnTo>
                      <a:pt x="8" y="21"/>
                    </a:lnTo>
                    <a:lnTo>
                      <a:pt x="8" y="19"/>
                    </a:lnTo>
                    <a:lnTo>
                      <a:pt x="7" y="19"/>
                    </a:lnTo>
                    <a:lnTo>
                      <a:pt x="5" y="18"/>
                    </a:lnTo>
                    <a:lnTo>
                      <a:pt x="2" y="19"/>
                    </a:lnTo>
                    <a:lnTo>
                      <a:pt x="0" y="21"/>
                    </a:lnTo>
                    <a:lnTo>
                      <a:pt x="0" y="23"/>
                    </a:lnTo>
                    <a:lnTo>
                      <a:pt x="0" y="26"/>
                    </a:lnTo>
                    <a:lnTo>
                      <a:pt x="4" y="31"/>
                    </a:lnTo>
                    <a:lnTo>
                      <a:pt x="7" y="35"/>
                    </a:lnTo>
                    <a:lnTo>
                      <a:pt x="8" y="32"/>
                    </a:lnTo>
                    <a:lnTo>
                      <a:pt x="8" y="31"/>
                    </a:lnTo>
                    <a:lnTo>
                      <a:pt x="7" y="29"/>
                    </a:lnTo>
                    <a:lnTo>
                      <a:pt x="8" y="27"/>
                    </a:lnTo>
                    <a:lnTo>
                      <a:pt x="9" y="27"/>
                    </a:lnTo>
                    <a:lnTo>
                      <a:pt x="11" y="30"/>
                    </a:lnTo>
                    <a:lnTo>
                      <a:pt x="12" y="38"/>
                    </a:lnTo>
                    <a:lnTo>
                      <a:pt x="12" y="44"/>
                    </a:lnTo>
                    <a:lnTo>
                      <a:pt x="14" y="51"/>
                    </a:lnTo>
                    <a:lnTo>
                      <a:pt x="17" y="54"/>
                    </a:lnTo>
                    <a:lnTo>
                      <a:pt x="18" y="57"/>
                    </a:lnTo>
                    <a:lnTo>
                      <a:pt x="22" y="60"/>
                    </a:lnTo>
                    <a:lnTo>
                      <a:pt x="21" y="61"/>
                    </a:lnTo>
                    <a:lnTo>
                      <a:pt x="17" y="60"/>
                    </a:lnTo>
                    <a:lnTo>
                      <a:pt x="16" y="60"/>
                    </a:lnTo>
                    <a:lnTo>
                      <a:pt x="13" y="60"/>
                    </a:lnTo>
                    <a:lnTo>
                      <a:pt x="12" y="61"/>
                    </a:lnTo>
                    <a:lnTo>
                      <a:pt x="12" y="67"/>
                    </a:lnTo>
                    <a:lnTo>
                      <a:pt x="12" y="73"/>
                    </a:lnTo>
                    <a:lnTo>
                      <a:pt x="14" y="79"/>
                    </a:lnTo>
                    <a:lnTo>
                      <a:pt x="17" y="84"/>
                    </a:lnTo>
                    <a:lnTo>
                      <a:pt x="21" y="88"/>
                    </a:lnTo>
                    <a:lnTo>
                      <a:pt x="29" y="95"/>
                    </a:lnTo>
                    <a:lnTo>
                      <a:pt x="34" y="101"/>
                    </a:lnTo>
                    <a:lnTo>
                      <a:pt x="35" y="104"/>
                    </a:lnTo>
                    <a:lnTo>
                      <a:pt x="37" y="108"/>
                    </a:lnTo>
                    <a:lnTo>
                      <a:pt x="35" y="110"/>
                    </a:lnTo>
                    <a:lnTo>
                      <a:pt x="33" y="114"/>
                    </a:lnTo>
                    <a:lnTo>
                      <a:pt x="27" y="118"/>
                    </a:lnTo>
                    <a:lnTo>
                      <a:pt x="21" y="120"/>
                    </a:lnTo>
                    <a:lnTo>
                      <a:pt x="16" y="122"/>
                    </a:lnTo>
                    <a:lnTo>
                      <a:pt x="13" y="124"/>
                    </a:lnTo>
                    <a:lnTo>
                      <a:pt x="11" y="126"/>
                    </a:lnTo>
                    <a:lnTo>
                      <a:pt x="9" y="130"/>
                    </a:lnTo>
                    <a:lnTo>
                      <a:pt x="8" y="135"/>
                    </a:lnTo>
                    <a:lnTo>
                      <a:pt x="13" y="135"/>
                    </a:lnTo>
                    <a:lnTo>
                      <a:pt x="16" y="135"/>
                    </a:lnTo>
                    <a:lnTo>
                      <a:pt x="18" y="133"/>
                    </a:lnTo>
                    <a:lnTo>
                      <a:pt x="20" y="131"/>
                    </a:lnTo>
                    <a:lnTo>
                      <a:pt x="20" y="130"/>
                    </a:lnTo>
                    <a:lnTo>
                      <a:pt x="21" y="128"/>
                    </a:lnTo>
                    <a:lnTo>
                      <a:pt x="24" y="127"/>
                    </a:lnTo>
                    <a:lnTo>
                      <a:pt x="26" y="126"/>
                    </a:lnTo>
                    <a:lnTo>
                      <a:pt x="26" y="124"/>
                    </a:lnTo>
                    <a:lnTo>
                      <a:pt x="27" y="126"/>
                    </a:lnTo>
                    <a:lnTo>
                      <a:pt x="27" y="127"/>
                    </a:lnTo>
                    <a:lnTo>
                      <a:pt x="26" y="133"/>
                    </a:lnTo>
                    <a:lnTo>
                      <a:pt x="27" y="139"/>
                    </a:lnTo>
                    <a:lnTo>
                      <a:pt x="29" y="143"/>
                    </a:lnTo>
                    <a:lnTo>
                      <a:pt x="30" y="140"/>
                    </a:lnTo>
                    <a:lnTo>
                      <a:pt x="33" y="136"/>
                    </a:lnTo>
                    <a:lnTo>
                      <a:pt x="35" y="131"/>
                    </a:lnTo>
                    <a:lnTo>
                      <a:pt x="37" y="126"/>
                    </a:lnTo>
                    <a:lnTo>
                      <a:pt x="37" y="124"/>
                    </a:lnTo>
                    <a:lnTo>
                      <a:pt x="37" y="120"/>
                    </a:lnTo>
                    <a:lnTo>
                      <a:pt x="38" y="119"/>
                    </a:lnTo>
                    <a:lnTo>
                      <a:pt x="38" y="118"/>
                    </a:lnTo>
                    <a:lnTo>
                      <a:pt x="40" y="120"/>
                    </a:lnTo>
                    <a:lnTo>
                      <a:pt x="42" y="122"/>
                    </a:lnTo>
                    <a:lnTo>
                      <a:pt x="44" y="118"/>
                    </a:lnTo>
                    <a:lnTo>
                      <a:pt x="44" y="115"/>
                    </a:lnTo>
                    <a:lnTo>
                      <a:pt x="44" y="113"/>
                    </a:lnTo>
                    <a:lnTo>
                      <a:pt x="44" y="110"/>
                    </a:lnTo>
                    <a:lnTo>
                      <a:pt x="44" y="109"/>
                    </a:lnTo>
                    <a:lnTo>
                      <a:pt x="46" y="109"/>
                    </a:lnTo>
                    <a:lnTo>
                      <a:pt x="47" y="109"/>
                    </a:lnTo>
                    <a:lnTo>
                      <a:pt x="48" y="110"/>
                    </a:lnTo>
                    <a:lnTo>
                      <a:pt x="49" y="111"/>
                    </a:lnTo>
                    <a:lnTo>
                      <a:pt x="52" y="109"/>
                    </a:lnTo>
                    <a:lnTo>
                      <a:pt x="53" y="104"/>
                    </a:lnTo>
                    <a:lnTo>
                      <a:pt x="53" y="102"/>
                    </a:lnTo>
                    <a:lnTo>
                      <a:pt x="48" y="98"/>
                    </a:lnTo>
                    <a:lnTo>
                      <a:pt x="47" y="93"/>
                    </a:lnTo>
                    <a:lnTo>
                      <a:pt x="48" y="91"/>
                    </a:lnTo>
                    <a:lnTo>
                      <a:pt x="49" y="87"/>
                    </a:lnTo>
                    <a:lnTo>
                      <a:pt x="51" y="83"/>
                    </a:lnTo>
                    <a:lnTo>
                      <a:pt x="52" y="84"/>
                    </a:lnTo>
                    <a:lnTo>
                      <a:pt x="52" y="86"/>
                    </a:lnTo>
                    <a:lnTo>
                      <a:pt x="51" y="89"/>
                    </a:lnTo>
                    <a:lnTo>
                      <a:pt x="52" y="91"/>
                    </a:lnTo>
                    <a:lnTo>
                      <a:pt x="53" y="91"/>
                    </a:lnTo>
                    <a:lnTo>
                      <a:pt x="56" y="91"/>
                    </a:lnTo>
                    <a:lnTo>
                      <a:pt x="62" y="88"/>
                    </a:lnTo>
                    <a:lnTo>
                      <a:pt x="68" y="87"/>
                    </a:lnTo>
                    <a:lnTo>
                      <a:pt x="70" y="88"/>
                    </a:lnTo>
                    <a:lnTo>
                      <a:pt x="74" y="89"/>
                    </a:lnTo>
                    <a:lnTo>
                      <a:pt x="75" y="89"/>
                    </a:lnTo>
                    <a:lnTo>
                      <a:pt x="77" y="89"/>
                    </a:lnTo>
                    <a:lnTo>
                      <a:pt x="77" y="88"/>
                    </a:lnTo>
                    <a:lnTo>
                      <a:pt x="75" y="87"/>
                    </a:lnTo>
                    <a:lnTo>
                      <a:pt x="74" y="84"/>
                    </a:lnTo>
                    <a:lnTo>
                      <a:pt x="75" y="83"/>
                    </a:lnTo>
                    <a:lnTo>
                      <a:pt x="78" y="84"/>
                    </a:lnTo>
                    <a:lnTo>
                      <a:pt x="81" y="89"/>
                    </a:lnTo>
                    <a:lnTo>
                      <a:pt x="86" y="105"/>
                    </a:lnTo>
                    <a:lnTo>
                      <a:pt x="88" y="111"/>
                    </a:lnTo>
                    <a:lnTo>
                      <a:pt x="91" y="115"/>
                    </a:lnTo>
                    <a:lnTo>
                      <a:pt x="94" y="119"/>
                    </a:lnTo>
                    <a:lnTo>
                      <a:pt x="100" y="122"/>
                    </a:lnTo>
                    <a:lnTo>
                      <a:pt x="105" y="126"/>
                    </a:lnTo>
                    <a:lnTo>
                      <a:pt x="109" y="130"/>
                    </a:lnTo>
                    <a:lnTo>
                      <a:pt x="112" y="135"/>
                    </a:lnTo>
                    <a:lnTo>
                      <a:pt x="112" y="140"/>
                    </a:lnTo>
                    <a:lnTo>
                      <a:pt x="110" y="153"/>
                    </a:lnTo>
                    <a:lnTo>
                      <a:pt x="105" y="170"/>
                    </a:lnTo>
                    <a:lnTo>
                      <a:pt x="104" y="179"/>
                    </a:lnTo>
                    <a:lnTo>
                      <a:pt x="105" y="187"/>
                    </a:lnTo>
                    <a:lnTo>
                      <a:pt x="107" y="190"/>
                    </a:lnTo>
                    <a:lnTo>
                      <a:pt x="108"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8" name="Freeform 356"/>
              <p:cNvSpPr>
                <a:spLocks/>
              </p:cNvSpPr>
              <p:nvPr userDrawn="1"/>
            </p:nvSpPr>
            <p:spPr bwMode="auto">
              <a:xfrm>
                <a:off x="172" y="311"/>
                <a:ext cx="14" cy="24"/>
              </a:xfrm>
              <a:custGeom>
                <a:avLst/>
                <a:gdLst>
                  <a:gd name="T0" fmla="*/ 0 w 42"/>
                  <a:gd name="T1" fmla="*/ 0 h 72"/>
                  <a:gd name="T2" fmla="*/ 0 w 42"/>
                  <a:gd name="T3" fmla="*/ 0 h 72"/>
                  <a:gd name="T4" fmla="*/ 0 w 42"/>
                  <a:gd name="T5" fmla="*/ 0 h 72"/>
                  <a:gd name="T6" fmla="*/ 0 w 42"/>
                  <a:gd name="T7" fmla="*/ 0 h 72"/>
                  <a:gd name="T8" fmla="*/ 0 w 42"/>
                  <a:gd name="T9" fmla="*/ 0 h 72"/>
                  <a:gd name="T10" fmla="*/ 0 w 42"/>
                  <a:gd name="T11" fmla="*/ 0 h 72"/>
                  <a:gd name="T12" fmla="*/ 0 w 42"/>
                  <a:gd name="T13" fmla="*/ 0 h 72"/>
                  <a:gd name="T14" fmla="*/ 0 w 42"/>
                  <a:gd name="T15" fmla="*/ 0 h 72"/>
                  <a:gd name="T16" fmla="*/ 0 w 42"/>
                  <a:gd name="T17" fmla="*/ 0 h 72"/>
                  <a:gd name="T18" fmla="*/ 0 w 42"/>
                  <a:gd name="T19" fmla="*/ 0 h 72"/>
                  <a:gd name="T20" fmla="*/ 0 w 42"/>
                  <a:gd name="T21" fmla="*/ 0 h 72"/>
                  <a:gd name="T22" fmla="*/ 0 w 42"/>
                  <a:gd name="T23" fmla="*/ 0 h 72"/>
                  <a:gd name="T24" fmla="*/ 0 w 42"/>
                  <a:gd name="T25" fmla="*/ 0 h 72"/>
                  <a:gd name="T26" fmla="*/ 0 w 42"/>
                  <a:gd name="T27" fmla="*/ 0 h 72"/>
                  <a:gd name="T28" fmla="*/ 0 w 42"/>
                  <a:gd name="T29" fmla="*/ 0 h 72"/>
                  <a:gd name="T30" fmla="*/ 0 w 42"/>
                  <a:gd name="T31" fmla="*/ 0 h 72"/>
                  <a:gd name="T32" fmla="*/ 0 w 42"/>
                  <a:gd name="T33" fmla="*/ 0 h 72"/>
                  <a:gd name="T34" fmla="*/ 0 w 42"/>
                  <a:gd name="T35" fmla="*/ 0 h 72"/>
                  <a:gd name="T36" fmla="*/ 0 w 42"/>
                  <a:gd name="T37" fmla="*/ 0 h 72"/>
                  <a:gd name="T38" fmla="*/ 0 w 42"/>
                  <a:gd name="T39" fmla="*/ 0 h 72"/>
                  <a:gd name="T40" fmla="*/ 0 w 42"/>
                  <a:gd name="T41" fmla="*/ 0 h 72"/>
                  <a:gd name="T42" fmla="*/ 0 w 42"/>
                  <a:gd name="T43" fmla="*/ 0 h 72"/>
                  <a:gd name="T44" fmla="*/ 0 w 42"/>
                  <a:gd name="T45" fmla="*/ 0 h 72"/>
                  <a:gd name="T46" fmla="*/ 0 w 42"/>
                  <a:gd name="T47" fmla="*/ 0 h 72"/>
                  <a:gd name="T48" fmla="*/ 0 w 42"/>
                  <a:gd name="T49" fmla="*/ 0 h 72"/>
                  <a:gd name="T50" fmla="*/ 0 w 42"/>
                  <a:gd name="T51" fmla="*/ 0 h 72"/>
                  <a:gd name="T52" fmla="*/ 0 w 42"/>
                  <a:gd name="T53" fmla="*/ 0 h 72"/>
                  <a:gd name="T54" fmla="*/ 0 w 42"/>
                  <a:gd name="T55" fmla="*/ 0 h 72"/>
                  <a:gd name="T56" fmla="*/ 0 w 42"/>
                  <a:gd name="T57" fmla="*/ 0 h 72"/>
                  <a:gd name="T58" fmla="*/ 0 w 42"/>
                  <a:gd name="T59" fmla="*/ 0 h 72"/>
                  <a:gd name="T60" fmla="*/ 0 w 42"/>
                  <a:gd name="T61" fmla="*/ 0 h 72"/>
                  <a:gd name="T62" fmla="*/ 0 w 42"/>
                  <a:gd name="T63" fmla="*/ 0 h 72"/>
                  <a:gd name="T64" fmla="*/ 0 w 42"/>
                  <a:gd name="T65" fmla="*/ 0 h 72"/>
                  <a:gd name="T66" fmla="*/ 0 w 42"/>
                  <a:gd name="T67" fmla="*/ 0 h 72"/>
                  <a:gd name="T68" fmla="*/ 0 w 42"/>
                  <a:gd name="T69" fmla="*/ 0 h 72"/>
                  <a:gd name="T70" fmla="*/ 0 w 42"/>
                  <a:gd name="T71" fmla="*/ 0 h 72"/>
                  <a:gd name="T72" fmla="*/ 0 w 42"/>
                  <a:gd name="T73" fmla="*/ 0 h 72"/>
                  <a:gd name="T74" fmla="*/ 0 w 42"/>
                  <a:gd name="T75" fmla="*/ 0 h 72"/>
                  <a:gd name="T76" fmla="*/ 0 w 42"/>
                  <a:gd name="T77" fmla="*/ 0 h 72"/>
                  <a:gd name="T78" fmla="*/ 0 w 42"/>
                  <a:gd name="T79" fmla="*/ 0 h 72"/>
                  <a:gd name="T80" fmla="*/ 0 w 42"/>
                  <a:gd name="T81" fmla="*/ 0 h 72"/>
                  <a:gd name="T82" fmla="*/ 0 w 42"/>
                  <a:gd name="T83" fmla="*/ 0 h 72"/>
                  <a:gd name="T84" fmla="*/ 0 w 42"/>
                  <a:gd name="T85" fmla="*/ 0 h 72"/>
                  <a:gd name="T86" fmla="*/ 0 w 42"/>
                  <a:gd name="T87" fmla="*/ 0 h 72"/>
                  <a:gd name="T88" fmla="*/ 0 w 42"/>
                  <a:gd name="T89" fmla="*/ 0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2" h="72">
                    <a:moveTo>
                      <a:pt x="19" y="72"/>
                    </a:moveTo>
                    <a:lnTo>
                      <a:pt x="19" y="72"/>
                    </a:lnTo>
                    <a:lnTo>
                      <a:pt x="23" y="67"/>
                    </a:lnTo>
                    <a:lnTo>
                      <a:pt x="25" y="61"/>
                    </a:lnTo>
                    <a:lnTo>
                      <a:pt x="26" y="57"/>
                    </a:lnTo>
                    <a:lnTo>
                      <a:pt x="26" y="55"/>
                    </a:lnTo>
                    <a:lnTo>
                      <a:pt x="26" y="52"/>
                    </a:lnTo>
                    <a:lnTo>
                      <a:pt x="28" y="51"/>
                    </a:lnTo>
                    <a:lnTo>
                      <a:pt x="29" y="51"/>
                    </a:lnTo>
                    <a:lnTo>
                      <a:pt x="29" y="54"/>
                    </a:lnTo>
                    <a:lnTo>
                      <a:pt x="30" y="54"/>
                    </a:lnTo>
                    <a:lnTo>
                      <a:pt x="33" y="52"/>
                    </a:lnTo>
                    <a:lnTo>
                      <a:pt x="34" y="50"/>
                    </a:lnTo>
                    <a:lnTo>
                      <a:pt x="34" y="46"/>
                    </a:lnTo>
                    <a:lnTo>
                      <a:pt x="34" y="45"/>
                    </a:lnTo>
                    <a:lnTo>
                      <a:pt x="34" y="42"/>
                    </a:lnTo>
                    <a:lnTo>
                      <a:pt x="34" y="41"/>
                    </a:lnTo>
                    <a:lnTo>
                      <a:pt x="35" y="41"/>
                    </a:lnTo>
                    <a:lnTo>
                      <a:pt x="37" y="42"/>
                    </a:lnTo>
                    <a:lnTo>
                      <a:pt x="38" y="43"/>
                    </a:lnTo>
                    <a:lnTo>
                      <a:pt x="39" y="43"/>
                    </a:lnTo>
                    <a:lnTo>
                      <a:pt x="41" y="41"/>
                    </a:lnTo>
                    <a:lnTo>
                      <a:pt x="42" y="39"/>
                    </a:lnTo>
                    <a:lnTo>
                      <a:pt x="42" y="38"/>
                    </a:lnTo>
                    <a:lnTo>
                      <a:pt x="41" y="37"/>
                    </a:lnTo>
                    <a:lnTo>
                      <a:pt x="39" y="35"/>
                    </a:lnTo>
                    <a:lnTo>
                      <a:pt x="38" y="33"/>
                    </a:lnTo>
                    <a:lnTo>
                      <a:pt x="37" y="25"/>
                    </a:lnTo>
                    <a:lnTo>
                      <a:pt x="35" y="16"/>
                    </a:lnTo>
                    <a:lnTo>
                      <a:pt x="33" y="8"/>
                    </a:lnTo>
                    <a:lnTo>
                      <a:pt x="30" y="2"/>
                    </a:lnTo>
                    <a:lnTo>
                      <a:pt x="29" y="0"/>
                    </a:lnTo>
                    <a:lnTo>
                      <a:pt x="28" y="0"/>
                    </a:lnTo>
                    <a:lnTo>
                      <a:pt x="25" y="0"/>
                    </a:lnTo>
                    <a:lnTo>
                      <a:pt x="23" y="3"/>
                    </a:lnTo>
                    <a:lnTo>
                      <a:pt x="21" y="6"/>
                    </a:lnTo>
                    <a:lnTo>
                      <a:pt x="20" y="10"/>
                    </a:lnTo>
                    <a:lnTo>
                      <a:pt x="21" y="15"/>
                    </a:lnTo>
                    <a:lnTo>
                      <a:pt x="24" y="22"/>
                    </a:lnTo>
                    <a:lnTo>
                      <a:pt x="26" y="32"/>
                    </a:lnTo>
                    <a:lnTo>
                      <a:pt x="28" y="37"/>
                    </a:lnTo>
                    <a:lnTo>
                      <a:pt x="28" y="41"/>
                    </a:lnTo>
                    <a:lnTo>
                      <a:pt x="25" y="45"/>
                    </a:lnTo>
                    <a:lnTo>
                      <a:pt x="23" y="47"/>
                    </a:lnTo>
                    <a:lnTo>
                      <a:pt x="17" y="50"/>
                    </a:lnTo>
                    <a:lnTo>
                      <a:pt x="11" y="52"/>
                    </a:lnTo>
                    <a:lnTo>
                      <a:pt x="6" y="56"/>
                    </a:lnTo>
                    <a:lnTo>
                      <a:pt x="3" y="60"/>
                    </a:lnTo>
                    <a:lnTo>
                      <a:pt x="0" y="67"/>
                    </a:lnTo>
                    <a:lnTo>
                      <a:pt x="2" y="67"/>
                    </a:lnTo>
                    <a:lnTo>
                      <a:pt x="4" y="65"/>
                    </a:lnTo>
                    <a:lnTo>
                      <a:pt x="7" y="64"/>
                    </a:lnTo>
                    <a:lnTo>
                      <a:pt x="11" y="63"/>
                    </a:lnTo>
                    <a:lnTo>
                      <a:pt x="12" y="61"/>
                    </a:lnTo>
                    <a:lnTo>
                      <a:pt x="12" y="59"/>
                    </a:lnTo>
                    <a:lnTo>
                      <a:pt x="13" y="57"/>
                    </a:lnTo>
                    <a:lnTo>
                      <a:pt x="15" y="57"/>
                    </a:lnTo>
                    <a:lnTo>
                      <a:pt x="17" y="56"/>
                    </a:lnTo>
                    <a:lnTo>
                      <a:pt x="17" y="57"/>
                    </a:lnTo>
                    <a:lnTo>
                      <a:pt x="16" y="59"/>
                    </a:lnTo>
                    <a:lnTo>
                      <a:pt x="16" y="63"/>
                    </a:lnTo>
                    <a:lnTo>
                      <a:pt x="17" y="68"/>
                    </a:lnTo>
                    <a:lnTo>
                      <a:pt x="19" y="7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9" name="Freeform 357"/>
              <p:cNvSpPr>
                <a:spLocks/>
              </p:cNvSpPr>
              <p:nvPr userDrawn="1"/>
            </p:nvSpPr>
            <p:spPr bwMode="auto">
              <a:xfrm>
                <a:off x="172" y="311"/>
                <a:ext cx="14" cy="24"/>
              </a:xfrm>
              <a:custGeom>
                <a:avLst/>
                <a:gdLst>
                  <a:gd name="T0" fmla="*/ 0 w 42"/>
                  <a:gd name="T1" fmla="*/ 0 h 72"/>
                  <a:gd name="T2" fmla="*/ 0 w 42"/>
                  <a:gd name="T3" fmla="*/ 0 h 72"/>
                  <a:gd name="T4" fmla="*/ 0 w 42"/>
                  <a:gd name="T5" fmla="*/ 0 h 72"/>
                  <a:gd name="T6" fmla="*/ 0 w 42"/>
                  <a:gd name="T7" fmla="*/ 0 h 72"/>
                  <a:gd name="T8" fmla="*/ 0 w 42"/>
                  <a:gd name="T9" fmla="*/ 0 h 72"/>
                  <a:gd name="T10" fmla="*/ 0 w 42"/>
                  <a:gd name="T11" fmla="*/ 0 h 72"/>
                  <a:gd name="T12" fmla="*/ 0 w 42"/>
                  <a:gd name="T13" fmla="*/ 0 h 72"/>
                  <a:gd name="T14" fmla="*/ 0 w 42"/>
                  <a:gd name="T15" fmla="*/ 0 h 72"/>
                  <a:gd name="T16" fmla="*/ 0 w 42"/>
                  <a:gd name="T17" fmla="*/ 0 h 72"/>
                  <a:gd name="T18" fmla="*/ 0 w 42"/>
                  <a:gd name="T19" fmla="*/ 0 h 72"/>
                  <a:gd name="T20" fmla="*/ 0 w 42"/>
                  <a:gd name="T21" fmla="*/ 0 h 72"/>
                  <a:gd name="T22" fmla="*/ 0 w 42"/>
                  <a:gd name="T23" fmla="*/ 0 h 72"/>
                  <a:gd name="T24" fmla="*/ 0 w 42"/>
                  <a:gd name="T25" fmla="*/ 0 h 72"/>
                  <a:gd name="T26" fmla="*/ 0 w 42"/>
                  <a:gd name="T27" fmla="*/ 0 h 72"/>
                  <a:gd name="T28" fmla="*/ 0 w 42"/>
                  <a:gd name="T29" fmla="*/ 0 h 72"/>
                  <a:gd name="T30" fmla="*/ 0 w 42"/>
                  <a:gd name="T31" fmla="*/ 0 h 72"/>
                  <a:gd name="T32" fmla="*/ 0 w 42"/>
                  <a:gd name="T33" fmla="*/ 0 h 72"/>
                  <a:gd name="T34" fmla="*/ 0 w 42"/>
                  <a:gd name="T35" fmla="*/ 0 h 72"/>
                  <a:gd name="T36" fmla="*/ 0 w 42"/>
                  <a:gd name="T37" fmla="*/ 0 h 72"/>
                  <a:gd name="T38" fmla="*/ 0 w 42"/>
                  <a:gd name="T39" fmla="*/ 0 h 72"/>
                  <a:gd name="T40" fmla="*/ 0 w 42"/>
                  <a:gd name="T41" fmla="*/ 0 h 72"/>
                  <a:gd name="T42" fmla="*/ 0 w 42"/>
                  <a:gd name="T43" fmla="*/ 0 h 72"/>
                  <a:gd name="T44" fmla="*/ 0 w 42"/>
                  <a:gd name="T45" fmla="*/ 0 h 72"/>
                  <a:gd name="T46" fmla="*/ 0 w 42"/>
                  <a:gd name="T47" fmla="*/ 0 h 72"/>
                  <a:gd name="T48" fmla="*/ 0 w 42"/>
                  <a:gd name="T49" fmla="*/ 0 h 72"/>
                  <a:gd name="T50" fmla="*/ 0 w 42"/>
                  <a:gd name="T51" fmla="*/ 0 h 72"/>
                  <a:gd name="T52" fmla="*/ 0 w 42"/>
                  <a:gd name="T53" fmla="*/ 0 h 72"/>
                  <a:gd name="T54" fmla="*/ 0 w 42"/>
                  <a:gd name="T55" fmla="*/ 0 h 72"/>
                  <a:gd name="T56" fmla="*/ 0 w 42"/>
                  <a:gd name="T57" fmla="*/ 0 h 72"/>
                  <a:gd name="T58" fmla="*/ 0 w 42"/>
                  <a:gd name="T59" fmla="*/ 0 h 72"/>
                  <a:gd name="T60" fmla="*/ 0 w 42"/>
                  <a:gd name="T61" fmla="*/ 0 h 72"/>
                  <a:gd name="T62" fmla="*/ 0 w 42"/>
                  <a:gd name="T63" fmla="*/ 0 h 72"/>
                  <a:gd name="T64" fmla="*/ 0 w 42"/>
                  <a:gd name="T65" fmla="*/ 0 h 72"/>
                  <a:gd name="T66" fmla="*/ 0 w 42"/>
                  <a:gd name="T67" fmla="*/ 0 h 72"/>
                  <a:gd name="T68" fmla="*/ 0 w 42"/>
                  <a:gd name="T69" fmla="*/ 0 h 72"/>
                  <a:gd name="T70" fmla="*/ 0 w 42"/>
                  <a:gd name="T71" fmla="*/ 0 h 72"/>
                  <a:gd name="T72" fmla="*/ 0 w 42"/>
                  <a:gd name="T73" fmla="*/ 0 h 72"/>
                  <a:gd name="T74" fmla="*/ 0 w 42"/>
                  <a:gd name="T75" fmla="*/ 0 h 72"/>
                  <a:gd name="T76" fmla="*/ 0 w 42"/>
                  <a:gd name="T77" fmla="*/ 0 h 72"/>
                  <a:gd name="T78" fmla="*/ 0 w 42"/>
                  <a:gd name="T79" fmla="*/ 0 h 72"/>
                  <a:gd name="T80" fmla="*/ 0 w 42"/>
                  <a:gd name="T81" fmla="*/ 0 h 72"/>
                  <a:gd name="T82" fmla="*/ 0 w 42"/>
                  <a:gd name="T83" fmla="*/ 0 h 72"/>
                  <a:gd name="T84" fmla="*/ 0 w 42"/>
                  <a:gd name="T85" fmla="*/ 0 h 72"/>
                  <a:gd name="T86" fmla="*/ 0 w 42"/>
                  <a:gd name="T87" fmla="*/ 0 h 72"/>
                  <a:gd name="T88" fmla="*/ 0 w 42"/>
                  <a:gd name="T89" fmla="*/ 0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2" h="72">
                    <a:moveTo>
                      <a:pt x="19" y="72"/>
                    </a:moveTo>
                    <a:lnTo>
                      <a:pt x="19" y="72"/>
                    </a:lnTo>
                    <a:lnTo>
                      <a:pt x="23" y="67"/>
                    </a:lnTo>
                    <a:lnTo>
                      <a:pt x="25" y="61"/>
                    </a:lnTo>
                    <a:lnTo>
                      <a:pt x="26" y="57"/>
                    </a:lnTo>
                    <a:lnTo>
                      <a:pt x="26" y="55"/>
                    </a:lnTo>
                    <a:lnTo>
                      <a:pt x="26" y="52"/>
                    </a:lnTo>
                    <a:lnTo>
                      <a:pt x="28" y="51"/>
                    </a:lnTo>
                    <a:lnTo>
                      <a:pt x="29" y="51"/>
                    </a:lnTo>
                    <a:lnTo>
                      <a:pt x="29" y="54"/>
                    </a:lnTo>
                    <a:lnTo>
                      <a:pt x="30" y="54"/>
                    </a:lnTo>
                    <a:lnTo>
                      <a:pt x="33" y="52"/>
                    </a:lnTo>
                    <a:lnTo>
                      <a:pt x="34" y="50"/>
                    </a:lnTo>
                    <a:lnTo>
                      <a:pt x="34" y="46"/>
                    </a:lnTo>
                    <a:lnTo>
                      <a:pt x="34" y="45"/>
                    </a:lnTo>
                    <a:lnTo>
                      <a:pt x="34" y="42"/>
                    </a:lnTo>
                    <a:lnTo>
                      <a:pt x="34" y="41"/>
                    </a:lnTo>
                    <a:lnTo>
                      <a:pt x="35" y="41"/>
                    </a:lnTo>
                    <a:lnTo>
                      <a:pt x="37" y="42"/>
                    </a:lnTo>
                    <a:lnTo>
                      <a:pt x="38" y="43"/>
                    </a:lnTo>
                    <a:lnTo>
                      <a:pt x="39" y="43"/>
                    </a:lnTo>
                    <a:lnTo>
                      <a:pt x="41" y="41"/>
                    </a:lnTo>
                    <a:lnTo>
                      <a:pt x="42" y="39"/>
                    </a:lnTo>
                    <a:lnTo>
                      <a:pt x="42" y="38"/>
                    </a:lnTo>
                    <a:lnTo>
                      <a:pt x="41" y="37"/>
                    </a:lnTo>
                    <a:lnTo>
                      <a:pt x="39" y="35"/>
                    </a:lnTo>
                    <a:lnTo>
                      <a:pt x="38" y="33"/>
                    </a:lnTo>
                    <a:lnTo>
                      <a:pt x="37" y="25"/>
                    </a:lnTo>
                    <a:lnTo>
                      <a:pt x="35" y="16"/>
                    </a:lnTo>
                    <a:lnTo>
                      <a:pt x="33" y="8"/>
                    </a:lnTo>
                    <a:lnTo>
                      <a:pt x="30" y="2"/>
                    </a:lnTo>
                    <a:lnTo>
                      <a:pt x="29" y="0"/>
                    </a:lnTo>
                    <a:lnTo>
                      <a:pt x="28" y="0"/>
                    </a:lnTo>
                    <a:lnTo>
                      <a:pt x="25" y="0"/>
                    </a:lnTo>
                    <a:lnTo>
                      <a:pt x="23" y="3"/>
                    </a:lnTo>
                    <a:lnTo>
                      <a:pt x="21" y="6"/>
                    </a:lnTo>
                    <a:lnTo>
                      <a:pt x="20" y="10"/>
                    </a:lnTo>
                    <a:lnTo>
                      <a:pt x="21" y="15"/>
                    </a:lnTo>
                    <a:lnTo>
                      <a:pt x="24" y="22"/>
                    </a:lnTo>
                    <a:lnTo>
                      <a:pt x="26" y="32"/>
                    </a:lnTo>
                    <a:lnTo>
                      <a:pt x="28" y="37"/>
                    </a:lnTo>
                    <a:lnTo>
                      <a:pt x="28" y="41"/>
                    </a:lnTo>
                    <a:lnTo>
                      <a:pt x="25" y="45"/>
                    </a:lnTo>
                    <a:lnTo>
                      <a:pt x="23" y="47"/>
                    </a:lnTo>
                    <a:lnTo>
                      <a:pt x="17" y="50"/>
                    </a:lnTo>
                    <a:lnTo>
                      <a:pt x="11" y="52"/>
                    </a:lnTo>
                    <a:lnTo>
                      <a:pt x="6" y="56"/>
                    </a:lnTo>
                    <a:lnTo>
                      <a:pt x="3" y="60"/>
                    </a:lnTo>
                    <a:lnTo>
                      <a:pt x="0" y="67"/>
                    </a:lnTo>
                    <a:lnTo>
                      <a:pt x="2" y="67"/>
                    </a:lnTo>
                    <a:lnTo>
                      <a:pt x="4" y="65"/>
                    </a:lnTo>
                    <a:lnTo>
                      <a:pt x="7" y="64"/>
                    </a:lnTo>
                    <a:lnTo>
                      <a:pt x="11" y="63"/>
                    </a:lnTo>
                    <a:lnTo>
                      <a:pt x="12" y="61"/>
                    </a:lnTo>
                    <a:lnTo>
                      <a:pt x="12" y="59"/>
                    </a:lnTo>
                    <a:lnTo>
                      <a:pt x="13" y="57"/>
                    </a:lnTo>
                    <a:lnTo>
                      <a:pt x="15" y="57"/>
                    </a:lnTo>
                    <a:lnTo>
                      <a:pt x="17" y="56"/>
                    </a:lnTo>
                    <a:lnTo>
                      <a:pt x="17" y="57"/>
                    </a:lnTo>
                    <a:lnTo>
                      <a:pt x="16" y="59"/>
                    </a:lnTo>
                    <a:lnTo>
                      <a:pt x="16" y="63"/>
                    </a:lnTo>
                    <a:lnTo>
                      <a:pt x="17" y="68"/>
                    </a:lnTo>
                    <a:lnTo>
                      <a:pt x="19"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30" name="Freeform 358"/>
              <p:cNvSpPr>
                <a:spLocks/>
              </p:cNvSpPr>
              <p:nvPr userDrawn="1"/>
            </p:nvSpPr>
            <p:spPr bwMode="auto">
              <a:xfrm>
                <a:off x="145" y="282"/>
                <a:ext cx="15" cy="28"/>
              </a:xfrm>
              <a:custGeom>
                <a:avLst/>
                <a:gdLst>
                  <a:gd name="T0" fmla="*/ 0 w 46"/>
                  <a:gd name="T1" fmla="*/ 0 h 84"/>
                  <a:gd name="T2" fmla="*/ 0 w 46"/>
                  <a:gd name="T3" fmla="*/ 0 h 84"/>
                  <a:gd name="T4" fmla="*/ 0 w 46"/>
                  <a:gd name="T5" fmla="*/ 0 h 84"/>
                  <a:gd name="T6" fmla="*/ 0 w 46"/>
                  <a:gd name="T7" fmla="*/ 0 h 84"/>
                  <a:gd name="T8" fmla="*/ 0 w 46"/>
                  <a:gd name="T9" fmla="*/ 0 h 84"/>
                  <a:gd name="T10" fmla="*/ 0 w 46"/>
                  <a:gd name="T11" fmla="*/ 0 h 84"/>
                  <a:gd name="T12" fmla="*/ 0 w 46"/>
                  <a:gd name="T13" fmla="*/ 0 h 84"/>
                  <a:gd name="T14" fmla="*/ 0 w 46"/>
                  <a:gd name="T15" fmla="*/ 0 h 84"/>
                  <a:gd name="T16" fmla="*/ 0 w 46"/>
                  <a:gd name="T17" fmla="*/ 0 h 84"/>
                  <a:gd name="T18" fmla="*/ 0 w 46"/>
                  <a:gd name="T19" fmla="*/ 0 h 84"/>
                  <a:gd name="T20" fmla="*/ 0 w 46"/>
                  <a:gd name="T21" fmla="*/ 0 h 84"/>
                  <a:gd name="T22" fmla="*/ 0 w 46"/>
                  <a:gd name="T23" fmla="*/ 0 h 84"/>
                  <a:gd name="T24" fmla="*/ 0 w 46"/>
                  <a:gd name="T25" fmla="*/ 0 h 84"/>
                  <a:gd name="T26" fmla="*/ 0 w 46"/>
                  <a:gd name="T27" fmla="*/ 0 h 84"/>
                  <a:gd name="T28" fmla="*/ 0 w 46"/>
                  <a:gd name="T29" fmla="*/ 0 h 84"/>
                  <a:gd name="T30" fmla="*/ 0 w 46"/>
                  <a:gd name="T31" fmla="*/ 0 h 84"/>
                  <a:gd name="T32" fmla="*/ 0 w 46"/>
                  <a:gd name="T33" fmla="*/ 0 h 84"/>
                  <a:gd name="T34" fmla="*/ 0 w 46"/>
                  <a:gd name="T35" fmla="*/ 0 h 84"/>
                  <a:gd name="T36" fmla="*/ 0 w 46"/>
                  <a:gd name="T37" fmla="*/ 0 h 84"/>
                  <a:gd name="T38" fmla="*/ 0 w 46"/>
                  <a:gd name="T39" fmla="*/ 0 h 84"/>
                  <a:gd name="T40" fmla="*/ 0 w 46"/>
                  <a:gd name="T41" fmla="*/ 0 h 84"/>
                  <a:gd name="T42" fmla="*/ 0 w 46"/>
                  <a:gd name="T43" fmla="*/ 0 h 84"/>
                  <a:gd name="T44" fmla="*/ 0 w 46"/>
                  <a:gd name="T45" fmla="*/ 0 h 84"/>
                  <a:gd name="T46" fmla="*/ 0 w 46"/>
                  <a:gd name="T47" fmla="*/ 0 h 84"/>
                  <a:gd name="T48" fmla="*/ 0 w 46"/>
                  <a:gd name="T49" fmla="*/ 0 h 84"/>
                  <a:gd name="T50" fmla="*/ 0 w 46"/>
                  <a:gd name="T51" fmla="*/ 0 h 84"/>
                  <a:gd name="T52" fmla="*/ 0 w 46"/>
                  <a:gd name="T53" fmla="*/ 0 h 84"/>
                  <a:gd name="T54" fmla="*/ 0 w 46"/>
                  <a:gd name="T55" fmla="*/ 0 h 84"/>
                  <a:gd name="T56" fmla="*/ 0 w 46"/>
                  <a:gd name="T57" fmla="*/ 0 h 84"/>
                  <a:gd name="T58" fmla="*/ 0 w 46"/>
                  <a:gd name="T59" fmla="*/ 0 h 84"/>
                  <a:gd name="T60" fmla="*/ 0 w 46"/>
                  <a:gd name="T61" fmla="*/ 0 h 84"/>
                  <a:gd name="T62" fmla="*/ 0 w 46"/>
                  <a:gd name="T63" fmla="*/ 0 h 84"/>
                  <a:gd name="T64" fmla="*/ 0 w 46"/>
                  <a:gd name="T65" fmla="*/ 0 h 84"/>
                  <a:gd name="T66" fmla="*/ 0 w 46"/>
                  <a:gd name="T67" fmla="*/ 0 h 84"/>
                  <a:gd name="T68" fmla="*/ 0 w 46"/>
                  <a:gd name="T69" fmla="*/ 0 h 84"/>
                  <a:gd name="T70" fmla="*/ 0 w 46"/>
                  <a:gd name="T71" fmla="*/ 0 h 84"/>
                  <a:gd name="T72" fmla="*/ 0 w 46"/>
                  <a:gd name="T73" fmla="*/ 0 h 84"/>
                  <a:gd name="T74" fmla="*/ 0 w 46"/>
                  <a:gd name="T75" fmla="*/ 0 h 84"/>
                  <a:gd name="T76" fmla="*/ 0 w 46"/>
                  <a:gd name="T77" fmla="*/ 0 h 84"/>
                  <a:gd name="T78" fmla="*/ 0 w 46"/>
                  <a:gd name="T79" fmla="*/ 0 h 84"/>
                  <a:gd name="T80" fmla="*/ 0 w 46"/>
                  <a:gd name="T81" fmla="*/ 0 h 84"/>
                  <a:gd name="T82" fmla="*/ 0 w 46"/>
                  <a:gd name="T83" fmla="*/ 0 h 84"/>
                  <a:gd name="T84" fmla="*/ 0 w 46"/>
                  <a:gd name="T85" fmla="*/ 0 h 84"/>
                  <a:gd name="T86" fmla="*/ 0 w 46"/>
                  <a:gd name="T87" fmla="*/ 0 h 84"/>
                  <a:gd name="T88" fmla="*/ 0 w 46"/>
                  <a:gd name="T89" fmla="*/ 0 h 84"/>
                  <a:gd name="T90" fmla="*/ 0 w 46"/>
                  <a:gd name="T91" fmla="*/ 0 h 84"/>
                  <a:gd name="T92" fmla="*/ 0 w 46"/>
                  <a:gd name="T93" fmla="*/ 0 h 84"/>
                  <a:gd name="T94" fmla="*/ 0 w 46"/>
                  <a:gd name="T95" fmla="*/ 0 h 84"/>
                  <a:gd name="T96" fmla="*/ 0 w 46"/>
                  <a:gd name="T97" fmla="*/ 0 h 84"/>
                  <a:gd name="T98" fmla="*/ 0 w 46"/>
                  <a:gd name="T99" fmla="*/ 0 h 84"/>
                  <a:gd name="T100" fmla="*/ 0 w 46"/>
                  <a:gd name="T101" fmla="*/ 0 h 84"/>
                  <a:gd name="T102" fmla="*/ 0 w 46"/>
                  <a:gd name="T103" fmla="*/ 0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 h="84">
                    <a:moveTo>
                      <a:pt x="10" y="0"/>
                    </a:moveTo>
                    <a:lnTo>
                      <a:pt x="10" y="0"/>
                    </a:lnTo>
                    <a:lnTo>
                      <a:pt x="10" y="2"/>
                    </a:lnTo>
                    <a:lnTo>
                      <a:pt x="9" y="6"/>
                    </a:lnTo>
                    <a:lnTo>
                      <a:pt x="9" y="10"/>
                    </a:lnTo>
                    <a:lnTo>
                      <a:pt x="10" y="19"/>
                    </a:lnTo>
                    <a:lnTo>
                      <a:pt x="11" y="23"/>
                    </a:lnTo>
                    <a:lnTo>
                      <a:pt x="11" y="24"/>
                    </a:lnTo>
                    <a:lnTo>
                      <a:pt x="9" y="24"/>
                    </a:lnTo>
                    <a:lnTo>
                      <a:pt x="6" y="22"/>
                    </a:lnTo>
                    <a:lnTo>
                      <a:pt x="3" y="22"/>
                    </a:lnTo>
                    <a:lnTo>
                      <a:pt x="0" y="22"/>
                    </a:lnTo>
                    <a:lnTo>
                      <a:pt x="1" y="23"/>
                    </a:lnTo>
                    <a:lnTo>
                      <a:pt x="3" y="29"/>
                    </a:lnTo>
                    <a:lnTo>
                      <a:pt x="7" y="35"/>
                    </a:lnTo>
                    <a:lnTo>
                      <a:pt x="11" y="37"/>
                    </a:lnTo>
                    <a:lnTo>
                      <a:pt x="11" y="39"/>
                    </a:lnTo>
                    <a:lnTo>
                      <a:pt x="12" y="40"/>
                    </a:lnTo>
                    <a:lnTo>
                      <a:pt x="11" y="40"/>
                    </a:lnTo>
                    <a:lnTo>
                      <a:pt x="9" y="41"/>
                    </a:lnTo>
                    <a:lnTo>
                      <a:pt x="7" y="41"/>
                    </a:lnTo>
                    <a:lnTo>
                      <a:pt x="9" y="46"/>
                    </a:lnTo>
                    <a:lnTo>
                      <a:pt x="10" y="51"/>
                    </a:lnTo>
                    <a:lnTo>
                      <a:pt x="14" y="54"/>
                    </a:lnTo>
                    <a:lnTo>
                      <a:pt x="16" y="57"/>
                    </a:lnTo>
                    <a:lnTo>
                      <a:pt x="18" y="58"/>
                    </a:lnTo>
                    <a:lnTo>
                      <a:pt x="18" y="59"/>
                    </a:lnTo>
                    <a:lnTo>
                      <a:pt x="15" y="59"/>
                    </a:lnTo>
                    <a:lnTo>
                      <a:pt x="15" y="61"/>
                    </a:lnTo>
                    <a:lnTo>
                      <a:pt x="15" y="63"/>
                    </a:lnTo>
                    <a:lnTo>
                      <a:pt x="18" y="67"/>
                    </a:lnTo>
                    <a:lnTo>
                      <a:pt x="22" y="71"/>
                    </a:lnTo>
                    <a:lnTo>
                      <a:pt x="25" y="72"/>
                    </a:lnTo>
                    <a:lnTo>
                      <a:pt x="28" y="72"/>
                    </a:lnTo>
                    <a:lnTo>
                      <a:pt x="29" y="72"/>
                    </a:lnTo>
                    <a:lnTo>
                      <a:pt x="29" y="74"/>
                    </a:lnTo>
                    <a:lnTo>
                      <a:pt x="29" y="75"/>
                    </a:lnTo>
                    <a:lnTo>
                      <a:pt x="28" y="75"/>
                    </a:lnTo>
                    <a:lnTo>
                      <a:pt x="25" y="76"/>
                    </a:lnTo>
                    <a:lnTo>
                      <a:pt x="25" y="77"/>
                    </a:lnTo>
                    <a:lnTo>
                      <a:pt x="25" y="79"/>
                    </a:lnTo>
                    <a:lnTo>
                      <a:pt x="28" y="81"/>
                    </a:lnTo>
                    <a:lnTo>
                      <a:pt x="31" y="84"/>
                    </a:lnTo>
                    <a:lnTo>
                      <a:pt x="33" y="81"/>
                    </a:lnTo>
                    <a:lnTo>
                      <a:pt x="36" y="80"/>
                    </a:lnTo>
                    <a:lnTo>
                      <a:pt x="38" y="79"/>
                    </a:lnTo>
                    <a:lnTo>
                      <a:pt x="45" y="76"/>
                    </a:lnTo>
                    <a:lnTo>
                      <a:pt x="46" y="75"/>
                    </a:lnTo>
                    <a:lnTo>
                      <a:pt x="45" y="72"/>
                    </a:lnTo>
                    <a:lnTo>
                      <a:pt x="44" y="68"/>
                    </a:lnTo>
                    <a:lnTo>
                      <a:pt x="42" y="64"/>
                    </a:lnTo>
                    <a:lnTo>
                      <a:pt x="42" y="62"/>
                    </a:lnTo>
                    <a:lnTo>
                      <a:pt x="41" y="61"/>
                    </a:lnTo>
                    <a:lnTo>
                      <a:pt x="40" y="62"/>
                    </a:lnTo>
                    <a:lnTo>
                      <a:pt x="37" y="64"/>
                    </a:lnTo>
                    <a:lnTo>
                      <a:pt x="35" y="66"/>
                    </a:lnTo>
                    <a:lnTo>
                      <a:pt x="29" y="64"/>
                    </a:lnTo>
                    <a:lnTo>
                      <a:pt x="24" y="59"/>
                    </a:lnTo>
                    <a:lnTo>
                      <a:pt x="20" y="53"/>
                    </a:lnTo>
                    <a:lnTo>
                      <a:pt x="18" y="44"/>
                    </a:lnTo>
                    <a:lnTo>
                      <a:pt x="16" y="35"/>
                    </a:lnTo>
                    <a:lnTo>
                      <a:pt x="18" y="24"/>
                    </a:lnTo>
                    <a:lnTo>
                      <a:pt x="19" y="17"/>
                    </a:lnTo>
                    <a:lnTo>
                      <a:pt x="19" y="14"/>
                    </a:lnTo>
                    <a:lnTo>
                      <a:pt x="19" y="11"/>
                    </a:lnTo>
                    <a:lnTo>
                      <a:pt x="16" y="7"/>
                    </a:lnTo>
                    <a:lnTo>
                      <a:pt x="14" y="4"/>
                    </a:lnTo>
                    <a:lnTo>
                      <a:pt x="10"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31" name="Freeform 359"/>
              <p:cNvSpPr>
                <a:spLocks/>
              </p:cNvSpPr>
              <p:nvPr userDrawn="1"/>
            </p:nvSpPr>
            <p:spPr bwMode="auto">
              <a:xfrm>
                <a:off x="145" y="282"/>
                <a:ext cx="15" cy="28"/>
              </a:xfrm>
              <a:custGeom>
                <a:avLst/>
                <a:gdLst>
                  <a:gd name="T0" fmla="*/ 0 w 46"/>
                  <a:gd name="T1" fmla="*/ 0 h 84"/>
                  <a:gd name="T2" fmla="*/ 0 w 46"/>
                  <a:gd name="T3" fmla="*/ 0 h 84"/>
                  <a:gd name="T4" fmla="*/ 0 w 46"/>
                  <a:gd name="T5" fmla="*/ 0 h 84"/>
                  <a:gd name="T6" fmla="*/ 0 w 46"/>
                  <a:gd name="T7" fmla="*/ 0 h 84"/>
                  <a:gd name="T8" fmla="*/ 0 w 46"/>
                  <a:gd name="T9" fmla="*/ 0 h 84"/>
                  <a:gd name="T10" fmla="*/ 0 w 46"/>
                  <a:gd name="T11" fmla="*/ 0 h 84"/>
                  <a:gd name="T12" fmla="*/ 0 w 46"/>
                  <a:gd name="T13" fmla="*/ 0 h 84"/>
                  <a:gd name="T14" fmla="*/ 0 w 46"/>
                  <a:gd name="T15" fmla="*/ 0 h 84"/>
                  <a:gd name="T16" fmla="*/ 0 w 46"/>
                  <a:gd name="T17" fmla="*/ 0 h 84"/>
                  <a:gd name="T18" fmla="*/ 0 w 46"/>
                  <a:gd name="T19" fmla="*/ 0 h 84"/>
                  <a:gd name="T20" fmla="*/ 0 w 46"/>
                  <a:gd name="T21" fmla="*/ 0 h 84"/>
                  <a:gd name="T22" fmla="*/ 0 w 46"/>
                  <a:gd name="T23" fmla="*/ 0 h 84"/>
                  <a:gd name="T24" fmla="*/ 0 w 46"/>
                  <a:gd name="T25" fmla="*/ 0 h 84"/>
                  <a:gd name="T26" fmla="*/ 0 w 46"/>
                  <a:gd name="T27" fmla="*/ 0 h 84"/>
                  <a:gd name="T28" fmla="*/ 0 w 46"/>
                  <a:gd name="T29" fmla="*/ 0 h 84"/>
                  <a:gd name="T30" fmla="*/ 0 w 46"/>
                  <a:gd name="T31" fmla="*/ 0 h 84"/>
                  <a:gd name="T32" fmla="*/ 0 w 46"/>
                  <a:gd name="T33" fmla="*/ 0 h 84"/>
                  <a:gd name="T34" fmla="*/ 0 w 46"/>
                  <a:gd name="T35" fmla="*/ 0 h 84"/>
                  <a:gd name="T36" fmla="*/ 0 w 46"/>
                  <a:gd name="T37" fmla="*/ 0 h 84"/>
                  <a:gd name="T38" fmla="*/ 0 w 46"/>
                  <a:gd name="T39" fmla="*/ 0 h 84"/>
                  <a:gd name="T40" fmla="*/ 0 w 46"/>
                  <a:gd name="T41" fmla="*/ 0 h 84"/>
                  <a:gd name="T42" fmla="*/ 0 w 46"/>
                  <a:gd name="T43" fmla="*/ 0 h 84"/>
                  <a:gd name="T44" fmla="*/ 0 w 46"/>
                  <a:gd name="T45" fmla="*/ 0 h 84"/>
                  <a:gd name="T46" fmla="*/ 0 w 46"/>
                  <a:gd name="T47" fmla="*/ 0 h 84"/>
                  <a:gd name="T48" fmla="*/ 0 w 46"/>
                  <a:gd name="T49" fmla="*/ 0 h 84"/>
                  <a:gd name="T50" fmla="*/ 0 w 46"/>
                  <a:gd name="T51" fmla="*/ 0 h 84"/>
                  <a:gd name="T52" fmla="*/ 0 w 46"/>
                  <a:gd name="T53" fmla="*/ 0 h 84"/>
                  <a:gd name="T54" fmla="*/ 0 w 46"/>
                  <a:gd name="T55" fmla="*/ 0 h 84"/>
                  <a:gd name="T56" fmla="*/ 0 w 46"/>
                  <a:gd name="T57" fmla="*/ 0 h 84"/>
                  <a:gd name="T58" fmla="*/ 0 w 46"/>
                  <a:gd name="T59" fmla="*/ 0 h 84"/>
                  <a:gd name="T60" fmla="*/ 0 w 46"/>
                  <a:gd name="T61" fmla="*/ 0 h 84"/>
                  <a:gd name="T62" fmla="*/ 0 w 46"/>
                  <a:gd name="T63" fmla="*/ 0 h 84"/>
                  <a:gd name="T64" fmla="*/ 0 w 46"/>
                  <a:gd name="T65" fmla="*/ 0 h 84"/>
                  <a:gd name="T66" fmla="*/ 0 w 46"/>
                  <a:gd name="T67" fmla="*/ 0 h 84"/>
                  <a:gd name="T68" fmla="*/ 0 w 46"/>
                  <a:gd name="T69" fmla="*/ 0 h 84"/>
                  <a:gd name="T70" fmla="*/ 0 w 46"/>
                  <a:gd name="T71" fmla="*/ 0 h 84"/>
                  <a:gd name="T72" fmla="*/ 0 w 46"/>
                  <a:gd name="T73" fmla="*/ 0 h 84"/>
                  <a:gd name="T74" fmla="*/ 0 w 46"/>
                  <a:gd name="T75" fmla="*/ 0 h 84"/>
                  <a:gd name="T76" fmla="*/ 0 w 46"/>
                  <a:gd name="T77" fmla="*/ 0 h 84"/>
                  <a:gd name="T78" fmla="*/ 0 w 46"/>
                  <a:gd name="T79" fmla="*/ 0 h 84"/>
                  <a:gd name="T80" fmla="*/ 0 w 46"/>
                  <a:gd name="T81" fmla="*/ 0 h 84"/>
                  <a:gd name="T82" fmla="*/ 0 w 46"/>
                  <a:gd name="T83" fmla="*/ 0 h 84"/>
                  <a:gd name="T84" fmla="*/ 0 w 46"/>
                  <a:gd name="T85" fmla="*/ 0 h 84"/>
                  <a:gd name="T86" fmla="*/ 0 w 46"/>
                  <a:gd name="T87" fmla="*/ 0 h 84"/>
                  <a:gd name="T88" fmla="*/ 0 w 46"/>
                  <a:gd name="T89" fmla="*/ 0 h 84"/>
                  <a:gd name="T90" fmla="*/ 0 w 46"/>
                  <a:gd name="T91" fmla="*/ 0 h 84"/>
                  <a:gd name="T92" fmla="*/ 0 w 46"/>
                  <a:gd name="T93" fmla="*/ 0 h 84"/>
                  <a:gd name="T94" fmla="*/ 0 w 46"/>
                  <a:gd name="T95" fmla="*/ 0 h 84"/>
                  <a:gd name="T96" fmla="*/ 0 w 46"/>
                  <a:gd name="T97" fmla="*/ 0 h 84"/>
                  <a:gd name="T98" fmla="*/ 0 w 46"/>
                  <a:gd name="T99" fmla="*/ 0 h 84"/>
                  <a:gd name="T100" fmla="*/ 0 w 46"/>
                  <a:gd name="T101" fmla="*/ 0 h 84"/>
                  <a:gd name="T102" fmla="*/ 0 w 46"/>
                  <a:gd name="T103" fmla="*/ 0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 h="84">
                    <a:moveTo>
                      <a:pt x="10" y="0"/>
                    </a:moveTo>
                    <a:lnTo>
                      <a:pt x="10" y="0"/>
                    </a:lnTo>
                    <a:lnTo>
                      <a:pt x="10" y="2"/>
                    </a:lnTo>
                    <a:lnTo>
                      <a:pt x="9" y="6"/>
                    </a:lnTo>
                    <a:lnTo>
                      <a:pt x="9" y="10"/>
                    </a:lnTo>
                    <a:lnTo>
                      <a:pt x="10" y="19"/>
                    </a:lnTo>
                    <a:lnTo>
                      <a:pt x="11" y="23"/>
                    </a:lnTo>
                    <a:lnTo>
                      <a:pt x="11" y="24"/>
                    </a:lnTo>
                    <a:lnTo>
                      <a:pt x="9" y="24"/>
                    </a:lnTo>
                    <a:lnTo>
                      <a:pt x="6" y="22"/>
                    </a:lnTo>
                    <a:lnTo>
                      <a:pt x="3" y="22"/>
                    </a:lnTo>
                    <a:lnTo>
                      <a:pt x="0" y="22"/>
                    </a:lnTo>
                    <a:lnTo>
                      <a:pt x="1" y="23"/>
                    </a:lnTo>
                    <a:lnTo>
                      <a:pt x="3" y="29"/>
                    </a:lnTo>
                    <a:lnTo>
                      <a:pt x="7" y="35"/>
                    </a:lnTo>
                    <a:lnTo>
                      <a:pt x="11" y="37"/>
                    </a:lnTo>
                    <a:lnTo>
                      <a:pt x="11" y="39"/>
                    </a:lnTo>
                    <a:lnTo>
                      <a:pt x="12" y="40"/>
                    </a:lnTo>
                    <a:lnTo>
                      <a:pt x="11" y="40"/>
                    </a:lnTo>
                    <a:lnTo>
                      <a:pt x="9" y="41"/>
                    </a:lnTo>
                    <a:lnTo>
                      <a:pt x="7" y="41"/>
                    </a:lnTo>
                    <a:lnTo>
                      <a:pt x="9" y="46"/>
                    </a:lnTo>
                    <a:lnTo>
                      <a:pt x="10" y="51"/>
                    </a:lnTo>
                    <a:lnTo>
                      <a:pt x="14" y="54"/>
                    </a:lnTo>
                    <a:lnTo>
                      <a:pt x="16" y="57"/>
                    </a:lnTo>
                    <a:lnTo>
                      <a:pt x="18" y="58"/>
                    </a:lnTo>
                    <a:lnTo>
                      <a:pt x="18" y="59"/>
                    </a:lnTo>
                    <a:lnTo>
                      <a:pt x="15" y="59"/>
                    </a:lnTo>
                    <a:lnTo>
                      <a:pt x="15" y="61"/>
                    </a:lnTo>
                    <a:lnTo>
                      <a:pt x="15" y="63"/>
                    </a:lnTo>
                    <a:lnTo>
                      <a:pt x="18" y="67"/>
                    </a:lnTo>
                    <a:lnTo>
                      <a:pt x="22" y="71"/>
                    </a:lnTo>
                    <a:lnTo>
                      <a:pt x="25" y="72"/>
                    </a:lnTo>
                    <a:lnTo>
                      <a:pt x="28" y="72"/>
                    </a:lnTo>
                    <a:lnTo>
                      <a:pt x="29" y="72"/>
                    </a:lnTo>
                    <a:lnTo>
                      <a:pt x="29" y="74"/>
                    </a:lnTo>
                    <a:lnTo>
                      <a:pt x="29" y="75"/>
                    </a:lnTo>
                    <a:lnTo>
                      <a:pt x="28" y="75"/>
                    </a:lnTo>
                    <a:lnTo>
                      <a:pt x="25" y="76"/>
                    </a:lnTo>
                    <a:lnTo>
                      <a:pt x="25" y="77"/>
                    </a:lnTo>
                    <a:lnTo>
                      <a:pt x="25" y="79"/>
                    </a:lnTo>
                    <a:lnTo>
                      <a:pt x="28" y="81"/>
                    </a:lnTo>
                    <a:lnTo>
                      <a:pt x="31" y="84"/>
                    </a:lnTo>
                    <a:lnTo>
                      <a:pt x="33" y="81"/>
                    </a:lnTo>
                    <a:lnTo>
                      <a:pt x="36" y="80"/>
                    </a:lnTo>
                    <a:lnTo>
                      <a:pt x="38" y="79"/>
                    </a:lnTo>
                    <a:lnTo>
                      <a:pt x="45" y="76"/>
                    </a:lnTo>
                    <a:lnTo>
                      <a:pt x="46" y="75"/>
                    </a:lnTo>
                    <a:lnTo>
                      <a:pt x="45" y="72"/>
                    </a:lnTo>
                    <a:lnTo>
                      <a:pt x="44" y="68"/>
                    </a:lnTo>
                    <a:lnTo>
                      <a:pt x="42" y="64"/>
                    </a:lnTo>
                    <a:lnTo>
                      <a:pt x="42" y="62"/>
                    </a:lnTo>
                    <a:lnTo>
                      <a:pt x="41" y="61"/>
                    </a:lnTo>
                    <a:lnTo>
                      <a:pt x="40" y="62"/>
                    </a:lnTo>
                    <a:lnTo>
                      <a:pt x="37" y="64"/>
                    </a:lnTo>
                    <a:lnTo>
                      <a:pt x="35" y="66"/>
                    </a:lnTo>
                    <a:lnTo>
                      <a:pt x="29" y="64"/>
                    </a:lnTo>
                    <a:lnTo>
                      <a:pt x="24" y="59"/>
                    </a:lnTo>
                    <a:lnTo>
                      <a:pt x="20" y="53"/>
                    </a:lnTo>
                    <a:lnTo>
                      <a:pt x="18" y="44"/>
                    </a:lnTo>
                    <a:lnTo>
                      <a:pt x="16" y="35"/>
                    </a:lnTo>
                    <a:lnTo>
                      <a:pt x="18" y="24"/>
                    </a:lnTo>
                    <a:lnTo>
                      <a:pt x="19" y="17"/>
                    </a:lnTo>
                    <a:lnTo>
                      <a:pt x="19" y="14"/>
                    </a:lnTo>
                    <a:lnTo>
                      <a:pt x="19" y="11"/>
                    </a:lnTo>
                    <a:lnTo>
                      <a:pt x="16" y="7"/>
                    </a:lnTo>
                    <a:lnTo>
                      <a:pt x="14" y="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32" name="Freeform 360"/>
              <p:cNvSpPr>
                <a:spLocks/>
              </p:cNvSpPr>
              <p:nvPr userDrawn="1"/>
            </p:nvSpPr>
            <p:spPr bwMode="auto">
              <a:xfrm>
                <a:off x="151" y="290"/>
                <a:ext cx="3" cy="5"/>
              </a:xfrm>
              <a:custGeom>
                <a:avLst/>
                <a:gdLst>
                  <a:gd name="T0" fmla="*/ 0 w 8"/>
                  <a:gd name="T1" fmla="*/ 0 h 15"/>
                  <a:gd name="T2" fmla="*/ 0 w 8"/>
                  <a:gd name="T3" fmla="*/ 0 h 15"/>
                  <a:gd name="T4" fmla="*/ 0 w 8"/>
                  <a:gd name="T5" fmla="*/ 0 h 15"/>
                  <a:gd name="T6" fmla="*/ 0 w 8"/>
                  <a:gd name="T7" fmla="*/ 0 h 15"/>
                  <a:gd name="T8" fmla="*/ 0 w 8"/>
                  <a:gd name="T9" fmla="*/ 0 h 15"/>
                  <a:gd name="T10" fmla="*/ 0 w 8"/>
                  <a:gd name="T11" fmla="*/ 0 h 15"/>
                  <a:gd name="T12" fmla="*/ 0 w 8"/>
                  <a:gd name="T13" fmla="*/ 0 h 15"/>
                  <a:gd name="T14" fmla="*/ 0 w 8"/>
                  <a:gd name="T15" fmla="*/ 0 h 15"/>
                  <a:gd name="T16" fmla="*/ 0 w 8"/>
                  <a:gd name="T17" fmla="*/ 0 h 15"/>
                  <a:gd name="T18" fmla="*/ 0 w 8"/>
                  <a:gd name="T19" fmla="*/ 0 h 15"/>
                  <a:gd name="T20" fmla="*/ 0 w 8"/>
                  <a:gd name="T21" fmla="*/ 0 h 15"/>
                  <a:gd name="T22" fmla="*/ 0 w 8"/>
                  <a:gd name="T23" fmla="*/ 0 h 15"/>
                  <a:gd name="T24" fmla="*/ 0 w 8"/>
                  <a:gd name="T25" fmla="*/ 0 h 15"/>
                  <a:gd name="T26" fmla="*/ 0 w 8"/>
                  <a:gd name="T27" fmla="*/ 0 h 15"/>
                  <a:gd name="T28" fmla="*/ 0 w 8"/>
                  <a:gd name="T29" fmla="*/ 0 h 15"/>
                  <a:gd name="T30" fmla="*/ 0 w 8"/>
                  <a:gd name="T31" fmla="*/ 0 h 15"/>
                  <a:gd name="T32" fmla="*/ 0 w 8"/>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5">
                    <a:moveTo>
                      <a:pt x="3" y="0"/>
                    </a:moveTo>
                    <a:lnTo>
                      <a:pt x="3" y="0"/>
                    </a:lnTo>
                    <a:lnTo>
                      <a:pt x="1" y="5"/>
                    </a:lnTo>
                    <a:lnTo>
                      <a:pt x="0" y="11"/>
                    </a:lnTo>
                    <a:lnTo>
                      <a:pt x="1" y="13"/>
                    </a:lnTo>
                    <a:lnTo>
                      <a:pt x="3" y="15"/>
                    </a:lnTo>
                    <a:lnTo>
                      <a:pt x="3" y="13"/>
                    </a:lnTo>
                    <a:lnTo>
                      <a:pt x="5" y="11"/>
                    </a:lnTo>
                    <a:lnTo>
                      <a:pt x="6" y="8"/>
                    </a:lnTo>
                    <a:lnTo>
                      <a:pt x="8" y="5"/>
                    </a:lnTo>
                    <a:lnTo>
                      <a:pt x="6" y="3"/>
                    </a:lnTo>
                    <a:lnTo>
                      <a:pt x="3"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33" name="Freeform 361"/>
              <p:cNvSpPr>
                <a:spLocks/>
              </p:cNvSpPr>
              <p:nvPr userDrawn="1"/>
            </p:nvSpPr>
            <p:spPr bwMode="auto">
              <a:xfrm>
                <a:off x="151" y="290"/>
                <a:ext cx="3" cy="5"/>
              </a:xfrm>
              <a:custGeom>
                <a:avLst/>
                <a:gdLst>
                  <a:gd name="T0" fmla="*/ 0 w 8"/>
                  <a:gd name="T1" fmla="*/ 0 h 15"/>
                  <a:gd name="T2" fmla="*/ 0 w 8"/>
                  <a:gd name="T3" fmla="*/ 0 h 15"/>
                  <a:gd name="T4" fmla="*/ 0 w 8"/>
                  <a:gd name="T5" fmla="*/ 0 h 15"/>
                  <a:gd name="T6" fmla="*/ 0 w 8"/>
                  <a:gd name="T7" fmla="*/ 0 h 15"/>
                  <a:gd name="T8" fmla="*/ 0 w 8"/>
                  <a:gd name="T9" fmla="*/ 0 h 15"/>
                  <a:gd name="T10" fmla="*/ 0 w 8"/>
                  <a:gd name="T11" fmla="*/ 0 h 15"/>
                  <a:gd name="T12" fmla="*/ 0 w 8"/>
                  <a:gd name="T13" fmla="*/ 0 h 15"/>
                  <a:gd name="T14" fmla="*/ 0 w 8"/>
                  <a:gd name="T15" fmla="*/ 0 h 15"/>
                  <a:gd name="T16" fmla="*/ 0 w 8"/>
                  <a:gd name="T17" fmla="*/ 0 h 15"/>
                  <a:gd name="T18" fmla="*/ 0 w 8"/>
                  <a:gd name="T19" fmla="*/ 0 h 15"/>
                  <a:gd name="T20" fmla="*/ 0 w 8"/>
                  <a:gd name="T21" fmla="*/ 0 h 15"/>
                  <a:gd name="T22" fmla="*/ 0 w 8"/>
                  <a:gd name="T23" fmla="*/ 0 h 15"/>
                  <a:gd name="T24" fmla="*/ 0 w 8"/>
                  <a:gd name="T25" fmla="*/ 0 h 15"/>
                  <a:gd name="T26" fmla="*/ 0 w 8"/>
                  <a:gd name="T27" fmla="*/ 0 h 15"/>
                  <a:gd name="T28" fmla="*/ 0 w 8"/>
                  <a:gd name="T29" fmla="*/ 0 h 15"/>
                  <a:gd name="T30" fmla="*/ 0 w 8"/>
                  <a:gd name="T31" fmla="*/ 0 h 15"/>
                  <a:gd name="T32" fmla="*/ 0 w 8"/>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5">
                    <a:moveTo>
                      <a:pt x="3" y="0"/>
                    </a:moveTo>
                    <a:lnTo>
                      <a:pt x="3" y="0"/>
                    </a:lnTo>
                    <a:lnTo>
                      <a:pt x="1" y="5"/>
                    </a:lnTo>
                    <a:lnTo>
                      <a:pt x="0" y="11"/>
                    </a:lnTo>
                    <a:lnTo>
                      <a:pt x="1" y="13"/>
                    </a:lnTo>
                    <a:lnTo>
                      <a:pt x="3" y="15"/>
                    </a:lnTo>
                    <a:lnTo>
                      <a:pt x="3" y="13"/>
                    </a:lnTo>
                    <a:lnTo>
                      <a:pt x="5" y="11"/>
                    </a:lnTo>
                    <a:lnTo>
                      <a:pt x="6" y="8"/>
                    </a:lnTo>
                    <a:lnTo>
                      <a:pt x="8" y="5"/>
                    </a:lnTo>
                    <a:lnTo>
                      <a:pt x="6"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34" name="Freeform 362"/>
              <p:cNvSpPr>
                <a:spLocks/>
              </p:cNvSpPr>
              <p:nvPr userDrawn="1"/>
            </p:nvSpPr>
            <p:spPr bwMode="auto">
              <a:xfrm>
                <a:off x="158" y="315"/>
                <a:ext cx="5" cy="3"/>
              </a:xfrm>
              <a:custGeom>
                <a:avLst/>
                <a:gdLst>
                  <a:gd name="T0" fmla="*/ 0 w 14"/>
                  <a:gd name="T1" fmla="*/ 0 h 9"/>
                  <a:gd name="T2" fmla="*/ 0 w 14"/>
                  <a:gd name="T3" fmla="*/ 0 h 9"/>
                  <a:gd name="T4" fmla="*/ 0 w 14"/>
                  <a:gd name="T5" fmla="*/ 0 h 9"/>
                  <a:gd name="T6" fmla="*/ 0 w 14"/>
                  <a:gd name="T7" fmla="*/ 0 h 9"/>
                  <a:gd name="T8" fmla="*/ 0 w 14"/>
                  <a:gd name="T9" fmla="*/ 0 h 9"/>
                  <a:gd name="T10" fmla="*/ 0 w 14"/>
                  <a:gd name="T11" fmla="*/ 0 h 9"/>
                  <a:gd name="T12" fmla="*/ 0 w 14"/>
                  <a:gd name="T13" fmla="*/ 0 h 9"/>
                  <a:gd name="T14" fmla="*/ 0 w 14"/>
                  <a:gd name="T15" fmla="*/ 0 h 9"/>
                  <a:gd name="T16" fmla="*/ 0 w 14"/>
                  <a:gd name="T17" fmla="*/ 0 h 9"/>
                  <a:gd name="T18" fmla="*/ 0 w 14"/>
                  <a:gd name="T19" fmla="*/ 0 h 9"/>
                  <a:gd name="T20" fmla="*/ 0 w 14"/>
                  <a:gd name="T21" fmla="*/ 0 h 9"/>
                  <a:gd name="T22" fmla="*/ 0 w 14"/>
                  <a:gd name="T23" fmla="*/ 0 h 9"/>
                  <a:gd name="T24" fmla="*/ 0 w 14"/>
                  <a:gd name="T25" fmla="*/ 0 h 9"/>
                  <a:gd name="T26" fmla="*/ 0 w 14"/>
                  <a:gd name="T27" fmla="*/ 0 h 9"/>
                  <a:gd name="T28" fmla="*/ 0 w 14"/>
                  <a:gd name="T29" fmla="*/ 0 h 9"/>
                  <a:gd name="T30" fmla="*/ 0 w 14"/>
                  <a:gd name="T31" fmla="*/ 0 h 9"/>
                  <a:gd name="T32" fmla="*/ 0 w 14"/>
                  <a:gd name="T33" fmla="*/ 0 h 9"/>
                  <a:gd name="T34" fmla="*/ 0 w 14"/>
                  <a:gd name="T35" fmla="*/ 0 h 9"/>
                  <a:gd name="T36" fmla="*/ 0 w 14"/>
                  <a:gd name="T37" fmla="*/ 0 h 9"/>
                  <a:gd name="T38" fmla="*/ 0 w 14"/>
                  <a:gd name="T39" fmla="*/ 0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 h="9">
                    <a:moveTo>
                      <a:pt x="0" y="3"/>
                    </a:moveTo>
                    <a:lnTo>
                      <a:pt x="0" y="3"/>
                    </a:lnTo>
                    <a:lnTo>
                      <a:pt x="0" y="4"/>
                    </a:lnTo>
                    <a:lnTo>
                      <a:pt x="1" y="5"/>
                    </a:lnTo>
                    <a:lnTo>
                      <a:pt x="5" y="8"/>
                    </a:lnTo>
                    <a:lnTo>
                      <a:pt x="8" y="9"/>
                    </a:lnTo>
                    <a:lnTo>
                      <a:pt x="13" y="7"/>
                    </a:lnTo>
                    <a:lnTo>
                      <a:pt x="14" y="5"/>
                    </a:lnTo>
                    <a:lnTo>
                      <a:pt x="13" y="4"/>
                    </a:lnTo>
                    <a:lnTo>
                      <a:pt x="12" y="3"/>
                    </a:lnTo>
                    <a:lnTo>
                      <a:pt x="6" y="0"/>
                    </a:lnTo>
                    <a:lnTo>
                      <a:pt x="4" y="0"/>
                    </a:lnTo>
                    <a:lnTo>
                      <a:pt x="0" y="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35" name="Freeform 363"/>
              <p:cNvSpPr>
                <a:spLocks/>
              </p:cNvSpPr>
              <p:nvPr userDrawn="1"/>
            </p:nvSpPr>
            <p:spPr bwMode="auto">
              <a:xfrm>
                <a:off x="158" y="315"/>
                <a:ext cx="5" cy="3"/>
              </a:xfrm>
              <a:custGeom>
                <a:avLst/>
                <a:gdLst>
                  <a:gd name="T0" fmla="*/ 0 w 14"/>
                  <a:gd name="T1" fmla="*/ 0 h 9"/>
                  <a:gd name="T2" fmla="*/ 0 w 14"/>
                  <a:gd name="T3" fmla="*/ 0 h 9"/>
                  <a:gd name="T4" fmla="*/ 0 w 14"/>
                  <a:gd name="T5" fmla="*/ 0 h 9"/>
                  <a:gd name="T6" fmla="*/ 0 w 14"/>
                  <a:gd name="T7" fmla="*/ 0 h 9"/>
                  <a:gd name="T8" fmla="*/ 0 w 14"/>
                  <a:gd name="T9" fmla="*/ 0 h 9"/>
                  <a:gd name="T10" fmla="*/ 0 w 14"/>
                  <a:gd name="T11" fmla="*/ 0 h 9"/>
                  <a:gd name="T12" fmla="*/ 0 w 14"/>
                  <a:gd name="T13" fmla="*/ 0 h 9"/>
                  <a:gd name="T14" fmla="*/ 0 w 14"/>
                  <a:gd name="T15" fmla="*/ 0 h 9"/>
                  <a:gd name="T16" fmla="*/ 0 w 14"/>
                  <a:gd name="T17" fmla="*/ 0 h 9"/>
                  <a:gd name="T18" fmla="*/ 0 w 14"/>
                  <a:gd name="T19" fmla="*/ 0 h 9"/>
                  <a:gd name="T20" fmla="*/ 0 w 14"/>
                  <a:gd name="T21" fmla="*/ 0 h 9"/>
                  <a:gd name="T22" fmla="*/ 0 w 14"/>
                  <a:gd name="T23" fmla="*/ 0 h 9"/>
                  <a:gd name="T24" fmla="*/ 0 w 14"/>
                  <a:gd name="T25" fmla="*/ 0 h 9"/>
                  <a:gd name="T26" fmla="*/ 0 w 14"/>
                  <a:gd name="T27" fmla="*/ 0 h 9"/>
                  <a:gd name="T28" fmla="*/ 0 w 14"/>
                  <a:gd name="T29" fmla="*/ 0 h 9"/>
                  <a:gd name="T30" fmla="*/ 0 w 14"/>
                  <a:gd name="T31" fmla="*/ 0 h 9"/>
                  <a:gd name="T32" fmla="*/ 0 w 14"/>
                  <a:gd name="T33" fmla="*/ 0 h 9"/>
                  <a:gd name="T34" fmla="*/ 0 w 14"/>
                  <a:gd name="T35" fmla="*/ 0 h 9"/>
                  <a:gd name="T36" fmla="*/ 0 w 14"/>
                  <a:gd name="T37" fmla="*/ 0 h 9"/>
                  <a:gd name="T38" fmla="*/ 0 w 14"/>
                  <a:gd name="T39" fmla="*/ 0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 h="9">
                    <a:moveTo>
                      <a:pt x="0" y="3"/>
                    </a:moveTo>
                    <a:lnTo>
                      <a:pt x="0" y="3"/>
                    </a:lnTo>
                    <a:lnTo>
                      <a:pt x="0" y="4"/>
                    </a:lnTo>
                    <a:lnTo>
                      <a:pt x="1" y="5"/>
                    </a:lnTo>
                    <a:lnTo>
                      <a:pt x="5" y="8"/>
                    </a:lnTo>
                    <a:lnTo>
                      <a:pt x="8" y="9"/>
                    </a:lnTo>
                    <a:lnTo>
                      <a:pt x="13" y="7"/>
                    </a:lnTo>
                    <a:lnTo>
                      <a:pt x="14" y="5"/>
                    </a:lnTo>
                    <a:lnTo>
                      <a:pt x="13" y="4"/>
                    </a:lnTo>
                    <a:lnTo>
                      <a:pt x="12" y="3"/>
                    </a:lnTo>
                    <a:lnTo>
                      <a:pt x="6" y="0"/>
                    </a:lnTo>
                    <a:lnTo>
                      <a:pt x="4"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36" name="Freeform 364"/>
              <p:cNvSpPr>
                <a:spLocks/>
              </p:cNvSpPr>
              <p:nvPr userDrawn="1"/>
            </p:nvSpPr>
            <p:spPr bwMode="auto">
              <a:xfrm>
                <a:off x="171" y="325"/>
                <a:ext cx="7" cy="2"/>
              </a:xfrm>
              <a:custGeom>
                <a:avLst/>
                <a:gdLst>
                  <a:gd name="T0" fmla="*/ 0 w 19"/>
                  <a:gd name="T1" fmla="*/ 0 h 8"/>
                  <a:gd name="T2" fmla="*/ 0 w 19"/>
                  <a:gd name="T3" fmla="*/ 0 h 8"/>
                  <a:gd name="T4" fmla="*/ 0 w 19"/>
                  <a:gd name="T5" fmla="*/ 0 h 8"/>
                  <a:gd name="T6" fmla="*/ 0 w 19"/>
                  <a:gd name="T7" fmla="*/ 0 h 8"/>
                  <a:gd name="T8" fmla="*/ 0 w 19"/>
                  <a:gd name="T9" fmla="*/ 0 h 8"/>
                  <a:gd name="T10" fmla="*/ 0 w 19"/>
                  <a:gd name="T11" fmla="*/ 0 h 8"/>
                  <a:gd name="T12" fmla="*/ 0 w 19"/>
                  <a:gd name="T13" fmla="*/ 0 h 8"/>
                  <a:gd name="T14" fmla="*/ 0 w 19"/>
                  <a:gd name="T15" fmla="*/ 0 h 8"/>
                  <a:gd name="T16" fmla="*/ 0 w 19"/>
                  <a:gd name="T17" fmla="*/ 0 h 8"/>
                  <a:gd name="T18" fmla="*/ 0 w 19"/>
                  <a:gd name="T19" fmla="*/ 0 h 8"/>
                  <a:gd name="T20" fmla="*/ 0 w 19"/>
                  <a:gd name="T21" fmla="*/ 0 h 8"/>
                  <a:gd name="T22" fmla="*/ 0 w 19"/>
                  <a:gd name="T23" fmla="*/ 0 h 8"/>
                  <a:gd name="T24" fmla="*/ 0 w 19"/>
                  <a:gd name="T25" fmla="*/ 0 h 8"/>
                  <a:gd name="T26" fmla="*/ 0 w 19"/>
                  <a:gd name="T27" fmla="*/ 0 h 8"/>
                  <a:gd name="T28" fmla="*/ 0 w 19"/>
                  <a:gd name="T29" fmla="*/ 0 h 8"/>
                  <a:gd name="T30" fmla="*/ 0 w 19"/>
                  <a:gd name="T31" fmla="*/ 0 h 8"/>
                  <a:gd name="T32" fmla="*/ 0 w 19"/>
                  <a:gd name="T33" fmla="*/ 0 h 8"/>
                  <a:gd name="T34" fmla="*/ 0 w 19"/>
                  <a:gd name="T35" fmla="*/ 0 h 8"/>
                  <a:gd name="T36" fmla="*/ 0 w 19"/>
                  <a:gd name="T37" fmla="*/ 0 h 8"/>
                  <a:gd name="T38" fmla="*/ 0 w 19"/>
                  <a:gd name="T39" fmla="*/ 0 h 8"/>
                  <a:gd name="T40" fmla="*/ 0 w 19"/>
                  <a:gd name="T41" fmla="*/ 0 h 8"/>
                  <a:gd name="T42" fmla="*/ 0 w 19"/>
                  <a:gd name="T43" fmla="*/ 0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8">
                    <a:moveTo>
                      <a:pt x="0" y="4"/>
                    </a:moveTo>
                    <a:lnTo>
                      <a:pt x="0" y="4"/>
                    </a:lnTo>
                    <a:lnTo>
                      <a:pt x="4" y="5"/>
                    </a:lnTo>
                    <a:lnTo>
                      <a:pt x="6" y="6"/>
                    </a:lnTo>
                    <a:lnTo>
                      <a:pt x="9" y="8"/>
                    </a:lnTo>
                    <a:lnTo>
                      <a:pt x="12" y="6"/>
                    </a:lnTo>
                    <a:lnTo>
                      <a:pt x="14" y="5"/>
                    </a:lnTo>
                    <a:lnTo>
                      <a:pt x="18" y="4"/>
                    </a:lnTo>
                    <a:lnTo>
                      <a:pt x="19" y="3"/>
                    </a:lnTo>
                    <a:lnTo>
                      <a:pt x="18" y="3"/>
                    </a:lnTo>
                    <a:lnTo>
                      <a:pt x="15" y="1"/>
                    </a:lnTo>
                    <a:lnTo>
                      <a:pt x="9" y="0"/>
                    </a:lnTo>
                    <a:lnTo>
                      <a:pt x="4" y="0"/>
                    </a:lnTo>
                    <a:lnTo>
                      <a:pt x="0"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37" name="Freeform 365"/>
              <p:cNvSpPr>
                <a:spLocks/>
              </p:cNvSpPr>
              <p:nvPr userDrawn="1"/>
            </p:nvSpPr>
            <p:spPr bwMode="auto">
              <a:xfrm>
                <a:off x="171" y="325"/>
                <a:ext cx="7" cy="2"/>
              </a:xfrm>
              <a:custGeom>
                <a:avLst/>
                <a:gdLst>
                  <a:gd name="T0" fmla="*/ 0 w 19"/>
                  <a:gd name="T1" fmla="*/ 0 h 8"/>
                  <a:gd name="T2" fmla="*/ 0 w 19"/>
                  <a:gd name="T3" fmla="*/ 0 h 8"/>
                  <a:gd name="T4" fmla="*/ 0 w 19"/>
                  <a:gd name="T5" fmla="*/ 0 h 8"/>
                  <a:gd name="T6" fmla="*/ 0 w 19"/>
                  <a:gd name="T7" fmla="*/ 0 h 8"/>
                  <a:gd name="T8" fmla="*/ 0 w 19"/>
                  <a:gd name="T9" fmla="*/ 0 h 8"/>
                  <a:gd name="T10" fmla="*/ 0 w 19"/>
                  <a:gd name="T11" fmla="*/ 0 h 8"/>
                  <a:gd name="T12" fmla="*/ 0 w 19"/>
                  <a:gd name="T13" fmla="*/ 0 h 8"/>
                  <a:gd name="T14" fmla="*/ 0 w 19"/>
                  <a:gd name="T15" fmla="*/ 0 h 8"/>
                  <a:gd name="T16" fmla="*/ 0 w 19"/>
                  <a:gd name="T17" fmla="*/ 0 h 8"/>
                  <a:gd name="T18" fmla="*/ 0 w 19"/>
                  <a:gd name="T19" fmla="*/ 0 h 8"/>
                  <a:gd name="T20" fmla="*/ 0 w 19"/>
                  <a:gd name="T21" fmla="*/ 0 h 8"/>
                  <a:gd name="T22" fmla="*/ 0 w 19"/>
                  <a:gd name="T23" fmla="*/ 0 h 8"/>
                  <a:gd name="T24" fmla="*/ 0 w 19"/>
                  <a:gd name="T25" fmla="*/ 0 h 8"/>
                  <a:gd name="T26" fmla="*/ 0 w 19"/>
                  <a:gd name="T27" fmla="*/ 0 h 8"/>
                  <a:gd name="T28" fmla="*/ 0 w 19"/>
                  <a:gd name="T29" fmla="*/ 0 h 8"/>
                  <a:gd name="T30" fmla="*/ 0 w 19"/>
                  <a:gd name="T31" fmla="*/ 0 h 8"/>
                  <a:gd name="T32" fmla="*/ 0 w 19"/>
                  <a:gd name="T33" fmla="*/ 0 h 8"/>
                  <a:gd name="T34" fmla="*/ 0 w 19"/>
                  <a:gd name="T35" fmla="*/ 0 h 8"/>
                  <a:gd name="T36" fmla="*/ 0 w 19"/>
                  <a:gd name="T37" fmla="*/ 0 h 8"/>
                  <a:gd name="T38" fmla="*/ 0 w 19"/>
                  <a:gd name="T39" fmla="*/ 0 h 8"/>
                  <a:gd name="T40" fmla="*/ 0 w 19"/>
                  <a:gd name="T41" fmla="*/ 0 h 8"/>
                  <a:gd name="T42" fmla="*/ 0 w 19"/>
                  <a:gd name="T43" fmla="*/ 0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8">
                    <a:moveTo>
                      <a:pt x="0" y="4"/>
                    </a:moveTo>
                    <a:lnTo>
                      <a:pt x="0" y="4"/>
                    </a:lnTo>
                    <a:lnTo>
                      <a:pt x="4" y="5"/>
                    </a:lnTo>
                    <a:lnTo>
                      <a:pt x="6" y="6"/>
                    </a:lnTo>
                    <a:lnTo>
                      <a:pt x="9" y="8"/>
                    </a:lnTo>
                    <a:lnTo>
                      <a:pt x="12" y="6"/>
                    </a:lnTo>
                    <a:lnTo>
                      <a:pt x="14" y="5"/>
                    </a:lnTo>
                    <a:lnTo>
                      <a:pt x="18" y="4"/>
                    </a:lnTo>
                    <a:lnTo>
                      <a:pt x="19" y="3"/>
                    </a:lnTo>
                    <a:lnTo>
                      <a:pt x="18" y="3"/>
                    </a:lnTo>
                    <a:lnTo>
                      <a:pt x="15" y="1"/>
                    </a:lnTo>
                    <a:lnTo>
                      <a:pt x="9" y="0"/>
                    </a:lnTo>
                    <a:lnTo>
                      <a:pt x="4"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38" name="Freeform 366"/>
              <p:cNvSpPr>
                <a:spLocks/>
              </p:cNvSpPr>
              <p:nvPr userDrawn="1"/>
            </p:nvSpPr>
            <p:spPr bwMode="auto">
              <a:xfrm>
                <a:off x="186" y="331"/>
                <a:ext cx="4" cy="6"/>
              </a:xfrm>
              <a:custGeom>
                <a:avLst/>
                <a:gdLst>
                  <a:gd name="T0" fmla="*/ 0 w 14"/>
                  <a:gd name="T1" fmla="*/ 0 h 18"/>
                  <a:gd name="T2" fmla="*/ 0 w 14"/>
                  <a:gd name="T3" fmla="*/ 0 h 18"/>
                  <a:gd name="T4" fmla="*/ 0 w 14"/>
                  <a:gd name="T5" fmla="*/ 0 h 18"/>
                  <a:gd name="T6" fmla="*/ 0 w 14"/>
                  <a:gd name="T7" fmla="*/ 0 h 18"/>
                  <a:gd name="T8" fmla="*/ 0 w 14"/>
                  <a:gd name="T9" fmla="*/ 0 h 18"/>
                  <a:gd name="T10" fmla="*/ 0 w 14"/>
                  <a:gd name="T11" fmla="*/ 0 h 18"/>
                  <a:gd name="T12" fmla="*/ 0 w 14"/>
                  <a:gd name="T13" fmla="*/ 0 h 18"/>
                  <a:gd name="T14" fmla="*/ 0 w 14"/>
                  <a:gd name="T15" fmla="*/ 0 h 18"/>
                  <a:gd name="T16" fmla="*/ 0 w 14"/>
                  <a:gd name="T17" fmla="*/ 0 h 18"/>
                  <a:gd name="T18" fmla="*/ 0 w 14"/>
                  <a:gd name="T19" fmla="*/ 0 h 18"/>
                  <a:gd name="T20" fmla="*/ 0 w 14"/>
                  <a:gd name="T21" fmla="*/ 0 h 18"/>
                  <a:gd name="T22" fmla="*/ 0 w 14"/>
                  <a:gd name="T23" fmla="*/ 0 h 18"/>
                  <a:gd name="T24" fmla="*/ 0 w 14"/>
                  <a:gd name="T25" fmla="*/ 0 h 18"/>
                  <a:gd name="T26" fmla="*/ 0 w 14"/>
                  <a:gd name="T27" fmla="*/ 0 h 18"/>
                  <a:gd name="T28" fmla="*/ 0 w 14"/>
                  <a:gd name="T29" fmla="*/ 0 h 18"/>
                  <a:gd name="T30" fmla="*/ 0 w 14"/>
                  <a:gd name="T31" fmla="*/ 0 h 18"/>
                  <a:gd name="T32" fmla="*/ 0 w 14"/>
                  <a:gd name="T33" fmla="*/ 0 h 18"/>
                  <a:gd name="T34" fmla="*/ 0 w 14"/>
                  <a:gd name="T35" fmla="*/ 0 h 18"/>
                  <a:gd name="T36" fmla="*/ 0 w 14"/>
                  <a:gd name="T37" fmla="*/ 0 h 18"/>
                  <a:gd name="T38" fmla="*/ 0 w 14"/>
                  <a:gd name="T39" fmla="*/ 0 h 18"/>
                  <a:gd name="T40" fmla="*/ 0 w 14"/>
                  <a:gd name="T41" fmla="*/ 0 h 18"/>
                  <a:gd name="T42" fmla="*/ 0 w 14"/>
                  <a:gd name="T43" fmla="*/ 0 h 18"/>
                  <a:gd name="T44" fmla="*/ 0 w 14"/>
                  <a:gd name="T45" fmla="*/ 0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 h="18">
                    <a:moveTo>
                      <a:pt x="0" y="18"/>
                    </a:moveTo>
                    <a:lnTo>
                      <a:pt x="0" y="18"/>
                    </a:lnTo>
                    <a:lnTo>
                      <a:pt x="2" y="16"/>
                    </a:lnTo>
                    <a:lnTo>
                      <a:pt x="6" y="16"/>
                    </a:lnTo>
                    <a:lnTo>
                      <a:pt x="9" y="13"/>
                    </a:lnTo>
                    <a:lnTo>
                      <a:pt x="11" y="11"/>
                    </a:lnTo>
                    <a:lnTo>
                      <a:pt x="14" y="7"/>
                    </a:lnTo>
                    <a:lnTo>
                      <a:pt x="14" y="2"/>
                    </a:lnTo>
                    <a:lnTo>
                      <a:pt x="14" y="0"/>
                    </a:lnTo>
                    <a:lnTo>
                      <a:pt x="13" y="2"/>
                    </a:lnTo>
                    <a:lnTo>
                      <a:pt x="10" y="3"/>
                    </a:lnTo>
                    <a:lnTo>
                      <a:pt x="6" y="6"/>
                    </a:lnTo>
                    <a:lnTo>
                      <a:pt x="4" y="7"/>
                    </a:lnTo>
                    <a:lnTo>
                      <a:pt x="1" y="9"/>
                    </a:lnTo>
                    <a:lnTo>
                      <a:pt x="0" y="12"/>
                    </a:lnTo>
                    <a:lnTo>
                      <a:pt x="0" y="15"/>
                    </a:lnTo>
                    <a:lnTo>
                      <a:pt x="0" y="18"/>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39" name="Freeform 367"/>
              <p:cNvSpPr>
                <a:spLocks/>
              </p:cNvSpPr>
              <p:nvPr userDrawn="1"/>
            </p:nvSpPr>
            <p:spPr bwMode="auto">
              <a:xfrm>
                <a:off x="186" y="331"/>
                <a:ext cx="4" cy="6"/>
              </a:xfrm>
              <a:custGeom>
                <a:avLst/>
                <a:gdLst>
                  <a:gd name="T0" fmla="*/ 0 w 14"/>
                  <a:gd name="T1" fmla="*/ 0 h 18"/>
                  <a:gd name="T2" fmla="*/ 0 w 14"/>
                  <a:gd name="T3" fmla="*/ 0 h 18"/>
                  <a:gd name="T4" fmla="*/ 0 w 14"/>
                  <a:gd name="T5" fmla="*/ 0 h 18"/>
                  <a:gd name="T6" fmla="*/ 0 w 14"/>
                  <a:gd name="T7" fmla="*/ 0 h 18"/>
                  <a:gd name="T8" fmla="*/ 0 w 14"/>
                  <a:gd name="T9" fmla="*/ 0 h 18"/>
                  <a:gd name="T10" fmla="*/ 0 w 14"/>
                  <a:gd name="T11" fmla="*/ 0 h 18"/>
                  <a:gd name="T12" fmla="*/ 0 w 14"/>
                  <a:gd name="T13" fmla="*/ 0 h 18"/>
                  <a:gd name="T14" fmla="*/ 0 w 14"/>
                  <a:gd name="T15" fmla="*/ 0 h 18"/>
                  <a:gd name="T16" fmla="*/ 0 w 14"/>
                  <a:gd name="T17" fmla="*/ 0 h 18"/>
                  <a:gd name="T18" fmla="*/ 0 w 14"/>
                  <a:gd name="T19" fmla="*/ 0 h 18"/>
                  <a:gd name="T20" fmla="*/ 0 w 14"/>
                  <a:gd name="T21" fmla="*/ 0 h 18"/>
                  <a:gd name="T22" fmla="*/ 0 w 14"/>
                  <a:gd name="T23" fmla="*/ 0 h 18"/>
                  <a:gd name="T24" fmla="*/ 0 w 14"/>
                  <a:gd name="T25" fmla="*/ 0 h 18"/>
                  <a:gd name="T26" fmla="*/ 0 w 14"/>
                  <a:gd name="T27" fmla="*/ 0 h 18"/>
                  <a:gd name="T28" fmla="*/ 0 w 14"/>
                  <a:gd name="T29" fmla="*/ 0 h 18"/>
                  <a:gd name="T30" fmla="*/ 0 w 14"/>
                  <a:gd name="T31" fmla="*/ 0 h 18"/>
                  <a:gd name="T32" fmla="*/ 0 w 14"/>
                  <a:gd name="T33" fmla="*/ 0 h 18"/>
                  <a:gd name="T34" fmla="*/ 0 w 14"/>
                  <a:gd name="T35" fmla="*/ 0 h 18"/>
                  <a:gd name="T36" fmla="*/ 0 w 14"/>
                  <a:gd name="T37" fmla="*/ 0 h 18"/>
                  <a:gd name="T38" fmla="*/ 0 w 14"/>
                  <a:gd name="T39" fmla="*/ 0 h 18"/>
                  <a:gd name="T40" fmla="*/ 0 w 14"/>
                  <a:gd name="T41" fmla="*/ 0 h 18"/>
                  <a:gd name="T42" fmla="*/ 0 w 14"/>
                  <a:gd name="T43" fmla="*/ 0 h 18"/>
                  <a:gd name="T44" fmla="*/ 0 w 14"/>
                  <a:gd name="T45" fmla="*/ 0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 h="18">
                    <a:moveTo>
                      <a:pt x="0" y="18"/>
                    </a:moveTo>
                    <a:lnTo>
                      <a:pt x="0" y="18"/>
                    </a:lnTo>
                    <a:lnTo>
                      <a:pt x="2" y="16"/>
                    </a:lnTo>
                    <a:lnTo>
                      <a:pt x="6" y="16"/>
                    </a:lnTo>
                    <a:lnTo>
                      <a:pt x="9" y="13"/>
                    </a:lnTo>
                    <a:lnTo>
                      <a:pt x="11" y="11"/>
                    </a:lnTo>
                    <a:lnTo>
                      <a:pt x="14" y="7"/>
                    </a:lnTo>
                    <a:lnTo>
                      <a:pt x="14" y="2"/>
                    </a:lnTo>
                    <a:lnTo>
                      <a:pt x="14" y="0"/>
                    </a:lnTo>
                    <a:lnTo>
                      <a:pt x="13" y="2"/>
                    </a:lnTo>
                    <a:lnTo>
                      <a:pt x="10" y="3"/>
                    </a:lnTo>
                    <a:lnTo>
                      <a:pt x="6" y="6"/>
                    </a:lnTo>
                    <a:lnTo>
                      <a:pt x="4" y="7"/>
                    </a:lnTo>
                    <a:lnTo>
                      <a:pt x="1" y="9"/>
                    </a:lnTo>
                    <a:lnTo>
                      <a:pt x="0" y="12"/>
                    </a:lnTo>
                    <a:lnTo>
                      <a:pt x="0" y="15"/>
                    </a:lnTo>
                    <a:lnTo>
                      <a:pt x="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40" name="Freeform 368"/>
              <p:cNvSpPr>
                <a:spLocks/>
              </p:cNvSpPr>
              <p:nvPr userDrawn="1"/>
            </p:nvSpPr>
            <p:spPr bwMode="auto">
              <a:xfrm>
                <a:off x="250" y="278"/>
                <a:ext cx="52" cy="49"/>
              </a:xfrm>
              <a:custGeom>
                <a:avLst/>
                <a:gdLst>
                  <a:gd name="T0" fmla="*/ 0 w 157"/>
                  <a:gd name="T1" fmla="*/ 0 h 148"/>
                  <a:gd name="T2" fmla="*/ 0 w 157"/>
                  <a:gd name="T3" fmla="*/ 0 h 148"/>
                  <a:gd name="T4" fmla="*/ 0 w 157"/>
                  <a:gd name="T5" fmla="*/ 0 h 148"/>
                  <a:gd name="T6" fmla="*/ 0 w 157"/>
                  <a:gd name="T7" fmla="*/ 0 h 148"/>
                  <a:gd name="T8" fmla="*/ 0 w 157"/>
                  <a:gd name="T9" fmla="*/ 0 h 148"/>
                  <a:gd name="T10" fmla="*/ 0 w 157"/>
                  <a:gd name="T11" fmla="*/ 0 h 148"/>
                  <a:gd name="T12" fmla="*/ 0 w 157"/>
                  <a:gd name="T13" fmla="*/ 0 h 148"/>
                  <a:gd name="T14" fmla="*/ 0 w 157"/>
                  <a:gd name="T15" fmla="*/ 0 h 148"/>
                  <a:gd name="T16" fmla="*/ 0 w 157"/>
                  <a:gd name="T17" fmla="*/ 0 h 148"/>
                  <a:gd name="T18" fmla="*/ 0 w 157"/>
                  <a:gd name="T19" fmla="*/ 0 h 148"/>
                  <a:gd name="T20" fmla="*/ 0 w 157"/>
                  <a:gd name="T21" fmla="*/ 0 h 148"/>
                  <a:gd name="T22" fmla="*/ 0 w 157"/>
                  <a:gd name="T23" fmla="*/ 0 h 148"/>
                  <a:gd name="T24" fmla="*/ 0 w 157"/>
                  <a:gd name="T25" fmla="*/ 0 h 148"/>
                  <a:gd name="T26" fmla="*/ 0 w 157"/>
                  <a:gd name="T27" fmla="*/ 0 h 148"/>
                  <a:gd name="T28" fmla="*/ 0 w 157"/>
                  <a:gd name="T29" fmla="*/ 0 h 148"/>
                  <a:gd name="T30" fmla="*/ 0 w 157"/>
                  <a:gd name="T31" fmla="*/ 0 h 148"/>
                  <a:gd name="T32" fmla="*/ 0 w 157"/>
                  <a:gd name="T33" fmla="*/ 0 h 148"/>
                  <a:gd name="T34" fmla="*/ 0 w 157"/>
                  <a:gd name="T35" fmla="*/ 0 h 148"/>
                  <a:gd name="T36" fmla="*/ 0 w 157"/>
                  <a:gd name="T37" fmla="*/ 0 h 148"/>
                  <a:gd name="T38" fmla="*/ 0 w 157"/>
                  <a:gd name="T39" fmla="*/ 0 h 148"/>
                  <a:gd name="T40" fmla="*/ 0 w 157"/>
                  <a:gd name="T41" fmla="*/ 0 h 148"/>
                  <a:gd name="T42" fmla="*/ 0 w 157"/>
                  <a:gd name="T43" fmla="*/ 0 h 148"/>
                  <a:gd name="T44" fmla="*/ 0 w 157"/>
                  <a:gd name="T45" fmla="*/ 0 h 148"/>
                  <a:gd name="T46" fmla="*/ 0 w 157"/>
                  <a:gd name="T47" fmla="*/ 0 h 148"/>
                  <a:gd name="T48" fmla="*/ 0 w 157"/>
                  <a:gd name="T49" fmla="*/ 0 h 148"/>
                  <a:gd name="T50" fmla="*/ 0 w 157"/>
                  <a:gd name="T51" fmla="*/ 0 h 148"/>
                  <a:gd name="T52" fmla="*/ 0 w 157"/>
                  <a:gd name="T53" fmla="*/ 0 h 148"/>
                  <a:gd name="T54" fmla="*/ 0 w 157"/>
                  <a:gd name="T55" fmla="*/ 0 h 148"/>
                  <a:gd name="T56" fmla="*/ 0 w 157"/>
                  <a:gd name="T57" fmla="*/ 0 h 148"/>
                  <a:gd name="T58" fmla="*/ 0 w 157"/>
                  <a:gd name="T59" fmla="*/ 0 h 148"/>
                  <a:gd name="T60" fmla="*/ 0 w 157"/>
                  <a:gd name="T61" fmla="*/ 0 h 148"/>
                  <a:gd name="T62" fmla="*/ 0 w 157"/>
                  <a:gd name="T63" fmla="*/ 0 h 148"/>
                  <a:gd name="T64" fmla="*/ 0 w 157"/>
                  <a:gd name="T65" fmla="*/ 0 h 148"/>
                  <a:gd name="T66" fmla="*/ 0 w 157"/>
                  <a:gd name="T67" fmla="*/ 0 h 148"/>
                  <a:gd name="T68" fmla="*/ 0 w 157"/>
                  <a:gd name="T69" fmla="*/ 0 h 148"/>
                  <a:gd name="T70" fmla="*/ 0 w 157"/>
                  <a:gd name="T71" fmla="*/ 0 h 148"/>
                  <a:gd name="T72" fmla="*/ 0 w 157"/>
                  <a:gd name="T73" fmla="*/ 0 h 148"/>
                  <a:gd name="T74" fmla="*/ 0 w 157"/>
                  <a:gd name="T75" fmla="*/ 0 h 148"/>
                  <a:gd name="T76" fmla="*/ 0 w 157"/>
                  <a:gd name="T77" fmla="*/ 0 h 148"/>
                  <a:gd name="T78" fmla="*/ 0 w 157"/>
                  <a:gd name="T79" fmla="*/ 0 h 148"/>
                  <a:gd name="T80" fmla="*/ 0 w 157"/>
                  <a:gd name="T81" fmla="*/ 0 h 148"/>
                  <a:gd name="T82" fmla="*/ 0 w 157"/>
                  <a:gd name="T83" fmla="*/ 0 h 148"/>
                  <a:gd name="T84" fmla="*/ 0 w 157"/>
                  <a:gd name="T85" fmla="*/ 0 h 148"/>
                  <a:gd name="T86" fmla="*/ 0 w 157"/>
                  <a:gd name="T87" fmla="*/ 0 h 148"/>
                  <a:gd name="T88" fmla="*/ 0 w 157"/>
                  <a:gd name="T89" fmla="*/ 0 h 148"/>
                  <a:gd name="T90" fmla="*/ 0 w 157"/>
                  <a:gd name="T91" fmla="*/ 0 h 148"/>
                  <a:gd name="T92" fmla="*/ 0 w 157"/>
                  <a:gd name="T93" fmla="*/ 0 h 148"/>
                  <a:gd name="T94" fmla="*/ 0 w 157"/>
                  <a:gd name="T95" fmla="*/ 0 h 148"/>
                  <a:gd name="T96" fmla="*/ 0 w 157"/>
                  <a:gd name="T97" fmla="*/ 0 h 148"/>
                  <a:gd name="T98" fmla="*/ 0 w 157"/>
                  <a:gd name="T99" fmla="*/ 0 h 148"/>
                  <a:gd name="T100" fmla="*/ 0 w 157"/>
                  <a:gd name="T101" fmla="*/ 0 h 148"/>
                  <a:gd name="T102" fmla="*/ 0 w 157"/>
                  <a:gd name="T103" fmla="*/ 0 h 148"/>
                  <a:gd name="T104" fmla="*/ 0 w 157"/>
                  <a:gd name="T105" fmla="*/ 0 h 148"/>
                  <a:gd name="T106" fmla="*/ 0 w 157"/>
                  <a:gd name="T107" fmla="*/ 0 h 148"/>
                  <a:gd name="T108" fmla="*/ 0 w 157"/>
                  <a:gd name="T109" fmla="*/ 0 h 148"/>
                  <a:gd name="T110" fmla="*/ 0 w 157"/>
                  <a:gd name="T111" fmla="*/ 0 h 148"/>
                  <a:gd name="T112" fmla="*/ 0 w 157"/>
                  <a:gd name="T113" fmla="*/ 0 h 148"/>
                  <a:gd name="T114" fmla="*/ 0 w 157"/>
                  <a:gd name="T115" fmla="*/ 0 h 1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7" h="148">
                    <a:moveTo>
                      <a:pt x="118" y="137"/>
                    </a:moveTo>
                    <a:lnTo>
                      <a:pt x="119" y="135"/>
                    </a:lnTo>
                    <a:lnTo>
                      <a:pt x="119" y="132"/>
                    </a:lnTo>
                    <a:lnTo>
                      <a:pt x="122" y="130"/>
                    </a:lnTo>
                    <a:lnTo>
                      <a:pt x="123" y="126"/>
                    </a:lnTo>
                    <a:lnTo>
                      <a:pt x="124" y="122"/>
                    </a:lnTo>
                    <a:lnTo>
                      <a:pt x="123" y="118"/>
                    </a:lnTo>
                    <a:lnTo>
                      <a:pt x="122" y="117"/>
                    </a:lnTo>
                    <a:lnTo>
                      <a:pt x="123" y="115"/>
                    </a:lnTo>
                    <a:lnTo>
                      <a:pt x="126" y="117"/>
                    </a:lnTo>
                    <a:lnTo>
                      <a:pt x="127" y="118"/>
                    </a:lnTo>
                    <a:lnTo>
                      <a:pt x="128" y="117"/>
                    </a:lnTo>
                    <a:lnTo>
                      <a:pt x="129" y="114"/>
                    </a:lnTo>
                    <a:lnTo>
                      <a:pt x="129" y="113"/>
                    </a:lnTo>
                    <a:lnTo>
                      <a:pt x="128" y="108"/>
                    </a:lnTo>
                    <a:lnTo>
                      <a:pt x="127" y="106"/>
                    </a:lnTo>
                    <a:lnTo>
                      <a:pt x="128" y="105"/>
                    </a:lnTo>
                    <a:lnTo>
                      <a:pt x="131" y="106"/>
                    </a:lnTo>
                    <a:lnTo>
                      <a:pt x="132" y="108"/>
                    </a:lnTo>
                    <a:lnTo>
                      <a:pt x="133" y="106"/>
                    </a:lnTo>
                    <a:lnTo>
                      <a:pt x="135" y="104"/>
                    </a:lnTo>
                    <a:lnTo>
                      <a:pt x="135" y="101"/>
                    </a:lnTo>
                    <a:lnTo>
                      <a:pt x="135" y="100"/>
                    </a:lnTo>
                    <a:lnTo>
                      <a:pt x="133" y="100"/>
                    </a:lnTo>
                    <a:lnTo>
                      <a:pt x="132" y="101"/>
                    </a:lnTo>
                    <a:lnTo>
                      <a:pt x="127" y="98"/>
                    </a:lnTo>
                    <a:lnTo>
                      <a:pt x="122" y="96"/>
                    </a:lnTo>
                    <a:lnTo>
                      <a:pt x="118" y="89"/>
                    </a:lnTo>
                    <a:lnTo>
                      <a:pt x="114" y="84"/>
                    </a:lnTo>
                    <a:lnTo>
                      <a:pt x="110" y="82"/>
                    </a:lnTo>
                    <a:lnTo>
                      <a:pt x="109" y="80"/>
                    </a:lnTo>
                    <a:lnTo>
                      <a:pt x="110" y="79"/>
                    </a:lnTo>
                    <a:lnTo>
                      <a:pt x="119" y="83"/>
                    </a:lnTo>
                    <a:lnTo>
                      <a:pt x="127" y="86"/>
                    </a:lnTo>
                    <a:lnTo>
                      <a:pt x="136" y="87"/>
                    </a:lnTo>
                    <a:lnTo>
                      <a:pt x="141" y="86"/>
                    </a:lnTo>
                    <a:lnTo>
                      <a:pt x="146" y="82"/>
                    </a:lnTo>
                    <a:lnTo>
                      <a:pt x="150" y="78"/>
                    </a:lnTo>
                    <a:lnTo>
                      <a:pt x="152" y="71"/>
                    </a:lnTo>
                    <a:lnTo>
                      <a:pt x="150" y="69"/>
                    </a:lnTo>
                    <a:lnTo>
                      <a:pt x="149" y="65"/>
                    </a:lnTo>
                    <a:lnTo>
                      <a:pt x="144" y="58"/>
                    </a:lnTo>
                    <a:lnTo>
                      <a:pt x="141" y="56"/>
                    </a:lnTo>
                    <a:lnTo>
                      <a:pt x="140" y="57"/>
                    </a:lnTo>
                    <a:lnTo>
                      <a:pt x="141" y="58"/>
                    </a:lnTo>
                    <a:lnTo>
                      <a:pt x="141" y="60"/>
                    </a:lnTo>
                    <a:lnTo>
                      <a:pt x="140" y="61"/>
                    </a:lnTo>
                    <a:lnTo>
                      <a:pt x="139" y="60"/>
                    </a:lnTo>
                    <a:lnTo>
                      <a:pt x="137" y="57"/>
                    </a:lnTo>
                    <a:lnTo>
                      <a:pt x="135" y="52"/>
                    </a:lnTo>
                    <a:lnTo>
                      <a:pt x="128" y="48"/>
                    </a:lnTo>
                    <a:lnTo>
                      <a:pt x="123" y="45"/>
                    </a:lnTo>
                    <a:lnTo>
                      <a:pt x="123" y="47"/>
                    </a:lnTo>
                    <a:lnTo>
                      <a:pt x="123" y="49"/>
                    </a:lnTo>
                    <a:lnTo>
                      <a:pt x="124" y="52"/>
                    </a:lnTo>
                    <a:lnTo>
                      <a:pt x="123" y="53"/>
                    </a:lnTo>
                    <a:lnTo>
                      <a:pt x="122" y="53"/>
                    </a:lnTo>
                    <a:lnTo>
                      <a:pt x="119" y="49"/>
                    </a:lnTo>
                    <a:lnTo>
                      <a:pt x="117" y="45"/>
                    </a:lnTo>
                    <a:lnTo>
                      <a:pt x="113" y="43"/>
                    </a:lnTo>
                    <a:lnTo>
                      <a:pt x="109" y="43"/>
                    </a:lnTo>
                    <a:lnTo>
                      <a:pt x="107" y="43"/>
                    </a:lnTo>
                    <a:lnTo>
                      <a:pt x="109" y="45"/>
                    </a:lnTo>
                    <a:lnTo>
                      <a:pt x="109" y="47"/>
                    </a:lnTo>
                    <a:lnTo>
                      <a:pt x="105" y="45"/>
                    </a:lnTo>
                    <a:lnTo>
                      <a:pt x="101" y="41"/>
                    </a:lnTo>
                    <a:lnTo>
                      <a:pt x="98" y="36"/>
                    </a:lnTo>
                    <a:lnTo>
                      <a:pt x="97" y="31"/>
                    </a:lnTo>
                    <a:lnTo>
                      <a:pt x="98" y="26"/>
                    </a:lnTo>
                    <a:lnTo>
                      <a:pt x="101" y="22"/>
                    </a:lnTo>
                    <a:lnTo>
                      <a:pt x="105" y="19"/>
                    </a:lnTo>
                    <a:lnTo>
                      <a:pt x="110" y="18"/>
                    </a:lnTo>
                    <a:lnTo>
                      <a:pt x="115" y="19"/>
                    </a:lnTo>
                    <a:lnTo>
                      <a:pt x="120" y="22"/>
                    </a:lnTo>
                    <a:lnTo>
                      <a:pt x="128" y="27"/>
                    </a:lnTo>
                    <a:lnTo>
                      <a:pt x="135" y="31"/>
                    </a:lnTo>
                    <a:lnTo>
                      <a:pt x="140" y="32"/>
                    </a:lnTo>
                    <a:lnTo>
                      <a:pt x="146" y="31"/>
                    </a:lnTo>
                    <a:lnTo>
                      <a:pt x="148" y="30"/>
                    </a:lnTo>
                    <a:lnTo>
                      <a:pt x="149" y="29"/>
                    </a:lnTo>
                    <a:lnTo>
                      <a:pt x="148" y="29"/>
                    </a:lnTo>
                    <a:lnTo>
                      <a:pt x="144" y="29"/>
                    </a:lnTo>
                    <a:lnTo>
                      <a:pt x="140" y="27"/>
                    </a:lnTo>
                    <a:lnTo>
                      <a:pt x="133" y="23"/>
                    </a:lnTo>
                    <a:lnTo>
                      <a:pt x="126" y="18"/>
                    </a:lnTo>
                    <a:lnTo>
                      <a:pt x="119" y="16"/>
                    </a:lnTo>
                    <a:lnTo>
                      <a:pt x="118" y="14"/>
                    </a:lnTo>
                    <a:lnTo>
                      <a:pt x="119" y="14"/>
                    </a:lnTo>
                    <a:lnTo>
                      <a:pt x="120" y="14"/>
                    </a:lnTo>
                    <a:lnTo>
                      <a:pt x="127" y="16"/>
                    </a:lnTo>
                    <a:lnTo>
                      <a:pt x="135" y="19"/>
                    </a:lnTo>
                    <a:lnTo>
                      <a:pt x="144" y="23"/>
                    </a:lnTo>
                    <a:lnTo>
                      <a:pt x="150" y="25"/>
                    </a:lnTo>
                    <a:lnTo>
                      <a:pt x="153" y="25"/>
                    </a:lnTo>
                    <a:lnTo>
                      <a:pt x="155" y="23"/>
                    </a:lnTo>
                    <a:lnTo>
                      <a:pt x="157" y="21"/>
                    </a:lnTo>
                    <a:lnTo>
                      <a:pt x="157" y="19"/>
                    </a:lnTo>
                    <a:lnTo>
                      <a:pt x="157" y="14"/>
                    </a:lnTo>
                    <a:lnTo>
                      <a:pt x="155" y="12"/>
                    </a:lnTo>
                    <a:lnTo>
                      <a:pt x="154" y="10"/>
                    </a:lnTo>
                    <a:lnTo>
                      <a:pt x="154" y="13"/>
                    </a:lnTo>
                    <a:lnTo>
                      <a:pt x="154" y="14"/>
                    </a:lnTo>
                    <a:lnTo>
                      <a:pt x="153" y="18"/>
                    </a:lnTo>
                    <a:lnTo>
                      <a:pt x="149" y="19"/>
                    </a:lnTo>
                    <a:lnTo>
                      <a:pt x="144" y="18"/>
                    </a:lnTo>
                    <a:lnTo>
                      <a:pt x="133" y="14"/>
                    </a:lnTo>
                    <a:lnTo>
                      <a:pt x="123" y="10"/>
                    </a:lnTo>
                    <a:lnTo>
                      <a:pt x="115" y="10"/>
                    </a:lnTo>
                    <a:lnTo>
                      <a:pt x="111" y="10"/>
                    </a:lnTo>
                    <a:lnTo>
                      <a:pt x="106" y="12"/>
                    </a:lnTo>
                    <a:lnTo>
                      <a:pt x="102" y="14"/>
                    </a:lnTo>
                    <a:lnTo>
                      <a:pt x="98" y="17"/>
                    </a:lnTo>
                    <a:lnTo>
                      <a:pt x="96" y="19"/>
                    </a:lnTo>
                    <a:lnTo>
                      <a:pt x="93" y="23"/>
                    </a:lnTo>
                    <a:lnTo>
                      <a:pt x="92" y="27"/>
                    </a:lnTo>
                    <a:lnTo>
                      <a:pt x="92" y="32"/>
                    </a:lnTo>
                    <a:lnTo>
                      <a:pt x="93" y="39"/>
                    </a:lnTo>
                    <a:lnTo>
                      <a:pt x="97" y="45"/>
                    </a:lnTo>
                    <a:lnTo>
                      <a:pt x="104" y="52"/>
                    </a:lnTo>
                    <a:lnTo>
                      <a:pt x="113" y="56"/>
                    </a:lnTo>
                    <a:lnTo>
                      <a:pt x="127" y="62"/>
                    </a:lnTo>
                    <a:lnTo>
                      <a:pt x="135" y="66"/>
                    </a:lnTo>
                    <a:lnTo>
                      <a:pt x="140" y="69"/>
                    </a:lnTo>
                    <a:lnTo>
                      <a:pt x="142" y="71"/>
                    </a:lnTo>
                    <a:lnTo>
                      <a:pt x="144" y="75"/>
                    </a:lnTo>
                    <a:lnTo>
                      <a:pt x="142" y="78"/>
                    </a:lnTo>
                    <a:lnTo>
                      <a:pt x="141" y="80"/>
                    </a:lnTo>
                    <a:lnTo>
                      <a:pt x="137" y="82"/>
                    </a:lnTo>
                    <a:lnTo>
                      <a:pt x="133" y="82"/>
                    </a:lnTo>
                    <a:lnTo>
                      <a:pt x="129" y="82"/>
                    </a:lnTo>
                    <a:lnTo>
                      <a:pt x="123" y="79"/>
                    </a:lnTo>
                    <a:lnTo>
                      <a:pt x="106" y="74"/>
                    </a:lnTo>
                    <a:lnTo>
                      <a:pt x="93" y="73"/>
                    </a:lnTo>
                    <a:lnTo>
                      <a:pt x="84" y="74"/>
                    </a:lnTo>
                    <a:lnTo>
                      <a:pt x="76" y="75"/>
                    </a:lnTo>
                    <a:lnTo>
                      <a:pt x="70" y="79"/>
                    </a:lnTo>
                    <a:lnTo>
                      <a:pt x="63" y="84"/>
                    </a:lnTo>
                    <a:lnTo>
                      <a:pt x="62" y="86"/>
                    </a:lnTo>
                    <a:lnTo>
                      <a:pt x="59" y="84"/>
                    </a:lnTo>
                    <a:lnTo>
                      <a:pt x="56" y="83"/>
                    </a:lnTo>
                    <a:lnTo>
                      <a:pt x="53" y="84"/>
                    </a:lnTo>
                    <a:lnTo>
                      <a:pt x="52" y="86"/>
                    </a:lnTo>
                    <a:lnTo>
                      <a:pt x="49" y="88"/>
                    </a:lnTo>
                    <a:lnTo>
                      <a:pt x="48" y="88"/>
                    </a:lnTo>
                    <a:lnTo>
                      <a:pt x="45" y="87"/>
                    </a:lnTo>
                    <a:lnTo>
                      <a:pt x="43" y="84"/>
                    </a:lnTo>
                    <a:lnTo>
                      <a:pt x="41" y="79"/>
                    </a:lnTo>
                    <a:lnTo>
                      <a:pt x="41" y="75"/>
                    </a:lnTo>
                    <a:lnTo>
                      <a:pt x="41" y="71"/>
                    </a:lnTo>
                    <a:lnTo>
                      <a:pt x="41" y="69"/>
                    </a:lnTo>
                    <a:lnTo>
                      <a:pt x="43" y="66"/>
                    </a:lnTo>
                    <a:lnTo>
                      <a:pt x="43" y="65"/>
                    </a:lnTo>
                    <a:lnTo>
                      <a:pt x="44" y="66"/>
                    </a:lnTo>
                    <a:lnTo>
                      <a:pt x="44" y="67"/>
                    </a:lnTo>
                    <a:lnTo>
                      <a:pt x="44" y="69"/>
                    </a:lnTo>
                    <a:lnTo>
                      <a:pt x="44" y="70"/>
                    </a:lnTo>
                    <a:lnTo>
                      <a:pt x="45" y="76"/>
                    </a:lnTo>
                    <a:lnTo>
                      <a:pt x="47" y="78"/>
                    </a:lnTo>
                    <a:lnTo>
                      <a:pt x="48" y="79"/>
                    </a:lnTo>
                    <a:lnTo>
                      <a:pt x="49" y="78"/>
                    </a:lnTo>
                    <a:lnTo>
                      <a:pt x="50" y="76"/>
                    </a:lnTo>
                    <a:lnTo>
                      <a:pt x="53" y="70"/>
                    </a:lnTo>
                    <a:lnTo>
                      <a:pt x="54" y="67"/>
                    </a:lnTo>
                    <a:lnTo>
                      <a:pt x="56" y="69"/>
                    </a:lnTo>
                    <a:lnTo>
                      <a:pt x="56" y="71"/>
                    </a:lnTo>
                    <a:lnTo>
                      <a:pt x="58" y="76"/>
                    </a:lnTo>
                    <a:lnTo>
                      <a:pt x="61" y="78"/>
                    </a:lnTo>
                    <a:lnTo>
                      <a:pt x="62" y="76"/>
                    </a:lnTo>
                    <a:lnTo>
                      <a:pt x="63" y="71"/>
                    </a:lnTo>
                    <a:lnTo>
                      <a:pt x="63" y="69"/>
                    </a:lnTo>
                    <a:lnTo>
                      <a:pt x="65" y="69"/>
                    </a:lnTo>
                    <a:lnTo>
                      <a:pt x="66" y="69"/>
                    </a:lnTo>
                    <a:lnTo>
                      <a:pt x="66" y="70"/>
                    </a:lnTo>
                    <a:lnTo>
                      <a:pt x="69" y="73"/>
                    </a:lnTo>
                    <a:lnTo>
                      <a:pt x="70" y="73"/>
                    </a:lnTo>
                    <a:lnTo>
                      <a:pt x="72" y="73"/>
                    </a:lnTo>
                    <a:lnTo>
                      <a:pt x="74" y="70"/>
                    </a:lnTo>
                    <a:lnTo>
                      <a:pt x="72" y="69"/>
                    </a:lnTo>
                    <a:lnTo>
                      <a:pt x="69" y="63"/>
                    </a:lnTo>
                    <a:lnTo>
                      <a:pt x="67" y="60"/>
                    </a:lnTo>
                    <a:lnTo>
                      <a:pt x="67" y="58"/>
                    </a:lnTo>
                    <a:lnTo>
                      <a:pt x="66" y="58"/>
                    </a:lnTo>
                    <a:lnTo>
                      <a:pt x="65" y="58"/>
                    </a:lnTo>
                    <a:lnTo>
                      <a:pt x="62" y="60"/>
                    </a:lnTo>
                    <a:lnTo>
                      <a:pt x="61" y="60"/>
                    </a:lnTo>
                    <a:lnTo>
                      <a:pt x="59" y="58"/>
                    </a:lnTo>
                    <a:lnTo>
                      <a:pt x="61" y="57"/>
                    </a:lnTo>
                    <a:lnTo>
                      <a:pt x="65" y="54"/>
                    </a:lnTo>
                    <a:lnTo>
                      <a:pt x="66" y="51"/>
                    </a:lnTo>
                    <a:lnTo>
                      <a:pt x="69" y="45"/>
                    </a:lnTo>
                    <a:lnTo>
                      <a:pt x="69" y="39"/>
                    </a:lnTo>
                    <a:lnTo>
                      <a:pt x="70" y="34"/>
                    </a:lnTo>
                    <a:lnTo>
                      <a:pt x="72" y="30"/>
                    </a:lnTo>
                    <a:lnTo>
                      <a:pt x="74" y="29"/>
                    </a:lnTo>
                    <a:lnTo>
                      <a:pt x="75" y="30"/>
                    </a:lnTo>
                    <a:lnTo>
                      <a:pt x="74" y="32"/>
                    </a:lnTo>
                    <a:lnTo>
                      <a:pt x="74" y="34"/>
                    </a:lnTo>
                    <a:lnTo>
                      <a:pt x="74" y="35"/>
                    </a:lnTo>
                    <a:lnTo>
                      <a:pt x="74" y="36"/>
                    </a:lnTo>
                    <a:lnTo>
                      <a:pt x="76" y="35"/>
                    </a:lnTo>
                    <a:lnTo>
                      <a:pt x="78" y="32"/>
                    </a:lnTo>
                    <a:lnTo>
                      <a:pt x="79" y="30"/>
                    </a:lnTo>
                    <a:lnTo>
                      <a:pt x="80" y="26"/>
                    </a:lnTo>
                    <a:lnTo>
                      <a:pt x="80" y="23"/>
                    </a:lnTo>
                    <a:lnTo>
                      <a:pt x="79" y="22"/>
                    </a:lnTo>
                    <a:lnTo>
                      <a:pt x="76" y="21"/>
                    </a:lnTo>
                    <a:lnTo>
                      <a:pt x="75" y="21"/>
                    </a:lnTo>
                    <a:lnTo>
                      <a:pt x="74" y="21"/>
                    </a:lnTo>
                    <a:lnTo>
                      <a:pt x="72" y="19"/>
                    </a:lnTo>
                    <a:lnTo>
                      <a:pt x="72" y="18"/>
                    </a:lnTo>
                    <a:lnTo>
                      <a:pt x="72" y="16"/>
                    </a:lnTo>
                    <a:lnTo>
                      <a:pt x="71" y="12"/>
                    </a:lnTo>
                    <a:lnTo>
                      <a:pt x="71" y="10"/>
                    </a:lnTo>
                    <a:lnTo>
                      <a:pt x="70" y="8"/>
                    </a:lnTo>
                    <a:lnTo>
                      <a:pt x="69" y="9"/>
                    </a:lnTo>
                    <a:lnTo>
                      <a:pt x="66" y="10"/>
                    </a:lnTo>
                    <a:lnTo>
                      <a:pt x="65" y="13"/>
                    </a:lnTo>
                    <a:lnTo>
                      <a:pt x="62" y="16"/>
                    </a:lnTo>
                    <a:lnTo>
                      <a:pt x="61" y="16"/>
                    </a:lnTo>
                    <a:lnTo>
                      <a:pt x="59" y="14"/>
                    </a:lnTo>
                    <a:lnTo>
                      <a:pt x="61" y="10"/>
                    </a:lnTo>
                    <a:lnTo>
                      <a:pt x="59" y="5"/>
                    </a:lnTo>
                    <a:lnTo>
                      <a:pt x="56" y="0"/>
                    </a:lnTo>
                    <a:lnTo>
                      <a:pt x="52" y="6"/>
                    </a:lnTo>
                    <a:lnTo>
                      <a:pt x="50" y="12"/>
                    </a:lnTo>
                    <a:lnTo>
                      <a:pt x="50" y="13"/>
                    </a:lnTo>
                    <a:lnTo>
                      <a:pt x="49" y="14"/>
                    </a:lnTo>
                    <a:lnTo>
                      <a:pt x="48" y="14"/>
                    </a:lnTo>
                    <a:lnTo>
                      <a:pt x="47" y="10"/>
                    </a:lnTo>
                    <a:lnTo>
                      <a:pt x="44" y="9"/>
                    </a:lnTo>
                    <a:lnTo>
                      <a:pt x="43" y="8"/>
                    </a:lnTo>
                    <a:lnTo>
                      <a:pt x="41" y="9"/>
                    </a:lnTo>
                    <a:lnTo>
                      <a:pt x="40" y="13"/>
                    </a:lnTo>
                    <a:lnTo>
                      <a:pt x="39" y="17"/>
                    </a:lnTo>
                    <a:lnTo>
                      <a:pt x="39" y="21"/>
                    </a:lnTo>
                    <a:lnTo>
                      <a:pt x="37" y="19"/>
                    </a:lnTo>
                    <a:lnTo>
                      <a:pt x="34" y="18"/>
                    </a:lnTo>
                    <a:lnTo>
                      <a:pt x="31" y="18"/>
                    </a:lnTo>
                    <a:lnTo>
                      <a:pt x="30" y="19"/>
                    </a:lnTo>
                    <a:lnTo>
                      <a:pt x="28" y="21"/>
                    </a:lnTo>
                    <a:lnTo>
                      <a:pt x="28" y="23"/>
                    </a:lnTo>
                    <a:lnTo>
                      <a:pt x="30" y="30"/>
                    </a:lnTo>
                    <a:lnTo>
                      <a:pt x="32" y="32"/>
                    </a:lnTo>
                    <a:lnTo>
                      <a:pt x="35" y="35"/>
                    </a:lnTo>
                    <a:lnTo>
                      <a:pt x="35" y="34"/>
                    </a:lnTo>
                    <a:lnTo>
                      <a:pt x="35" y="30"/>
                    </a:lnTo>
                    <a:lnTo>
                      <a:pt x="35" y="29"/>
                    </a:lnTo>
                    <a:lnTo>
                      <a:pt x="35" y="27"/>
                    </a:lnTo>
                    <a:lnTo>
                      <a:pt x="36" y="27"/>
                    </a:lnTo>
                    <a:lnTo>
                      <a:pt x="37" y="30"/>
                    </a:lnTo>
                    <a:lnTo>
                      <a:pt x="40" y="40"/>
                    </a:lnTo>
                    <a:lnTo>
                      <a:pt x="43" y="51"/>
                    </a:lnTo>
                    <a:lnTo>
                      <a:pt x="44" y="54"/>
                    </a:lnTo>
                    <a:lnTo>
                      <a:pt x="47" y="57"/>
                    </a:lnTo>
                    <a:lnTo>
                      <a:pt x="48" y="58"/>
                    </a:lnTo>
                    <a:lnTo>
                      <a:pt x="47" y="60"/>
                    </a:lnTo>
                    <a:lnTo>
                      <a:pt x="45" y="58"/>
                    </a:lnTo>
                    <a:lnTo>
                      <a:pt x="43" y="58"/>
                    </a:lnTo>
                    <a:lnTo>
                      <a:pt x="40" y="60"/>
                    </a:lnTo>
                    <a:lnTo>
                      <a:pt x="39" y="62"/>
                    </a:lnTo>
                    <a:lnTo>
                      <a:pt x="37" y="71"/>
                    </a:lnTo>
                    <a:lnTo>
                      <a:pt x="36" y="86"/>
                    </a:lnTo>
                    <a:lnTo>
                      <a:pt x="37" y="96"/>
                    </a:lnTo>
                    <a:lnTo>
                      <a:pt x="39" y="104"/>
                    </a:lnTo>
                    <a:lnTo>
                      <a:pt x="37" y="110"/>
                    </a:lnTo>
                    <a:lnTo>
                      <a:pt x="34" y="117"/>
                    </a:lnTo>
                    <a:lnTo>
                      <a:pt x="28" y="122"/>
                    </a:lnTo>
                    <a:lnTo>
                      <a:pt x="22" y="124"/>
                    </a:lnTo>
                    <a:lnTo>
                      <a:pt x="10" y="128"/>
                    </a:lnTo>
                    <a:lnTo>
                      <a:pt x="6" y="130"/>
                    </a:lnTo>
                    <a:lnTo>
                      <a:pt x="2" y="133"/>
                    </a:lnTo>
                    <a:lnTo>
                      <a:pt x="1" y="137"/>
                    </a:lnTo>
                    <a:lnTo>
                      <a:pt x="0" y="143"/>
                    </a:lnTo>
                    <a:lnTo>
                      <a:pt x="1" y="141"/>
                    </a:lnTo>
                    <a:lnTo>
                      <a:pt x="5" y="141"/>
                    </a:lnTo>
                    <a:lnTo>
                      <a:pt x="8" y="140"/>
                    </a:lnTo>
                    <a:lnTo>
                      <a:pt x="10" y="140"/>
                    </a:lnTo>
                    <a:lnTo>
                      <a:pt x="13" y="137"/>
                    </a:lnTo>
                    <a:lnTo>
                      <a:pt x="15" y="135"/>
                    </a:lnTo>
                    <a:lnTo>
                      <a:pt x="18" y="132"/>
                    </a:lnTo>
                    <a:lnTo>
                      <a:pt x="19" y="133"/>
                    </a:lnTo>
                    <a:lnTo>
                      <a:pt x="18" y="136"/>
                    </a:lnTo>
                    <a:lnTo>
                      <a:pt x="17" y="141"/>
                    </a:lnTo>
                    <a:lnTo>
                      <a:pt x="17" y="144"/>
                    </a:lnTo>
                    <a:lnTo>
                      <a:pt x="19" y="148"/>
                    </a:lnTo>
                    <a:lnTo>
                      <a:pt x="19" y="145"/>
                    </a:lnTo>
                    <a:lnTo>
                      <a:pt x="22" y="141"/>
                    </a:lnTo>
                    <a:lnTo>
                      <a:pt x="26" y="137"/>
                    </a:lnTo>
                    <a:lnTo>
                      <a:pt x="27" y="135"/>
                    </a:lnTo>
                    <a:lnTo>
                      <a:pt x="27" y="131"/>
                    </a:lnTo>
                    <a:lnTo>
                      <a:pt x="28" y="131"/>
                    </a:lnTo>
                    <a:lnTo>
                      <a:pt x="28" y="132"/>
                    </a:lnTo>
                    <a:lnTo>
                      <a:pt x="28" y="133"/>
                    </a:lnTo>
                    <a:lnTo>
                      <a:pt x="30" y="133"/>
                    </a:lnTo>
                    <a:lnTo>
                      <a:pt x="31" y="133"/>
                    </a:lnTo>
                    <a:lnTo>
                      <a:pt x="34" y="131"/>
                    </a:lnTo>
                    <a:lnTo>
                      <a:pt x="36" y="128"/>
                    </a:lnTo>
                    <a:lnTo>
                      <a:pt x="36" y="124"/>
                    </a:lnTo>
                    <a:lnTo>
                      <a:pt x="36" y="122"/>
                    </a:lnTo>
                    <a:lnTo>
                      <a:pt x="37" y="122"/>
                    </a:lnTo>
                    <a:lnTo>
                      <a:pt x="39" y="123"/>
                    </a:lnTo>
                    <a:lnTo>
                      <a:pt x="40" y="124"/>
                    </a:lnTo>
                    <a:lnTo>
                      <a:pt x="41" y="123"/>
                    </a:lnTo>
                    <a:lnTo>
                      <a:pt x="44" y="120"/>
                    </a:lnTo>
                    <a:lnTo>
                      <a:pt x="45" y="117"/>
                    </a:lnTo>
                    <a:lnTo>
                      <a:pt x="45" y="114"/>
                    </a:lnTo>
                    <a:lnTo>
                      <a:pt x="44" y="111"/>
                    </a:lnTo>
                    <a:lnTo>
                      <a:pt x="45" y="110"/>
                    </a:lnTo>
                    <a:lnTo>
                      <a:pt x="47" y="111"/>
                    </a:lnTo>
                    <a:lnTo>
                      <a:pt x="48" y="114"/>
                    </a:lnTo>
                    <a:lnTo>
                      <a:pt x="49" y="115"/>
                    </a:lnTo>
                    <a:lnTo>
                      <a:pt x="50" y="115"/>
                    </a:lnTo>
                    <a:lnTo>
                      <a:pt x="53" y="113"/>
                    </a:lnTo>
                    <a:lnTo>
                      <a:pt x="54" y="110"/>
                    </a:lnTo>
                    <a:lnTo>
                      <a:pt x="54" y="109"/>
                    </a:lnTo>
                    <a:lnTo>
                      <a:pt x="54" y="108"/>
                    </a:lnTo>
                    <a:lnTo>
                      <a:pt x="53" y="105"/>
                    </a:lnTo>
                    <a:lnTo>
                      <a:pt x="52" y="104"/>
                    </a:lnTo>
                    <a:lnTo>
                      <a:pt x="53" y="100"/>
                    </a:lnTo>
                    <a:lnTo>
                      <a:pt x="54" y="95"/>
                    </a:lnTo>
                    <a:lnTo>
                      <a:pt x="57" y="91"/>
                    </a:lnTo>
                    <a:lnTo>
                      <a:pt x="58" y="89"/>
                    </a:lnTo>
                    <a:lnTo>
                      <a:pt x="58" y="91"/>
                    </a:lnTo>
                    <a:lnTo>
                      <a:pt x="58" y="92"/>
                    </a:lnTo>
                    <a:lnTo>
                      <a:pt x="58" y="93"/>
                    </a:lnTo>
                    <a:lnTo>
                      <a:pt x="58" y="96"/>
                    </a:lnTo>
                    <a:lnTo>
                      <a:pt x="59" y="96"/>
                    </a:lnTo>
                    <a:lnTo>
                      <a:pt x="62" y="96"/>
                    </a:lnTo>
                    <a:lnTo>
                      <a:pt x="66" y="95"/>
                    </a:lnTo>
                    <a:lnTo>
                      <a:pt x="70" y="92"/>
                    </a:lnTo>
                    <a:lnTo>
                      <a:pt x="78" y="89"/>
                    </a:lnTo>
                    <a:lnTo>
                      <a:pt x="82" y="88"/>
                    </a:lnTo>
                    <a:lnTo>
                      <a:pt x="85" y="88"/>
                    </a:lnTo>
                    <a:lnTo>
                      <a:pt x="91" y="91"/>
                    </a:lnTo>
                    <a:lnTo>
                      <a:pt x="92" y="91"/>
                    </a:lnTo>
                    <a:lnTo>
                      <a:pt x="93" y="89"/>
                    </a:lnTo>
                    <a:lnTo>
                      <a:pt x="93" y="88"/>
                    </a:lnTo>
                    <a:lnTo>
                      <a:pt x="93" y="87"/>
                    </a:lnTo>
                    <a:lnTo>
                      <a:pt x="92" y="84"/>
                    </a:lnTo>
                    <a:lnTo>
                      <a:pt x="93" y="83"/>
                    </a:lnTo>
                    <a:lnTo>
                      <a:pt x="94" y="84"/>
                    </a:lnTo>
                    <a:lnTo>
                      <a:pt x="98" y="91"/>
                    </a:lnTo>
                    <a:lnTo>
                      <a:pt x="104" y="98"/>
                    </a:lnTo>
                    <a:lnTo>
                      <a:pt x="106" y="100"/>
                    </a:lnTo>
                    <a:lnTo>
                      <a:pt x="109" y="101"/>
                    </a:lnTo>
                    <a:lnTo>
                      <a:pt x="117" y="104"/>
                    </a:lnTo>
                    <a:lnTo>
                      <a:pt x="119" y="105"/>
                    </a:lnTo>
                    <a:lnTo>
                      <a:pt x="119" y="108"/>
                    </a:lnTo>
                    <a:lnTo>
                      <a:pt x="119" y="111"/>
                    </a:lnTo>
                    <a:lnTo>
                      <a:pt x="118" y="115"/>
                    </a:lnTo>
                    <a:lnTo>
                      <a:pt x="115" y="118"/>
                    </a:lnTo>
                    <a:lnTo>
                      <a:pt x="113" y="120"/>
                    </a:lnTo>
                    <a:lnTo>
                      <a:pt x="106" y="124"/>
                    </a:lnTo>
                    <a:lnTo>
                      <a:pt x="104" y="128"/>
                    </a:lnTo>
                    <a:lnTo>
                      <a:pt x="102" y="132"/>
                    </a:lnTo>
                    <a:lnTo>
                      <a:pt x="104" y="141"/>
                    </a:lnTo>
                    <a:lnTo>
                      <a:pt x="105" y="140"/>
                    </a:lnTo>
                    <a:lnTo>
                      <a:pt x="107" y="139"/>
                    </a:lnTo>
                    <a:lnTo>
                      <a:pt x="110" y="136"/>
                    </a:lnTo>
                    <a:lnTo>
                      <a:pt x="111" y="132"/>
                    </a:lnTo>
                    <a:lnTo>
                      <a:pt x="113" y="128"/>
                    </a:lnTo>
                    <a:lnTo>
                      <a:pt x="115" y="126"/>
                    </a:lnTo>
                    <a:lnTo>
                      <a:pt x="115" y="127"/>
                    </a:lnTo>
                    <a:lnTo>
                      <a:pt x="115" y="128"/>
                    </a:lnTo>
                    <a:lnTo>
                      <a:pt x="115" y="130"/>
                    </a:lnTo>
                    <a:lnTo>
                      <a:pt x="117" y="133"/>
                    </a:lnTo>
                    <a:lnTo>
                      <a:pt x="118" y="137"/>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41" name="Freeform 369"/>
              <p:cNvSpPr>
                <a:spLocks/>
              </p:cNvSpPr>
              <p:nvPr userDrawn="1"/>
            </p:nvSpPr>
            <p:spPr bwMode="auto">
              <a:xfrm>
                <a:off x="250" y="278"/>
                <a:ext cx="52" cy="49"/>
              </a:xfrm>
              <a:custGeom>
                <a:avLst/>
                <a:gdLst>
                  <a:gd name="T0" fmla="*/ 0 w 157"/>
                  <a:gd name="T1" fmla="*/ 0 h 148"/>
                  <a:gd name="T2" fmla="*/ 0 w 157"/>
                  <a:gd name="T3" fmla="*/ 0 h 148"/>
                  <a:gd name="T4" fmla="*/ 0 w 157"/>
                  <a:gd name="T5" fmla="*/ 0 h 148"/>
                  <a:gd name="T6" fmla="*/ 0 w 157"/>
                  <a:gd name="T7" fmla="*/ 0 h 148"/>
                  <a:gd name="T8" fmla="*/ 0 w 157"/>
                  <a:gd name="T9" fmla="*/ 0 h 148"/>
                  <a:gd name="T10" fmla="*/ 0 w 157"/>
                  <a:gd name="T11" fmla="*/ 0 h 148"/>
                  <a:gd name="T12" fmla="*/ 0 w 157"/>
                  <a:gd name="T13" fmla="*/ 0 h 148"/>
                  <a:gd name="T14" fmla="*/ 0 w 157"/>
                  <a:gd name="T15" fmla="*/ 0 h 148"/>
                  <a:gd name="T16" fmla="*/ 0 w 157"/>
                  <a:gd name="T17" fmla="*/ 0 h 148"/>
                  <a:gd name="T18" fmla="*/ 0 w 157"/>
                  <a:gd name="T19" fmla="*/ 0 h 148"/>
                  <a:gd name="T20" fmla="*/ 0 w 157"/>
                  <a:gd name="T21" fmla="*/ 0 h 148"/>
                  <a:gd name="T22" fmla="*/ 0 w 157"/>
                  <a:gd name="T23" fmla="*/ 0 h 148"/>
                  <a:gd name="T24" fmla="*/ 0 w 157"/>
                  <a:gd name="T25" fmla="*/ 0 h 148"/>
                  <a:gd name="T26" fmla="*/ 0 w 157"/>
                  <a:gd name="T27" fmla="*/ 0 h 148"/>
                  <a:gd name="T28" fmla="*/ 0 w 157"/>
                  <a:gd name="T29" fmla="*/ 0 h 148"/>
                  <a:gd name="T30" fmla="*/ 0 w 157"/>
                  <a:gd name="T31" fmla="*/ 0 h 148"/>
                  <a:gd name="T32" fmla="*/ 0 w 157"/>
                  <a:gd name="T33" fmla="*/ 0 h 148"/>
                  <a:gd name="T34" fmla="*/ 0 w 157"/>
                  <a:gd name="T35" fmla="*/ 0 h 148"/>
                  <a:gd name="T36" fmla="*/ 0 w 157"/>
                  <a:gd name="T37" fmla="*/ 0 h 148"/>
                  <a:gd name="T38" fmla="*/ 0 w 157"/>
                  <a:gd name="T39" fmla="*/ 0 h 148"/>
                  <a:gd name="T40" fmla="*/ 0 w 157"/>
                  <a:gd name="T41" fmla="*/ 0 h 148"/>
                  <a:gd name="T42" fmla="*/ 0 w 157"/>
                  <a:gd name="T43" fmla="*/ 0 h 148"/>
                  <a:gd name="T44" fmla="*/ 0 w 157"/>
                  <a:gd name="T45" fmla="*/ 0 h 148"/>
                  <a:gd name="T46" fmla="*/ 0 w 157"/>
                  <a:gd name="T47" fmla="*/ 0 h 148"/>
                  <a:gd name="T48" fmla="*/ 0 w 157"/>
                  <a:gd name="T49" fmla="*/ 0 h 148"/>
                  <a:gd name="T50" fmla="*/ 0 w 157"/>
                  <a:gd name="T51" fmla="*/ 0 h 148"/>
                  <a:gd name="T52" fmla="*/ 0 w 157"/>
                  <a:gd name="T53" fmla="*/ 0 h 148"/>
                  <a:gd name="T54" fmla="*/ 0 w 157"/>
                  <a:gd name="T55" fmla="*/ 0 h 148"/>
                  <a:gd name="T56" fmla="*/ 0 w 157"/>
                  <a:gd name="T57" fmla="*/ 0 h 148"/>
                  <a:gd name="T58" fmla="*/ 0 w 157"/>
                  <a:gd name="T59" fmla="*/ 0 h 148"/>
                  <a:gd name="T60" fmla="*/ 0 w 157"/>
                  <a:gd name="T61" fmla="*/ 0 h 148"/>
                  <a:gd name="T62" fmla="*/ 0 w 157"/>
                  <a:gd name="T63" fmla="*/ 0 h 148"/>
                  <a:gd name="T64" fmla="*/ 0 w 157"/>
                  <a:gd name="T65" fmla="*/ 0 h 148"/>
                  <a:gd name="T66" fmla="*/ 0 w 157"/>
                  <a:gd name="T67" fmla="*/ 0 h 148"/>
                  <a:gd name="T68" fmla="*/ 0 w 157"/>
                  <a:gd name="T69" fmla="*/ 0 h 148"/>
                  <a:gd name="T70" fmla="*/ 0 w 157"/>
                  <a:gd name="T71" fmla="*/ 0 h 148"/>
                  <a:gd name="T72" fmla="*/ 0 w 157"/>
                  <a:gd name="T73" fmla="*/ 0 h 148"/>
                  <a:gd name="T74" fmla="*/ 0 w 157"/>
                  <a:gd name="T75" fmla="*/ 0 h 148"/>
                  <a:gd name="T76" fmla="*/ 0 w 157"/>
                  <a:gd name="T77" fmla="*/ 0 h 148"/>
                  <a:gd name="T78" fmla="*/ 0 w 157"/>
                  <a:gd name="T79" fmla="*/ 0 h 148"/>
                  <a:gd name="T80" fmla="*/ 0 w 157"/>
                  <a:gd name="T81" fmla="*/ 0 h 148"/>
                  <a:gd name="T82" fmla="*/ 0 w 157"/>
                  <a:gd name="T83" fmla="*/ 0 h 148"/>
                  <a:gd name="T84" fmla="*/ 0 w 157"/>
                  <a:gd name="T85" fmla="*/ 0 h 148"/>
                  <a:gd name="T86" fmla="*/ 0 w 157"/>
                  <a:gd name="T87" fmla="*/ 0 h 148"/>
                  <a:gd name="T88" fmla="*/ 0 w 157"/>
                  <a:gd name="T89" fmla="*/ 0 h 148"/>
                  <a:gd name="T90" fmla="*/ 0 w 157"/>
                  <a:gd name="T91" fmla="*/ 0 h 148"/>
                  <a:gd name="T92" fmla="*/ 0 w 157"/>
                  <a:gd name="T93" fmla="*/ 0 h 148"/>
                  <a:gd name="T94" fmla="*/ 0 w 157"/>
                  <a:gd name="T95" fmla="*/ 0 h 148"/>
                  <a:gd name="T96" fmla="*/ 0 w 157"/>
                  <a:gd name="T97" fmla="*/ 0 h 148"/>
                  <a:gd name="T98" fmla="*/ 0 w 157"/>
                  <a:gd name="T99" fmla="*/ 0 h 148"/>
                  <a:gd name="T100" fmla="*/ 0 w 157"/>
                  <a:gd name="T101" fmla="*/ 0 h 148"/>
                  <a:gd name="T102" fmla="*/ 0 w 157"/>
                  <a:gd name="T103" fmla="*/ 0 h 148"/>
                  <a:gd name="T104" fmla="*/ 0 w 157"/>
                  <a:gd name="T105" fmla="*/ 0 h 148"/>
                  <a:gd name="T106" fmla="*/ 0 w 157"/>
                  <a:gd name="T107" fmla="*/ 0 h 148"/>
                  <a:gd name="T108" fmla="*/ 0 w 157"/>
                  <a:gd name="T109" fmla="*/ 0 h 148"/>
                  <a:gd name="T110" fmla="*/ 0 w 157"/>
                  <a:gd name="T111" fmla="*/ 0 h 148"/>
                  <a:gd name="T112" fmla="*/ 0 w 157"/>
                  <a:gd name="T113" fmla="*/ 0 h 148"/>
                  <a:gd name="T114" fmla="*/ 0 w 157"/>
                  <a:gd name="T115" fmla="*/ 0 h 1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7" h="148">
                    <a:moveTo>
                      <a:pt x="118" y="137"/>
                    </a:moveTo>
                    <a:lnTo>
                      <a:pt x="119" y="135"/>
                    </a:lnTo>
                    <a:lnTo>
                      <a:pt x="119" y="132"/>
                    </a:lnTo>
                    <a:lnTo>
                      <a:pt x="122" y="130"/>
                    </a:lnTo>
                    <a:lnTo>
                      <a:pt x="123" y="126"/>
                    </a:lnTo>
                    <a:lnTo>
                      <a:pt x="124" y="122"/>
                    </a:lnTo>
                    <a:lnTo>
                      <a:pt x="123" y="118"/>
                    </a:lnTo>
                    <a:lnTo>
                      <a:pt x="122" y="117"/>
                    </a:lnTo>
                    <a:lnTo>
                      <a:pt x="123" y="115"/>
                    </a:lnTo>
                    <a:lnTo>
                      <a:pt x="126" y="117"/>
                    </a:lnTo>
                    <a:lnTo>
                      <a:pt x="127" y="118"/>
                    </a:lnTo>
                    <a:lnTo>
                      <a:pt x="128" y="117"/>
                    </a:lnTo>
                    <a:lnTo>
                      <a:pt x="129" y="114"/>
                    </a:lnTo>
                    <a:lnTo>
                      <a:pt x="129" y="113"/>
                    </a:lnTo>
                    <a:lnTo>
                      <a:pt x="128" y="108"/>
                    </a:lnTo>
                    <a:lnTo>
                      <a:pt x="127" y="106"/>
                    </a:lnTo>
                    <a:lnTo>
                      <a:pt x="128" y="105"/>
                    </a:lnTo>
                    <a:lnTo>
                      <a:pt x="131" y="106"/>
                    </a:lnTo>
                    <a:lnTo>
                      <a:pt x="132" y="108"/>
                    </a:lnTo>
                    <a:lnTo>
                      <a:pt x="133" y="106"/>
                    </a:lnTo>
                    <a:lnTo>
                      <a:pt x="135" y="104"/>
                    </a:lnTo>
                    <a:lnTo>
                      <a:pt x="135" y="101"/>
                    </a:lnTo>
                    <a:lnTo>
                      <a:pt x="135" y="100"/>
                    </a:lnTo>
                    <a:lnTo>
                      <a:pt x="133" y="100"/>
                    </a:lnTo>
                    <a:lnTo>
                      <a:pt x="132" y="101"/>
                    </a:lnTo>
                    <a:lnTo>
                      <a:pt x="127" y="98"/>
                    </a:lnTo>
                    <a:lnTo>
                      <a:pt x="122" y="96"/>
                    </a:lnTo>
                    <a:lnTo>
                      <a:pt x="118" y="89"/>
                    </a:lnTo>
                    <a:lnTo>
                      <a:pt x="114" y="84"/>
                    </a:lnTo>
                    <a:lnTo>
                      <a:pt x="110" y="82"/>
                    </a:lnTo>
                    <a:lnTo>
                      <a:pt x="109" y="80"/>
                    </a:lnTo>
                    <a:lnTo>
                      <a:pt x="110" y="79"/>
                    </a:lnTo>
                    <a:lnTo>
                      <a:pt x="119" y="83"/>
                    </a:lnTo>
                    <a:lnTo>
                      <a:pt x="127" y="86"/>
                    </a:lnTo>
                    <a:lnTo>
                      <a:pt x="136" y="87"/>
                    </a:lnTo>
                    <a:lnTo>
                      <a:pt x="141" y="86"/>
                    </a:lnTo>
                    <a:lnTo>
                      <a:pt x="146" y="82"/>
                    </a:lnTo>
                    <a:lnTo>
                      <a:pt x="150" y="78"/>
                    </a:lnTo>
                    <a:lnTo>
                      <a:pt x="152" y="71"/>
                    </a:lnTo>
                    <a:lnTo>
                      <a:pt x="150" y="69"/>
                    </a:lnTo>
                    <a:lnTo>
                      <a:pt x="149" y="65"/>
                    </a:lnTo>
                    <a:lnTo>
                      <a:pt x="144" y="58"/>
                    </a:lnTo>
                    <a:lnTo>
                      <a:pt x="141" y="56"/>
                    </a:lnTo>
                    <a:lnTo>
                      <a:pt x="140" y="57"/>
                    </a:lnTo>
                    <a:lnTo>
                      <a:pt x="141" y="58"/>
                    </a:lnTo>
                    <a:lnTo>
                      <a:pt x="141" y="60"/>
                    </a:lnTo>
                    <a:lnTo>
                      <a:pt x="140" y="61"/>
                    </a:lnTo>
                    <a:lnTo>
                      <a:pt x="139" y="60"/>
                    </a:lnTo>
                    <a:lnTo>
                      <a:pt x="137" y="57"/>
                    </a:lnTo>
                    <a:lnTo>
                      <a:pt x="135" y="52"/>
                    </a:lnTo>
                    <a:lnTo>
                      <a:pt x="128" y="48"/>
                    </a:lnTo>
                    <a:lnTo>
                      <a:pt x="123" y="45"/>
                    </a:lnTo>
                    <a:lnTo>
                      <a:pt x="123" y="47"/>
                    </a:lnTo>
                    <a:lnTo>
                      <a:pt x="123" y="49"/>
                    </a:lnTo>
                    <a:lnTo>
                      <a:pt x="124" y="52"/>
                    </a:lnTo>
                    <a:lnTo>
                      <a:pt x="123" y="53"/>
                    </a:lnTo>
                    <a:lnTo>
                      <a:pt x="122" y="53"/>
                    </a:lnTo>
                    <a:lnTo>
                      <a:pt x="119" y="49"/>
                    </a:lnTo>
                    <a:lnTo>
                      <a:pt x="117" y="45"/>
                    </a:lnTo>
                    <a:lnTo>
                      <a:pt x="113" y="43"/>
                    </a:lnTo>
                    <a:lnTo>
                      <a:pt x="109" y="43"/>
                    </a:lnTo>
                    <a:lnTo>
                      <a:pt x="107" y="43"/>
                    </a:lnTo>
                    <a:lnTo>
                      <a:pt x="109" y="45"/>
                    </a:lnTo>
                    <a:lnTo>
                      <a:pt x="109" y="47"/>
                    </a:lnTo>
                    <a:lnTo>
                      <a:pt x="105" y="45"/>
                    </a:lnTo>
                    <a:lnTo>
                      <a:pt x="101" y="41"/>
                    </a:lnTo>
                    <a:lnTo>
                      <a:pt x="98" y="36"/>
                    </a:lnTo>
                    <a:lnTo>
                      <a:pt x="97" y="31"/>
                    </a:lnTo>
                    <a:lnTo>
                      <a:pt x="98" y="26"/>
                    </a:lnTo>
                    <a:lnTo>
                      <a:pt x="101" y="22"/>
                    </a:lnTo>
                    <a:lnTo>
                      <a:pt x="105" y="19"/>
                    </a:lnTo>
                    <a:lnTo>
                      <a:pt x="110" y="18"/>
                    </a:lnTo>
                    <a:lnTo>
                      <a:pt x="115" y="19"/>
                    </a:lnTo>
                    <a:lnTo>
                      <a:pt x="120" y="22"/>
                    </a:lnTo>
                    <a:lnTo>
                      <a:pt x="128" y="27"/>
                    </a:lnTo>
                    <a:lnTo>
                      <a:pt x="135" y="31"/>
                    </a:lnTo>
                    <a:lnTo>
                      <a:pt x="140" y="32"/>
                    </a:lnTo>
                    <a:lnTo>
                      <a:pt x="146" y="31"/>
                    </a:lnTo>
                    <a:lnTo>
                      <a:pt x="148" y="30"/>
                    </a:lnTo>
                    <a:lnTo>
                      <a:pt x="149" y="29"/>
                    </a:lnTo>
                    <a:lnTo>
                      <a:pt x="148" y="29"/>
                    </a:lnTo>
                    <a:lnTo>
                      <a:pt x="144" y="29"/>
                    </a:lnTo>
                    <a:lnTo>
                      <a:pt x="140" y="27"/>
                    </a:lnTo>
                    <a:lnTo>
                      <a:pt x="133" y="23"/>
                    </a:lnTo>
                    <a:lnTo>
                      <a:pt x="126" y="18"/>
                    </a:lnTo>
                    <a:lnTo>
                      <a:pt x="119" y="16"/>
                    </a:lnTo>
                    <a:lnTo>
                      <a:pt x="118" y="14"/>
                    </a:lnTo>
                    <a:lnTo>
                      <a:pt x="119" y="14"/>
                    </a:lnTo>
                    <a:lnTo>
                      <a:pt x="120" y="14"/>
                    </a:lnTo>
                    <a:lnTo>
                      <a:pt x="127" y="16"/>
                    </a:lnTo>
                    <a:lnTo>
                      <a:pt x="135" y="19"/>
                    </a:lnTo>
                    <a:lnTo>
                      <a:pt x="144" y="23"/>
                    </a:lnTo>
                    <a:lnTo>
                      <a:pt x="150" y="25"/>
                    </a:lnTo>
                    <a:lnTo>
                      <a:pt x="153" y="25"/>
                    </a:lnTo>
                    <a:lnTo>
                      <a:pt x="155" y="23"/>
                    </a:lnTo>
                    <a:lnTo>
                      <a:pt x="157" y="21"/>
                    </a:lnTo>
                    <a:lnTo>
                      <a:pt x="157" y="19"/>
                    </a:lnTo>
                    <a:lnTo>
                      <a:pt x="157" y="14"/>
                    </a:lnTo>
                    <a:lnTo>
                      <a:pt x="155" y="12"/>
                    </a:lnTo>
                    <a:lnTo>
                      <a:pt x="154" y="10"/>
                    </a:lnTo>
                    <a:lnTo>
                      <a:pt x="154" y="13"/>
                    </a:lnTo>
                    <a:lnTo>
                      <a:pt x="154" y="14"/>
                    </a:lnTo>
                    <a:lnTo>
                      <a:pt x="153" y="18"/>
                    </a:lnTo>
                    <a:lnTo>
                      <a:pt x="149" y="19"/>
                    </a:lnTo>
                    <a:lnTo>
                      <a:pt x="144" y="18"/>
                    </a:lnTo>
                    <a:lnTo>
                      <a:pt x="133" y="14"/>
                    </a:lnTo>
                    <a:lnTo>
                      <a:pt x="123" y="10"/>
                    </a:lnTo>
                    <a:lnTo>
                      <a:pt x="115" y="10"/>
                    </a:lnTo>
                    <a:lnTo>
                      <a:pt x="111" y="10"/>
                    </a:lnTo>
                    <a:lnTo>
                      <a:pt x="106" y="12"/>
                    </a:lnTo>
                    <a:lnTo>
                      <a:pt x="102" y="14"/>
                    </a:lnTo>
                    <a:lnTo>
                      <a:pt x="98" y="17"/>
                    </a:lnTo>
                    <a:lnTo>
                      <a:pt x="96" y="19"/>
                    </a:lnTo>
                    <a:lnTo>
                      <a:pt x="93" y="23"/>
                    </a:lnTo>
                    <a:lnTo>
                      <a:pt x="92" y="27"/>
                    </a:lnTo>
                    <a:lnTo>
                      <a:pt x="92" y="32"/>
                    </a:lnTo>
                    <a:lnTo>
                      <a:pt x="93" y="39"/>
                    </a:lnTo>
                    <a:lnTo>
                      <a:pt x="97" y="45"/>
                    </a:lnTo>
                    <a:lnTo>
                      <a:pt x="104" y="52"/>
                    </a:lnTo>
                    <a:lnTo>
                      <a:pt x="113" y="56"/>
                    </a:lnTo>
                    <a:lnTo>
                      <a:pt x="127" y="62"/>
                    </a:lnTo>
                    <a:lnTo>
                      <a:pt x="135" y="66"/>
                    </a:lnTo>
                    <a:lnTo>
                      <a:pt x="140" y="69"/>
                    </a:lnTo>
                    <a:lnTo>
                      <a:pt x="142" y="71"/>
                    </a:lnTo>
                    <a:lnTo>
                      <a:pt x="144" y="75"/>
                    </a:lnTo>
                    <a:lnTo>
                      <a:pt x="142" y="78"/>
                    </a:lnTo>
                    <a:lnTo>
                      <a:pt x="141" y="80"/>
                    </a:lnTo>
                    <a:lnTo>
                      <a:pt x="137" y="82"/>
                    </a:lnTo>
                    <a:lnTo>
                      <a:pt x="133" y="82"/>
                    </a:lnTo>
                    <a:lnTo>
                      <a:pt x="129" y="82"/>
                    </a:lnTo>
                    <a:lnTo>
                      <a:pt x="123" y="79"/>
                    </a:lnTo>
                    <a:lnTo>
                      <a:pt x="106" y="74"/>
                    </a:lnTo>
                    <a:lnTo>
                      <a:pt x="93" y="73"/>
                    </a:lnTo>
                    <a:lnTo>
                      <a:pt x="84" y="74"/>
                    </a:lnTo>
                    <a:lnTo>
                      <a:pt x="76" y="75"/>
                    </a:lnTo>
                    <a:lnTo>
                      <a:pt x="70" y="79"/>
                    </a:lnTo>
                    <a:lnTo>
                      <a:pt x="63" y="84"/>
                    </a:lnTo>
                    <a:lnTo>
                      <a:pt x="62" y="86"/>
                    </a:lnTo>
                    <a:lnTo>
                      <a:pt x="59" y="84"/>
                    </a:lnTo>
                    <a:lnTo>
                      <a:pt x="56" y="83"/>
                    </a:lnTo>
                    <a:lnTo>
                      <a:pt x="53" y="84"/>
                    </a:lnTo>
                    <a:lnTo>
                      <a:pt x="52" y="86"/>
                    </a:lnTo>
                    <a:lnTo>
                      <a:pt x="49" y="88"/>
                    </a:lnTo>
                    <a:lnTo>
                      <a:pt x="48" y="88"/>
                    </a:lnTo>
                    <a:lnTo>
                      <a:pt x="45" y="87"/>
                    </a:lnTo>
                    <a:lnTo>
                      <a:pt x="43" y="84"/>
                    </a:lnTo>
                    <a:lnTo>
                      <a:pt x="41" y="79"/>
                    </a:lnTo>
                    <a:lnTo>
                      <a:pt x="41" y="75"/>
                    </a:lnTo>
                    <a:lnTo>
                      <a:pt x="41" y="71"/>
                    </a:lnTo>
                    <a:lnTo>
                      <a:pt x="41" y="69"/>
                    </a:lnTo>
                    <a:lnTo>
                      <a:pt x="43" y="66"/>
                    </a:lnTo>
                    <a:lnTo>
                      <a:pt x="43" y="65"/>
                    </a:lnTo>
                    <a:lnTo>
                      <a:pt x="44" y="66"/>
                    </a:lnTo>
                    <a:lnTo>
                      <a:pt x="44" y="67"/>
                    </a:lnTo>
                    <a:lnTo>
                      <a:pt x="44" y="69"/>
                    </a:lnTo>
                    <a:lnTo>
                      <a:pt x="44" y="70"/>
                    </a:lnTo>
                    <a:lnTo>
                      <a:pt x="45" y="76"/>
                    </a:lnTo>
                    <a:lnTo>
                      <a:pt x="47" y="78"/>
                    </a:lnTo>
                    <a:lnTo>
                      <a:pt x="48" y="79"/>
                    </a:lnTo>
                    <a:lnTo>
                      <a:pt x="49" y="78"/>
                    </a:lnTo>
                    <a:lnTo>
                      <a:pt x="50" y="76"/>
                    </a:lnTo>
                    <a:lnTo>
                      <a:pt x="53" y="70"/>
                    </a:lnTo>
                    <a:lnTo>
                      <a:pt x="54" y="67"/>
                    </a:lnTo>
                    <a:lnTo>
                      <a:pt x="56" y="69"/>
                    </a:lnTo>
                    <a:lnTo>
                      <a:pt x="56" y="71"/>
                    </a:lnTo>
                    <a:lnTo>
                      <a:pt x="58" y="76"/>
                    </a:lnTo>
                    <a:lnTo>
                      <a:pt x="61" y="78"/>
                    </a:lnTo>
                    <a:lnTo>
                      <a:pt x="62" y="76"/>
                    </a:lnTo>
                    <a:lnTo>
                      <a:pt x="63" y="71"/>
                    </a:lnTo>
                    <a:lnTo>
                      <a:pt x="63" y="69"/>
                    </a:lnTo>
                    <a:lnTo>
                      <a:pt x="65" y="69"/>
                    </a:lnTo>
                    <a:lnTo>
                      <a:pt x="66" y="69"/>
                    </a:lnTo>
                    <a:lnTo>
                      <a:pt x="66" y="70"/>
                    </a:lnTo>
                    <a:lnTo>
                      <a:pt x="69" y="73"/>
                    </a:lnTo>
                    <a:lnTo>
                      <a:pt x="70" y="73"/>
                    </a:lnTo>
                    <a:lnTo>
                      <a:pt x="72" y="73"/>
                    </a:lnTo>
                    <a:lnTo>
                      <a:pt x="74" y="70"/>
                    </a:lnTo>
                    <a:lnTo>
                      <a:pt x="72" y="69"/>
                    </a:lnTo>
                    <a:lnTo>
                      <a:pt x="69" y="63"/>
                    </a:lnTo>
                    <a:lnTo>
                      <a:pt x="67" y="60"/>
                    </a:lnTo>
                    <a:lnTo>
                      <a:pt x="67" y="58"/>
                    </a:lnTo>
                    <a:lnTo>
                      <a:pt x="66" y="58"/>
                    </a:lnTo>
                    <a:lnTo>
                      <a:pt x="65" y="58"/>
                    </a:lnTo>
                    <a:lnTo>
                      <a:pt x="62" y="60"/>
                    </a:lnTo>
                    <a:lnTo>
                      <a:pt x="61" y="60"/>
                    </a:lnTo>
                    <a:lnTo>
                      <a:pt x="59" y="58"/>
                    </a:lnTo>
                    <a:lnTo>
                      <a:pt x="61" y="57"/>
                    </a:lnTo>
                    <a:lnTo>
                      <a:pt x="65" y="54"/>
                    </a:lnTo>
                    <a:lnTo>
                      <a:pt x="66" y="51"/>
                    </a:lnTo>
                    <a:lnTo>
                      <a:pt x="69" y="45"/>
                    </a:lnTo>
                    <a:lnTo>
                      <a:pt x="69" y="39"/>
                    </a:lnTo>
                    <a:lnTo>
                      <a:pt x="70" y="34"/>
                    </a:lnTo>
                    <a:lnTo>
                      <a:pt x="72" y="30"/>
                    </a:lnTo>
                    <a:lnTo>
                      <a:pt x="74" y="29"/>
                    </a:lnTo>
                    <a:lnTo>
                      <a:pt x="75" y="30"/>
                    </a:lnTo>
                    <a:lnTo>
                      <a:pt x="74" y="32"/>
                    </a:lnTo>
                    <a:lnTo>
                      <a:pt x="74" y="34"/>
                    </a:lnTo>
                    <a:lnTo>
                      <a:pt x="74" y="35"/>
                    </a:lnTo>
                    <a:lnTo>
                      <a:pt x="74" y="36"/>
                    </a:lnTo>
                    <a:lnTo>
                      <a:pt x="76" y="35"/>
                    </a:lnTo>
                    <a:lnTo>
                      <a:pt x="78" y="32"/>
                    </a:lnTo>
                    <a:lnTo>
                      <a:pt x="79" y="30"/>
                    </a:lnTo>
                    <a:lnTo>
                      <a:pt x="80" y="26"/>
                    </a:lnTo>
                    <a:lnTo>
                      <a:pt x="80" y="23"/>
                    </a:lnTo>
                    <a:lnTo>
                      <a:pt x="79" y="22"/>
                    </a:lnTo>
                    <a:lnTo>
                      <a:pt x="76" y="21"/>
                    </a:lnTo>
                    <a:lnTo>
                      <a:pt x="75" y="21"/>
                    </a:lnTo>
                    <a:lnTo>
                      <a:pt x="74" y="21"/>
                    </a:lnTo>
                    <a:lnTo>
                      <a:pt x="72" y="19"/>
                    </a:lnTo>
                    <a:lnTo>
                      <a:pt x="72" y="18"/>
                    </a:lnTo>
                    <a:lnTo>
                      <a:pt x="72" y="16"/>
                    </a:lnTo>
                    <a:lnTo>
                      <a:pt x="71" y="12"/>
                    </a:lnTo>
                    <a:lnTo>
                      <a:pt x="71" y="10"/>
                    </a:lnTo>
                    <a:lnTo>
                      <a:pt x="70" y="8"/>
                    </a:lnTo>
                    <a:lnTo>
                      <a:pt x="69" y="9"/>
                    </a:lnTo>
                    <a:lnTo>
                      <a:pt x="66" y="10"/>
                    </a:lnTo>
                    <a:lnTo>
                      <a:pt x="65" y="13"/>
                    </a:lnTo>
                    <a:lnTo>
                      <a:pt x="62" y="16"/>
                    </a:lnTo>
                    <a:lnTo>
                      <a:pt x="61" y="16"/>
                    </a:lnTo>
                    <a:lnTo>
                      <a:pt x="59" y="14"/>
                    </a:lnTo>
                    <a:lnTo>
                      <a:pt x="61" y="10"/>
                    </a:lnTo>
                    <a:lnTo>
                      <a:pt x="59" y="5"/>
                    </a:lnTo>
                    <a:lnTo>
                      <a:pt x="56" y="0"/>
                    </a:lnTo>
                    <a:lnTo>
                      <a:pt x="52" y="6"/>
                    </a:lnTo>
                    <a:lnTo>
                      <a:pt x="50" y="12"/>
                    </a:lnTo>
                    <a:lnTo>
                      <a:pt x="50" y="13"/>
                    </a:lnTo>
                    <a:lnTo>
                      <a:pt x="49" y="14"/>
                    </a:lnTo>
                    <a:lnTo>
                      <a:pt x="48" y="14"/>
                    </a:lnTo>
                    <a:lnTo>
                      <a:pt x="47" y="10"/>
                    </a:lnTo>
                    <a:lnTo>
                      <a:pt x="44" y="9"/>
                    </a:lnTo>
                    <a:lnTo>
                      <a:pt x="43" y="8"/>
                    </a:lnTo>
                    <a:lnTo>
                      <a:pt x="41" y="9"/>
                    </a:lnTo>
                    <a:lnTo>
                      <a:pt x="40" y="13"/>
                    </a:lnTo>
                    <a:lnTo>
                      <a:pt x="39" y="17"/>
                    </a:lnTo>
                    <a:lnTo>
                      <a:pt x="39" y="21"/>
                    </a:lnTo>
                    <a:lnTo>
                      <a:pt x="37" y="19"/>
                    </a:lnTo>
                    <a:lnTo>
                      <a:pt x="34" y="18"/>
                    </a:lnTo>
                    <a:lnTo>
                      <a:pt x="31" y="18"/>
                    </a:lnTo>
                    <a:lnTo>
                      <a:pt x="30" y="19"/>
                    </a:lnTo>
                    <a:lnTo>
                      <a:pt x="28" y="21"/>
                    </a:lnTo>
                    <a:lnTo>
                      <a:pt x="28" y="23"/>
                    </a:lnTo>
                    <a:lnTo>
                      <a:pt x="30" y="30"/>
                    </a:lnTo>
                    <a:lnTo>
                      <a:pt x="32" y="32"/>
                    </a:lnTo>
                    <a:lnTo>
                      <a:pt x="35" y="35"/>
                    </a:lnTo>
                    <a:lnTo>
                      <a:pt x="35" y="34"/>
                    </a:lnTo>
                    <a:lnTo>
                      <a:pt x="35" y="30"/>
                    </a:lnTo>
                    <a:lnTo>
                      <a:pt x="35" y="29"/>
                    </a:lnTo>
                    <a:lnTo>
                      <a:pt x="35" y="27"/>
                    </a:lnTo>
                    <a:lnTo>
                      <a:pt x="36" y="27"/>
                    </a:lnTo>
                    <a:lnTo>
                      <a:pt x="37" y="30"/>
                    </a:lnTo>
                    <a:lnTo>
                      <a:pt x="40" y="40"/>
                    </a:lnTo>
                    <a:lnTo>
                      <a:pt x="43" y="51"/>
                    </a:lnTo>
                    <a:lnTo>
                      <a:pt x="44" y="54"/>
                    </a:lnTo>
                    <a:lnTo>
                      <a:pt x="47" y="57"/>
                    </a:lnTo>
                    <a:lnTo>
                      <a:pt x="48" y="58"/>
                    </a:lnTo>
                    <a:lnTo>
                      <a:pt x="47" y="60"/>
                    </a:lnTo>
                    <a:lnTo>
                      <a:pt x="45" y="58"/>
                    </a:lnTo>
                    <a:lnTo>
                      <a:pt x="43" y="58"/>
                    </a:lnTo>
                    <a:lnTo>
                      <a:pt x="40" y="60"/>
                    </a:lnTo>
                    <a:lnTo>
                      <a:pt x="39" y="62"/>
                    </a:lnTo>
                    <a:lnTo>
                      <a:pt x="37" y="71"/>
                    </a:lnTo>
                    <a:lnTo>
                      <a:pt x="36" y="86"/>
                    </a:lnTo>
                    <a:lnTo>
                      <a:pt x="37" y="96"/>
                    </a:lnTo>
                    <a:lnTo>
                      <a:pt x="39" y="104"/>
                    </a:lnTo>
                    <a:lnTo>
                      <a:pt x="37" y="110"/>
                    </a:lnTo>
                    <a:lnTo>
                      <a:pt x="34" y="117"/>
                    </a:lnTo>
                    <a:lnTo>
                      <a:pt x="28" y="122"/>
                    </a:lnTo>
                    <a:lnTo>
                      <a:pt x="22" y="124"/>
                    </a:lnTo>
                    <a:lnTo>
                      <a:pt x="10" y="128"/>
                    </a:lnTo>
                    <a:lnTo>
                      <a:pt x="6" y="130"/>
                    </a:lnTo>
                    <a:lnTo>
                      <a:pt x="2" y="133"/>
                    </a:lnTo>
                    <a:lnTo>
                      <a:pt x="1" y="137"/>
                    </a:lnTo>
                    <a:lnTo>
                      <a:pt x="0" y="143"/>
                    </a:lnTo>
                    <a:lnTo>
                      <a:pt x="1" y="141"/>
                    </a:lnTo>
                    <a:lnTo>
                      <a:pt x="5" y="141"/>
                    </a:lnTo>
                    <a:lnTo>
                      <a:pt x="8" y="140"/>
                    </a:lnTo>
                    <a:lnTo>
                      <a:pt x="10" y="140"/>
                    </a:lnTo>
                    <a:lnTo>
                      <a:pt x="13" y="137"/>
                    </a:lnTo>
                    <a:lnTo>
                      <a:pt x="15" y="135"/>
                    </a:lnTo>
                    <a:lnTo>
                      <a:pt x="18" y="132"/>
                    </a:lnTo>
                    <a:lnTo>
                      <a:pt x="19" y="133"/>
                    </a:lnTo>
                    <a:lnTo>
                      <a:pt x="18" y="136"/>
                    </a:lnTo>
                    <a:lnTo>
                      <a:pt x="17" y="141"/>
                    </a:lnTo>
                    <a:lnTo>
                      <a:pt x="17" y="144"/>
                    </a:lnTo>
                    <a:lnTo>
                      <a:pt x="19" y="148"/>
                    </a:lnTo>
                    <a:lnTo>
                      <a:pt x="19" y="145"/>
                    </a:lnTo>
                    <a:lnTo>
                      <a:pt x="22" y="141"/>
                    </a:lnTo>
                    <a:lnTo>
                      <a:pt x="26" y="137"/>
                    </a:lnTo>
                    <a:lnTo>
                      <a:pt x="27" y="135"/>
                    </a:lnTo>
                    <a:lnTo>
                      <a:pt x="27" y="131"/>
                    </a:lnTo>
                    <a:lnTo>
                      <a:pt x="28" y="131"/>
                    </a:lnTo>
                    <a:lnTo>
                      <a:pt x="28" y="132"/>
                    </a:lnTo>
                    <a:lnTo>
                      <a:pt x="28" y="133"/>
                    </a:lnTo>
                    <a:lnTo>
                      <a:pt x="30" y="133"/>
                    </a:lnTo>
                    <a:lnTo>
                      <a:pt x="31" y="133"/>
                    </a:lnTo>
                    <a:lnTo>
                      <a:pt x="34" y="131"/>
                    </a:lnTo>
                    <a:lnTo>
                      <a:pt x="36" y="128"/>
                    </a:lnTo>
                    <a:lnTo>
                      <a:pt x="36" y="124"/>
                    </a:lnTo>
                    <a:lnTo>
                      <a:pt x="36" y="122"/>
                    </a:lnTo>
                    <a:lnTo>
                      <a:pt x="37" y="122"/>
                    </a:lnTo>
                    <a:lnTo>
                      <a:pt x="39" y="123"/>
                    </a:lnTo>
                    <a:lnTo>
                      <a:pt x="40" y="124"/>
                    </a:lnTo>
                    <a:lnTo>
                      <a:pt x="41" y="123"/>
                    </a:lnTo>
                    <a:lnTo>
                      <a:pt x="44" y="120"/>
                    </a:lnTo>
                    <a:lnTo>
                      <a:pt x="45" y="117"/>
                    </a:lnTo>
                    <a:lnTo>
                      <a:pt x="45" y="114"/>
                    </a:lnTo>
                    <a:lnTo>
                      <a:pt x="44" y="111"/>
                    </a:lnTo>
                    <a:lnTo>
                      <a:pt x="45" y="110"/>
                    </a:lnTo>
                    <a:lnTo>
                      <a:pt x="47" y="111"/>
                    </a:lnTo>
                    <a:lnTo>
                      <a:pt x="48" y="114"/>
                    </a:lnTo>
                    <a:lnTo>
                      <a:pt x="49" y="115"/>
                    </a:lnTo>
                    <a:lnTo>
                      <a:pt x="50" y="115"/>
                    </a:lnTo>
                    <a:lnTo>
                      <a:pt x="53" y="113"/>
                    </a:lnTo>
                    <a:lnTo>
                      <a:pt x="54" y="110"/>
                    </a:lnTo>
                    <a:lnTo>
                      <a:pt x="54" y="109"/>
                    </a:lnTo>
                    <a:lnTo>
                      <a:pt x="54" y="108"/>
                    </a:lnTo>
                    <a:lnTo>
                      <a:pt x="53" y="105"/>
                    </a:lnTo>
                    <a:lnTo>
                      <a:pt x="52" y="104"/>
                    </a:lnTo>
                    <a:lnTo>
                      <a:pt x="53" y="100"/>
                    </a:lnTo>
                    <a:lnTo>
                      <a:pt x="54" y="95"/>
                    </a:lnTo>
                    <a:lnTo>
                      <a:pt x="57" y="91"/>
                    </a:lnTo>
                    <a:lnTo>
                      <a:pt x="58" y="89"/>
                    </a:lnTo>
                    <a:lnTo>
                      <a:pt x="58" y="91"/>
                    </a:lnTo>
                    <a:lnTo>
                      <a:pt x="58" y="92"/>
                    </a:lnTo>
                    <a:lnTo>
                      <a:pt x="58" y="93"/>
                    </a:lnTo>
                    <a:lnTo>
                      <a:pt x="58" y="96"/>
                    </a:lnTo>
                    <a:lnTo>
                      <a:pt x="59" y="96"/>
                    </a:lnTo>
                    <a:lnTo>
                      <a:pt x="62" y="96"/>
                    </a:lnTo>
                    <a:lnTo>
                      <a:pt x="66" y="95"/>
                    </a:lnTo>
                    <a:lnTo>
                      <a:pt x="70" y="92"/>
                    </a:lnTo>
                    <a:lnTo>
                      <a:pt x="78" y="89"/>
                    </a:lnTo>
                    <a:lnTo>
                      <a:pt x="82" y="88"/>
                    </a:lnTo>
                    <a:lnTo>
                      <a:pt x="85" y="88"/>
                    </a:lnTo>
                    <a:lnTo>
                      <a:pt x="91" y="91"/>
                    </a:lnTo>
                    <a:lnTo>
                      <a:pt x="92" y="91"/>
                    </a:lnTo>
                    <a:lnTo>
                      <a:pt x="93" y="89"/>
                    </a:lnTo>
                    <a:lnTo>
                      <a:pt x="93" y="88"/>
                    </a:lnTo>
                    <a:lnTo>
                      <a:pt x="93" y="87"/>
                    </a:lnTo>
                    <a:lnTo>
                      <a:pt x="92" y="84"/>
                    </a:lnTo>
                    <a:lnTo>
                      <a:pt x="93" y="83"/>
                    </a:lnTo>
                    <a:lnTo>
                      <a:pt x="94" y="84"/>
                    </a:lnTo>
                    <a:lnTo>
                      <a:pt x="98" y="91"/>
                    </a:lnTo>
                    <a:lnTo>
                      <a:pt x="104" y="98"/>
                    </a:lnTo>
                    <a:lnTo>
                      <a:pt x="106" y="100"/>
                    </a:lnTo>
                    <a:lnTo>
                      <a:pt x="109" y="101"/>
                    </a:lnTo>
                    <a:lnTo>
                      <a:pt x="117" y="104"/>
                    </a:lnTo>
                    <a:lnTo>
                      <a:pt x="119" y="105"/>
                    </a:lnTo>
                    <a:lnTo>
                      <a:pt x="119" y="108"/>
                    </a:lnTo>
                    <a:lnTo>
                      <a:pt x="119" y="111"/>
                    </a:lnTo>
                    <a:lnTo>
                      <a:pt x="118" y="115"/>
                    </a:lnTo>
                    <a:lnTo>
                      <a:pt x="115" y="118"/>
                    </a:lnTo>
                    <a:lnTo>
                      <a:pt x="113" y="120"/>
                    </a:lnTo>
                    <a:lnTo>
                      <a:pt x="106" y="124"/>
                    </a:lnTo>
                    <a:lnTo>
                      <a:pt x="104" y="128"/>
                    </a:lnTo>
                    <a:lnTo>
                      <a:pt x="102" y="132"/>
                    </a:lnTo>
                    <a:lnTo>
                      <a:pt x="104" y="141"/>
                    </a:lnTo>
                    <a:lnTo>
                      <a:pt x="105" y="140"/>
                    </a:lnTo>
                    <a:lnTo>
                      <a:pt x="107" y="139"/>
                    </a:lnTo>
                    <a:lnTo>
                      <a:pt x="110" y="136"/>
                    </a:lnTo>
                    <a:lnTo>
                      <a:pt x="111" y="132"/>
                    </a:lnTo>
                    <a:lnTo>
                      <a:pt x="113" y="128"/>
                    </a:lnTo>
                    <a:lnTo>
                      <a:pt x="115" y="126"/>
                    </a:lnTo>
                    <a:lnTo>
                      <a:pt x="115" y="127"/>
                    </a:lnTo>
                    <a:lnTo>
                      <a:pt x="115" y="128"/>
                    </a:lnTo>
                    <a:lnTo>
                      <a:pt x="115" y="130"/>
                    </a:lnTo>
                    <a:lnTo>
                      <a:pt x="117" y="133"/>
                    </a:lnTo>
                    <a:lnTo>
                      <a:pt x="118" y="1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42" name="Freeform 370"/>
              <p:cNvSpPr>
                <a:spLocks/>
              </p:cNvSpPr>
              <p:nvPr userDrawn="1"/>
            </p:nvSpPr>
            <p:spPr bwMode="auto">
              <a:xfrm>
                <a:off x="256" y="310"/>
                <a:ext cx="25" cy="31"/>
              </a:xfrm>
              <a:custGeom>
                <a:avLst/>
                <a:gdLst>
                  <a:gd name="T0" fmla="*/ 0 w 75"/>
                  <a:gd name="T1" fmla="*/ 0 h 94"/>
                  <a:gd name="T2" fmla="*/ 0 w 75"/>
                  <a:gd name="T3" fmla="*/ 0 h 94"/>
                  <a:gd name="T4" fmla="*/ 0 w 75"/>
                  <a:gd name="T5" fmla="*/ 0 h 94"/>
                  <a:gd name="T6" fmla="*/ 0 w 75"/>
                  <a:gd name="T7" fmla="*/ 0 h 94"/>
                  <a:gd name="T8" fmla="*/ 0 w 75"/>
                  <a:gd name="T9" fmla="*/ 0 h 94"/>
                  <a:gd name="T10" fmla="*/ 0 w 75"/>
                  <a:gd name="T11" fmla="*/ 0 h 94"/>
                  <a:gd name="T12" fmla="*/ 0 w 75"/>
                  <a:gd name="T13" fmla="*/ 0 h 94"/>
                  <a:gd name="T14" fmla="*/ 0 w 75"/>
                  <a:gd name="T15" fmla="*/ 0 h 94"/>
                  <a:gd name="T16" fmla="*/ 0 w 75"/>
                  <a:gd name="T17" fmla="*/ 0 h 94"/>
                  <a:gd name="T18" fmla="*/ 0 w 75"/>
                  <a:gd name="T19" fmla="*/ 0 h 94"/>
                  <a:gd name="T20" fmla="*/ 0 w 75"/>
                  <a:gd name="T21" fmla="*/ 0 h 94"/>
                  <a:gd name="T22" fmla="*/ 0 w 75"/>
                  <a:gd name="T23" fmla="*/ 0 h 94"/>
                  <a:gd name="T24" fmla="*/ 0 w 75"/>
                  <a:gd name="T25" fmla="*/ 0 h 94"/>
                  <a:gd name="T26" fmla="*/ 0 w 75"/>
                  <a:gd name="T27" fmla="*/ 0 h 94"/>
                  <a:gd name="T28" fmla="*/ 0 w 75"/>
                  <a:gd name="T29" fmla="*/ 0 h 94"/>
                  <a:gd name="T30" fmla="*/ 0 w 75"/>
                  <a:gd name="T31" fmla="*/ 0 h 94"/>
                  <a:gd name="T32" fmla="*/ 0 w 75"/>
                  <a:gd name="T33" fmla="*/ 0 h 94"/>
                  <a:gd name="T34" fmla="*/ 0 w 75"/>
                  <a:gd name="T35" fmla="*/ 0 h 94"/>
                  <a:gd name="T36" fmla="*/ 0 w 75"/>
                  <a:gd name="T37" fmla="*/ 0 h 94"/>
                  <a:gd name="T38" fmla="*/ 0 w 75"/>
                  <a:gd name="T39" fmla="*/ 0 h 94"/>
                  <a:gd name="T40" fmla="*/ 0 w 75"/>
                  <a:gd name="T41" fmla="*/ 0 h 94"/>
                  <a:gd name="T42" fmla="*/ 0 w 75"/>
                  <a:gd name="T43" fmla="*/ 0 h 94"/>
                  <a:gd name="T44" fmla="*/ 0 w 75"/>
                  <a:gd name="T45" fmla="*/ 0 h 94"/>
                  <a:gd name="T46" fmla="*/ 0 w 75"/>
                  <a:gd name="T47" fmla="*/ 0 h 94"/>
                  <a:gd name="T48" fmla="*/ 0 w 75"/>
                  <a:gd name="T49" fmla="*/ 0 h 94"/>
                  <a:gd name="T50" fmla="*/ 0 w 75"/>
                  <a:gd name="T51" fmla="*/ 0 h 94"/>
                  <a:gd name="T52" fmla="*/ 0 w 75"/>
                  <a:gd name="T53" fmla="*/ 0 h 94"/>
                  <a:gd name="T54" fmla="*/ 0 w 75"/>
                  <a:gd name="T55" fmla="*/ 0 h 94"/>
                  <a:gd name="T56" fmla="*/ 0 w 75"/>
                  <a:gd name="T57" fmla="*/ 0 h 94"/>
                  <a:gd name="T58" fmla="*/ 0 w 75"/>
                  <a:gd name="T59" fmla="*/ 0 h 94"/>
                  <a:gd name="T60" fmla="*/ 0 w 75"/>
                  <a:gd name="T61" fmla="*/ 0 h 94"/>
                  <a:gd name="T62" fmla="*/ 0 w 75"/>
                  <a:gd name="T63" fmla="*/ 0 h 94"/>
                  <a:gd name="T64" fmla="*/ 0 w 75"/>
                  <a:gd name="T65" fmla="*/ 0 h 94"/>
                  <a:gd name="T66" fmla="*/ 0 w 75"/>
                  <a:gd name="T67" fmla="*/ 0 h 94"/>
                  <a:gd name="T68" fmla="*/ 0 w 75"/>
                  <a:gd name="T69" fmla="*/ 0 h 94"/>
                  <a:gd name="T70" fmla="*/ 0 w 75"/>
                  <a:gd name="T71" fmla="*/ 0 h 94"/>
                  <a:gd name="T72" fmla="*/ 0 w 75"/>
                  <a:gd name="T73" fmla="*/ 0 h 94"/>
                  <a:gd name="T74" fmla="*/ 0 w 75"/>
                  <a:gd name="T75" fmla="*/ 0 h 94"/>
                  <a:gd name="T76" fmla="*/ 0 w 75"/>
                  <a:gd name="T77" fmla="*/ 0 h 94"/>
                  <a:gd name="T78" fmla="*/ 0 w 75"/>
                  <a:gd name="T79" fmla="*/ 0 h 94"/>
                  <a:gd name="T80" fmla="*/ 0 w 75"/>
                  <a:gd name="T81" fmla="*/ 0 h 94"/>
                  <a:gd name="T82" fmla="*/ 0 w 75"/>
                  <a:gd name="T83" fmla="*/ 0 h 94"/>
                  <a:gd name="T84" fmla="*/ 0 w 75"/>
                  <a:gd name="T85" fmla="*/ 0 h 94"/>
                  <a:gd name="T86" fmla="*/ 0 w 75"/>
                  <a:gd name="T87" fmla="*/ 0 h 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5" h="94">
                    <a:moveTo>
                      <a:pt x="0" y="94"/>
                    </a:moveTo>
                    <a:lnTo>
                      <a:pt x="0" y="94"/>
                    </a:lnTo>
                    <a:lnTo>
                      <a:pt x="2" y="92"/>
                    </a:lnTo>
                    <a:lnTo>
                      <a:pt x="9" y="90"/>
                    </a:lnTo>
                    <a:lnTo>
                      <a:pt x="11" y="89"/>
                    </a:lnTo>
                    <a:lnTo>
                      <a:pt x="14" y="88"/>
                    </a:lnTo>
                    <a:lnTo>
                      <a:pt x="15" y="85"/>
                    </a:lnTo>
                    <a:lnTo>
                      <a:pt x="17" y="82"/>
                    </a:lnTo>
                    <a:lnTo>
                      <a:pt x="18" y="79"/>
                    </a:lnTo>
                    <a:lnTo>
                      <a:pt x="20" y="77"/>
                    </a:lnTo>
                    <a:lnTo>
                      <a:pt x="23" y="75"/>
                    </a:lnTo>
                    <a:lnTo>
                      <a:pt x="24" y="75"/>
                    </a:lnTo>
                    <a:lnTo>
                      <a:pt x="23" y="79"/>
                    </a:lnTo>
                    <a:lnTo>
                      <a:pt x="22" y="81"/>
                    </a:lnTo>
                    <a:lnTo>
                      <a:pt x="23" y="85"/>
                    </a:lnTo>
                    <a:lnTo>
                      <a:pt x="24" y="88"/>
                    </a:lnTo>
                    <a:lnTo>
                      <a:pt x="26" y="85"/>
                    </a:lnTo>
                    <a:lnTo>
                      <a:pt x="28" y="84"/>
                    </a:lnTo>
                    <a:lnTo>
                      <a:pt x="31" y="81"/>
                    </a:lnTo>
                    <a:lnTo>
                      <a:pt x="32" y="79"/>
                    </a:lnTo>
                    <a:lnTo>
                      <a:pt x="33" y="72"/>
                    </a:lnTo>
                    <a:lnTo>
                      <a:pt x="35" y="70"/>
                    </a:lnTo>
                    <a:lnTo>
                      <a:pt x="36" y="68"/>
                    </a:lnTo>
                    <a:lnTo>
                      <a:pt x="37" y="71"/>
                    </a:lnTo>
                    <a:lnTo>
                      <a:pt x="39" y="72"/>
                    </a:lnTo>
                    <a:lnTo>
                      <a:pt x="41" y="71"/>
                    </a:lnTo>
                    <a:lnTo>
                      <a:pt x="42" y="68"/>
                    </a:lnTo>
                    <a:lnTo>
                      <a:pt x="44" y="66"/>
                    </a:lnTo>
                    <a:lnTo>
                      <a:pt x="45" y="62"/>
                    </a:lnTo>
                    <a:lnTo>
                      <a:pt x="45" y="59"/>
                    </a:lnTo>
                    <a:lnTo>
                      <a:pt x="46" y="59"/>
                    </a:lnTo>
                    <a:lnTo>
                      <a:pt x="48" y="59"/>
                    </a:lnTo>
                    <a:lnTo>
                      <a:pt x="48" y="63"/>
                    </a:lnTo>
                    <a:lnTo>
                      <a:pt x="49" y="64"/>
                    </a:lnTo>
                    <a:lnTo>
                      <a:pt x="50" y="63"/>
                    </a:lnTo>
                    <a:lnTo>
                      <a:pt x="53" y="60"/>
                    </a:lnTo>
                    <a:lnTo>
                      <a:pt x="54" y="58"/>
                    </a:lnTo>
                    <a:lnTo>
                      <a:pt x="54" y="55"/>
                    </a:lnTo>
                    <a:lnTo>
                      <a:pt x="55" y="53"/>
                    </a:lnTo>
                    <a:lnTo>
                      <a:pt x="57" y="53"/>
                    </a:lnTo>
                    <a:lnTo>
                      <a:pt x="57" y="55"/>
                    </a:lnTo>
                    <a:lnTo>
                      <a:pt x="59" y="57"/>
                    </a:lnTo>
                    <a:lnTo>
                      <a:pt x="61" y="55"/>
                    </a:lnTo>
                    <a:lnTo>
                      <a:pt x="62" y="54"/>
                    </a:lnTo>
                    <a:lnTo>
                      <a:pt x="63" y="53"/>
                    </a:lnTo>
                    <a:lnTo>
                      <a:pt x="65" y="50"/>
                    </a:lnTo>
                    <a:lnTo>
                      <a:pt x="63" y="49"/>
                    </a:lnTo>
                    <a:lnTo>
                      <a:pt x="61" y="44"/>
                    </a:lnTo>
                    <a:lnTo>
                      <a:pt x="59" y="37"/>
                    </a:lnTo>
                    <a:lnTo>
                      <a:pt x="61" y="33"/>
                    </a:lnTo>
                    <a:lnTo>
                      <a:pt x="62" y="29"/>
                    </a:lnTo>
                    <a:lnTo>
                      <a:pt x="68" y="18"/>
                    </a:lnTo>
                    <a:lnTo>
                      <a:pt x="74" y="10"/>
                    </a:lnTo>
                    <a:lnTo>
                      <a:pt x="75" y="5"/>
                    </a:lnTo>
                    <a:lnTo>
                      <a:pt x="75" y="3"/>
                    </a:lnTo>
                    <a:lnTo>
                      <a:pt x="74" y="3"/>
                    </a:lnTo>
                    <a:lnTo>
                      <a:pt x="71" y="3"/>
                    </a:lnTo>
                    <a:lnTo>
                      <a:pt x="70" y="3"/>
                    </a:lnTo>
                    <a:lnTo>
                      <a:pt x="68" y="3"/>
                    </a:lnTo>
                    <a:lnTo>
                      <a:pt x="67" y="2"/>
                    </a:lnTo>
                    <a:lnTo>
                      <a:pt x="67" y="1"/>
                    </a:lnTo>
                    <a:lnTo>
                      <a:pt x="66" y="0"/>
                    </a:lnTo>
                    <a:lnTo>
                      <a:pt x="65" y="0"/>
                    </a:lnTo>
                    <a:lnTo>
                      <a:pt x="62" y="1"/>
                    </a:lnTo>
                    <a:lnTo>
                      <a:pt x="61" y="1"/>
                    </a:lnTo>
                    <a:lnTo>
                      <a:pt x="61" y="2"/>
                    </a:lnTo>
                    <a:lnTo>
                      <a:pt x="61" y="3"/>
                    </a:lnTo>
                    <a:lnTo>
                      <a:pt x="61" y="5"/>
                    </a:lnTo>
                    <a:lnTo>
                      <a:pt x="59" y="7"/>
                    </a:lnTo>
                    <a:lnTo>
                      <a:pt x="57" y="10"/>
                    </a:lnTo>
                    <a:lnTo>
                      <a:pt x="54" y="13"/>
                    </a:lnTo>
                    <a:lnTo>
                      <a:pt x="49" y="19"/>
                    </a:lnTo>
                    <a:lnTo>
                      <a:pt x="48" y="23"/>
                    </a:lnTo>
                    <a:lnTo>
                      <a:pt x="46" y="25"/>
                    </a:lnTo>
                    <a:lnTo>
                      <a:pt x="48" y="33"/>
                    </a:lnTo>
                    <a:lnTo>
                      <a:pt x="50" y="42"/>
                    </a:lnTo>
                    <a:lnTo>
                      <a:pt x="50" y="45"/>
                    </a:lnTo>
                    <a:lnTo>
                      <a:pt x="48" y="49"/>
                    </a:lnTo>
                    <a:lnTo>
                      <a:pt x="41" y="57"/>
                    </a:lnTo>
                    <a:lnTo>
                      <a:pt x="30" y="64"/>
                    </a:lnTo>
                    <a:lnTo>
                      <a:pt x="15" y="73"/>
                    </a:lnTo>
                    <a:lnTo>
                      <a:pt x="7" y="77"/>
                    </a:lnTo>
                    <a:lnTo>
                      <a:pt x="2" y="81"/>
                    </a:lnTo>
                    <a:lnTo>
                      <a:pt x="1" y="85"/>
                    </a:lnTo>
                    <a:lnTo>
                      <a:pt x="0" y="90"/>
                    </a:lnTo>
                    <a:lnTo>
                      <a:pt x="0" y="9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43" name="Freeform 371"/>
              <p:cNvSpPr>
                <a:spLocks/>
              </p:cNvSpPr>
              <p:nvPr userDrawn="1"/>
            </p:nvSpPr>
            <p:spPr bwMode="auto">
              <a:xfrm>
                <a:off x="250" y="281"/>
                <a:ext cx="11" cy="29"/>
              </a:xfrm>
              <a:custGeom>
                <a:avLst/>
                <a:gdLst>
                  <a:gd name="T0" fmla="*/ 0 w 35"/>
                  <a:gd name="T1" fmla="*/ 0 h 85"/>
                  <a:gd name="T2" fmla="*/ 0 w 35"/>
                  <a:gd name="T3" fmla="*/ 0 h 85"/>
                  <a:gd name="T4" fmla="*/ 0 w 35"/>
                  <a:gd name="T5" fmla="*/ 0 h 85"/>
                  <a:gd name="T6" fmla="*/ 0 w 35"/>
                  <a:gd name="T7" fmla="*/ 0 h 85"/>
                  <a:gd name="T8" fmla="*/ 0 w 35"/>
                  <a:gd name="T9" fmla="*/ 0 h 85"/>
                  <a:gd name="T10" fmla="*/ 0 w 35"/>
                  <a:gd name="T11" fmla="*/ 0 h 85"/>
                  <a:gd name="T12" fmla="*/ 0 w 35"/>
                  <a:gd name="T13" fmla="*/ 0 h 85"/>
                  <a:gd name="T14" fmla="*/ 0 w 35"/>
                  <a:gd name="T15" fmla="*/ 0 h 85"/>
                  <a:gd name="T16" fmla="*/ 0 w 35"/>
                  <a:gd name="T17" fmla="*/ 0 h 85"/>
                  <a:gd name="T18" fmla="*/ 0 w 35"/>
                  <a:gd name="T19" fmla="*/ 0 h 85"/>
                  <a:gd name="T20" fmla="*/ 0 w 35"/>
                  <a:gd name="T21" fmla="*/ 0 h 85"/>
                  <a:gd name="T22" fmla="*/ 0 w 35"/>
                  <a:gd name="T23" fmla="*/ 0 h 85"/>
                  <a:gd name="T24" fmla="*/ 0 w 35"/>
                  <a:gd name="T25" fmla="*/ 0 h 85"/>
                  <a:gd name="T26" fmla="*/ 0 w 35"/>
                  <a:gd name="T27" fmla="*/ 0 h 85"/>
                  <a:gd name="T28" fmla="*/ 0 w 35"/>
                  <a:gd name="T29" fmla="*/ 0 h 85"/>
                  <a:gd name="T30" fmla="*/ 0 w 35"/>
                  <a:gd name="T31" fmla="*/ 0 h 85"/>
                  <a:gd name="T32" fmla="*/ 0 w 35"/>
                  <a:gd name="T33" fmla="*/ 0 h 85"/>
                  <a:gd name="T34" fmla="*/ 0 w 35"/>
                  <a:gd name="T35" fmla="*/ 0 h 85"/>
                  <a:gd name="T36" fmla="*/ 0 w 35"/>
                  <a:gd name="T37" fmla="*/ 0 h 85"/>
                  <a:gd name="T38" fmla="*/ 0 w 35"/>
                  <a:gd name="T39" fmla="*/ 0 h 85"/>
                  <a:gd name="T40" fmla="*/ 0 w 35"/>
                  <a:gd name="T41" fmla="*/ 0 h 85"/>
                  <a:gd name="T42" fmla="*/ 0 w 35"/>
                  <a:gd name="T43" fmla="*/ 0 h 85"/>
                  <a:gd name="T44" fmla="*/ 0 w 35"/>
                  <a:gd name="T45" fmla="*/ 0 h 85"/>
                  <a:gd name="T46" fmla="*/ 0 w 35"/>
                  <a:gd name="T47" fmla="*/ 0 h 85"/>
                  <a:gd name="T48" fmla="*/ 0 w 35"/>
                  <a:gd name="T49" fmla="*/ 0 h 85"/>
                  <a:gd name="T50" fmla="*/ 0 w 35"/>
                  <a:gd name="T51" fmla="*/ 0 h 85"/>
                  <a:gd name="T52" fmla="*/ 0 w 35"/>
                  <a:gd name="T53" fmla="*/ 0 h 85"/>
                  <a:gd name="T54" fmla="*/ 0 w 35"/>
                  <a:gd name="T55" fmla="*/ 0 h 85"/>
                  <a:gd name="T56" fmla="*/ 0 w 35"/>
                  <a:gd name="T57" fmla="*/ 0 h 85"/>
                  <a:gd name="T58" fmla="*/ 0 w 35"/>
                  <a:gd name="T59" fmla="*/ 0 h 85"/>
                  <a:gd name="T60" fmla="*/ 0 w 35"/>
                  <a:gd name="T61" fmla="*/ 0 h 85"/>
                  <a:gd name="T62" fmla="*/ 0 w 35"/>
                  <a:gd name="T63" fmla="*/ 0 h 85"/>
                  <a:gd name="T64" fmla="*/ 0 w 35"/>
                  <a:gd name="T65" fmla="*/ 0 h 85"/>
                  <a:gd name="T66" fmla="*/ 0 w 35"/>
                  <a:gd name="T67" fmla="*/ 0 h 85"/>
                  <a:gd name="T68" fmla="*/ 0 w 35"/>
                  <a:gd name="T69" fmla="*/ 0 h 85"/>
                  <a:gd name="T70" fmla="*/ 0 w 35"/>
                  <a:gd name="T71" fmla="*/ 0 h 85"/>
                  <a:gd name="T72" fmla="*/ 0 w 35"/>
                  <a:gd name="T73" fmla="*/ 0 h 85"/>
                  <a:gd name="T74" fmla="*/ 0 w 35"/>
                  <a:gd name="T75" fmla="*/ 0 h 85"/>
                  <a:gd name="T76" fmla="*/ 0 w 35"/>
                  <a:gd name="T77" fmla="*/ 0 h 85"/>
                  <a:gd name="T78" fmla="*/ 0 w 35"/>
                  <a:gd name="T79" fmla="*/ 0 h 85"/>
                  <a:gd name="T80" fmla="*/ 0 w 35"/>
                  <a:gd name="T81" fmla="*/ 0 h 85"/>
                  <a:gd name="T82" fmla="*/ 0 w 35"/>
                  <a:gd name="T83" fmla="*/ 0 h 85"/>
                  <a:gd name="T84" fmla="*/ 0 w 35"/>
                  <a:gd name="T85" fmla="*/ 0 h 85"/>
                  <a:gd name="T86" fmla="*/ 0 w 35"/>
                  <a:gd name="T87" fmla="*/ 0 h 85"/>
                  <a:gd name="T88" fmla="*/ 0 w 35"/>
                  <a:gd name="T89" fmla="*/ 0 h 85"/>
                  <a:gd name="T90" fmla="*/ 0 w 35"/>
                  <a:gd name="T91" fmla="*/ 0 h 85"/>
                  <a:gd name="T92" fmla="*/ 0 w 35"/>
                  <a:gd name="T93" fmla="*/ 0 h 85"/>
                  <a:gd name="T94" fmla="*/ 0 w 35"/>
                  <a:gd name="T95" fmla="*/ 0 h 85"/>
                  <a:gd name="T96" fmla="*/ 0 w 35"/>
                  <a:gd name="T97" fmla="*/ 0 h 85"/>
                  <a:gd name="T98" fmla="*/ 0 w 35"/>
                  <a:gd name="T99" fmla="*/ 0 h 85"/>
                  <a:gd name="T100" fmla="*/ 0 w 35"/>
                  <a:gd name="T101" fmla="*/ 0 h 85"/>
                  <a:gd name="T102" fmla="*/ 0 w 35"/>
                  <a:gd name="T103" fmla="*/ 0 h 85"/>
                  <a:gd name="T104" fmla="*/ 0 w 35"/>
                  <a:gd name="T105" fmla="*/ 0 h 85"/>
                  <a:gd name="T106" fmla="*/ 0 w 35"/>
                  <a:gd name="T107" fmla="*/ 0 h 85"/>
                  <a:gd name="T108" fmla="*/ 0 w 35"/>
                  <a:gd name="T109" fmla="*/ 0 h 85"/>
                  <a:gd name="T110" fmla="*/ 0 w 35"/>
                  <a:gd name="T111" fmla="*/ 0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 h="85">
                    <a:moveTo>
                      <a:pt x="7" y="0"/>
                    </a:moveTo>
                    <a:lnTo>
                      <a:pt x="7" y="2"/>
                    </a:lnTo>
                    <a:lnTo>
                      <a:pt x="7" y="4"/>
                    </a:lnTo>
                    <a:lnTo>
                      <a:pt x="6" y="7"/>
                    </a:lnTo>
                    <a:lnTo>
                      <a:pt x="6" y="11"/>
                    </a:lnTo>
                    <a:lnTo>
                      <a:pt x="6" y="15"/>
                    </a:lnTo>
                    <a:lnTo>
                      <a:pt x="9" y="19"/>
                    </a:lnTo>
                    <a:lnTo>
                      <a:pt x="10" y="25"/>
                    </a:lnTo>
                    <a:lnTo>
                      <a:pt x="10" y="26"/>
                    </a:lnTo>
                    <a:lnTo>
                      <a:pt x="9" y="25"/>
                    </a:lnTo>
                    <a:lnTo>
                      <a:pt x="7" y="24"/>
                    </a:lnTo>
                    <a:lnTo>
                      <a:pt x="5" y="22"/>
                    </a:lnTo>
                    <a:lnTo>
                      <a:pt x="2" y="21"/>
                    </a:lnTo>
                    <a:lnTo>
                      <a:pt x="0" y="22"/>
                    </a:lnTo>
                    <a:lnTo>
                      <a:pt x="1" y="28"/>
                    </a:lnTo>
                    <a:lnTo>
                      <a:pt x="3" y="33"/>
                    </a:lnTo>
                    <a:lnTo>
                      <a:pt x="6" y="37"/>
                    </a:lnTo>
                    <a:lnTo>
                      <a:pt x="9" y="39"/>
                    </a:lnTo>
                    <a:lnTo>
                      <a:pt x="9" y="41"/>
                    </a:lnTo>
                    <a:lnTo>
                      <a:pt x="9" y="42"/>
                    </a:lnTo>
                    <a:lnTo>
                      <a:pt x="7" y="42"/>
                    </a:lnTo>
                    <a:lnTo>
                      <a:pt x="6" y="42"/>
                    </a:lnTo>
                    <a:lnTo>
                      <a:pt x="5" y="43"/>
                    </a:lnTo>
                    <a:lnTo>
                      <a:pt x="5" y="46"/>
                    </a:lnTo>
                    <a:lnTo>
                      <a:pt x="6" y="50"/>
                    </a:lnTo>
                    <a:lnTo>
                      <a:pt x="7" y="52"/>
                    </a:lnTo>
                    <a:lnTo>
                      <a:pt x="9" y="53"/>
                    </a:lnTo>
                    <a:lnTo>
                      <a:pt x="9" y="55"/>
                    </a:lnTo>
                    <a:lnTo>
                      <a:pt x="9" y="56"/>
                    </a:lnTo>
                    <a:lnTo>
                      <a:pt x="6" y="56"/>
                    </a:lnTo>
                    <a:lnTo>
                      <a:pt x="5" y="56"/>
                    </a:lnTo>
                    <a:lnTo>
                      <a:pt x="5" y="57"/>
                    </a:lnTo>
                    <a:lnTo>
                      <a:pt x="5" y="60"/>
                    </a:lnTo>
                    <a:lnTo>
                      <a:pt x="6" y="64"/>
                    </a:lnTo>
                    <a:lnTo>
                      <a:pt x="7" y="68"/>
                    </a:lnTo>
                    <a:lnTo>
                      <a:pt x="10" y="69"/>
                    </a:lnTo>
                    <a:lnTo>
                      <a:pt x="14" y="70"/>
                    </a:lnTo>
                    <a:lnTo>
                      <a:pt x="14" y="72"/>
                    </a:lnTo>
                    <a:lnTo>
                      <a:pt x="13" y="73"/>
                    </a:lnTo>
                    <a:lnTo>
                      <a:pt x="11" y="73"/>
                    </a:lnTo>
                    <a:lnTo>
                      <a:pt x="10" y="73"/>
                    </a:lnTo>
                    <a:lnTo>
                      <a:pt x="7" y="73"/>
                    </a:lnTo>
                    <a:lnTo>
                      <a:pt x="7" y="74"/>
                    </a:lnTo>
                    <a:lnTo>
                      <a:pt x="7" y="77"/>
                    </a:lnTo>
                    <a:lnTo>
                      <a:pt x="9" y="79"/>
                    </a:lnTo>
                    <a:lnTo>
                      <a:pt x="10" y="83"/>
                    </a:lnTo>
                    <a:lnTo>
                      <a:pt x="11" y="85"/>
                    </a:lnTo>
                    <a:lnTo>
                      <a:pt x="13" y="83"/>
                    </a:lnTo>
                    <a:lnTo>
                      <a:pt x="18" y="81"/>
                    </a:lnTo>
                    <a:lnTo>
                      <a:pt x="23" y="79"/>
                    </a:lnTo>
                    <a:lnTo>
                      <a:pt x="31" y="81"/>
                    </a:lnTo>
                    <a:lnTo>
                      <a:pt x="33" y="81"/>
                    </a:lnTo>
                    <a:lnTo>
                      <a:pt x="33" y="79"/>
                    </a:lnTo>
                    <a:lnTo>
                      <a:pt x="33" y="76"/>
                    </a:lnTo>
                    <a:lnTo>
                      <a:pt x="35" y="70"/>
                    </a:lnTo>
                    <a:lnTo>
                      <a:pt x="35" y="66"/>
                    </a:lnTo>
                    <a:lnTo>
                      <a:pt x="35" y="65"/>
                    </a:lnTo>
                    <a:lnTo>
                      <a:pt x="33" y="66"/>
                    </a:lnTo>
                    <a:lnTo>
                      <a:pt x="29" y="69"/>
                    </a:lnTo>
                    <a:lnTo>
                      <a:pt x="25" y="69"/>
                    </a:lnTo>
                    <a:lnTo>
                      <a:pt x="23" y="69"/>
                    </a:lnTo>
                    <a:lnTo>
                      <a:pt x="20" y="68"/>
                    </a:lnTo>
                    <a:lnTo>
                      <a:pt x="16" y="63"/>
                    </a:lnTo>
                    <a:lnTo>
                      <a:pt x="14" y="56"/>
                    </a:lnTo>
                    <a:lnTo>
                      <a:pt x="14" y="46"/>
                    </a:lnTo>
                    <a:lnTo>
                      <a:pt x="14" y="34"/>
                    </a:lnTo>
                    <a:lnTo>
                      <a:pt x="16" y="20"/>
                    </a:lnTo>
                    <a:lnTo>
                      <a:pt x="16" y="15"/>
                    </a:lnTo>
                    <a:lnTo>
                      <a:pt x="16" y="11"/>
                    </a:lnTo>
                    <a:lnTo>
                      <a:pt x="14" y="7"/>
                    </a:lnTo>
                    <a:lnTo>
                      <a:pt x="11" y="3"/>
                    </a:lnTo>
                    <a:lnTo>
                      <a:pt x="7"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44" name="Freeform 372"/>
              <p:cNvSpPr>
                <a:spLocks/>
              </p:cNvSpPr>
              <p:nvPr userDrawn="1"/>
            </p:nvSpPr>
            <p:spPr bwMode="auto">
              <a:xfrm>
                <a:off x="250" y="281"/>
                <a:ext cx="11" cy="29"/>
              </a:xfrm>
              <a:custGeom>
                <a:avLst/>
                <a:gdLst>
                  <a:gd name="T0" fmla="*/ 0 w 35"/>
                  <a:gd name="T1" fmla="*/ 0 h 85"/>
                  <a:gd name="T2" fmla="*/ 0 w 35"/>
                  <a:gd name="T3" fmla="*/ 0 h 85"/>
                  <a:gd name="T4" fmla="*/ 0 w 35"/>
                  <a:gd name="T5" fmla="*/ 0 h 85"/>
                  <a:gd name="T6" fmla="*/ 0 w 35"/>
                  <a:gd name="T7" fmla="*/ 0 h 85"/>
                  <a:gd name="T8" fmla="*/ 0 w 35"/>
                  <a:gd name="T9" fmla="*/ 0 h 85"/>
                  <a:gd name="T10" fmla="*/ 0 w 35"/>
                  <a:gd name="T11" fmla="*/ 0 h 85"/>
                  <a:gd name="T12" fmla="*/ 0 w 35"/>
                  <a:gd name="T13" fmla="*/ 0 h 85"/>
                  <a:gd name="T14" fmla="*/ 0 w 35"/>
                  <a:gd name="T15" fmla="*/ 0 h 85"/>
                  <a:gd name="T16" fmla="*/ 0 w 35"/>
                  <a:gd name="T17" fmla="*/ 0 h 85"/>
                  <a:gd name="T18" fmla="*/ 0 w 35"/>
                  <a:gd name="T19" fmla="*/ 0 h 85"/>
                  <a:gd name="T20" fmla="*/ 0 w 35"/>
                  <a:gd name="T21" fmla="*/ 0 h 85"/>
                  <a:gd name="T22" fmla="*/ 0 w 35"/>
                  <a:gd name="T23" fmla="*/ 0 h 85"/>
                  <a:gd name="T24" fmla="*/ 0 w 35"/>
                  <a:gd name="T25" fmla="*/ 0 h 85"/>
                  <a:gd name="T26" fmla="*/ 0 w 35"/>
                  <a:gd name="T27" fmla="*/ 0 h 85"/>
                  <a:gd name="T28" fmla="*/ 0 w 35"/>
                  <a:gd name="T29" fmla="*/ 0 h 85"/>
                  <a:gd name="T30" fmla="*/ 0 w 35"/>
                  <a:gd name="T31" fmla="*/ 0 h 85"/>
                  <a:gd name="T32" fmla="*/ 0 w 35"/>
                  <a:gd name="T33" fmla="*/ 0 h 85"/>
                  <a:gd name="T34" fmla="*/ 0 w 35"/>
                  <a:gd name="T35" fmla="*/ 0 h 85"/>
                  <a:gd name="T36" fmla="*/ 0 w 35"/>
                  <a:gd name="T37" fmla="*/ 0 h 85"/>
                  <a:gd name="T38" fmla="*/ 0 w 35"/>
                  <a:gd name="T39" fmla="*/ 0 h 85"/>
                  <a:gd name="T40" fmla="*/ 0 w 35"/>
                  <a:gd name="T41" fmla="*/ 0 h 85"/>
                  <a:gd name="T42" fmla="*/ 0 w 35"/>
                  <a:gd name="T43" fmla="*/ 0 h 85"/>
                  <a:gd name="T44" fmla="*/ 0 w 35"/>
                  <a:gd name="T45" fmla="*/ 0 h 85"/>
                  <a:gd name="T46" fmla="*/ 0 w 35"/>
                  <a:gd name="T47" fmla="*/ 0 h 85"/>
                  <a:gd name="T48" fmla="*/ 0 w 35"/>
                  <a:gd name="T49" fmla="*/ 0 h 85"/>
                  <a:gd name="T50" fmla="*/ 0 w 35"/>
                  <a:gd name="T51" fmla="*/ 0 h 85"/>
                  <a:gd name="T52" fmla="*/ 0 w 35"/>
                  <a:gd name="T53" fmla="*/ 0 h 85"/>
                  <a:gd name="T54" fmla="*/ 0 w 35"/>
                  <a:gd name="T55" fmla="*/ 0 h 85"/>
                  <a:gd name="T56" fmla="*/ 0 w 35"/>
                  <a:gd name="T57" fmla="*/ 0 h 85"/>
                  <a:gd name="T58" fmla="*/ 0 w 35"/>
                  <a:gd name="T59" fmla="*/ 0 h 85"/>
                  <a:gd name="T60" fmla="*/ 0 w 35"/>
                  <a:gd name="T61" fmla="*/ 0 h 85"/>
                  <a:gd name="T62" fmla="*/ 0 w 35"/>
                  <a:gd name="T63" fmla="*/ 0 h 85"/>
                  <a:gd name="T64" fmla="*/ 0 w 35"/>
                  <a:gd name="T65" fmla="*/ 0 h 85"/>
                  <a:gd name="T66" fmla="*/ 0 w 35"/>
                  <a:gd name="T67" fmla="*/ 0 h 85"/>
                  <a:gd name="T68" fmla="*/ 0 w 35"/>
                  <a:gd name="T69" fmla="*/ 0 h 85"/>
                  <a:gd name="T70" fmla="*/ 0 w 35"/>
                  <a:gd name="T71" fmla="*/ 0 h 85"/>
                  <a:gd name="T72" fmla="*/ 0 w 35"/>
                  <a:gd name="T73" fmla="*/ 0 h 85"/>
                  <a:gd name="T74" fmla="*/ 0 w 35"/>
                  <a:gd name="T75" fmla="*/ 0 h 85"/>
                  <a:gd name="T76" fmla="*/ 0 w 35"/>
                  <a:gd name="T77" fmla="*/ 0 h 85"/>
                  <a:gd name="T78" fmla="*/ 0 w 35"/>
                  <a:gd name="T79" fmla="*/ 0 h 85"/>
                  <a:gd name="T80" fmla="*/ 0 w 35"/>
                  <a:gd name="T81" fmla="*/ 0 h 85"/>
                  <a:gd name="T82" fmla="*/ 0 w 35"/>
                  <a:gd name="T83" fmla="*/ 0 h 85"/>
                  <a:gd name="T84" fmla="*/ 0 w 35"/>
                  <a:gd name="T85" fmla="*/ 0 h 85"/>
                  <a:gd name="T86" fmla="*/ 0 w 35"/>
                  <a:gd name="T87" fmla="*/ 0 h 85"/>
                  <a:gd name="T88" fmla="*/ 0 w 35"/>
                  <a:gd name="T89" fmla="*/ 0 h 85"/>
                  <a:gd name="T90" fmla="*/ 0 w 35"/>
                  <a:gd name="T91" fmla="*/ 0 h 85"/>
                  <a:gd name="T92" fmla="*/ 0 w 35"/>
                  <a:gd name="T93" fmla="*/ 0 h 85"/>
                  <a:gd name="T94" fmla="*/ 0 w 35"/>
                  <a:gd name="T95" fmla="*/ 0 h 85"/>
                  <a:gd name="T96" fmla="*/ 0 w 35"/>
                  <a:gd name="T97" fmla="*/ 0 h 85"/>
                  <a:gd name="T98" fmla="*/ 0 w 35"/>
                  <a:gd name="T99" fmla="*/ 0 h 85"/>
                  <a:gd name="T100" fmla="*/ 0 w 35"/>
                  <a:gd name="T101" fmla="*/ 0 h 85"/>
                  <a:gd name="T102" fmla="*/ 0 w 35"/>
                  <a:gd name="T103" fmla="*/ 0 h 85"/>
                  <a:gd name="T104" fmla="*/ 0 w 35"/>
                  <a:gd name="T105" fmla="*/ 0 h 85"/>
                  <a:gd name="T106" fmla="*/ 0 w 35"/>
                  <a:gd name="T107" fmla="*/ 0 h 85"/>
                  <a:gd name="T108" fmla="*/ 0 w 35"/>
                  <a:gd name="T109" fmla="*/ 0 h 85"/>
                  <a:gd name="T110" fmla="*/ 0 w 35"/>
                  <a:gd name="T111" fmla="*/ 0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 h="85">
                    <a:moveTo>
                      <a:pt x="7" y="0"/>
                    </a:moveTo>
                    <a:lnTo>
                      <a:pt x="7" y="2"/>
                    </a:lnTo>
                    <a:lnTo>
                      <a:pt x="7" y="4"/>
                    </a:lnTo>
                    <a:lnTo>
                      <a:pt x="6" y="7"/>
                    </a:lnTo>
                    <a:lnTo>
                      <a:pt x="6" y="11"/>
                    </a:lnTo>
                    <a:lnTo>
                      <a:pt x="6" y="15"/>
                    </a:lnTo>
                    <a:lnTo>
                      <a:pt x="9" y="19"/>
                    </a:lnTo>
                    <a:lnTo>
                      <a:pt x="10" y="25"/>
                    </a:lnTo>
                    <a:lnTo>
                      <a:pt x="10" y="26"/>
                    </a:lnTo>
                    <a:lnTo>
                      <a:pt x="9" y="25"/>
                    </a:lnTo>
                    <a:lnTo>
                      <a:pt x="7" y="24"/>
                    </a:lnTo>
                    <a:lnTo>
                      <a:pt x="5" y="22"/>
                    </a:lnTo>
                    <a:lnTo>
                      <a:pt x="2" y="21"/>
                    </a:lnTo>
                    <a:lnTo>
                      <a:pt x="0" y="22"/>
                    </a:lnTo>
                    <a:lnTo>
                      <a:pt x="1" y="28"/>
                    </a:lnTo>
                    <a:lnTo>
                      <a:pt x="3" y="33"/>
                    </a:lnTo>
                    <a:lnTo>
                      <a:pt x="6" y="37"/>
                    </a:lnTo>
                    <a:lnTo>
                      <a:pt x="9" y="39"/>
                    </a:lnTo>
                    <a:lnTo>
                      <a:pt x="9" y="41"/>
                    </a:lnTo>
                    <a:lnTo>
                      <a:pt x="9" y="42"/>
                    </a:lnTo>
                    <a:lnTo>
                      <a:pt x="7" y="42"/>
                    </a:lnTo>
                    <a:lnTo>
                      <a:pt x="6" y="42"/>
                    </a:lnTo>
                    <a:lnTo>
                      <a:pt x="5" y="43"/>
                    </a:lnTo>
                    <a:lnTo>
                      <a:pt x="5" y="46"/>
                    </a:lnTo>
                    <a:lnTo>
                      <a:pt x="6" y="50"/>
                    </a:lnTo>
                    <a:lnTo>
                      <a:pt x="7" y="52"/>
                    </a:lnTo>
                    <a:lnTo>
                      <a:pt x="9" y="53"/>
                    </a:lnTo>
                    <a:lnTo>
                      <a:pt x="9" y="55"/>
                    </a:lnTo>
                    <a:lnTo>
                      <a:pt x="9" y="56"/>
                    </a:lnTo>
                    <a:lnTo>
                      <a:pt x="6" y="56"/>
                    </a:lnTo>
                    <a:lnTo>
                      <a:pt x="5" y="56"/>
                    </a:lnTo>
                    <a:lnTo>
                      <a:pt x="5" y="57"/>
                    </a:lnTo>
                    <a:lnTo>
                      <a:pt x="5" y="60"/>
                    </a:lnTo>
                    <a:lnTo>
                      <a:pt x="6" y="64"/>
                    </a:lnTo>
                    <a:lnTo>
                      <a:pt x="7" y="68"/>
                    </a:lnTo>
                    <a:lnTo>
                      <a:pt x="10" y="69"/>
                    </a:lnTo>
                    <a:lnTo>
                      <a:pt x="14" y="70"/>
                    </a:lnTo>
                    <a:lnTo>
                      <a:pt x="14" y="72"/>
                    </a:lnTo>
                    <a:lnTo>
                      <a:pt x="13" y="73"/>
                    </a:lnTo>
                    <a:lnTo>
                      <a:pt x="11" y="73"/>
                    </a:lnTo>
                    <a:lnTo>
                      <a:pt x="10" y="73"/>
                    </a:lnTo>
                    <a:lnTo>
                      <a:pt x="7" y="73"/>
                    </a:lnTo>
                    <a:lnTo>
                      <a:pt x="7" y="74"/>
                    </a:lnTo>
                    <a:lnTo>
                      <a:pt x="7" y="77"/>
                    </a:lnTo>
                    <a:lnTo>
                      <a:pt x="9" y="79"/>
                    </a:lnTo>
                    <a:lnTo>
                      <a:pt x="10" y="83"/>
                    </a:lnTo>
                    <a:lnTo>
                      <a:pt x="11" y="85"/>
                    </a:lnTo>
                    <a:lnTo>
                      <a:pt x="13" y="83"/>
                    </a:lnTo>
                    <a:lnTo>
                      <a:pt x="18" y="81"/>
                    </a:lnTo>
                    <a:lnTo>
                      <a:pt x="23" y="79"/>
                    </a:lnTo>
                    <a:lnTo>
                      <a:pt x="31" y="81"/>
                    </a:lnTo>
                    <a:lnTo>
                      <a:pt x="33" y="81"/>
                    </a:lnTo>
                    <a:lnTo>
                      <a:pt x="33" y="79"/>
                    </a:lnTo>
                    <a:lnTo>
                      <a:pt x="33" y="76"/>
                    </a:lnTo>
                    <a:lnTo>
                      <a:pt x="35" y="70"/>
                    </a:lnTo>
                    <a:lnTo>
                      <a:pt x="35" y="66"/>
                    </a:lnTo>
                    <a:lnTo>
                      <a:pt x="35" y="65"/>
                    </a:lnTo>
                    <a:lnTo>
                      <a:pt x="33" y="66"/>
                    </a:lnTo>
                    <a:lnTo>
                      <a:pt x="29" y="69"/>
                    </a:lnTo>
                    <a:lnTo>
                      <a:pt x="25" y="69"/>
                    </a:lnTo>
                    <a:lnTo>
                      <a:pt x="23" y="69"/>
                    </a:lnTo>
                    <a:lnTo>
                      <a:pt x="20" y="68"/>
                    </a:lnTo>
                    <a:lnTo>
                      <a:pt x="16" y="63"/>
                    </a:lnTo>
                    <a:lnTo>
                      <a:pt x="14" y="56"/>
                    </a:lnTo>
                    <a:lnTo>
                      <a:pt x="14" y="46"/>
                    </a:lnTo>
                    <a:lnTo>
                      <a:pt x="14" y="34"/>
                    </a:lnTo>
                    <a:lnTo>
                      <a:pt x="16" y="20"/>
                    </a:lnTo>
                    <a:lnTo>
                      <a:pt x="16" y="15"/>
                    </a:lnTo>
                    <a:lnTo>
                      <a:pt x="16" y="11"/>
                    </a:lnTo>
                    <a:lnTo>
                      <a:pt x="14" y="7"/>
                    </a:lnTo>
                    <a:lnTo>
                      <a:pt x="11" y="3"/>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45" name="Freeform 373"/>
              <p:cNvSpPr>
                <a:spLocks/>
              </p:cNvSpPr>
              <p:nvPr userDrawn="1"/>
            </p:nvSpPr>
            <p:spPr bwMode="auto">
              <a:xfrm>
                <a:off x="256" y="290"/>
                <a:ext cx="2" cy="4"/>
              </a:xfrm>
              <a:custGeom>
                <a:avLst/>
                <a:gdLst>
                  <a:gd name="T0" fmla="*/ 0 w 5"/>
                  <a:gd name="T1" fmla="*/ 0 h 13"/>
                  <a:gd name="T2" fmla="*/ 0 w 5"/>
                  <a:gd name="T3" fmla="*/ 0 h 13"/>
                  <a:gd name="T4" fmla="*/ 0 w 5"/>
                  <a:gd name="T5" fmla="*/ 0 h 13"/>
                  <a:gd name="T6" fmla="*/ 0 w 5"/>
                  <a:gd name="T7" fmla="*/ 0 h 13"/>
                  <a:gd name="T8" fmla="*/ 0 w 5"/>
                  <a:gd name="T9" fmla="*/ 0 h 13"/>
                  <a:gd name="T10" fmla="*/ 0 w 5"/>
                  <a:gd name="T11" fmla="*/ 0 h 13"/>
                  <a:gd name="T12" fmla="*/ 0 w 5"/>
                  <a:gd name="T13" fmla="*/ 0 h 13"/>
                  <a:gd name="T14" fmla="*/ 0 w 5"/>
                  <a:gd name="T15" fmla="*/ 0 h 13"/>
                  <a:gd name="T16" fmla="*/ 0 w 5"/>
                  <a:gd name="T17" fmla="*/ 0 h 13"/>
                  <a:gd name="T18" fmla="*/ 0 w 5"/>
                  <a:gd name="T19" fmla="*/ 0 h 13"/>
                  <a:gd name="T20" fmla="*/ 0 w 5"/>
                  <a:gd name="T21" fmla="*/ 0 h 13"/>
                  <a:gd name="T22" fmla="*/ 0 w 5"/>
                  <a:gd name="T23" fmla="*/ 0 h 13"/>
                  <a:gd name="T24" fmla="*/ 0 w 5"/>
                  <a:gd name="T25" fmla="*/ 0 h 13"/>
                  <a:gd name="T26" fmla="*/ 0 w 5"/>
                  <a:gd name="T27" fmla="*/ 0 h 13"/>
                  <a:gd name="T28" fmla="*/ 0 w 5"/>
                  <a:gd name="T29" fmla="*/ 0 h 13"/>
                  <a:gd name="T30" fmla="*/ 0 w 5"/>
                  <a:gd name="T31" fmla="*/ 0 h 13"/>
                  <a:gd name="T32" fmla="*/ 0 w 5"/>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3">
                    <a:moveTo>
                      <a:pt x="0" y="13"/>
                    </a:moveTo>
                    <a:lnTo>
                      <a:pt x="1" y="12"/>
                    </a:lnTo>
                    <a:lnTo>
                      <a:pt x="3" y="10"/>
                    </a:lnTo>
                    <a:lnTo>
                      <a:pt x="4" y="8"/>
                    </a:lnTo>
                    <a:lnTo>
                      <a:pt x="5" y="5"/>
                    </a:lnTo>
                    <a:lnTo>
                      <a:pt x="4" y="3"/>
                    </a:lnTo>
                    <a:lnTo>
                      <a:pt x="1" y="0"/>
                    </a:lnTo>
                    <a:lnTo>
                      <a:pt x="1" y="1"/>
                    </a:lnTo>
                    <a:lnTo>
                      <a:pt x="0" y="4"/>
                    </a:lnTo>
                    <a:lnTo>
                      <a:pt x="0" y="6"/>
                    </a:lnTo>
                    <a:lnTo>
                      <a:pt x="0" y="9"/>
                    </a:lnTo>
                    <a:lnTo>
                      <a:pt x="0" y="12"/>
                    </a:lnTo>
                    <a:lnTo>
                      <a:pt x="0" y="1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46" name="Freeform 374"/>
              <p:cNvSpPr>
                <a:spLocks/>
              </p:cNvSpPr>
              <p:nvPr userDrawn="1"/>
            </p:nvSpPr>
            <p:spPr bwMode="auto">
              <a:xfrm>
                <a:off x="251" y="316"/>
                <a:ext cx="6" cy="3"/>
              </a:xfrm>
              <a:custGeom>
                <a:avLst/>
                <a:gdLst>
                  <a:gd name="T0" fmla="*/ 0 w 19"/>
                  <a:gd name="T1" fmla="*/ 0 h 9"/>
                  <a:gd name="T2" fmla="*/ 0 w 19"/>
                  <a:gd name="T3" fmla="*/ 0 h 9"/>
                  <a:gd name="T4" fmla="*/ 0 w 19"/>
                  <a:gd name="T5" fmla="*/ 0 h 9"/>
                  <a:gd name="T6" fmla="*/ 0 w 19"/>
                  <a:gd name="T7" fmla="*/ 0 h 9"/>
                  <a:gd name="T8" fmla="*/ 0 w 19"/>
                  <a:gd name="T9" fmla="*/ 0 h 9"/>
                  <a:gd name="T10" fmla="*/ 0 w 19"/>
                  <a:gd name="T11" fmla="*/ 0 h 9"/>
                  <a:gd name="T12" fmla="*/ 0 w 19"/>
                  <a:gd name="T13" fmla="*/ 0 h 9"/>
                  <a:gd name="T14" fmla="*/ 0 w 19"/>
                  <a:gd name="T15" fmla="*/ 0 h 9"/>
                  <a:gd name="T16" fmla="*/ 0 w 19"/>
                  <a:gd name="T17" fmla="*/ 0 h 9"/>
                  <a:gd name="T18" fmla="*/ 0 w 19"/>
                  <a:gd name="T19" fmla="*/ 0 h 9"/>
                  <a:gd name="T20" fmla="*/ 0 w 19"/>
                  <a:gd name="T21" fmla="*/ 0 h 9"/>
                  <a:gd name="T22" fmla="*/ 0 w 19"/>
                  <a:gd name="T23" fmla="*/ 0 h 9"/>
                  <a:gd name="T24" fmla="*/ 0 w 19"/>
                  <a:gd name="T25" fmla="*/ 0 h 9"/>
                  <a:gd name="T26" fmla="*/ 0 w 19"/>
                  <a:gd name="T27" fmla="*/ 0 h 9"/>
                  <a:gd name="T28" fmla="*/ 0 w 19"/>
                  <a:gd name="T29" fmla="*/ 0 h 9"/>
                  <a:gd name="T30" fmla="*/ 0 w 19"/>
                  <a:gd name="T31" fmla="*/ 0 h 9"/>
                  <a:gd name="T32" fmla="*/ 0 w 19"/>
                  <a:gd name="T33" fmla="*/ 0 h 9"/>
                  <a:gd name="T34" fmla="*/ 0 w 19"/>
                  <a:gd name="T35" fmla="*/ 0 h 9"/>
                  <a:gd name="T36" fmla="*/ 0 w 19"/>
                  <a:gd name="T37" fmla="*/ 0 h 9"/>
                  <a:gd name="T38" fmla="*/ 0 w 19"/>
                  <a:gd name="T39" fmla="*/ 0 h 9"/>
                  <a:gd name="T40" fmla="*/ 0 w 19"/>
                  <a:gd name="T41" fmla="*/ 0 h 9"/>
                  <a:gd name="T42" fmla="*/ 0 w 19"/>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9">
                    <a:moveTo>
                      <a:pt x="0" y="3"/>
                    </a:moveTo>
                    <a:lnTo>
                      <a:pt x="0" y="3"/>
                    </a:lnTo>
                    <a:lnTo>
                      <a:pt x="3" y="4"/>
                    </a:lnTo>
                    <a:lnTo>
                      <a:pt x="4" y="5"/>
                    </a:lnTo>
                    <a:lnTo>
                      <a:pt x="7" y="8"/>
                    </a:lnTo>
                    <a:lnTo>
                      <a:pt x="11" y="9"/>
                    </a:lnTo>
                    <a:lnTo>
                      <a:pt x="13" y="9"/>
                    </a:lnTo>
                    <a:lnTo>
                      <a:pt x="16" y="8"/>
                    </a:lnTo>
                    <a:lnTo>
                      <a:pt x="17" y="8"/>
                    </a:lnTo>
                    <a:lnTo>
                      <a:pt x="19" y="7"/>
                    </a:lnTo>
                    <a:lnTo>
                      <a:pt x="16" y="4"/>
                    </a:lnTo>
                    <a:lnTo>
                      <a:pt x="11" y="2"/>
                    </a:lnTo>
                    <a:lnTo>
                      <a:pt x="7" y="0"/>
                    </a:lnTo>
                    <a:lnTo>
                      <a:pt x="4" y="2"/>
                    </a:lnTo>
                    <a:lnTo>
                      <a:pt x="0" y="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47" name="Freeform 375"/>
              <p:cNvSpPr>
                <a:spLocks/>
              </p:cNvSpPr>
              <p:nvPr userDrawn="1"/>
            </p:nvSpPr>
            <p:spPr bwMode="auto">
              <a:xfrm>
                <a:off x="251" y="316"/>
                <a:ext cx="6" cy="3"/>
              </a:xfrm>
              <a:custGeom>
                <a:avLst/>
                <a:gdLst>
                  <a:gd name="T0" fmla="*/ 0 w 19"/>
                  <a:gd name="T1" fmla="*/ 0 h 9"/>
                  <a:gd name="T2" fmla="*/ 0 w 19"/>
                  <a:gd name="T3" fmla="*/ 0 h 9"/>
                  <a:gd name="T4" fmla="*/ 0 w 19"/>
                  <a:gd name="T5" fmla="*/ 0 h 9"/>
                  <a:gd name="T6" fmla="*/ 0 w 19"/>
                  <a:gd name="T7" fmla="*/ 0 h 9"/>
                  <a:gd name="T8" fmla="*/ 0 w 19"/>
                  <a:gd name="T9" fmla="*/ 0 h 9"/>
                  <a:gd name="T10" fmla="*/ 0 w 19"/>
                  <a:gd name="T11" fmla="*/ 0 h 9"/>
                  <a:gd name="T12" fmla="*/ 0 w 19"/>
                  <a:gd name="T13" fmla="*/ 0 h 9"/>
                  <a:gd name="T14" fmla="*/ 0 w 19"/>
                  <a:gd name="T15" fmla="*/ 0 h 9"/>
                  <a:gd name="T16" fmla="*/ 0 w 19"/>
                  <a:gd name="T17" fmla="*/ 0 h 9"/>
                  <a:gd name="T18" fmla="*/ 0 w 19"/>
                  <a:gd name="T19" fmla="*/ 0 h 9"/>
                  <a:gd name="T20" fmla="*/ 0 w 19"/>
                  <a:gd name="T21" fmla="*/ 0 h 9"/>
                  <a:gd name="T22" fmla="*/ 0 w 19"/>
                  <a:gd name="T23" fmla="*/ 0 h 9"/>
                  <a:gd name="T24" fmla="*/ 0 w 19"/>
                  <a:gd name="T25" fmla="*/ 0 h 9"/>
                  <a:gd name="T26" fmla="*/ 0 w 19"/>
                  <a:gd name="T27" fmla="*/ 0 h 9"/>
                  <a:gd name="T28" fmla="*/ 0 w 19"/>
                  <a:gd name="T29" fmla="*/ 0 h 9"/>
                  <a:gd name="T30" fmla="*/ 0 w 19"/>
                  <a:gd name="T31" fmla="*/ 0 h 9"/>
                  <a:gd name="T32" fmla="*/ 0 w 19"/>
                  <a:gd name="T33" fmla="*/ 0 h 9"/>
                  <a:gd name="T34" fmla="*/ 0 w 19"/>
                  <a:gd name="T35" fmla="*/ 0 h 9"/>
                  <a:gd name="T36" fmla="*/ 0 w 19"/>
                  <a:gd name="T37" fmla="*/ 0 h 9"/>
                  <a:gd name="T38" fmla="*/ 0 w 19"/>
                  <a:gd name="T39" fmla="*/ 0 h 9"/>
                  <a:gd name="T40" fmla="*/ 0 w 19"/>
                  <a:gd name="T41" fmla="*/ 0 h 9"/>
                  <a:gd name="T42" fmla="*/ 0 w 19"/>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9">
                    <a:moveTo>
                      <a:pt x="0" y="3"/>
                    </a:moveTo>
                    <a:lnTo>
                      <a:pt x="0" y="3"/>
                    </a:lnTo>
                    <a:lnTo>
                      <a:pt x="3" y="4"/>
                    </a:lnTo>
                    <a:lnTo>
                      <a:pt x="4" y="5"/>
                    </a:lnTo>
                    <a:lnTo>
                      <a:pt x="7" y="8"/>
                    </a:lnTo>
                    <a:lnTo>
                      <a:pt x="11" y="9"/>
                    </a:lnTo>
                    <a:lnTo>
                      <a:pt x="13" y="9"/>
                    </a:lnTo>
                    <a:lnTo>
                      <a:pt x="16" y="8"/>
                    </a:lnTo>
                    <a:lnTo>
                      <a:pt x="17" y="8"/>
                    </a:lnTo>
                    <a:lnTo>
                      <a:pt x="19" y="7"/>
                    </a:lnTo>
                    <a:lnTo>
                      <a:pt x="16" y="4"/>
                    </a:lnTo>
                    <a:lnTo>
                      <a:pt x="11" y="2"/>
                    </a:lnTo>
                    <a:lnTo>
                      <a:pt x="7" y="0"/>
                    </a:lnTo>
                    <a:lnTo>
                      <a:pt x="4" y="2"/>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48" name="Freeform 376"/>
              <p:cNvSpPr>
                <a:spLocks/>
              </p:cNvSpPr>
              <p:nvPr userDrawn="1"/>
            </p:nvSpPr>
            <p:spPr bwMode="auto">
              <a:xfrm>
                <a:off x="259" y="330"/>
                <a:ext cx="5" cy="4"/>
              </a:xfrm>
              <a:custGeom>
                <a:avLst/>
                <a:gdLst>
                  <a:gd name="T0" fmla="*/ 0 w 17"/>
                  <a:gd name="T1" fmla="*/ 0 h 12"/>
                  <a:gd name="T2" fmla="*/ 0 w 17"/>
                  <a:gd name="T3" fmla="*/ 0 h 12"/>
                  <a:gd name="T4" fmla="*/ 0 w 17"/>
                  <a:gd name="T5" fmla="*/ 0 h 12"/>
                  <a:gd name="T6" fmla="*/ 0 w 17"/>
                  <a:gd name="T7" fmla="*/ 0 h 12"/>
                  <a:gd name="T8" fmla="*/ 0 w 17"/>
                  <a:gd name="T9" fmla="*/ 0 h 12"/>
                  <a:gd name="T10" fmla="*/ 0 w 17"/>
                  <a:gd name="T11" fmla="*/ 0 h 12"/>
                  <a:gd name="T12" fmla="*/ 0 w 17"/>
                  <a:gd name="T13" fmla="*/ 0 h 12"/>
                  <a:gd name="T14" fmla="*/ 0 w 17"/>
                  <a:gd name="T15" fmla="*/ 0 h 12"/>
                  <a:gd name="T16" fmla="*/ 0 w 17"/>
                  <a:gd name="T17" fmla="*/ 0 h 12"/>
                  <a:gd name="T18" fmla="*/ 0 w 17"/>
                  <a:gd name="T19" fmla="*/ 0 h 12"/>
                  <a:gd name="T20" fmla="*/ 0 w 17"/>
                  <a:gd name="T21" fmla="*/ 0 h 12"/>
                  <a:gd name="T22" fmla="*/ 0 w 17"/>
                  <a:gd name="T23" fmla="*/ 0 h 12"/>
                  <a:gd name="T24" fmla="*/ 0 w 17"/>
                  <a:gd name="T25" fmla="*/ 0 h 12"/>
                  <a:gd name="T26" fmla="*/ 0 w 17"/>
                  <a:gd name="T27" fmla="*/ 0 h 12"/>
                  <a:gd name="T28" fmla="*/ 0 w 17"/>
                  <a:gd name="T29" fmla="*/ 0 h 12"/>
                  <a:gd name="T30" fmla="*/ 0 w 17"/>
                  <a:gd name="T31" fmla="*/ 0 h 12"/>
                  <a:gd name="T32" fmla="*/ 0 w 17"/>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12">
                    <a:moveTo>
                      <a:pt x="0" y="12"/>
                    </a:moveTo>
                    <a:lnTo>
                      <a:pt x="0" y="12"/>
                    </a:lnTo>
                    <a:lnTo>
                      <a:pt x="8" y="10"/>
                    </a:lnTo>
                    <a:lnTo>
                      <a:pt x="13" y="6"/>
                    </a:lnTo>
                    <a:lnTo>
                      <a:pt x="15" y="4"/>
                    </a:lnTo>
                    <a:lnTo>
                      <a:pt x="17" y="3"/>
                    </a:lnTo>
                    <a:lnTo>
                      <a:pt x="15" y="2"/>
                    </a:lnTo>
                    <a:lnTo>
                      <a:pt x="11" y="0"/>
                    </a:lnTo>
                    <a:lnTo>
                      <a:pt x="6" y="2"/>
                    </a:lnTo>
                    <a:lnTo>
                      <a:pt x="4" y="3"/>
                    </a:lnTo>
                    <a:lnTo>
                      <a:pt x="1" y="7"/>
                    </a:lnTo>
                    <a:lnTo>
                      <a:pt x="0" y="11"/>
                    </a:lnTo>
                    <a:lnTo>
                      <a:pt x="0" y="1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49" name="Freeform 377"/>
              <p:cNvSpPr>
                <a:spLocks/>
              </p:cNvSpPr>
              <p:nvPr userDrawn="1"/>
            </p:nvSpPr>
            <p:spPr bwMode="auto">
              <a:xfrm>
                <a:off x="281" y="316"/>
                <a:ext cx="6"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 h="9">
                    <a:moveTo>
                      <a:pt x="0" y="9"/>
                    </a:moveTo>
                    <a:lnTo>
                      <a:pt x="0" y="9"/>
                    </a:lnTo>
                    <a:lnTo>
                      <a:pt x="6" y="8"/>
                    </a:lnTo>
                    <a:lnTo>
                      <a:pt x="8" y="8"/>
                    </a:lnTo>
                    <a:lnTo>
                      <a:pt x="11" y="7"/>
                    </a:lnTo>
                    <a:lnTo>
                      <a:pt x="13" y="5"/>
                    </a:lnTo>
                    <a:lnTo>
                      <a:pt x="16" y="3"/>
                    </a:lnTo>
                    <a:lnTo>
                      <a:pt x="16" y="2"/>
                    </a:lnTo>
                    <a:lnTo>
                      <a:pt x="15" y="2"/>
                    </a:lnTo>
                    <a:lnTo>
                      <a:pt x="12" y="0"/>
                    </a:lnTo>
                    <a:lnTo>
                      <a:pt x="8" y="2"/>
                    </a:lnTo>
                    <a:lnTo>
                      <a:pt x="6" y="3"/>
                    </a:lnTo>
                    <a:lnTo>
                      <a:pt x="3" y="5"/>
                    </a:lnTo>
                    <a:lnTo>
                      <a:pt x="0" y="9"/>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50" name="Freeform 378"/>
              <p:cNvSpPr>
                <a:spLocks/>
              </p:cNvSpPr>
              <p:nvPr userDrawn="1"/>
            </p:nvSpPr>
            <p:spPr bwMode="auto">
              <a:xfrm>
                <a:off x="281" y="316"/>
                <a:ext cx="6"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 h="9">
                    <a:moveTo>
                      <a:pt x="0" y="9"/>
                    </a:moveTo>
                    <a:lnTo>
                      <a:pt x="0" y="9"/>
                    </a:lnTo>
                    <a:lnTo>
                      <a:pt x="6" y="8"/>
                    </a:lnTo>
                    <a:lnTo>
                      <a:pt x="8" y="8"/>
                    </a:lnTo>
                    <a:lnTo>
                      <a:pt x="11" y="7"/>
                    </a:lnTo>
                    <a:lnTo>
                      <a:pt x="13" y="5"/>
                    </a:lnTo>
                    <a:lnTo>
                      <a:pt x="16" y="3"/>
                    </a:lnTo>
                    <a:lnTo>
                      <a:pt x="16" y="2"/>
                    </a:lnTo>
                    <a:lnTo>
                      <a:pt x="15" y="2"/>
                    </a:lnTo>
                    <a:lnTo>
                      <a:pt x="12" y="0"/>
                    </a:lnTo>
                    <a:lnTo>
                      <a:pt x="8" y="2"/>
                    </a:lnTo>
                    <a:lnTo>
                      <a:pt x="6" y="3"/>
                    </a:lnTo>
                    <a:lnTo>
                      <a:pt x="3" y="5"/>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51" name="Freeform 379"/>
              <p:cNvSpPr>
                <a:spLocks/>
              </p:cNvSpPr>
              <p:nvPr userDrawn="1"/>
            </p:nvSpPr>
            <p:spPr bwMode="auto">
              <a:xfrm>
                <a:off x="165" y="179"/>
                <a:ext cx="4" cy="5"/>
              </a:xfrm>
              <a:custGeom>
                <a:avLst/>
                <a:gdLst>
                  <a:gd name="T0" fmla="*/ 0 w 12"/>
                  <a:gd name="T1" fmla="*/ 0 h 17"/>
                  <a:gd name="T2" fmla="*/ 0 w 12"/>
                  <a:gd name="T3" fmla="*/ 0 h 17"/>
                  <a:gd name="T4" fmla="*/ 0 w 12"/>
                  <a:gd name="T5" fmla="*/ 0 h 17"/>
                  <a:gd name="T6" fmla="*/ 0 w 12"/>
                  <a:gd name="T7" fmla="*/ 0 h 17"/>
                  <a:gd name="T8" fmla="*/ 0 w 12"/>
                  <a:gd name="T9" fmla="*/ 0 h 17"/>
                  <a:gd name="T10" fmla="*/ 0 w 12"/>
                  <a:gd name="T11" fmla="*/ 0 h 17"/>
                  <a:gd name="T12" fmla="*/ 0 w 12"/>
                  <a:gd name="T13" fmla="*/ 0 h 17"/>
                  <a:gd name="T14" fmla="*/ 0 w 12"/>
                  <a:gd name="T15" fmla="*/ 0 h 17"/>
                  <a:gd name="T16" fmla="*/ 0 w 12"/>
                  <a:gd name="T17" fmla="*/ 0 h 17"/>
                  <a:gd name="T18" fmla="*/ 0 w 12"/>
                  <a:gd name="T19" fmla="*/ 0 h 17"/>
                  <a:gd name="T20" fmla="*/ 0 w 12"/>
                  <a:gd name="T21" fmla="*/ 0 h 17"/>
                  <a:gd name="T22" fmla="*/ 0 w 12"/>
                  <a:gd name="T23" fmla="*/ 0 h 17"/>
                  <a:gd name="T24" fmla="*/ 0 w 12"/>
                  <a:gd name="T25" fmla="*/ 0 h 17"/>
                  <a:gd name="T26" fmla="*/ 0 w 12"/>
                  <a:gd name="T27" fmla="*/ 0 h 17"/>
                  <a:gd name="T28" fmla="*/ 0 w 12"/>
                  <a:gd name="T29" fmla="*/ 0 h 17"/>
                  <a:gd name="T30" fmla="*/ 0 w 12"/>
                  <a:gd name="T31" fmla="*/ 0 h 17"/>
                  <a:gd name="T32" fmla="*/ 0 w 12"/>
                  <a:gd name="T33" fmla="*/ 0 h 17"/>
                  <a:gd name="T34" fmla="*/ 0 w 12"/>
                  <a:gd name="T35" fmla="*/ 0 h 17"/>
                  <a:gd name="T36" fmla="*/ 0 w 12"/>
                  <a:gd name="T37" fmla="*/ 0 h 17"/>
                  <a:gd name="T38" fmla="*/ 0 w 12"/>
                  <a:gd name="T39" fmla="*/ 0 h 17"/>
                  <a:gd name="T40" fmla="*/ 0 w 12"/>
                  <a:gd name="T41" fmla="*/ 0 h 17"/>
                  <a:gd name="T42" fmla="*/ 0 w 12"/>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 h="17">
                    <a:moveTo>
                      <a:pt x="2" y="12"/>
                    </a:moveTo>
                    <a:lnTo>
                      <a:pt x="0" y="9"/>
                    </a:lnTo>
                    <a:lnTo>
                      <a:pt x="0" y="8"/>
                    </a:lnTo>
                    <a:lnTo>
                      <a:pt x="0" y="7"/>
                    </a:lnTo>
                    <a:lnTo>
                      <a:pt x="3" y="5"/>
                    </a:lnTo>
                    <a:lnTo>
                      <a:pt x="10" y="3"/>
                    </a:lnTo>
                    <a:lnTo>
                      <a:pt x="11" y="0"/>
                    </a:lnTo>
                    <a:lnTo>
                      <a:pt x="12" y="1"/>
                    </a:lnTo>
                    <a:lnTo>
                      <a:pt x="11" y="7"/>
                    </a:lnTo>
                    <a:lnTo>
                      <a:pt x="7" y="12"/>
                    </a:lnTo>
                    <a:lnTo>
                      <a:pt x="6" y="16"/>
                    </a:lnTo>
                    <a:lnTo>
                      <a:pt x="4" y="17"/>
                    </a:lnTo>
                    <a:lnTo>
                      <a:pt x="3" y="16"/>
                    </a:lnTo>
                    <a:lnTo>
                      <a:pt x="2" y="14"/>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52" name="Freeform 380"/>
              <p:cNvSpPr>
                <a:spLocks/>
              </p:cNvSpPr>
              <p:nvPr userDrawn="1"/>
            </p:nvSpPr>
            <p:spPr bwMode="auto">
              <a:xfrm>
                <a:off x="159" y="179"/>
                <a:ext cx="4" cy="5"/>
              </a:xfrm>
              <a:custGeom>
                <a:avLst/>
                <a:gdLst>
                  <a:gd name="T0" fmla="*/ 0 w 11"/>
                  <a:gd name="T1" fmla="*/ 0 h 16"/>
                  <a:gd name="T2" fmla="*/ 0 w 11"/>
                  <a:gd name="T3" fmla="*/ 0 h 16"/>
                  <a:gd name="T4" fmla="*/ 0 w 11"/>
                  <a:gd name="T5" fmla="*/ 0 h 16"/>
                  <a:gd name="T6" fmla="*/ 0 w 11"/>
                  <a:gd name="T7" fmla="*/ 0 h 16"/>
                  <a:gd name="T8" fmla="*/ 0 w 11"/>
                  <a:gd name="T9" fmla="*/ 0 h 16"/>
                  <a:gd name="T10" fmla="*/ 0 w 11"/>
                  <a:gd name="T11" fmla="*/ 0 h 16"/>
                  <a:gd name="T12" fmla="*/ 0 w 11"/>
                  <a:gd name="T13" fmla="*/ 0 h 16"/>
                  <a:gd name="T14" fmla="*/ 0 w 11"/>
                  <a:gd name="T15" fmla="*/ 0 h 16"/>
                  <a:gd name="T16" fmla="*/ 0 w 11"/>
                  <a:gd name="T17" fmla="*/ 0 h 16"/>
                  <a:gd name="T18" fmla="*/ 0 w 11"/>
                  <a:gd name="T19" fmla="*/ 0 h 16"/>
                  <a:gd name="T20" fmla="*/ 0 w 11"/>
                  <a:gd name="T21" fmla="*/ 0 h 16"/>
                  <a:gd name="T22" fmla="*/ 0 w 11"/>
                  <a:gd name="T23" fmla="*/ 0 h 16"/>
                  <a:gd name="T24" fmla="*/ 0 w 11"/>
                  <a:gd name="T25" fmla="*/ 0 h 16"/>
                  <a:gd name="T26" fmla="*/ 0 w 11"/>
                  <a:gd name="T27" fmla="*/ 0 h 16"/>
                  <a:gd name="T28" fmla="*/ 0 w 11"/>
                  <a:gd name="T29" fmla="*/ 0 h 16"/>
                  <a:gd name="T30" fmla="*/ 0 w 11"/>
                  <a:gd name="T31" fmla="*/ 0 h 16"/>
                  <a:gd name="T32" fmla="*/ 0 w 11"/>
                  <a:gd name="T33" fmla="*/ 0 h 16"/>
                  <a:gd name="T34" fmla="*/ 0 w 11"/>
                  <a:gd name="T35" fmla="*/ 0 h 16"/>
                  <a:gd name="T36" fmla="*/ 0 w 11"/>
                  <a:gd name="T37" fmla="*/ 0 h 16"/>
                  <a:gd name="T38" fmla="*/ 0 w 11"/>
                  <a:gd name="T39" fmla="*/ 0 h 16"/>
                  <a:gd name="T40" fmla="*/ 0 w 11"/>
                  <a:gd name="T41" fmla="*/ 0 h 16"/>
                  <a:gd name="T42" fmla="*/ 0 w 11"/>
                  <a:gd name="T43" fmla="*/ 0 h 16"/>
                  <a:gd name="T44" fmla="*/ 0 w 11"/>
                  <a:gd name="T45" fmla="*/ 0 h 16"/>
                  <a:gd name="T46" fmla="*/ 0 w 11"/>
                  <a:gd name="T47" fmla="*/ 0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 h="16">
                    <a:moveTo>
                      <a:pt x="7" y="5"/>
                    </a:moveTo>
                    <a:lnTo>
                      <a:pt x="10" y="7"/>
                    </a:lnTo>
                    <a:lnTo>
                      <a:pt x="11" y="8"/>
                    </a:lnTo>
                    <a:lnTo>
                      <a:pt x="11" y="9"/>
                    </a:lnTo>
                    <a:lnTo>
                      <a:pt x="11" y="13"/>
                    </a:lnTo>
                    <a:lnTo>
                      <a:pt x="11" y="14"/>
                    </a:lnTo>
                    <a:lnTo>
                      <a:pt x="10" y="16"/>
                    </a:lnTo>
                    <a:lnTo>
                      <a:pt x="7" y="16"/>
                    </a:lnTo>
                    <a:lnTo>
                      <a:pt x="6" y="14"/>
                    </a:lnTo>
                    <a:lnTo>
                      <a:pt x="2" y="10"/>
                    </a:lnTo>
                    <a:lnTo>
                      <a:pt x="1" y="7"/>
                    </a:lnTo>
                    <a:lnTo>
                      <a:pt x="0" y="3"/>
                    </a:lnTo>
                    <a:lnTo>
                      <a:pt x="0" y="1"/>
                    </a:lnTo>
                    <a:lnTo>
                      <a:pt x="1" y="0"/>
                    </a:lnTo>
                    <a:lnTo>
                      <a:pt x="3" y="1"/>
                    </a:lnTo>
                    <a:lnTo>
                      <a:pt x="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53" name="Freeform 381"/>
              <p:cNvSpPr>
                <a:spLocks/>
              </p:cNvSpPr>
              <p:nvPr userDrawn="1"/>
            </p:nvSpPr>
            <p:spPr bwMode="auto">
              <a:xfrm>
                <a:off x="161" y="186"/>
                <a:ext cx="6" cy="7"/>
              </a:xfrm>
              <a:custGeom>
                <a:avLst/>
                <a:gdLst>
                  <a:gd name="T0" fmla="*/ 0 w 19"/>
                  <a:gd name="T1" fmla="*/ 0 h 22"/>
                  <a:gd name="T2" fmla="*/ 0 w 19"/>
                  <a:gd name="T3" fmla="*/ 0 h 22"/>
                  <a:gd name="T4" fmla="*/ 0 w 19"/>
                  <a:gd name="T5" fmla="*/ 0 h 22"/>
                  <a:gd name="T6" fmla="*/ 0 w 19"/>
                  <a:gd name="T7" fmla="*/ 0 h 22"/>
                  <a:gd name="T8" fmla="*/ 0 w 19"/>
                  <a:gd name="T9" fmla="*/ 0 h 22"/>
                  <a:gd name="T10" fmla="*/ 0 w 19"/>
                  <a:gd name="T11" fmla="*/ 0 h 22"/>
                  <a:gd name="T12" fmla="*/ 0 w 19"/>
                  <a:gd name="T13" fmla="*/ 0 h 22"/>
                  <a:gd name="T14" fmla="*/ 0 w 19"/>
                  <a:gd name="T15" fmla="*/ 0 h 22"/>
                  <a:gd name="T16" fmla="*/ 0 w 19"/>
                  <a:gd name="T17" fmla="*/ 0 h 22"/>
                  <a:gd name="T18" fmla="*/ 0 w 19"/>
                  <a:gd name="T19" fmla="*/ 0 h 22"/>
                  <a:gd name="T20" fmla="*/ 0 w 19"/>
                  <a:gd name="T21" fmla="*/ 0 h 22"/>
                  <a:gd name="T22" fmla="*/ 0 w 19"/>
                  <a:gd name="T23" fmla="*/ 0 h 22"/>
                  <a:gd name="T24" fmla="*/ 0 w 19"/>
                  <a:gd name="T25" fmla="*/ 0 h 22"/>
                  <a:gd name="T26" fmla="*/ 0 w 19"/>
                  <a:gd name="T27" fmla="*/ 0 h 22"/>
                  <a:gd name="T28" fmla="*/ 0 w 19"/>
                  <a:gd name="T29" fmla="*/ 0 h 22"/>
                  <a:gd name="T30" fmla="*/ 0 w 19"/>
                  <a:gd name="T31" fmla="*/ 0 h 22"/>
                  <a:gd name="T32" fmla="*/ 0 w 19"/>
                  <a:gd name="T33" fmla="*/ 0 h 22"/>
                  <a:gd name="T34" fmla="*/ 0 w 19"/>
                  <a:gd name="T35" fmla="*/ 0 h 22"/>
                  <a:gd name="T36" fmla="*/ 0 w 19"/>
                  <a:gd name="T37" fmla="*/ 0 h 22"/>
                  <a:gd name="T38" fmla="*/ 0 w 19"/>
                  <a:gd name="T39" fmla="*/ 0 h 22"/>
                  <a:gd name="T40" fmla="*/ 0 w 19"/>
                  <a:gd name="T41" fmla="*/ 0 h 22"/>
                  <a:gd name="T42" fmla="*/ 0 w 19"/>
                  <a:gd name="T43" fmla="*/ 0 h 22"/>
                  <a:gd name="T44" fmla="*/ 0 w 19"/>
                  <a:gd name="T45" fmla="*/ 0 h 22"/>
                  <a:gd name="T46" fmla="*/ 0 w 19"/>
                  <a:gd name="T47" fmla="*/ 0 h 22"/>
                  <a:gd name="T48" fmla="*/ 0 w 19"/>
                  <a:gd name="T49" fmla="*/ 0 h 22"/>
                  <a:gd name="T50" fmla="*/ 0 w 19"/>
                  <a:gd name="T51" fmla="*/ 0 h 22"/>
                  <a:gd name="T52" fmla="*/ 0 w 19"/>
                  <a:gd name="T53" fmla="*/ 0 h 22"/>
                  <a:gd name="T54" fmla="*/ 0 w 19"/>
                  <a:gd name="T55" fmla="*/ 0 h 22"/>
                  <a:gd name="T56" fmla="*/ 0 w 19"/>
                  <a:gd name="T57" fmla="*/ 0 h 22"/>
                  <a:gd name="T58" fmla="*/ 0 w 19"/>
                  <a:gd name="T59" fmla="*/ 0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9" h="22">
                    <a:moveTo>
                      <a:pt x="13" y="2"/>
                    </a:moveTo>
                    <a:lnTo>
                      <a:pt x="15" y="0"/>
                    </a:lnTo>
                    <a:lnTo>
                      <a:pt x="17" y="1"/>
                    </a:lnTo>
                    <a:lnTo>
                      <a:pt x="19" y="1"/>
                    </a:lnTo>
                    <a:lnTo>
                      <a:pt x="19" y="4"/>
                    </a:lnTo>
                    <a:lnTo>
                      <a:pt x="18" y="8"/>
                    </a:lnTo>
                    <a:lnTo>
                      <a:pt x="14" y="17"/>
                    </a:lnTo>
                    <a:lnTo>
                      <a:pt x="13" y="21"/>
                    </a:lnTo>
                    <a:lnTo>
                      <a:pt x="11" y="22"/>
                    </a:lnTo>
                    <a:lnTo>
                      <a:pt x="10" y="22"/>
                    </a:lnTo>
                    <a:lnTo>
                      <a:pt x="9" y="22"/>
                    </a:lnTo>
                    <a:lnTo>
                      <a:pt x="6" y="21"/>
                    </a:lnTo>
                    <a:lnTo>
                      <a:pt x="4" y="15"/>
                    </a:lnTo>
                    <a:lnTo>
                      <a:pt x="1" y="10"/>
                    </a:lnTo>
                    <a:lnTo>
                      <a:pt x="0" y="2"/>
                    </a:lnTo>
                    <a:lnTo>
                      <a:pt x="0" y="1"/>
                    </a:lnTo>
                    <a:lnTo>
                      <a:pt x="2" y="0"/>
                    </a:lnTo>
                    <a:lnTo>
                      <a:pt x="4" y="1"/>
                    </a:lnTo>
                    <a:lnTo>
                      <a:pt x="6" y="2"/>
                    </a:lnTo>
                    <a:lnTo>
                      <a:pt x="8" y="2"/>
                    </a:lnTo>
                    <a:lnTo>
                      <a:pt x="9" y="2"/>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54" name="Freeform 382"/>
              <p:cNvSpPr>
                <a:spLocks/>
              </p:cNvSpPr>
              <p:nvPr userDrawn="1"/>
            </p:nvSpPr>
            <p:spPr bwMode="auto">
              <a:xfrm>
                <a:off x="271" y="179"/>
                <a:ext cx="4" cy="5"/>
              </a:xfrm>
              <a:custGeom>
                <a:avLst/>
                <a:gdLst>
                  <a:gd name="T0" fmla="*/ 0 w 12"/>
                  <a:gd name="T1" fmla="*/ 0 h 17"/>
                  <a:gd name="T2" fmla="*/ 0 w 12"/>
                  <a:gd name="T3" fmla="*/ 0 h 17"/>
                  <a:gd name="T4" fmla="*/ 0 w 12"/>
                  <a:gd name="T5" fmla="*/ 0 h 17"/>
                  <a:gd name="T6" fmla="*/ 0 w 12"/>
                  <a:gd name="T7" fmla="*/ 0 h 17"/>
                  <a:gd name="T8" fmla="*/ 0 w 12"/>
                  <a:gd name="T9" fmla="*/ 0 h 17"/>
                  <a:gd name="T10" fmla="*/ 0 w 12"/>
                  <a:gd name="T11" fmla="*/ 0 h 17"/>
                  <a:gd name="T12" fmla="*/ 0 w 12"/>
                  <a:gd name="T13" fmla="*/ 0 h 17"/>
                  <a:gd name="T14" fmla="*/ 0 w 12"/>
                  <a:gd name="T15" fmla="*/ 0 h 17"/>
                  <a:gd name="T16" fmla="*/ 0 w 12"/>
                  <a:gd name="T17" fmla="*/ 0 h 17"/>
                  <a:gd name="T18" fmla="*/ 0 w 12"/>
                  <a:gd name="T19" fmla="*/ 0 h 17"/>
                  <a:gd name="T20" fmla="*/ 0 w 12"/>
                  <a:gd name="T21" fmla="*/ 0 h 17"/>
                  <a:gd name="T22" fmla="*/ 0 w 12"/>
                  <a:gd name="T23" fmla="*/ 0 h 17"/>
                  <a:gd name="T24" fmla="*/ 0 w 12"/>
                  <a:gd name="T25" fmla="*/ 0 h 17"/>
                  <a:gd name="T26" fmla="*/ 0 w 12"/>
                  <a:gd name="T27" fmla="*/ 0 h 17"/>
                  <a:gd name="T28" fmla="*/ 0 w 12"/>
                  <a:gd name="T29" fmla="*/ 0 h 17"/>
                  <a:gd name="T30" fmla="*/ 0 w 12"/>
                  <a:gd name="T31" fmla="*/ 0 h 17"/>
                  <a:gd name="T32" fmla="*/ 0 w 12"/>
                  <a:gd name="T33" fmla="*/ 0 h 17"/>
                  <a:gd name="T34" fmla="*/ 0 w 12"/>
                  <a:gd name="T35" fmla="*/ 0 h 17"/>
                  <a:gd name="T36" fmla="*/ 0 w 12"/>
                  <a:gd name="T37" fmla="*/ 0 h 17"/>
                  <a:gd name="T38" fmla="*/ 0 w 12"/>
                  <a:gd name="T39" fmla="*/ 0 h 17"/>
                  <a:gd name="T40" fmla="*/ 0 w 12"/>
                  <a:gd name="T41" fmla="*/ 0 h 17"/>
                  <a:gd name="T42" fmla="*/ 0 w 12"/>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 h="17">
                    <a:moveTo>
                      <a:pt x="3" y="13"/>
                    </a:moveTo>
                    <a:lnTo>
                      <a:pt x="0" y="9"/>
                    </a:lnTo>
                    <a:lnTo>
                      <a:pt x="0" y="8"/>
                    </a:lnTo>
                    <a:lnTo>
                      <a:pt x="1" y="7"/>
                    </a:lnTo>
                    <a:lnTo>
                      <a:pt x="3" y="5"/>
                    </a:lnTo>
                    <a:lnTo>
                      <a:pt x="9" y="3"/>
                    </a:lnTo>
                    <a:lnTo>
                      <a:pt x="10" y="0"/>
                    </a:lnTo>
                    <a:lnTo>
                      <a:pt x="12" y="1"/>
                    </a:lnTo>
                    <a:lnTo>
                      <a:pt x="10" y="7"/>
                    </a:lnTo>
                    <a:lnTo>
                      <a:pt x="8" y="12"/>
                    </a:lnTo>
                    <a:lnTo>
                      <a:pt x="5" y="16"/>
                    </a:lnTo>
                    <a:lnTo>
                      <a:pt x="4" y="17"/>
                    </a:lnTo>
                    <a:lnTo>
                      <a:pt x="3" y="16"/>
                    </a:lnTo>
                    <a:lnTo>
                      <a:pt x="1" y="14"/>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55" name="Freeform 383"/>
              <p:cNvSpPr>
                <a:spLocks/>
              </p:cNvSpPr>
              <p:nvPr userDrawn="1"/>
            </p:nvSpPr>
            <p:spPr bwMode="auto">
              <a:xfrm>
                <a:off x="266" y="179"/>
                <a:ext cx="3" cy="5"/>
              </a:xfrm>
              <a:custGeom>
                <a:avLst/>
                <a:gdLst>
                  <a:gd name="T0" fmla="*/ 0 w 11"/>
                  <a:gd name="T1" fmla="*/ 0 h 17"/>
                  <a:gd name="T2" fmla="*/ 0 w 11"/>
                  <a:gd name="T3" fmla="*/ 0 h 17"/>
                  <a:gd name="T4" fmla="*/ 0 w 11"/>
                  <a:gd name="T5" fmla="*/ 0 h 17"/>
                  <a:gd name="T6" fmla="*/ 0 w 11"/>
                  <a:gd name="T7" fmla="*/ 0 h 17"/>
                  <a:gd name="T8" fmla="*/ 0 w 11"/>
                  <a:gd name="T9" fmla="*/ 0 h 17"/>
                  <a:gd name="T10" fmla="*/ 0 w 11"/>
                  <a:gd name="T11" fmla="*/ 0 h 17"/>
                  <a:gd name="T12" fmla="*/ 0 w 11"/>
                  <a:gd name="T13" fmla="*/ 0 h 17"/>
                  <a:gd name="T14" fmla="*/ 0 w 11"/>
                  <a:gd name="T15" fmla="*/ 0 h 17"/>
                  <a:gd name="T16" fmla="*/ 0 w 11"/>
                  <a:gd name="T17" fmla="*/ 0 h 17"/>
                  <a:gd name="T18" fmla="*/ 0 w 11"/>
                  <a:gd name="T19" fmla="*/ 0 h 17"/>
                  <a:gd name="T20" fmla="*/ 0 w 11"/>
                  <a:gd name="T21" fmla="*/ 0 h 17"/>
                  <a:gd name="T22" fmla="*/ 0 w 11"/>
                  <a:gd name="T23" fmla="*/ 0 h 17"/>
                  <a:gd name="T24" fmla="*/ 0 w 11"/>
                  <a:gd name="T25" fmla="*/ 0 h 17"/>
                  <a:gd name="T26" fmla="*/ 0 w 11"/>
                  <a:gd name="T27" fmla="*/ 0 h 17"/>
                  <a:gd name="T28" fmla="*/ 0 w 11"/>
                  <a:gd name="T29" fmla="*/ 0 h 17"/>
                  <a:gd name="T30" fmla="*/ 0 w 11"/>
                  <a:gd name="T31" fmla="*/ 0 h 17"/>
                  <a:gd name="T32" fmla="*/ 0 w 11"/>
                  <a:gd name="T33" fmla="*/ 0 h 17"/>
                  <a:gd name="T34" fmla="*/ 0 w 11"/>
                  <a:gd name="T35" fmla="*/ 0 h 17"/>
                  <a:gd name="T36" fmla="*/ 0 w 11"/>
                  <a:gd name="T37" fmla="*/ 0 h 17"/>
                  <a:gd name="T38" fmla="*/ 0 w 11"/>
                  <a:gd name="T39" fmla="*/ 0 h 17"/>
                  <a:gd name="T40" fmla="*/ 0 w 11"/>
                  <a:gd name="T41" fmla="*/ 0 h 17"/>
                  <a:gd name="T42" fmla="*/ 0 w 11"/>
                  <a:gd name="T43" fmla="*/ 0 h 17"/>
                  <a:gd name="T44" fmla="*/ 0 w 11"/>
                  <a:gd name="T45" fmla="*/ 0 h 17"/>
                  <a:gd name="T46" fmla="*/ 0 w 11"/>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 h="17">
                    <a:moveTo>
                      <a:pt x="6" y="5"/>
                    </a:moveTo>
                    <a:lnTo>
                      <a:pt x="10" y="7"/>
                    </a:lnTo>
                    <a:lnTo>
                      <a:pt x="11" y="9"/>
                    </a:lnTo>
                    <a:lnTo>
                      <a:pt x="10" y="13"/>
                    </a:lnTo>
                    <a:lnTo>
                      <a:pt x="9" y="16"/>
                    </a:lnTo>
                    <a:lnTo>
                      <a:pt x="9" y="17"/>
                    </a:lnTo>
                    <a:lnTo>
                      <a:pt x="5" y="14"/>
                    </a:lnTo>
                    <a:lnTo>
                      <a:pt x="2" y="10"/>
                    </a:lnTo>
                    <a:lnTo>
                      <a:pt x="0" y="5"/>
                    </a:lnTo>
                    <a:lnTo>
                      <a:pt x="0" y="3"/>
                    </a:lnTo>
                    <a:lnTo>
                      <a:pt x="0" y="1"/>
                    </a:lnTo>
                    <a:lnTo>
                      <a:pt x="0" y="0"/>
                    </a:lnTo>
                    <a:lnTo>
                      <a:pt x="2" y="1"/>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56" name="Freeform 384"/>
              <p:cNvSpPr>
                <a:spLocks/>
              </p:cNvSpPr>
              <p:nvPr userDrawn="1"/>
            </p:nvSpPr>
            <p:spPr bwMode="auto">
              <a:xfrm>
                <a:off x="267" y="186"/>
                <a:ext cx="7" cy="7"/>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w 21"/>
                  <a:gd name="T11" fmla="*/ 0 h 22"/>
                  <a:gd name="T12" fmla="*/ 0 w 21"/>
                  <a:gd name="T13" fmla="*/ 0 h 22"/>
                  <a:gd name="T14" fmla="*/ 0 w 21"/>
                  <a:gd name="T15" fmla="*/ 0 h 22"/>
                  <a:gd name="T16" fmla="*/ 0 w 21"/>
                  <a:gd name="T17" fmla="*/ 0 h 22"/>
                  <a:gd name="T18" fmla="*/ 0 w 21"/>
                  <a:gd name="T19" fmla="*/ 0 h 22"/>
                  <a:gd name="T20" fmla="*/ 0 w 21"/>
                  <a:gd name="T21" fmla="*/ 0 h 22"/>
                  <a:gd name="T22" fmla="*/ 0 w 21"/>
                  <a:gd name="T23" fmla="*/ 0 h 22"/>
                  <a:gd name="T24" fmla="*/ 0 w 21"/>
                  <a:gd name="T25" fmla="*/ 0 h 22"/>
                  <a:gd name="T26" fmla="*/ 0 w 21"/>
                  <a:gd name="T27" fmla="*/ 0 h 22"/>
                  <a:gd name="T28" fmla="*/ 0 w 21"/>
                  <a:gd name="T29" fmla="*/ 0 h 22"/>
                  <a:gd name="T30" fmla="*/ 0 w 21"/>
                  <a:gd name="T31" fmla="*/ 0 h 22"/>
                  <a:gd name="T32" fmla="*/ 0 w 21"/>
                  <a:gd name="T33" fmla="*/ 0 h 22"/>
                  <a:gd name="T34" fmla="*/ 0 w 21"/>
                  <a:gd name="T35" fmla="*/ 0 h 22"/>
                  <a:gd name="T36" fmla="*/ 0 w 21"/>
                  <a:gd name="T37" fmla="*/ 0 h 22"/>
                  <a:gd name="T38" fmla="*/ 0 w 21"/>
                  <a:gd name="T39" fmla="*/ 0 h 22"/>
                  <a:gd name="T40" fmla="*/ 0 w 21"/>
                  <a:gd name="T41" fmla="*/ 0 h 22"/>
                  <a:gd name="T42" fmla="*/ 0 w 21"/>
                  <a:gd name="T43" fmla="*/ 0 h 22"/>
                  <a:gd name="T44" fmla="*/ 0 w 21"/>
                  <a:gd name="T45" fmla="*/ 0 h 22"/>
                  <a:gd name="T46" fmla="*/ 0 w 21"/>
                  <a:gd name="T47" fmla="*/ 0 h 22"/>
                  <a:gd name="T48" fmla="*/ 0 w 21"/>
                  <a:gd name="T49" fmla="*/ 0 h 22"/>
                  <a:gd name="T50" fmla="*/ 0 w 21"/>
                  <a:gd name="T51" fmla="*/ 0 h 22"/>
                  <a:gd name="T52" fmla="*/ 0 w 21"/>
                  <a:gd name="T53" fmla="*/ 0 h 22"/>
                  <a:gd name="T54" fmla="*/ 0 w 21"/>
                  <a:gd name="T55" fmla="*/ 0 h 22"/>
                  <a:gd name="T56" fmla="*/ 0 w 21"/>
                  <a:gd name="T57" fmla="*/ 0 h 22"/>
                  <a:gd name="T58" fmla="*/ 0 w 21"/>
                  <a:gd name="T59" fmla="*/ 0 h 22"/>
                  <a:gd name="T60" fmla="*/ 0 w 21"/>
                  <a:gd name="T61" fmla="*/ 0 h 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22">
                    <a:moveTo>
                      <a:pt x="13" y="2"/>
                    </a:moveTo>
                    <a:lnTo>
                      <a:pt x="16" y="0"/>
                    </a:lnTo>
                    <a:lnTo>
                      <a:pt x="17" y="0"/>
                    </a:lnTo>
                    <a:lnTo>
                      <a:pt x="20" y="1"/>
                    </a:lnTo>
                    <a:lnTo>
                      <a:pt x="21" y="4"/>
                    </a:lnTo>
                    <a:lnTo>
                      <a:pt x="20" y="6"/>
                    </a:lnTo>
                    <a:lnTo>
                      <a:pt x="19" y="9"/>
                    </a:lnTo>
                    <a:lnTo>
                      <a:pt x="16" y="17"/>
                    </a:lnTo>
                    <a:lnTo>
                      <a:pt x="15" y="21"/>
                    </a:lnTo>
                    <a:lnTo>
                      <a:pt x="11" y="22"/>
                    </a:lnTo>
                    <a:lnTo>
                      <a:pt x="9" y="22"/>
                    </a:lnTo>
                    <a:lnTo>
                      <a:pt x="8" y="21"/>
                    </a:lnTo>
                    <a:lnTo>
                      <a:pt x="4" y="15"/>
                    </a:lnTo>
                    <a:lnTo>
                      <a:pt x="3" y="10"/>
                    </a:lnTo>
                    <a:lnTo>
                      <a:pt x="0" y="2"/>
                    </a:lnTo>
                    <a:lnTo>
                      <a:pt x="0" y="1"/>
                    </a:lnTo>
                    <a:lnTo>
                      <a:pt x="3" y="0"/>
                    </a:lnTo>
                    <a:lnTo>
                      <a:pt x="6" y="1"/>
                    </a:lnTo>
                    <a:lnTo>
                      <a:pt x="7" y="2"/>
                    </a:lnTo>
                    <a:lnTo>
                      <a:pt x="9" y="2"/>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57" name="Freeform 385"/>
              <p:cNvSpPr>
                <a:spLocks/>
              </p:cNvSpPr>
              <p:nvPr userDrawn="1"/>
            </p:nvSpPr>
            <p:spPr bwMode="auto">
              <a:xfrm>
                <a:off x="160" y="285"/>
                <a:ext cx="4" cy="5"/>
              </a:xfrm>
              <a:custGeom>
                <a:avLst/>
                <a:gdLst>
                  <a:gd name="T0" fmla="*/ 0 w 11"/>
                  <a:gd name="T1" fmla="*/ 0 h 13"/>
                  <a:gd name="T2" fmla="*/ 0 w 11"/>
                  <a:gd name="T3" fmla="*/ 0 h 13"/>
                  <a:gd name="T4" fmla="*/ 0 w 11"/>
                  <a:gd name="T5" fmla="*/ 0 h 13"/>
                  <a:gd name="T6" fmla="*/ 0 w 11"/>
                  <a:gd name="T7" fmla="*/ 0 h 13"/>
                  <a:gd name="T8" fmla="*/ 0 w 11"/>
                  <a:gd name="T9" fmla="*/ 0 h 13"/>
                  <a:gd name="T10" fmla="*/ 0 w 11"/>
                  <a:gd name="T11" fmla="*/ 0 h 13"/>
                  <a:gd name="T12" fmla="*/ 0 w 11"/>
                  <a:gd name="T13" fmla="*/ 0 h 13"/>
                  <a:gd name="T14" fmla="*/ 0 w 11"/>
                  <a:gd name="T15" fmla="*/ 0 h 13"/>
                  <a:gd name="T16" fmla="*/ 0 w 11"/>
                  <a:gd name="T17" fmla="*/ 0 h 13"/>
                  <a:gd name="T18" fmla="*/ 0 w 11"/>
                  <a:gd name="T19" fmla="*/ 0 h 13"/>
                  <a:gd name="T20" fmla="*/ 0 w 11"/>
                  <a:gd name="T21" fmla="*/ 0 h 13"/>
                  <a:gd name="T22" fmla="*/ 0 w 11"/>
                  <a:gd name="T23" fmla="*/ 0 h 13"/>
                  <a:gd name="T24" fmla="*/ 0 w 11"/>
                  <a:gd name="T25" fmla="*/ 0 h 13"/>
                  <a:gd name="T26" fmla="*/ 0 w 11"/>
                  <a:gd name="T27" fmla="*/ 0 h 13"/>
                  <a:gd name="T28" fmla="*/ 0 w 11"/>
                  <a:gd name="T29" fmla="*/ 0 h 13"/>
                  <a:gd name="T30" fmla="*/ 0 w 11"/>
                  <a:gd name="T31" fmla="*/ 0 h 13"/>
                  <a:gd name="T32" fmla="*/ 0 w 11"/>
                  <a:gd name="T33" fmla="*/ 0 h 13"/>
                  <a:gd name="T34" fmla="*/ 0 w 11"/>
                  <a:gd name="T35" fmla="*/ 0 h 13"/>
                  <a:gd name="T36" fmla="*/ 0 w 11"/>
                  <a:gd name="T37" fmla="*/ 0 h 13"/>
                  <a:gd name="T38" fmla="*/ 0 w 11"/>
                  <a:gd name="T39" fmla="*/ 0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 h="13">
                    <a:moveTo>
                      <a:pt x="1" y="4"/>
                    </a:moveTo>
                    <a:lnTo>
                      <a:pt x="0" y="1"/>
                    </a:lnTo>
                    <a:lnTo>
                      <a:pt x="0" y="0"/>
                    </a:lnTo>
                    <a:lnTo>
                      <a:pt x="1" y="0"/>
                    </a:lnTo>
                    <a:lnTo>
                      <a:pt x="3" y="1"/>
                    </a:lnTo>
                    <a:lnTo>
                      <a:pt x="5" y="1"/>
                    </a:lnTo>
                    <a:lnTo>
                      <a:pt x="9" y="4"/>
                    </a:lnTo>
                    <a:lnTo>
                      <a:pt x="11" y="7"/>
                    </a:lnTo>
                    <a:lnTo>
                      <a:pt x="11" y="9"/>
                    </a:lnTo>
                    <a:lnTo>
                      <a:pt x="11" y="12"/>
                    </a:lnTo>
                    <a:lnTo>
                      <a:pt x="9" y="13"/>
                    </a:lnTo>
                    <a:lnTo>
                      <a:pt x="5" y="10"/>
                    </a:lnTo>
                    <a:lnTo>
                      <a:pt x="4" y="8"/>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58" name="Freeform 386"/>
              <p:cNvSpPr>
                <a:spLocks/>
              </p:cNvSpPr>
              <p:nvPr userDrawn="1"/>
            </p:nvSpPr>
            <p:spPr bwMode="auto">
              <a:xfrm>
                <a:off x="166" y="285"/>
                <a:ext cx="3" cy="5"/>
              </a:xfrm>
              <a:custGeom>
                <a:avLst/>
                <a:gdLst>
                  <a:gd name="T0" fmla="*/ 0 w 10"/>
                  <a:gd name="T1" fmla="*/ 0 h 13"/>
                  <a:gd name="T2" fmla="*/ 0 w 10"/>
                  <a:gd name="T3" fmla="*/ 0 h 13"/>
                  <a:gd name="T4" fmla="*/ 0 w 10"/>
                  <a:gd name="T5" fmla="*/ 0 h 13"/>
                  <a:gd name="T6" fmla="*/ 0 w 10"/>
                  <a:gd name="T7" fmla="*/ 0 h 13"/>
                  <a:gd name="T8" fmla="*/ 0 w 10"/>
                  <a:gd name="T9" fmla="*/ 0 h 13"/>
                  <a:gd name="T10" fmla="*/ 0 w 10"/>
                  <a:gd name="T11" fmla="*/ 0 h 13"/>
                  <a:gd name="T12" fmla="*/ 0 w 10"/>
                  <a:gd name="T13" fmla="*/ 0 h 13"/>
                  <a:gd name="T14" fmla="*/ 0 w 10"/>
                  <a:gd name="T15" fmla="*/ 0 h 13"/>
                  <a:gd name="T16" fmla="*/ 0 w 10"/>
                  <a:gd name="T17" fmla="*/ 0 h 13"/>
                  <a:gd name="T18" fmla="*/ 0 w 10"/>
                  <a:gd name="T19" fmla="*/ 0 h 13"/>
                  <a:gd name="T20" fmla="*/ 0 w 10"/>
                  <a:gd name="T21" fmla="*/ 0 h 13"/>
                  <a:gd name="T22" fmla="*/ 0 w 10"/>
                  <a:gd name="T23" fmla="*/ 0 h 13"/>
                  <a:gd name="T24" fmla="*/ 0 w 10"/>
                  <a:gd name="T25" fmla="*/ 0 h 13"/>
                  <a:gd name="T26" fmla="*/ 0 w 10"/>
                  <a:gd name="T27" fmla="*/ 0 h 13"/>
                  <a:gd name="T28" fmla="*/ 0 w 10"/>
                  <a:gd name="T29" fmla="*/ 0 h 13"/>
                  <a:gd name="T30" fmla="*/ 0 w 10"/>
                  <a:gd name="T31" fmla="*/ 0 h 13"/>
                  <a:gd name="T32" fmla="*/ 0 w 10"/>
                  <a:gd name="T33" fmla="*/ 0 h 13"/>
                  <a:gd name="T34" fmla="*/ 0 w 10"/>
                  <a:gd name="T35" fmla="*/ 0 h 13"/>
                  <a:gd name="T36" fmla="*/ 0 w 10"/>
                  <a:gd name="T37" fmla="*/ 0 h 13"/>
                  <a:gd name="T38" fmla="*/ 0 w 10"/>
                  <a:gd name="T39" fmla="*/ 0 h 13"/>
                  <a:gd name="T40" fmla="*/ 0 w 10"/>
                  <a:gd name="T41" fmla="*/ 0 h 13"/>
                  <a:gd name="T42" fmla="*/ 0 w 10"/>
                  <a:gd name="T43" fmla="*/ 0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3">
                    <a:moveTo>
                      <a:pt x="5" y="8"/>
                    </a:moveTo>
                    <a:lnTo>
                      <a:pt x="3" y="12"/>
                    </a:lnTo>
                    <a:lnTo>
                      <a:pt x="1" y="13"/>
                    </a:lnTo>
                    <a:lnTo>
                      <a:pt x="0" y="12"/>
                    </a:lnTo>
                    <a:lnTo>
                      <a:pt x="0" y="8"/>
                    </a:lnTo>
                    <a:lnTo>
                      <a:pt x="0" y="5"/>
                    </a:lnTo>
                    <a:lnTo>
                      <a:pt x="0" y="4"/>
                    </a:lnTo>
                    <a:lnTo>
                      <a:pt x="3" y="3"/>
                    </a:lnTo>
                    <a:lnTo>
                      <a:pt x="7" y="1"/>
                    </a:lnTo>
                    <a:lnTo>
                      <a:pt x="9" y="0"/>
                    </a:lnTo>
                    <a:lnTo>
                      <a:pt x="10" y="0"/>
                    </a:lnTo>
                    <a:lnTo>
                      <a:pt x="10" y="1"/>
                    </a:lnTo>
                    <a:lnTo>
                      <a:pt x="9" y="4"/>
                    </a:lnTo>
                    <a:lnTo>
                      <a:pt x="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59" name="Freeform 387"/>
              <p:cNvSpPr>
                <a:spLocks/>
              </p:cNvSpPr>
              <p:nvPr userDrawn="1"/>
            </p:nvSpPr>
            <p:spPr bwMode="auto">
              <a:xfrm>
                <a:off x="161" y="291"/>
                <a:ext cx="7" cy="6"/>
              </a:xfrm>
              <a:custGeom>
                <a:avLst/>
                <a:gdLst>
                  <a:gd name="T0" fmla="*/ 0 w 20"/>
                  <a:gd name="T1" fmla="*/ 0 h 18"/>
                  <a:gd name="T2" fmla="*/ 0 w 20"/>
                  <a:gd name="T3" fmla="*/ 0 h 18"/>
                  <a:gd name="T4" fmla="*/ 0 w 20"/>
                  <a:gd name="T5" fmla="*/ 0 h 18"/>
                  <a:gd name="T6" fmla="*/ 0 w 20"/>
                  <a:gd name="T7" fmla="*/ 0 h 18"/>
                  <a:gd name="T8" fmla="*/ 0 w 20"/>
                  <a:gd name="T9" fmla="*/ 0 h 18"/>
                  <a:gd name="T10" fmla="*/ 0 w 20"/>
                  <a:gd name="T11" fmla="*/ 0 h 18"/>
                  <a:gd name="T12" fmla="*/ 0 w 20"/>
                  <a:gd name="T13" fmla="*/ 0 h 18"/>
                  <a:gd name="T14" fmla="*/ 0 w 20"/>
                  <a:gd name="T15" fmla="*/ 0 h 18"/>
                  <a:gd name="T16" fmla="*/ 0 w 20"/>
                  <a:gd name="T17" fmla="*/ 0 h 18"/>
                  <a:gd name="T18" fmla="*/ 0 w 20"/>
                  <a:gd name="T19" fmla="*/ 0 h 18"/>
                  <a:gd name="T20" fmla="*/ 0 w 20"/>
                  <a:gd name="T21" fmla="*/ 0 h 18"/>
                  <a:gd name="T22" fmla="*/ 0 w 20"/>
                  <a:gd name="T23" fmla="*/ 0 h 18"/>
                  <a:gd name="T24" fmla="*/ 0 w 20"/>
                  <a:gd name="T25" fmla="*/ 0 h 18"/>
                  <a:gd name="T26" fmla="*/ 0 w 20"/>
                  <a:gd name="T27" fmla="*/ 0 h 18"/>
                  <a:gd name="T28" fmla="*/ 0 w 20"/>
                  <a:gd name="T29" fmla="*/ 0 h 18"/>
                  <a:gd name="T30" fmla="*/ 0 w 20"/>
                  <a:gd name="T31" fmla="*/ 0 h 18"/>
                  <a:gd name="T32" fmla="*/ 0 w 20"/>
                  <a:gd name="T33" fmla="*/ 0 h 18"/>
                  <a:gd name="T34" fmla="*/ 0 w 20"/>
                  <a:gd name="T35" fmla="*/ 0 h 18"/>
                  <a:gd name="T36" fmla="*/ 0 w 20"/>
                  <a:gd name="T37" fmla="*/ 0 h 18"/>
                  <a:gd name="T38" fmla="*/ 0 w 20"/>
                  <a:gd name="T39" fmla="*/ 0 h 18"/>
                  <a:gd name="T40" fmla="*/ 0 w 20"/>
                  <a:gd name="T41" fmla="*/ 0 h 18"/>
                  <a:gd name="T42" fmla="*/ 0 w 20"/>
                  <a:gd name="T43" fmla="*/ 0 h 18"/>
                  <a:gd name="T44" fmla="*/ 0 w 20"/>
                  <a:gd name="T45" fmla="*/ 0 h 18"/>
                  <a:gd name="T46" fmla="*/ 0 w 20"/>
                  <a:gd name="T47" fmla="*/ 0 h 18"/>
                  <a:gd name="T48" fmla="*/ 0 w 20"/>
                  <a:gd name="T49" fmla="*/ 0 h 18"/>
                  <a:gd name="T50" fmla="*/ 0 w 20"/>
                  <a:gd name="T51" fmla="*/ 0 h 18"/>
                  <a:gd name="T52" fmla="*/ 0 w 20"/>
                  <a:gd name="T53" fmla="*/ 0 h 18"/>
                  <a:gd name="T54" fmla="*/ 0 w 20"/>
                  <a:gd name="T55" fmla="*/ 0 h 18"/>
                  <a:gd name="T56" fmla="*/ 0 w 20"/>
                  <a:gd name="T57" fmla="*/ 0 h 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 h="18">
                    <a:moveTo>
                      <a:pt x="13" y="2"/>
                    </a:moveTo>
                    <a:lnTo>
                      <a:pt x="16" y="1"/>
                    </a:lnTo>
                    <a:lnTo>
                      <a:pt x="17" y="1"/>
                    </a:lnTo>
                    <a:lnTo>
                      <a:pt x="20" y="1"/>
                    </a:lnTo>
                    <a:lnTo>
                      <a:pt x="20" y="4"/>
                    </a:lnTo>
                    <a:lnTo>
                      <a:pt x="18" y="6"/>
                    </a:lnTo>
                    <a:lnTo>
                      <a:pt x="16" y="12"/>
                    </a:lnTo>
                    <a:lnTo>
                      <a:pt x="13" y="17"/>
                    </a:lnTo>
                    <a:lnTo>
                      <a:pt x="10" y="18"/>
                    </a:lnTo>
                    <a:lnTo>
                      <a:pt x="8" y="18"/>
                    </a:lnTo>
                    <a:lnTo>
                      <a:pt x="7" y="15"/>
                    </a:lnTo>
                    <a:lnTo>
                      <a:pt x="1" y="8"/>
                    </a:lnTo>
                    <a:lnTo>
                      <a:pt x="0" y="4"/>
                    </a:lnTo>
                    <a:lnTo>
                      <a:pt x="0" y="1"/>
                    </a:lnTo>
                    <a:lnTo>
                      <a:pt x="3" y="0"/>
                    </a:lnTo>
                    <a:lnTo>
                      <a:pt x="4" y="1"/>
                    </a:lnTo>
                    <a:lnTo>
                      <a:pt x="7" y="1"/>
                    </a:lnTo>
                    <a:lnTo>
                      <a:pt x="10" y="2"/>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60" name="Freeform 388"/>
              <p:cNvSpPr>
                <a:spLocks/>
              </p:cNvSpPr>
              <p:nvPr userDrawn="1"/>
            </p:nvSpPr>
            <p:spPr bwMode="auto">
              <a:xfrm>
                <a:off x="161" y="291"/>
                <a:ext cx="7" cy="6"/>
              </a:xfrm>
              <a:custGeom>
                <a:avLst/>
                <a:gdLst>
                  <a:gd name="T0" fmla="*/ 0 w 20"/>
                  <a:gd name="T1" fmla="*/ 0 h 18"/>
                  <a:gd name="T2" fmla="*/ 0 w 20"/>
                  <a:gd name="T3" fmla="*/ 0 h 18"/>
                  <a:gd name="T4" fmla="*/ 0 w 20"/>
                  <a:gd name="T5" fmla="*/ 0 h 18"/>
                  <a:gd name="T6" fmla="*/ 0 w 20"/>
                  <a:gd name="T7" fmla="*/ 0 h 18"/>
                  <a:gd name="T8" fmla="*/ 0 w 20"/>
                  <a:gd name="T9" fmla="*/ 0 h 18"/>
                  <a:gd name="T10" fmla="*/ 0 w 20"/>
                  <a:gd name="T11" fmla="*/ 0 h 18"/>
                  <a:gd name="T12" fmla="*/ 0 w 20"/>
                  <a:gd name="T13" fmla="*/ 0 h 18"/>
                  <a:gd name="T14" fmla="*/ 0 w 20"/>
                  <a:gd name="T15" fmla="*/ 0 h 18"/>
                  <a:gd name="T16" fmla="*/ 0 w 20"/>
                  <a:gd name="T17" fmla="*/ 0 h 18"/>
                  <a:gd name="T18" fmla="*/ 0 w 20"/>
                  <a:gd name="T19" fmla="*/ 0 h 18"/>
                  <a:gd name="T20" fmla="*/ 0 w 20"/>
                  <a:gd name="T21" fmla="*/ 0 h 18"/>
                  <a:gd name="T22" fmla="*/ 0 w 20"/>
                  <a:gd name="T23" fmla="*/ 0 h 18"/>
                  <a:gd name="T24" fmla="*/ 0 w 20"/>
                  <a:gd name="T25" fmla="*/ 0 h 18"/>
                  <a:gd name="T26" fmla="*/ 0 w 20"/>
                  <a:gd name="T27" fmla="*/ 0 h 18"/>
                  <a:gd name="T28" fmla="*/ 0 w 20"/>
                  <a:gd name="T29" fmla="*/ 0 h 18"/>
                  <a:gd name="T30" fmla="*/ 0 w 20"/>
                  <a:gd name="T31" fmla="*/ 0 h 18"/>
                  <a:gd name="T32" fmla="*/ 0 w 20"/>
                  <a:gd name="T33" fmla="*/ 0 h 18"/>
                  <a:gd name="T34" fmla="*/ 0 w 20"/>
                  <a:gd name="T35" fmla="*/ 0 h 18"/>
                  <a:gd name="T36" fmla="*/ 0 w 20"/>
                  <a:gd name="T37" fmla="*/ 0 h 18"/>
                  <a:gd name="T38" fmla="*/ 0 w 20"/>
                  <a:gd name="T39" fmla="*/ 0 h 18"/>
                  <a:gd name="T40" fmla="*/ 0 w 20"/>
                  <a:gd name="T41" fmla="*/ 0 h 18"/>
                  <a:gd name="T42" fmla="*/ 0 w 20"/>
                  <a:gd name="T43" fmla="*/ 0 h 18"/>
                  <a:gd name="T44" fmla="*/ 0 w 20"/>
                  <a:gd name="T45" fmla="*/ 0 h 18"/>
                  <a:gd name="T46" fmla="*/ 0 w 20"/>
                  <a:gd name="T47" fmla="*/ 0 h 18"/>
                  <a:gd name="T48" fmla="*/ 0 w 20"/>
                  <a:gd name="T49" fmla="*/ 0 h 18"/>
                  <a:gd name="T50" fmla="*/ 0 w 20"/>
                  <a:gd name="T51" fmla="*/ 0 h 18"/>
                  <a:gd name="T52" fmla="*/ 0 w 20"/>
                  <a:gd name="T53" fmla="*/ 0 h 18"/>
                  <a:gd name="T54" fmla="*/ 0 w 20"/>
                  <a:gd name="T55" fmla="*/ 0 h 18"/>
                  <a:gd name="T56" fmla="*/ 0 w 20"/>
                  <a:gd name="T57" fmla="*/ 0 h 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 h="18">
                    <a:moveTo>
                      <a:pt x="13" y="2"/>
                    </a:moveTo>
                    <a:lnTo>
                      <a:pt x="16" y="1"/>
                    </a:lnTo>
                    <a:lnTo>
                      <a:pt x="17" y="1"/>
                    </a:lnTo>
                    <a:lnTo>
                      <a:pt x="20" y="1"/>
                    </a:lnTo>
                    <a:lnTo>
                      <a:pt x="20" y="4"/>
                    </a:lnTo>
                    <a:lnTo>
                      <a:pt x="18" y="6"/>
                    </a:lnTo>
                    <a:lnTo>
                      <a:pt x="16" y="12"/>
                    </a:lnTo>
                    <a:lnTo>
                      <a:pt x="13" y="17"/>
                    </a:lnTo>
                    <a:lnTo>
                      <a:pt x="10" y="18"/>
                    </a:lnTo>
                    <a:lnTo>
                      <a:pt x="8" y="18"/>
                    </a:lnTo>
                    <a:lnTo>
                      <a:pt x="7" y="15"/>
                    </a:lnTo>
                    <a:lnTo>
                      <a:pt x="1" y="8"/>
                    </a:lnTo>
                    <a:lnTo>
                      <a:pt x="0" y="4"/>
                    </a:lnTo>
                    <a:lnTo>
                      <a:pt x="0" y="1"/>
                    </a:lnTo>
                    <a:lnTo>
                      <a:pt x="3" y="0"/>
                    </a:lnTo>
                    <a:lnTo>
                      <a:pt x="4" y="1"/>
                    </a:lnTo>
                    <a:lnTo>
                      <a:pt x="7" y="1"/>
                    </a:lnTo>
                    <a:lnTo>
                      <a:pt x="10" y="2"/>
                    </a:lnTo>
                    <a:lnTo>
                      <a:pt x="13"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61" name="Freeform 389"/>
              <p:cNvSpPr>
                <a:spLocks/>
              </p:cNvSpPr>
              <p:nvPr userDrawn="1"/>
            </p:nvSpPr>
            <p:spPr bwMode="auto">
              <a:xfrm>
                <a:off x="264" y="285"/>
                <a:ext cx="4" cy="4"/>
              </a:xfrm>
              <a:custGeom>
                <a:avLst/>
                <a:gdLst>
                  <a:gd name="T0" fmla="*/ 0 w 10"/>
                  <a:gd name="T1" fmla="*/ 0 h 13"/>
                  <a:gd name="T2" fmla="*/ 0 w 10"/>
                  <a:gd name="T3" fmla="*/ 0 h 13"/>
                  <a:gd name="T4" fmla="*/ 0 w 10"/>
                  <a:gd name="T5" fmla="*/ 0 h 13"/>
                  <a:gd name="T6" fmla="*/ 0 w 10"/>
                  <a:gd name="T7" fmla="*/ 0 h 13"/>
                  <a:gd name="T8" fmla="*/ 0 w 10"/>
                  <a:gd name="T9" fmla="*/ 0 h 13"/>
                  <a:gd name="T10" fmla="*/ 0 w 10"/>
                  <a:gd name="T11" fmla="*/ 0 h 13"/>
                  <a:gd name="T12" fmla="*/ 0 w 10"/>
                  <a:gd name="T13" fmla="*/ 0 h 13"/>
                  <a:gd name="T14" fmla="*/ 0 w 10"/>
                  <a:gd name="T15" fmla="*/ 0 h 13"/>
                  <a:gd name="T16" fmla="*/ 0 w 10"/>
                  <a:gd name="T17" fmla="*/ 0 h 13"/>
                  <a:gd name="T18" fmla="*/ 0 w 10"/>
                  <a:gd name="T19" fmla="*/ 0 h 13"/>
                  <a:gd name="T20" fmla="*/ 0 w 10"/>
                  <a:gd name="T21" fmla="*/ 0 h 13"/>
                  <a:gd name="T22" fmla="*/ 0 w 10"/>
                  <a:gd name="T23" fmla="*/ 0 h 13"/>
                  <a:gd name="T24" fmla="*/ 0 w 10"/>
                  <a:gd name="T25" fmla="*/ 0 h 13"/>
                  <a:gd name="T26" fmla="*/ 0 w 10"/>
                  <a:gd name="T27" fmla="*/ 0 h 13"/>
                  <a:gd name="T28" fmla="*/ 0 w 10"/>
                  <a:gd name="T29" fmla="*/ 0 h 13"/>
                  <a:gd name="T30" fmla="*/ 0 w 10"/>
                  <a:gd name="T31" fmla="*/ 0 h 13"/>
                  <a:gd name="T32" fmla="*/ 0 w 10"/>
                  <a:gd name="T33" fmla="*/ 0 h 13"/>
                  <a:gd name="T34" fmla="*/ 0 w 10"/>
                  <a:gd name="T35" fmla="*/ 0 h 13"/>
                  <a:gd name="T36" fmla="*/ 0 w 10"/>
                  <a:gd name="T37" fmla="*/ 0 h 13"/>
                  <a:gd name="T38" fmla="*/ 0 w 10"/>
                  <a:gd name="T39" fmla="*/ 0 h 13"/>
                  <a:gd name="T40" fmla="*/ 0 w 10"/>
                  <a:gd name="T41" fmla="*/ 0 h 13"/>
                  <a:gd name="T42" fmla="*/ 0 w 10"/>
                  <a:gd name="T43" fmla="*/ 0 h 13"/>
                  <a:gd name="T44" fmla="*/ 0 w 10"/>
                  <a:gd name="T45" fmla="*/ 0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13">
                    <a:moveTo>
                      <a:pt x="1" y="0"/>
                    </a:moveTo>
                    <a:lnTo>
                      <a:pt x="2" y="1"/>
                    </a:lnTo>
                    <a:lnTo>
                      <a:pt x="6" y="4"/>
                    </a:lnTo>
                    <a:lnTo>
                      <a:pt x="9" y="5"/>
                    </a:lnTo>
                    <a:lnTo>
                      <a:pt x="10" y="6"/>
                    </a:lnTo>
                    <a:lnTo>
                      <a:pt x="10" y="8"/>
                    </a:lnTo>
                    <a:lnTo>
                      <a:pt x="9" y="10"/>
                    </a:lnTo>
                    <a:lnTo>
                      <a:pt x="7" y="13"/>
                    </a:lnTo>
                    <a:lnTo>
                      <a:pt x="6" y="13"/>
                    </a:lnTo>
                    <a:lnTo>
                      <a:pt x="5" y="11"/>
                    </a:lnTo>
                    <a:lnTo>
                      <a:pt x="2" y="8"/>
                    </a:lnTo>
                    <a:lnTo>
                      <a:pt x="0" y="1"/>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62" name="Freeform 390"/>
              <p:cNvSpPr>
                <a:spLocks/>
              </p:cNvSpPr>
              <p:nvPr userDrawn="1"/>
            </p:nvSpPr>
            <p:spPr bwMode="auto">
              <a:xfrm>
                <a:off x="269" y="285"/>
                <a:ext cx="4" cy="5"/>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13">
                    <a:moveTo>
                      <a:pt x="9" y="5"/>
                    </a:moveTo>
                    <a:lnTo>
                      <a:pt x="5" y="9"/>
                    </a:lnTo>
                    <a:lnTo>
                      <a:pt x="4" y="13"/>
                    </a:lnTo>
                    <a:lnTo>
                      <a:pt x="2" y="13"/>
                    </a:lnTo>
                    <a:lnTo>
                      <a:pt x="1" y="13"/>
                    </a:lnTo>
                    <a:lnTo>
                      <a:pt x="1" y="12"/>
                    </a:lnTo>
                    <a:lnTo>
                      <a:pt x="0" y="8"/>
                    </a:lnTo>
                    <a:lnTo>
                      <a:pt x="0" y="5"/>
                    </a:lnTo>
                    <a:lnTo>
                      <a:pt x="1" y="4"/>
                    </a:lnTo>
                    <a:lnTo>
                      <a:pt x="5" y="3"/>
                    </a:lnTo>
                    <a:lnTo>
                      <a:pt x="9" y="0"/>
                    </a:lnTo>
                    <a:lnTo>
                      <a:pt x="10" y="0"/>
                    </a:lnTo>
                    <a:lnTo>
                      <a:pt x="12" y="1"/>
                    </a:lnTo>
                    <a:lnTo>
                      <a:pt x="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63" name="Freeform 391"/>
              <p:cNvSpPr>
                <a:spLocks/>
              </p:cNvSpPr>
              <p:nvPr userDrawn="1"/>
            </p:nvSpPr>
            <p:spPr bwMode="auto">
              <a:xfrm>
                <a:off x="265" y="291"/>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w 20"/>
                  <a:gd name="T37" fmla="*/ 0 h 19"/>
                  <a:gd name="T38" fmla="*/ 0 w 20"/>
                  <a:gd name="T39" fmla="*/ 0 h 19"/>
                  <a:gd name="T40" fmla="*/ 0 w 20"/>
                  <a:gd name="T41" fmla="*/ 0 h 19"/>
                  <a:gd name="T42" fmla="*/ 0 w 20"/>
                  <a:gd name="T43" fmla="*/ 0 h 19"/>
                  <a:gd name="T44" fmla="*/ 0 w 20"/>
                  <a:gd name="T45" fmla="*/ 0 h 19"/>
                  <a:gd name="T46" fmla="*/ 0 w 20"/>
                  <a:gd name="T47" fmla="*/ 0 h 19"/>
                  <a:gd name="T48" fmla="*/ 0 w 20"/>
                  <a:gd name="T49" fmla="*/ 0 h 19"/>
                  <a:gd name="T50" fmla="*/ 0 w 20"/>
                  <a:gd name="T51" fmla="*/ 0 h 19"/>
                  <a:gd name="T52" fmla="*/ 0 w 20"/>
                  <a:gd name="T53" fmla="*/ 0 h 19"/>
                  <a:gd name="T54" fmla="*/ 0 w 20"/>
                  <a:gd name="T55" fmla="*/ 0 h 19"/>
                  <a:gd name="T56" fmla="*/ 0 w 20"/>
                  <a:gd name="T57" fmla="*/ 0 h 19"/>
                  <a:gd name="T58" fmla="*/ 0 w 20"/>
                  <a:gd name="T59" fmla="*/ 0 h 19"/>
                  <a:gd name="T60" fmla="*/ 0 w 20"/>
                  <a:gd name="T61" fmla="*/ 0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 h="19">
                    <a:moveTo>
                      <a:pt x="4" y="1"/>
                    </a:moveTo>
                    <a:lnTo>
                      <a:pt x="7" y="2"/>
                    </a:lnTo>
                    <a:lnTo>
                      <a:pt x="9" y="2"/>
                    </a:lnTo>
                    <a:lnTo>
                      <a:pt x="13" y="2"/>
                    </a:lnTo>
                    <a:lnTo>
                      <a:pt x="16" y="1"/>
                    </a:lnTo>
                    <a:lnTo>
                      <a:pt x="17" y="1"/>
                    </a:lnTo>
                    <a:lnTo>
                      <a:pt x="18" y="1"/>
                    </a:lnTo>
                    <a:lnTo>
                      <a:pt x="20" y="3"/>
                    </a:lnTo>
                    <a:lnTo>
                      <a:pt x="18" y="7"/>
                    </a:lnTo>
                    <a:lnTo>
                      <a:pt x="14" y="13"/>
                    </a:lnTo>
                    <a:lnTo>
                      <a:pt x="13" y="16"/>
                    </a:lnTo>
                    <a:lnTo>
                      <a:pt x="11" y="19"/>
                    </a:lnTo>
                    <a:lnTo>
                      <a:pt x="9" y="19"/>
                    </a:lnTo>
                    <a:lnTo>
                      <a:pt x="8" y="19"/>
                    </a:lnTo>
                    <a:lnTo>
                      <a:pt x="7" y="18"/>
                    </a:lnTo>
                    <a:lnTo>
                      <a:pt x="3" y="13"/>
                    </a:lnTo>
                    <a:lnTo>
                      <a:pt x="0" y="6"/>
                    </a:lnTo>
                    <a:lnTo>
                      <a:pt x="0" y="3"/>
                    </a:lnTo>
                    <a:lnTo>
                      <a:pt x="0" y="1"/>
                    </a:lnTo>
                    <a:lnTo>
                      <a:pt x="3" y="0"/>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64" name="Freeform 392"/>
              <p:cNvSpPr>
                <a:spLocks/>
              </p:cNvSpPr>
              <p:nvPr userDrawn="1"/>
            </p:nvSpPr>
            <p:spPr bwMode="auto">
              <a:xfrm>
                <a:off x="265" y="291"/>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w 20"/>
                  <a:gd name="T37" fmla="*/ 0 h 19"/>
                  <a:gd name="T38" fmla="*/ 0 w 20"/>
                  <a:gd name="T39" fmla="*/ 0 h 19"/>
                  <a:gd name="T40" fmla="*/ 0 w 20"/>
                  <a:gd name="T41" fmla="*/ 0 h 19"/>
                  <a:gd name="T42" fmla="*/ 0 w 20"/>
                  <a:gd name="T43" fmla="*/ 0 h 19"/>
                  <a:gd name="T44" fmla="*/ 0 w 20"/>
                  <a:gd name="T45" fmla="*/ 0 h 19"/>
                  <a:gd name="T46" fmla="*/ 0 w 20"/>
                  <a:gd name="T47" fmla="*/ 0 h 19"/>
                  <a:gd name="T48" fmla="*/ 0 w 20"/>
                  <a:gd name="T49" fmla="*/ 0 h 19"/>
                  <a:gd name="T50" fmla="*/ 0 w 20"/>
                  <a:gd name="T51" fmla="*/ 0 h 19"/>
                  <a:gd name="T52" fmla="*/ 0 w 20"/>
                  <a:gd name="T53" fmla="*/ 0 h 19"/>
                  <a:gd name="T54" fmla="*/ 0 w 20"/>
                  <a:gd name="T55" fmla="*/ 0 h 19"/>
                  <a:gd name="T56" fmla="*/ 0 w 20"/>
                  <a:gd name="T57" fmla="*/ 0 h 19"/>
                  <a:gd name="T58" fmla="*/ 0 w 20"/>
                  <a:gd name="T59" fmla="*/ 0 h 19"/>
                  <a:gd name="T60" fmla="*/ 0 w 20"/>
                  <a:gd name="T61" fmla="*/ 0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 h="19">
                    <a:moveTo>
                      <a:pt x="4" y="1"/>
                    </a:moveTo>
                    <a:lnTo>
                      <a:pt x="7" y="2"/>
                    </a:lnTo>
                    <a:lnTo>
                      <a:pt x="9" y="2"/>
                    </a:lnTo>
                    <a:lnTo>
                      <a:pt x="13" y="2"/>
                    </a:lnTo>
                    <a:lnTo>
                      <a:pt x="16" y="1"/>
                    </a:lnTo>
                    <a:lnTo>
                      <a:pt x="17" y="1"/>
                    </a:lnTo>
                    <a:lnTo>
                      <a:pt x="18" y="1"/>
                    </a:lnTo>
                    <a:lnTo>
                      <a:pt x="20" y="3"/>
                    </a:lnTo>
                    <a:lnTo>
                      <a:pt x="18" y="7"/>
                    </a:lnTo>
                    <a:lnTo>
                      <a:pt x="14" y="13"/>
                    </a:lnTo>
                    <a:lnTo>
                      <a:pt x="13" y="16"/>
                    </a:lnTo>
                    <a:lnTo>
                      <a:pt x="11" y="19"/>
                    </a:lnTo>
                    <a:lnTo>
                      <a:pt x="9" y="19"/>
                    </a:lnTo>
                    <a:lnTo>
                      <a:pt x="8" y="19"/>
                    </a:lnTo>
                    <a:lnTo>
                      <a:pt x="7" y="18"/>
                    </a:lnTo>
                    <a:lnTo>
                      <a:pt x="3" y="13"/>
                    </a:lnTo>
                    <a:lnTo>
                      <a:pt x="0" y="6"/>
                    </a:lnTo>
                    <a:lnTo>
                      <a:pt x="0" y="3"/>
                    </a:lnTo>
                    <a:lnTo>
                      <a:pt x="0" y="1"/>
                    </a:lnTo>
                    <a:lnTo>
                      <a:pt x="3" y="0"/>
                    </a:lnTo>
                    <a:lnTo>
                      <a:pt x="4"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65" name="Freeform 393"/>
              <p:cNvSpPr>
                <a:spLocks/>
              </p:cNvSpPr>
              <p:nvPr userDrawn="1"/>
            </p:nvSpPr>
            <p:spPr bwMode="auto">
              <a:xfrm>
                <a:off x="163" y="188"/>
                <a:ext cx="2" cy="4"/>
              </a:xfrm>
              <a:custGeom>
                <a:avLst/>
                <a:gdLst>
                  <a:gd name="T0" fmla="*/ 0 w 8"/>
                  <a:gd name="T1" fmla="*/ 0 h 13"/>
                  <a:gd name="T2" fmla="*/ 0 w 8"/>
                  <a:gd name="T3" fmla="*/ 0 h 13"/>
                  <a:gd name="T4" fmla="*/ 0 w 8"/>
                  <a:gd name="T5" fmla="*/ 0 h 13"/>
                  <a:gd name="T6" fmla="*/ 0 w 8"/>
                  <a:gd name="T7" fmla="*/ 0 h 13"/>
                  <a:gd name="T8" fmla="*/ 0 w 8"/>
                  <a:gd name="T9" fmla="*/ 0 h 13"/>
                  <a:gd name="T10" fmla="*/ 0 w 8"/>
                  <a:gd name="T11" fmla="*/ 0 h 13"/>
                  <a:gd name="T12" fmla="*/ 0 w 8"/>
                  <a:gd name="T13" fmla="*/ 0 h 13"/>
                  <a:gd name="T14" fmla="*/ 0 w 8"/>
                  <a:gd name="T15" fmla="*/ 0 h 13"/>
                  <a:gd name="T16" fmla="*/ 0 w 8"/>
                  <a:gd name="T17" fmla="*/ 0 h 13"/>
                  <a:gd name="T18" fmla="*/ 0 w 8"/>
                  <a:gd name="T19" fmla="*/ 0 h 13"/>
                  <a:gd name="T20" fmla="*/ 0 w 8"/>
                  <a:gd name="T21" fmla="*/ 0 h 13"/>
                  <a:gd name="T22" fmla="*/ 0 w 8"/>
                  <a:gd name="T23" fmla="*/ 0 h 13"/>
                  <a:gd name="T24" fmla="*/ 0 w 8"/>
                  <a:gd name="T25" fmla="*/ 0 h 13"/>
                  <a:gd name="T26" fmla="*/ 0 w 8"/>
                  <a:gd name="T27" fmla="*/ 0 h 13"/>
                  <a:gd name="T28" fmla="*/ 0 w 8"/>
                  <a:gd name="T29" fmla="*/ 0 h 13"/>
                  <a:gd name="T30" fmla="*/ 0 w 8"/>
                  <a:gd name="T31" fmla="*/ 0 h 13"/>
                  <a:gd name="T32" fmla="*/ 0 w 8"/>
                  <a:gd name="T33" fmla="*/ 0 h 13"/>
                  <a:gd name="T34" fmla="*/ 0 w 8"/>
                  <a:gd name="T35" fmla="*/ 0 h 13"/>
                  <a:gd name="T36" fmla="*/ 0 w 8"/>
                  <a:gd name="T37" fmla="*/ 0 h 13"/>
                  <a:gd name="T38" fmla="*/ 0 w 8"/>
                  <a:gd name="T39" fmla="*/ 0 h 13"/>
                  <a:gd name="T40" fmla="*/ 0 w 8"/>
                  <a:gd name="T41" fmla="*/ 0 h 13"/>
                  <a:gd name="T42" fmla="*/ 0 w 8"/>
                  <a:gd name="T43" fmla="*/ 0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 h="13">
                    <a:moveTo>
                      <a:pt x="4" y="0"/>
                    </a:moveTo>
                    <a:lnTo>
                      <a:pt x="1" y="0"/>
                    </a:lnTo>
                    <a:lnTo>
                      <a:pt x="1" y="2"/>
                    </a:lnTo>
                    <a:lnTo>
                      <a:pt x="0" y="3"/>
                    </a:lnTo>
                    <a:lnTo>
                      <a:pt x="1" y="7"/>
                    </a:lnTo>
                    <a:lnTo>
                      <a:pt x="3" y="9"/>
                    </a:lnTo>
                    <a:lnTo>
                      <a:pt x="3" y="12"/>
                    </a:lnTo>
                    <a:lnTo>
                      <a:pt x="5" y="13"/>
                    </a:lnTo>
                    <a:lnTo>
                      <a:pt x="6" y="12"/>
                    </a:lnTo>
                    <a:lnTo>
                      <a:pt x="8" y="9"/>
                    </a:lnTo>
                    <a:lnTo>
                      <a:pt x="8" y="5"/>
                    </a:lnTo>
                    <a:lnTo>
                      <a:pt x="8" y="2"/>
                    </a:lnTo>
                    <a:lnTo>
                      <a:pt x="8" y="0"/>
                    </a:lnTo>
                    <a:lnTo>
                      <a:pt x="6" y="0"/>
                    </a:lnTo>
                    <a:lnTo>
                      <a:pt x="4"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66" name="Freeform 394"/>
              <p:cNvSpPr>
                <a:spLocks/>
              </p:cNvSpPr>
              <p:nvPr userDrawn="1"/>
            </p:nvSpPr>
            <p:spPr bwMode="auto">
              <a:xfrm>
                <a:off x="269" y="188"/>
                <a:ext cx="3" cy="4"/>
              </a:xfrm>
              <a:custGeom>
                <a:avLst/>
                <a:gdLst>
                  <a:gd name="T0" fmla="*/ 0 w 8"/>
                  <a:gd name="T1" fmla="*/ 0 h 13"/>
                  <a:gd name="T2" fmla="*/ 0 w 8"/>
                  <a:gd name="T3" fmla="*/ 0 h 13"/>
                  <a:gd name="T4" fmla="*/ 0 w 8"/>
                  <a:gd name="T5" fmla="*/ 0 h 13"/>
                  <a:gd name="T6" fmla="*/ 0 w 8"/>
                  <a:gd name="T7" fmla="*/ 0 h 13"/>
                  <a:gd name="T8" fmla="*/ 0 w 8"/>
                  <a:gd name="T9" fmla="*/ 0 h 13"/>
                  <a:gd name="T10" fmla="*/ 0 w 8"/>
                  <a:gd name="T11" fmla="*/ 0 h 13"/>
                  <a:gd name="T12" fmla="*/ 0 w 8"/>
                  <a:gd name="T13" fmla="*/ 0 h 13"/>
                  <a:gd name="T14" fmla="*/ 0 w 8"/>
                  <a:gd name="T15" fmla="*/ 0 h 13"/>
                  <a:gd name="T16" fmla="*/ 0 w 8"/>
                  <a:gd name="T17" fmla="*/ 0 h 13"/>
                  <a:gd name="T18" fmla="*/ 0 w 8"/>
                  <a:gd name="T19" fmla="*/ 0 h 13"/>
                  <a:gd name="T20" fmla="*/ 0 w 8"/>
                  <a:gd name="T21" fmla="*/ 0 h 13"/>
                  <a:gd name="T22" fmla="*/ 0 w 8"/>
                  <a:gd name="T23" fmla="*/ 0 h 13"/>
                  <a:gd name="T24" fmla="*/ 0 w 8"/>
                  <a:gd name="T25" fmla="*/ 0 h 13"/>
                  <a:gd name="T26" fmla="*/ 0 w 8"/>
                  <a:gd name="T27" fmla="*/ 0 h 13"/>
                  <a:gd name="T28" fmla="*/ 0 w 8"/>
                  <a:gd name="T29" fmla="*/ 0 h 13"/>
                  <a:gd name="T30" fmla="*/ 0 w 8"/>
                  <a:gd name="T31" fmla="*/ 0 h 13"/>
                  <a:gd name="T32" fmla="*/ 0 w 8"/>
                  <a:gd name="T33" fmla="*/ 0 h 13"/>
                  <a:gd name="T34" fmla="*/ 0 w 8"/>
                  <a:gd name="T35" fmla="*/ 0 h 13"/>
                  <a:gd name="T36" fmla="*/ 0 w 8"/>
                  <a:gd name="T37" fmla="*/ 0 h 13"/>
                  <a:gd name="T38" fmla="*/ 0 w 8"/>
                  <a:gd name="T39" fmla="*/ 0 h 13"/>
                  <a:gd name="T40" fmla="*/ 0 w 8"/>
                  <a:gd name="T41" fmla="*/ 0 h 13"/>
                  <a:gd name="T42" fmla="*/ 0 w 8"/>
                  <a:gd name="T43" fmla="*/ 0 h 13"/>
                  <a:gd name="T44" fmla="*/ 0 w 8"/>
                  <a:gd name="T45" fmla="*/ 0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 h="13">
                    <a:moveTo>
                      <a:pt x="2" y="0"/>
                    </a:moveTo>
                    <a:lnTo>
                      <a:pt x="1" y="0"/>
                    </a:lnTo>
                    <a:lnTo>
                      <a:pt x="0" y="2"/>
                    </a:lnTo>
                    <a:lnTo>
                      <a:pt x="0" y="3"/>
                    </a:lnTo>
                    <a:lnTo>
                      <a:pt x="0" y="7"/>
                    </a:lnTo>
                    <a:lnTo>
                      <a:pt x="1" y="9"/>
                    </a:lnTo>
                    <a:lnTo>
                      <a:pt x="1" y="12"/>
                    </a:lnTo>
                    <a:lnTo>
                      <a:pt x="4" y="13"/>
                    </a:lnTo>
                    <a:lnTo>
                      <a:pt x="5" y="12"/>
                    </a:lnTo>
                    <a:lnTo>
                      <a:pt x="6" y="9"/>
                    </a:lnTo>
                    <a:lnTo>
                      <a:pt x="6" y="5"/>
                    </a:lnTo>
                    <a:lnTo>
                      <a:pt x="8" y="2"/>
                    </a:lnTo>
                    <a:lnTo>
                      <a:pt x="6" y="0"/>
                    </a:lnTo>
                    <a:lnTo>
                      <a:pt x="5" y="0"/>
                    </a:lnTo>
                    <a:lnTo>
                      <a:pt x="2"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67" name="Freeform 395"/>
              <p:cNvSpPr>
                <a:spLocks/>
              </p:cNvSpPr>
              <p:nvPr userDrawn="1"/>
            </p:nvSpPr>
            <p:spPr bwMode="auto">
              <a:xfrm>
                <a:off x="163" y="293"/>
                <a:ext cx="3" cy="3"/>
              </a:xfrm>
              <a:custGeom>
                <a:avLst/>
                <a:gdLst>
                  <a:gd name="T0" fmla="*/ 0 w 8"/>
                  <a:gd name="T1" fmla="*/ 0 h 9"/>
                  <a:gd name="T2" fmla="*/ 0 w 8"/>
                  <a:gd name="T3" fmla="*/ 0 h 9"/>
                  <a:gd name="T4" fmla="*/ 0 w 8"/>
                  <a:gd name="T5" fmla="*/ 0 h 9"/>
                  <a:gd name="T6" fmla="*/ 0 w 8"/>
                  <a:gd name="T7" fmla="*/ 0 h 9"/>
                  <a:gd name="T8" fmla="*/ 0 w 8"/>
                  <a:gd name="T9" fmla="*/ 0 h 9"/>
                  <a:gd name="T10" fmla="*/ 0 w 8"/>
                  <a:gd name="T11" fmla="*/ 0 h 9"/>
                  <a:gd name="T12" fmla="*/ 0 w 8"/>
                  <a:gd name="T13" fmla="*/ 0 h 9"/>
                  <a:gd name="T14" fmla="*/ 0 w 8"/>
                  <a:gd name="T15" fmla="*/ 0 h 9"/>
                  <a:gd name="T16" fmla="*/ 0 w 8"/>
                  <a:gd name="T17" fmla="*/ 0 h 9"/>
                  <a:gd name="T18" fmla="*/ 0 w 8"/>
                  <a:gd name="T19" fmla="*/ 0 h 9"/>
                  <a:gd name="T20" fmla="*/ 0 w 8"/>
                  <a:gd name="T21" fmla="*/ 0 h 9"/>
                  <a:gd name="T22" fmla="*/ 0 w 8"/>
                  <a:gd name="T23" fmla="*/ 0 h 9"/>
                  <a:gd name="T24" fmla="*/ 0 w 8"/>
                  <a:gd name="T25" fmla="*/ 0 h 9"/>
                  <a:gd name="T26" fmla="*/ 0 w 8"/>
                  <a:gd name="T27" fmla="*/ 0 h 9"/>
                  <a:gd name="T28" fmla="*/ 0 w 8"/>
                  <a:gd name="T29" fmla="*/ 0 h 9"/>
                  <a:gd name="T30" fmla="*/ 0 w 8"/>
                  <a:gd name="T31" fmla="*/ 0 h 9"/>
                  <a:gd name="T32" fmla="*/ 0 w 8"/>
                  <a:gd name="T33" fmla="*/ 0 h 9"/>
                  <a:gd name="T34" fmla="*/ 0 w 8"/>
                  <a:gd name="T35" fmla="*/ 0 h 9"/>
                  <a:gd name="T36" fmla="*/ 0 w 8"/>
                  <a:gd name="T37" fmla="*/ 0 h 9"/>
                  <a:gd name="T38" fmla="*/ 0 w 8"/>
                  <a:gd name="T39" fmla="*/ 0 h 9"/>
                  <a:gd name="T40" fmla="*/ 0 w 8"/>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 h="9">
                    <a:moveTo>
                      <a:pt x="4" y="0"/>
                    </a:moveTo>
                    <a:lnTo>
                      <a:pt x="3" y="0"/>
                    </a:lnTo>
                    <a:lnTo>
                      <a:pt x="2" y="0"/>
                    </a:lnTo>
                    <a:lnTo>
                      <a:pt x="0" y="2"/>
                    </a:lnTo>
                    <a:lnTo>
                      <a:pt x="2" y="6"/>
                    </a:lnTo>
                    <a:lnTo>
                      <a:pt x="4" y="9"/>
                    </a:lnTo>
                    <a:lnTo>
                      <a:pt x="5" y="9"/>
                    </a:lnTo>
                    <a:lnTo>
                      <a:pt x="7" y="8"/>
                    </a:lnTo>
                    <a:lnTo>
                      <a:pt x="8" y="4"/>
                    </a:lnTo>
                    <a:lnTo>
                      <a:pt x="8" y="2"/>
                    </a:lnTo>
                    <a:lnTo>
                      <a:pt x="8" y="0"/>
                    </a:lnTo>
                    <a:lnTo>
                      <a:pt x="7" y="0"/>
                    </a:lnTo>
                    <a:lnTo>
                      <a:pt x="4"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68" name="Freeform 396"/>
              <p:cNvSpPr>
                <a:spLocks/>
              </p:cNvSpPr>
              <p:nvPr userDrawn="1"/>
            </p:nvSpPr>
            <p:spPr bwMode="auto">
              <a:xfrm>
                <a:off x="267" y="293"/>
                <a:ext cx="2" cy="3"/>
              </a:xfrm>
              <a:custGeom>
                <a:avLst/>
                <a:gdLst>
                  <a:gd name="T0" fmla="*/ 0 w 6"/>
                  <a:gd name="T1" fmla="*/ 0 h 10"/>
                  <a:gd name="T2" fmla="*/ 0 w 6"/>
                  <a:gd name="T3" fmla="*/ 0 h 10"/>
                  <a:gd name="T4" fmla="*/ 0 w 6"/>
                  <a:gd name="T5" fmla="*/ 0 h 10"/>
                  <a:gd name="T6" fmla="*/ 0 w 6"/>
                  <a:gd name="T7" fmla="*/ 0 h 10"/>
                  <a:gd name="T8" fmla="*/ 0 w 6"/>
                  <a:gd name="T9" fmla="*/ 0 h 10"/>
                  <a:gd name="T10" fmla="*/ 0 w 6"/>
                  <a:gd name="T11" fmla="*/ 0 h 10"/>
                  <a:gd name="T12" fmla="*/ 0 w 6"/>
                  <a:gd name="T13" fmla="*/ 0 h 10"/>
                  <a:gd name="T14" fmla="*/ 0 w 6"/>
                  <a:gd name="T15" fmla="*/ 0 h 10"/>
                  <a:gd name="T16" fmla="*/ 0 w 6"/>
                  <a:gd name="T17" fmla="*/ 0 h 10"/>
                  <a:gd name="T18" fmla="*/ 0 w 6"/>
                  <a:gd name="T19" fmla="*/ 0 h 10"/>
                  <a:gd name="T20" fmla="*/ 0 w 6"/>
                  <a:gd name="T21" fmla="*/ 0 h 10"/>
                  <a:gd name="T22" fmla="*/ 0 w 6"/>
                  <a:gd name="T23" fmla="*/ 0 h 10"/>
                  <a:gd name="T24" fmla="*/ 0 w 6"/>
                  <a:gd name="T25" fmla="*/ 0 h 10"/>
                  <a:gd name="T26" fmla="*/ 0 w 6"/>
                  <a:gd name="T27" fmla="*/ 0 h 10"/>
                  <a:gd name="T28" fmla="*/ 0 w 6"/>
                  <a:gd name="T29" fmla="*/ 0 h 10"/>
                  <a:gd name="T30" fmla="*/ 0 w 6"/>
                  <a:gd name="T31" fmla="*/ 0 h 10"/>
                  <a:gd name="T32" fmla="*/ 0 w 6"/>
                  <a:gd name="T33" fmla="*/ 0 h 10"/>
                  <a:gd name="T34" fmla="*/ 0 w 6"/>
                  <a:gd name="T35" fmla="*/ 0 h 10"/>
                  <a:gd name="T36" fmla="*/ 0 w 6"/>
                  <a:gd name="T37" fmla="*/ 0 h 10"/>
                  <a:gd name="T38" fmla="*/ 0 w 6"/>
                  <a:gd name="T39" fmla="*/ 0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 h="10">
                    <a:moveTo>
                      <a:pt x="0" y="4"/>
                    </a:moveTo>
                    <a:lnTo>
                      <a:pt x="0" y="7"/>
                    </a:lnTo>
                    <a:lnTo>
                      <a:pt x="1" y="9"/>
                    </a:lnTo>
                    <a:lnTo>
                      <a:pt x="2" y="10"/>
                    </a:lnTo>
                    <a:lnTo>
                      <a:pt x="4" y="8"/>
                    </a:lnTo>
                    <a:lnTo>
                      <a:pt x="5" y="4"/>
                    </a:lnTo>
                    <a:lnTo>
                      <a:pt x="6" y="1"/>
                    </a:lnTo>
                    <a:lnTo>
                      <a:pt x="5" y="0"/>
                    </a:lnTo>
                    <a:lnTo>
                      <a:pt x="4" y="0"/>
                    </a:lnTo>
                    <a:lnTo>
                      <a:pt x="2" y="0"/>
                    </a:lnTo>
                    <a:lnTo>
                      <a:pt x="1" y="0"/>
                    </a:lnTo>
                    <a:lnTo>
                      <a:pt x="0" y="0"/>
                    </a:lnTo>
                    <a:lnTo>
                      <a:pt x="0" y="3"/>
                    </a:lnTo>
                    <a:lnTo>
                      <a:pt x="0"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69" name="Freeform 397"/>
              <p:cNvSpPr>
                <a:spLocks/>
              </p:cNvSpPr>
              <p:nvPr userDrawn="1"/>
            </p:nvSpPr>
            <p:spPr bwMode="auto">
              <a:xfrm>
                <a:off x="203" y="237"/>
                <a:ext cx="41" cy="43"/>
              </a:xfrm>
              <a:custGeom>
                <a:avLst/>
                <a:gdLst>
                  <a:gd name="T0" fmla="*/ 0 w 122"/>
                  <a:gd name="T1" fmla="*/ 0 h 128"/>
                  <a:gd name="T2" fmla="*/ 0 w 122"/>
                  <a:gd name="T3" fmla="*/ 0 h 128"/>
                  <a:gd name="T4" fmla="*/ 0 w 122"/>
                  <a:gd name="T5" fmla="*/ 0 h 128"/>
                  <a:gd name="T6" fmla="*/ 0 w 122"/>
                  <a:gd name="T7" fmla="*/ 0 h 128"/>
                  <a:gd name="T8" fmla="*/ 0 w 122"/>
                  <a:gd name="T9" fmla="*/ 0 h 128"/>
                  <a:gd name="T10" fmla="*/ 0 w 122"/>
                  <a:gd name="T11" fmla="*/ 0 h 128"/>
                  <a:gd name="T12" fmla="*/ 0 w 122"/>
                  <a:gd name="T13" fmla="*/ 0 h 128"/>
                  <a:gd name="T14" fmla="*/ 0 w 122"/>
                  <a:gd name="T15" fmla="*/ 0 h 128"/>
                  <a:gd name="T16" fmla="*/ 0 w 122"/>
                  <a:gd name="T17" fmla="*/ 0 h 128"/>
                  <a:gd name="T18" fmla="*/ 0 w 122"/>
                  <a:gd name="T19" fmla="*/ 0 h 128"/>
                  <a:gd name="T20" fmla="*/ 0 w 122"/>
                  <a:gd name="T21" fmla="*/ 0 h 128"/>
                  <a:gd name="T22" fmla="*/ 0 w 122"/>
                  <a:gd name="T23" fmla="*/ 0 h 128"/>
                  <a:gd name="T24" fmla="*/ 0 w 122"/>
                  <a:gd name="T25" fmla="*/ 0 h 128"/>
                  <a:gd name="T26" fmla="*/ 0 w 122"/>
                  <a:gd name="T27" fmla="*/ 0 h 128"/>
                  <a:gd name="T28" fmla="*/ 0 w 122"/>
                  <a:gd name="T29" fmla="*/ 0 h 128"/>
                  <a:gd name="T30" fmla="*/ 0 w 122"/>
                  <a:gd name="T31" fmla="*/ 0 h 128"/>
                  <a:gd name="T32" fmla="*/ 0 w 122"/>
                  <a:gd name="T33" fmla="*/ 0 h 128"/>
                  <a:gd name="T34" fmla="*/ 0 w 122"/>
                  <a:gd name="T35" fmla="*/ 0 h 128"/>
                  <a:gd name="T36" fmla="*/ 0 w 122"/>
                  <a:gd name="T37" fmla="*/ 0 h 128"/>
                  <a:gd name="T38" fmla="*/ 0 w 122"/>
                  <a:gd name="T39" fmla="*/ 0 h 128"/>
                  <a:gd name="T40" fmla="*/ 0 w 122"/>
                  <a:gd name="T41" fmla="*/ 0 h 128"/>
                  <a:gd name="T42" fmla="*/ 0 w 122"/>
                  <a:gd name="T43" fmla="*/ 0 h 128"/>
                  <a:gd name="T44" fmla="*/ 0 w 122"/>
                  <a:gd name="T45" fmla="*/ 0 h 128"/>
                  <a:gd name="T46" fmla="*/ 0 w 122"/>
                  <a:gd name="T47" fmla="*/ 0 h 128"/>
                  <a:gd name="T48" fmla="*/ 0 w 122"/>
                  <a:gd name="T49" fmla="*/ 0 h 128"/>
                  <a:gd name="T50" fmla="*/ 0 w 122"/>
                  <a:gd name="T51" fmla="*/ 0 h 128"/>
                  <a:gd name="T52" fmla="*/ 0 w 122"/>
                  <a:gd name="T53" fmla="*/ 0 h 128"/>
                  <a:gd name="T54" fmla="*/ 0 w 122"/>
                  <a:gd name="T55" fmla="*/ 0 h 128"/>
                  <a:gd name="T56" fmla="*/ 0 w 122"/>
                  <a:gd name="T57" fmla="*/ 0 h 128"/>
                  <a:gd name="T58" fmla="*/ 0 w 122"/>
                  <a:gd name="T59" fmla="*/ 0 h 128"/>
                  <a:gd name="T60" fmla="*/ 0 w 122"/>
                  <a:gd name="T61" fmla="*/ 0 h 128"/>
                  <a:gd name="T62" fmla="*/ 0 w 122"/>
                  <a:gd name="T63" fmla="*/ 0 h 128"/>
                  <a:gd name="T64" fmla="*/ 0 w 122"/>
                  <a:gd name="T65" fmla="*/ 0 h 128"/>
                  <a:gd name="T66" fmla="*/ 0 w 122"/>
                  <a:gd name="T67" fmla="*/ 0 h 128"/>
                  <a:gd name="T68" fmla="*/ 0 w 122"/>
                  <a:gd name="T69" fmla="*/ 0 h 128"/>
                  <a:gd name="T70" fmla="*/ 0 w 122"/>
                  <a:gd name="T71" fmla="*/ 0 h 128"/>
                  <a:gd name="T72" fmla="*/ 0 w 122"/>
                  <a:gd name="T73" fmla="*/ 0 h 128"/>
                  <a:gd name="T74" fmla="*/ 0 w 122"/>
                  <a:gd name="T75" fmla="*/ 0 h 128"/>
                  <a:gd name="T76" fmla="*/ 0 w 122"/>
                  <a:gd name="T77" fmla="*/ 0 h 128"/>
                  <a:gd name="T78" fmla="*/ 0 w 122"/>
                  <a:gd name="T79" fmla="*/ 0 h 128"/>
                  <a:gd name="T80" fmla="*/ 0 w 122"/>
                  <a:gd name="T81" fmla="*/ 0 h 128"/>
                  <a:gd name="T82" fmla="*/ 0 w 122"/>
                  <a:gd name="T83" fmla="*/ 0 h 128"/>
                  <a:gd name="T84" fmla="*/ 0 w 122"/>
                  <a:gd name="T85" fmla="*/ 0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2" h="128">
                    <a:moveTo>
                      <a:pt x="0" y="5"/>
                    </a:moveTo>
                    <a:lnTo>
                      <a:pt x="18" y="5"/>
                    </a:lnTo>
                    <a:lnTo>
                      <a:pt x="19" y="3"/>
                    </a:lnTo>
                    <a:lnTo>
                      <a:pt x="22" y="1"/>
                    </a:lnTo>
                    <a:lnTo>
                      <a:pt x="23" y="0"/>
                    </a:lnTo>
                    <a:lnTo>
                      <a:pt x="27" y="0"/>
                    </a:lnTo>
                    <a:lnTo>
                      <a:pt x="30" y="0"/>
                    </a:lnTo>
                    <a:lnTo>
                      <a:pt x="32" y="1"/>
                    </a:lnTo>
                    <a:lnTo>
                      <a:pt x="36" y="5"/>
                    </a:lnTo>
                    <a:lnTo>
                      <a:pt x="50" y="5"/>
                    </a:lnTo>
                    <a:lnTo>
                      <a:pt x="53" y="3"/>
                    </a:lnTo>
                    <a:lnTo>
                      <a:pt x="54" y="1"/>
                    </a:lnTo>
                    <a:lnTo>
                      <a:pt x="58" y="0"/>
                    </a:lnTo>
                    <a:lnTo>
                      <a:pt x="61" y="0"/>
                    </a:lnTo>
                    <a:lnTo>
                      <a:pt x="63" y="0"/>
                    </a:lnTo>
                    <a:lnTo>
                      <a:pt x="66" y="1"/>
                    </a:lnTo>
                    <a:lnTo>
                      <a:pt x="69" y="3"/>
                    </a:lnTo>
                    <a:lnTo>
                      <a:pt x="70" y="5"/>
                    </a:lnTo>
                    <a:lnTo>
                      <a:pt x="84" y="5"/>
                    </a:lnTo>
                    <a:lnTo>
                      <a:pt x="88" y="1"/>
                    </a:lnTo>
                    <a:lnTo>
                      <a:pt x="89" y="0"/>
                    </a:lnTo>
                    <a:lnTo>
                      <a:pt x="93" y="0"/>
                    </a:lnTo>
                    <a:lnTo>
                      <a:pt x="98" y="1"/>
                    </a:lnTo>
                    <a:lnTo>
                      <a:pt x="102" y="5"/>
                    </a:lnTo>
                    <a:lnTo>
                      <a:pt x="122" y="5"/>
                    </a:lnTo>
                    <a:lnTo>
                      <a:pt x="122" y="95"/>
                    </a:lnTo>
                    <a:lnTo>
                      <a:pt x="105" y="95"/>
                    </a:lnTo>
                    <a:lnTo>
                      <a:pt x="105" y="128"/>
                    </a:lnTo>
                    <a:lnTo>
                      <a:pt x="85" y="128"/>
                    </a:lnTo>
                    <a:lnTo>
                      <a:pt x="85" y="95"/>
                    </a:lnTo>
                    <a:lnTo>
                      <a:pt x="36" y="95"/>
                    </a:lnTo>
                    <a:lnTo>
                      <a:pt x="36" y="128"/>
                    </a:lnTo>
                    <a:lnTo>
                      <a:pt x="17" y="128"/>
                    </a:lnTo>
                    <a:lnTo>
                      <a:pt x="17" y="93"/>
                    </a:lnTo>
                    <a:lnTo>
                      <a:pt x="0" y="93"/>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70" name="Rectangle 398"/>
              <p:cNvSpPr>
                <a:spLocks noChangeArrowheads="1"/>
              </p:cNvSpPr>
              <p:nvPr userDrawn="1"/>
            </p:nvSpPr>
            <p:spPr bwMode="auto">
              <a:xfrm>
                <a:off x="205" y="241"/>
                <a:ext cx="37" cy="25"/>
              </a:xfrm>
              <a:prstGeom prst="rect">
                <a:avLst/>
              </a:prstGeom>
              <a:solidFill>
                <a:srgbClr val="EF49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71" name="Freeform 399"/>
              <p:cNvSpPr>
                <a:spLocks/>
              </p:cNvSpPr>
              <p:nvPr userDrawn="1"/>
            </p:nvSpPr>
            <p:spPr bwMode="auto">
              <a:xfrm>
                <a:off x="208" y="247"/>
                <a:ext cx="3" cy="3"/>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0"/>
                    </a:lnTo>
                    <a:lnTo>
                      <a:pt x="1" y="1"/>
                    </a:lnTo>
                    <a:lnTo>
                      <a:pt x="0" y="4"/>
                    </a:lnTo>
                    <a:lnTo>
                      <a:pt x="0" y="5"/>
                    </a:lnTo>
                    <a:lnTo>
                      <a:pt x="0" y="8"/>
                    </a:lnTo>
                    <a:lnTo>
                      <a:pt x="1" y="9"/>
                    </a:lnTo>
                    <a:lnTo>
                      <a:pt x="2" y="10"/>
                    </a:lnTo>
                    <a:lnTo>
                      <a:pt x="5" y="10"/>
                    </a:lnTo>
                    <a:lnTo>
                      <a:pt x="8" y="10"/>
                    </a:lnTo>
                    <a:lnTo>
                      <a:pt x="9" y="9"/>
                    </a:lnTo>
                    <a:lnTo>
                      <a:pt x="10" y="8"/>
                    </a:lnTo>
                    <a:lnTo>
                      <a:pt x="10" y="5"/>
                    </a:lnTo>
                    <a:lnTo>
                      <a:pt x="10" y="4"/>
                    </a:lnTo>
                    <a:lnTo>
                      <a:pt x="9" y="1"/>
                    </a:lnTo>
                    <a:lnTo>
                      <a:pt x="8" y="0"/>
                    </a:lnTo>
                    <a:lnTo>
                      <a:pt x="5"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72" name="Freeform 400"/>
              <p:cNvSpPr>
                <a:spLocks/>
              </p:cNvSpPr>
              <p:nvPr userDrawn="1"/>
            </p:nvSpPr>
            <p:spPr bwMode="auto">
              <a:xfrm>
                <a:off x="208" y="247"/>
                <a:ext cx="3" cy="3"/>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0"/>
                    </a:lnTo>
                    <a:lnTo>
                      <a:pt x="1" y="1"/>
                    </a:lnTo>
                    <a:lnTo>
                      <a:pt x="0" y="4"/>
                    </a:lnTo>
                    <a:lnTo>
                      <a:pt x="0" y="5"/>
                    </a:lnTo>
                    <a:lnTo>
                      <a:pt x="0" y="8"/>
                    </a:lnTo>
                    <a:lnTo>
                      <a:pt x="1" y="9"/>
                    </a:lnTo>
                    <a:lnTo>
                      <a:pt x="2" y="10"/>
                    </a:lnTo>
                    <a:lnTo>
                      <a:pt x="5" y="10"/>
                    </a:lnTo>
                    <a:lnTo>
                      <a:pt x="8" y="10"/>
                    </a:lnTo>
                    <a:lnTo>
                      <a:pt x="9" y="9"/>
                    </a:lnTo>
                    <a:lnTo>
                      <a:pt x="10" y="8"/>
                    </a:lnTo>
                    <a:lnTo>
                      <a:pt x="10" y="5"/>
                    </a:lnTo>
                    <a:lnTo>
                      <a:pt x="10" y="4"/>
                    </a:lnTo>
                    <a:lnTo>
                      <a:pt x="9" y="1"/>
                    </a:lnTo>
                    <a:lnTo>
                      <a:pt x="8"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73" name="Freeform 401"/>
              <p:cNvSpPr>
                <a:spLocks/>
              </p:cNvSpPr>
              <p:nvPr userDrawn="1"/>
            </p:nvSpPr>
            <p:spPr bwMode="auto">
              <a:xfrm>
                <a:off x="208" y="247"/>
                <a:ext cx="3" cy="3"/>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w 10"/>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0">
                    <a:moveTo>
                      <a:pt x="5" y="0"/>
                    </a:moveTo>
                    <a:lnTo>
                      <a:pt x="5" y="0"/>
                    </a:lnTo>
                    <a:lnTo>
                      <a:pt x="2" y="0"/>
                    </a:lnTo>
                    <a:lnTo>
                      <a:pt x="1" y="1"/>
                    </a:lnTo>
                    <a:lnTo>
                      <a:pt x="0" y="4"/>
                    </a:lnTo>
                    <a:lnTo>
                      <a:pt x="0" y="5"/>
                    </a:lnTo>
                    <a:lnTo>
                      <a:pt x="0" y="8"/>
                    </a:lnTo>
                    <a:lnTo>
                      <a:pt x="1" y="9"/>
                    </a:lnTo>
                    <a:lnTo>
                      <a:pt x="2" y="10"/>
                    </a:lnTo>
                    <a:lnTo>
                      <a:pt x="5" y="10"/>
                    </a:lnTo>
                    <a:lnTo>
                      <a:pt x="8" y="10"/>
                    </a:lnTo>
                    <a:lnTo>
                      <a:pt x="9" y="9"/>
                    </a:lnTo>
                    <a:lnTo>
                      <a:pt x="10" y="8"/>
                    </a:lnTo>
                    <a:lnTo>
                      <a:pt x="10" y="5"/>
                    </a:lnTo>
                    <a:lnTo>
                      <a:pt x="10" y="4"/>
                    </a:lnTo>
                    <a:lnTo>
                      <a:pt x="9" y="1"/>
                    </a:lnTo>
                    <a:lnTo>
                      <a:pt x="8" y="0"/>
                    </a:lnTo>
                    <a:lnTo>
                      <a:pt x="5"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74" name="Freeform 402"/>
              <p:cNvSpPr>
                <a:spLocks/>
              </p:cNvSpPr>
              <p:nvPr userDrawn="1"/>
            </p:nvSpPr>
            <p:spPr bwMode="auto">
              <a:xfrm>
                <a:off x="236" y="247"/>
                <a:ext cx="4" cy="3"/>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0"/>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0"/>
                    </a:lnTo>
                    <a:lnTo>
                      <a:pt x="6"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75" name="Freeform 403"/>
              <p:cNvSpPr>
                <a:spLocks/>
              </p:cNvSpPr>
              <p:nvPr userDrawn="1"/>
            </p:nvSpPr>
            <p:spPr bwMode="auto">
              <a:xfrm>
                <a:off x="236" y="247"/>
                <a:ext cx="4" cy="3"/>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0"/>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76" name="Freeform 404"/>
              <p:cNvSpPr>
                <a:spLocks/>
              </p:cNvSpPr>
              <p:nvPr userDrawn="1"/>
            </p:nvSpPr>
            <p:spPr bwMode="auto">
              <a:xfrm>
                <a:off x="236" y="247"/>
                <a:ext cx="4" cy="3"/>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w 11"/>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 h="10">
                    <a:moveTo>
                      <a:pt x="6" y="0"/>
                    </a:moveTo>
                    <a:lnTo>
                      <a:pt x="6" y="0"/>
                    </a:lnTo>
                    <a:lnTo>
                      <a:pt x="3" y="0"/>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0"/>
                    </a:lnTo>
                    <a:lnTo>
                      <a:pt x="6"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77" name="Freeform 405"/>
              <p:cNvSpPr>
                <a:spLocks/>
              </p:cNvSpPr>
              <p:nvPr userDrawn="1"/>
            </p:nvSpPr>
            <p:spPr bwMode="auto">
              <a:xfrm>
                <a:off x="208" y="260"/>
                <a:ext cx="3" cy="4"/>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1"/>
                    </a:lnTo>
                    <a:lnTo>
                      <a:pt x="1" y="1"/>
                    </a:lnTo>
                    <a:lnTo>
                      <a:pt x="0" y="4"/>
                    </a:lnTo>
                    <a:lnTo>
                      <a:pt x="0" y="5"/>
                    </a:lnTo>
                    <a:lnTo>
                      <a:pt x="0" y="8"/>
                    </a:lnTo>
                    <a:lnTo>
                      <a:pt x="1" y="9"/>
                    </a:lnTo>
                    <a:lnTo>
                      <a:pt x="4" y="10"/>
                    </a:lnTo>
                    <a:lnTo>
                      <a:pt x="5" y="10"/>
                    </a:lnTo>
                    <a:lnTo>
                      <a:pt x="8" y="10"/>
                    </a:lnTo>
                    <a:lnTo>
                      <a:pt x="9" y="9"/>
                    </a:lnTo>
                    <a:lnTo>
                      <a:pt x="10" y="8"/>
                    </a:lnTo>
                    <a:lnTo>
                      <a:pt x="10" y="5"/>
                    </a:lnTo>
                    <a:lnTo>
                      <a:pt x="10" y="4"/>
                    </a:lnTo>
                    <a:lnTo>
                      <a:pt x="9" y="1"/>
                    </a:lnTo>
                    <a:lnTo>
                      <a:pt x="8" y="1"/>
                    </a:lnTo>
                    <a:lnTo>
                      <a:pt x="5"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78" name="Freeform 406"/>
              <p:cNvSpPr>
                <a:spLocks/>
              </p:cNvSpPr>
              <p:nvPr userDrawn="1"/>
            </p:nvSpPr>
            <p:spPr bwMode="auto">
              <a:xfrm>
                <a:off x="208" y="260"/>
                <a:ext cx="3" cy="4"/>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1"/>
                    </a:lnTo>
                    <a:lnTo>
                      <a:pt x="1" y="1"/>
                    </a:lnTo>
                    <a:lnTo>
                      <a:pt x="0" y="4"/>
                    </a:lnTo>
                    <a:lnTo>
                      <a:pt x="0" y="5"/>
                    </a:lnTo>
                    <a:lnTo>
                      <a:pt x="0" y="8"/>
                    </a:lnTo>
                    <a:lnTo>
                      <a:pt x="1" y="9"/>
                    </a:lnTo>
                    <a:lnTo>
                      <a:pt x="4" y="10"/>
                    </a:lnTo>
                    <a:lnTo>
                      <a:pt x="5" y="10"/>
                    </a:lnTo>
                    <a:lnTo>
                      <a:pt x="8" y="10"/>
                    </a:lnTo>
                    <a:lnTo>
                      <a:pt x="9" y="9"/>
                    </a:lnTo>
                    <a:lnTo>
                      <a:pt x="10" y="8"/>
                    </a:lnTo>
                    <a:lnTo>
                      <a:pt x="10" y="5"/>
                    </a:lnTo>
                    <a:lnTo>
                      <a:pt x="10" y="4"/>
                    </a:lnTo>
                    <a:lnTo>
                      <a:pt x="9" y="1"/>
                    </a:lnTo>
                    <a:lnTo>
                      <a:pt x="8" y="1"/>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79" name="Freeform 407"/>
              <p:cNvSpPr>
                <a:spLocks/>
              </p:cNvSpPr>
              <p:nvPr userDrawn="1"/>
            </p:nvSpPr>
            <p:spPr bwMode="auto">
              <a:xfrm>
                <a:off x="208" y="260"/>
                <a:ext cx="3" cy="4"/>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w 10"/>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0">
                    <a:moveTo>
                      <a:pt x="5" y="0"/>
                    </a:moveTo>
                    <a:lnTo>
                      <a:pt x="5" y="0"/>
                    </a:lnTo>
                    <a:lnTo>
                      <a:pt x="2" y="1"/>
                    </a:lnTo>
                    <a:lnTo>
                      <a:pt x="1" y="1"/>
                    </a:lnTo>
                    <a:lnTo>
                      <a:pt x="0" y="4"/>
                    </a:lnTo>
                    <a:lnTo>
                      <a:pt x="0" y="5"/>
                    </a:lnTo>
                    <a:lnTo>
                      <a:pt x="0" y="8"/>
                    </a:lnTo>
                    <a:lnTo>
                      <a:pt x="1" y="9"/>
                    </a:lnTo>
                    <a:lnTo>
                      <a:pt x="4" y="10"/>
                    </a:lnTo>
                    <a:lnTo>
                      <a:pt x="5" y="10"/>
                    </a:lnTo>
                    <a:lnTo>
                      <a:pt x="8" y="10"/>
                    </a:lnTo>
                    <a:lnTo>
                      <a:pt x="9" y="9"/>
                    </a:lnTo>
                    <a:lnTo>
                      <a:pt x="10" y="8"/>
                    </a:lnTo>
                    <a:lnTo>
                      <a:pt x="10" y="5"/>
                    </a:lnTo>
                    <a:lnTo>
                      <a:pt x="10" y="4"/>
                    </a:lnTo>
                    <a:lnTo>
                      <a:pt x="9" y="1"/>
                    </a:lnTo>
                    <a:lnTo>
                      <a:pt x="8" y="1"/>
                    </a:lnTo>
                    <a:lnTo>
                      <a:pt x="5"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80" name="Freeform 408"/>
              <p:cNvSpPr>
                <a:spLocks/>
              </p:cNvSpPr>
              <p:nvPr userDrawn="1"/>
            </p:nvSpPr>
            <p:spPr bwMode="auto">
              <a:xfrm>
                <a:off x="236" y="260"/>
                <a:ext cx="4" cy="4"/>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1"/>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1"/>
                    </a:lnTo>
                    <a:lnTo>
                      <a:pt x="6"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81" name="Freeform 409"/>
              <p:cNvSpPr>
                <a:spLocks/>
              </p:cNvSpPr>
              <p:nvPr userDrawn="1"/>
            </p:nvSpPr>
            <p:spPr bwMode="auto">
              <a:xfrm>
                <a:off x="236" y="260"/>
                <a:ext cx="4" cy="4"/>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1"/>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1"/>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82" name="Freeform 410"/>
              <p:cNvSpPr>
                <a:spLocks/>
              </p:cNvSpPr>
              <p:nvPr userDrawn="1"/>
            </p:nvSpPr>
            <p:spPr bwMode="auto">
              <a:xfrm>
                <a:off x="236" y="260"/>
                <a:ext cx="4" cy="4"/>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w 11"/>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 h="10">
                    <a:moveTo>
                      <a:pt x="6" y="0"/>
                    </a:moveTo>
                    <a:lnTo>
                      <a:pt x="6" y="0"/>
                    </a:lnTo>
                    <a:lnTo>
                      <a:pt x="3" y="1"/>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1"/>
                    </a:lnTo>
                    <a:lnTo>
                      <a:pt x="6"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83" name="Freeform 411"/>
              <p:cNvSpPr>
                <a:spLocks/>
              </p:cNvSpPr>
              <p:nvPr userDrawn="1"/>
            </p:nvSpPr>
            <p:spPr bwMode="auto">
              <a:xfrm>
                <a:off x="215" y="251"/>
                <a:ext cx="17" cy="8"/>
              </a:xfrm>
              <a:custGeom>
                <a:avLst/>
                <a:gdLst>
                  <a:gd name="T0" fmla="*/ 0 w 51"/>
                  <a:gd name="T1" fmla="*/ 0 h 24"/>
                  <a:gd name="T2" fmla="*/ 0 w 51"/>
                  <a:gd name="T3" fmla="*/ 0 h 24"/>
                  <a:gd name="T4" fmla="*/ 0 w 51"/>
                  <a:gd name="T5" fmla="*/ 0 h 24"/>
                  <a:gd name="T6" fmla="*/ 0 w 51"/>
                  <a:gd name="T7" fmla="*/ 0 h 24"/>
                  <a:gd name="T8" fmla="*/ 0 w 51"/>
                  <a:gd name="T9" fmla="*/ 0 h 24"/>
                  <a:gd name="T10" fmla="*/ 0 w 51"/>
                  <a:gd name="T11" fmla="*/ 0 h 24"/>
                  <a:gd name="T12" fmla="*/ 0 w 51"/>
                  <a:gd name="T13" fmla="*/ 0 h 24"/>
                  <a:gd name="T14" fmla="*/ 0 w 51"/>
                  <a:gd name="T15" fmla="*/ 0 h 24"/>
                  <a:gd name="T16" fmla="*/ 0 w 51"/>
                  <a:gd name="T17" fmla="*/ 0 h 24"/>
                  <a:gd name="T18" fmla="*/ 0 w 51"/>
                  <a:gd name="T19" fmla="*/ 0 h 24"/>
                  <a:gd name="T20" fmla="*/ 0 w 51"/>
                  <a:gd name="T21" fmla="*/ 0 h 24"/>
                  <a:gd name="T22" fmla="*/ 0 w 51"/>
                  <a:gd name="T23" fmla="*/ 0 h 24"/>
                  <a:gd name="T24" fmla="*/ 0 w 51"/>
                  <a:gd name="T25" fmla="*/ 0 h 24"/>
                  <a:gd name="T26" fmla="*/ 0 w 51"/>
                  <a:gd name="T27" fmla="*/ 0 h 24"/>
                  <a:gd name="T28" fmla="*/ 0 w 51"/>
                  <a:gd name="T29" fmla="*/ 0 h 24"/>
                  <a:gd name="T30" fmla="*/ 0 w 51"/>
                  <a:gd name="T31" fmla="*/ 0 h 24"/>
                  <a:gd name="T32" fmla="*/ 0 w 51"/>
                  <a:gd name="T33" fmla="*/ 0 h 24"/>
                  <a:gd name="T34" fmla="*/ 0 w 51"/>
                  <a:gd name="T35" fmla="*/ 0 h 24"/>
                  <a:gd name="T36" fmla="*/ 0 w 51"/>
                  <a:gd name="T37" fmla="*/ 0 h 24"/>
                  <a:gd name="T38" fmla="*/ 0 w 51"/>
                  <a:gd name="T39" fmla="*/ 0 h 24"/>
                  <a:gd name="T40" fmla="*/ 0 w 51"/>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24">
                    <a:moveTo>
                      <a:pt x="0" y="11"/>
                    </a:moveTo>
                    <a:lnTo>
                      <a:pt x="0" y="11"/>
                    </a:lnTo>
                    <a:lnTo>
                      <a:pt x="6" y="18"/>
                    </a:lnTo>
                    <a:lnTo>
                      <a:pt x="13" y="22"/>
                    </a:lnTo>
                    <a:lnTo>
                      <a:pt x="19" y="24"/>
                    </a:lnTo>
                    <a:lnTo>
                      <a:pt x="27" y="24"/>
                    </a:lnTo>
                    <a:lnTo>
                      <a:pt x="33" y="24"/>
                    </a:lnTo>
                    <a:lnTo>
                      <a:pt x="40" y="22"/>
                    </a:lnTo>
                    <a:lnTo>
                      <a:pt x="46" y="18"/>
                    </a:lnTo>
                    <a:lnTo>
                      <a:pt x="51" y="11"/>
                    </a:lnTo>
                    <a:lnTo>
                      <a:pt x="46" y="6"/>
                    </a:lnTo>
                    <a:lnTo>
                      <a:pt x="40" y="2"/>
                    </a:lnTo>
                    <a:lnTo>
                      <a:pt x="33" y="1"/>
                    </a:lnTo>
                    <a:lnTo>
                      <a:pt x="27" y="0"/>
                    </a:lnTo>
                    <a:lnTo>
                      <a:pt x="19" y="1"/>
                    </a:lnTo>
                    <a:lnTo>
                      <a:pt x="11" y="2"/>
                    </a:lnTo>
                    <a:lnTo>
                      <a:pt x="6" y="6"/>
                    </a:lnTo>
                    <a:lnTo>
                      <a:pt x="0" y="11"/>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84" name="Freeform 412"/>
              <p:cNvSpPr>
                <a:spLocks/>
              </p:cNvSpPr>
              <p:nvPr userDrawn="1"/>
            </p:nvSpPr>
            <p:spPr bwMode="auto">
              <a:xfrm>
                <a:off x="215" y="251"/>
                <a:ext cx="17" cy="8"/>
              </a:xfrm>
              <a:custGeom>
                <a:avLst/>
                <a:gdLst>
                  <a:gd name="T0" fmla="*/ 0 w 51"/>
                  <a:gd name="T1" fmla="*/ 0 h 24"/>
                  <a:gd name="T2" fmla="*/ 0 w 51"/>
                  <a:gd name="T3" fmla="*/ 0 h 24"/>
                  <a:gd name="T4" fmla="*/ 0 w 51"/>
                  <a:gd name="T5" fmla="*/ 0 h 24"/>
                  <a:gd name="T6" fmla="*/ 0 w 51"/>
                  <a:gd name="T7" fmla="*/ 0 h 24"/>
                  <a:gd name="T8" fmla="*/ 0 w 51"/>
                  <a:gd name="T9" fmla="*/ 0 h 24"/>
                  <a:gd name="T10" fmla="*/ 0 w 51"/>
                  <a:gd name="T11" fmla="*/ 0 h 24"/>
                  <a:gd name="T12" fmla="*/ 0 w 51"/>
                  <a:gd name="T13" fmla="*/ 0 h 24"/>
                  <a:gd name="T14" fmla="*/ 0 w 51"/>
                  <a:gd name="T15" fmla="*/ 0 h 24"/>
                  <a:gd name="T16" fmla="*/ 0 w 51"/>
                  <a:gd name="T17" fmla="*/ 0 h 24"/>
                  <a:gd name="T18" fmla="*/ 0 w 51"/>
                  <a:gd name="T19" fmla="*/ 0 h 24"/>
                  <a:gd name="T20" fmla="*/ 0 w 51"/>
                  <a:gd name="T21" fmla="*/ 0 h 24"/>
                  <a:gd name="T22" fmla="*/ 0 w 51"/>
                  <a:gd name="T23" fmla="*/ 0 h 24"/>
                  <a:gd name="T24" fmla="*/ 0 w 51"/>
                  <a:gd name="T25" fmla="*/ 0 h 24"/>
                  <a:gd name="T26" fmla="*/ 0 w 51"/>
                  <a:gd name="T27" fmla="*/ 0 h 24"/>
                  <a:gd name="T28" fmla="*/ 0 w 51"/>
                  <a:gd name="T29" fmla="*/ 0 h 24"/>
                  <a:gd name="T30" fmla="*/ 0 w 51"/>
                  <a:gd name="T31" fmla="*/ 0 h 24"/>
                  <a:gd name="T32" fmla="*/ 0 w 51"/>
                  <a:gd name="T33" fmla="*/ 0 h 24"/>
                  <a:gd name="T34" fmla="*/ 0 w 51"/>
                  <a:gd name="T35" fmla="*/ 0 h 24"/>
                  <a:gd name="T36" fmla="*/ 0 w 51"/>
                  <a:gd name="T37" fmla="*/ 0 h 24"/>
                  <a:gd name="T38" fmla="*/ 0 w 51"/>
                  <a:gd name="T39" fmla="*/ 0 h 24"/>
                  <a:gd name="T40" fmla="*/ 0 w 51"/>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24">
                    <a:moveTo>
                      <a:pt x="0" y="11"/>
                    </a:moveTo>
                    <a:lnTo>
                      <a:pt x="0" y="11"/>
                    </a:lnTo>
                    <a:lnTo>
                      <a:pt x="6" y="18"/>
                    </a:lnTo>
                    <a:lnTo>
                      <a:pt x="13" y="22"/>
                    </a:lnTo>
                    <a:lnTo>
                      <a:pt x="19" y="24"/>
                    </a:lnTo>
                    <a:lnTo>
                      <a:pt x="27" y="24"/>
                    </a:lnTo>
                    <a:lnTo>
                      <a:pt x="33" y="24"/>
                    </a:lnTo>
                    <a:lnTo>
                      <a:pt x="40" y="22"/>
                    </a:lnTo>
                    <a:lnTo>
                      <a:pt x="46" y="18"/>
                    </a:lnTo>
                    <a:lnTo>
                      <a:pt x="51" y="11"/>
                    </a:lnTo>
                    <a:lnTo>
                      <a:pt x="46" y="6"/>
                    </a:lnTo>
                    <a:lnTo>
                      <a:pt x="40" y="2"/>
                    </a:lnTo>
                    <a:lnTo>
                      <a:pt x="33" y="1"/>
                    </a:lnTo>
                    <a:lnTo>
                      <a:pt x="27" y="0"/>
                    </a:lnTo>
                    <a:lnTo>
                      <a:pt x="19" y="1"/>
                    </a:lnTo>
                    <a:lnTo>
                      <a:pt x="11" y="2"/>
                    </a:lnTo>
                    <a:lnTo>
                      <a:pt x="6" y="6"/>
                    </a:lnTo>
                    <a:lnTo>
                      <a:pt x="0"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85" name="Freeform 413"/>
              <p:cNvSpPr>
                <a:spLocks/>
              </p:cNvSpPr>
              <p:nvPr userDrawn="1"/>
            </p:nvSpPr>
            <p:spPr bwMode="auto">
              <a:xfrm>
                <a:off x="216" y="253"/>
                <a:ext cx="14" cy="5"/>
              </a:xfrm>
              <a:custGeom>
                <a:avLst/>
                <a:gdLst>
                  <a:gd name="T0" fmla="*/ 0 w 41"/>
                  <a:gd name="T1" fmla="*/ 0 h 16"/>
                  <a:gd name="T2" fmla="*/ 0 w 41"/>
                  <a:gd name="T3" fmla="*/ 0 h 16"/>
                  <a:gd name="T4" fmla="*/ 0 w 41"/>
                  <a:gd name="T5" fmla="*/ 0 h 16"/>
                  <a:gd name="T6" fmla="*/ 0 w 41"/>
                  <a:gd name="T7" fmla="*/ 0 h 16"/>
                  <a:gd name="T8" fmla="*/ 0 w 41"/>
                  <a:gd name="T9" fmla="*/ 0 h 16"/>
                  <a:gd name="T10" fmla="*/ 0 w 41"/>
                  <a:gd name="T11" fmla="*/ 0 h 16"/>
                  <a:gd name="T12" fmla="*/ 0 w 41"/>
                  <a:gd name="T13" fmla="*/ 0 h 16"/>
                  <a:gd name="T14" fmla="*/ 0 w 41"/>
                  <a:gd name="T15" fmla="*/ 0 h 16"/>
                  <a:gd name="T16" fmla="*/ 0 w 41"/>
                  <a:gd name="T17" fmla="*/ 0 h 16"/>
                  <a:gd name="T18" fmla="*/ 0 w 41"/>
                  <a:gd name="T19" fmla="*/ 0 h 16"/>
                  <a:gd name="T20" fmla="*/ 0 w 41"/>
                  <a:gd name="T21" fmla="*/ 0 h 16"/>
                  <a:gd name="T22" fmla="*/ 0 w 41"/>
                  <a:gd name="T23" fmla="*/ 0 h 16"/>
                  <a:gd name="T24" fmla="*/ 0 w 41"/>
                  <a:gd name="T25" fmla="*/ 0 h 16"/>
                  <a:gd name="T26" fmla="*/ 0 w 41"/>
                  <a:gd name="T27" fmla="*/ 0 h 16"/>
                  <a:gd name="T28" fmla="*/ 0 w 41"/>
                  <a:gd name="T29" fmla="*/ 0 h 16"/>
                  <a:gd name="T30" fmla="*/ 0 w 41"/>
                  <a:gd name="T31" fmla="*/ 0 h 16"/>
                  <a:gd name="T32" fmla="*/ 0 w 41"/>
                  <a:gd name="T33" fmla="*/ 0 h 16"/>
                  <a:gd name="T34" fmla="*/ 0 w 41"/>
                  <a:gd name="T35" fmla="*/ 0 h 16"/>
                  <a:gd name="T36" fmla="*/ 0 w 41"/>
                  <a:gd name="T37" fmla="*/ 0 h 16"/>
                  <a:gd name="T38" fmla="*/ 0 w 41"/>
                  <a:gd name="T39" fmla="*/ 0 h 16"/>
                  <a:gd name="T40" fmla="*/ 0 w 41"/>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16">
                    <a:moveTo>
                      <a:pt x="0" y="7"/>
                    </a:moveTo>
                    <a:lnTo>
                      <a:pt x="0" y="7"/>
                    </a:lnTo>
                    <a:lnTo>
                      <a:pt x="5" y="3"/>
                    </a:lnTo>
                    <a:lnTo>
                      <a:pt x="10" y="2"/>
                    </a:lnTo>
                    <a:lnTo>
                      <a:pt x="15" y="0"/>
                    </a:lnTo>
                    <a:lnTo>
                      <a:pt x="20" y="0"/>
                    </a:lnTo>
                    <a:lnTo>
                      <a:pt x="27" y="0"/>
                    </a:lnTo>
                    <a:lnTo>
                      <a:pt x="31" y="1"/>
                    </a:lnTo>
                    <a:lnTo>
                      <a:pt x="36" y="3"/>
                    </a:lnTo>
                    <a:lnTo>
                      <a:pt x="41" y="7"/>
                    </a:lnTo>
                    <a:lnTo>
                      <a:pt x="37" y="11"/>
                    </a:lnTo>
                    <a:lnTo>
                      <a:pt x="32" y="15"/>
                    </a:lnTo>
                    <a:lnTo>
                      <a:pt x="27" y="16"/>
                    </a:lnTo>
                    <a:lnTo>
                      <a:pt x="20" y="16"/>
                    </a:lnTo>
                    <a:lnTo>
                      <a:pt x="15" y="16"/>
                    </a:lnTo>
                    <a:lnTo>
                      <a:pt x="10" y="14"/>
                    </a:lnTo>
                    <a:lnTo>
                      <a:pt x="5" y="11"/>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86" name="Freeform 414"/>
              <p:cNvSpPr>
                <a:spLocks/>
              </p:cNvSpPr>
              <p:nvPr userDrawn="1"/>
            </p:nvSpPr>
            <p:spPr bwMode="auto">
              <a:xfrm>
                <a:off x="216" y="253"/>
                <a:ext cx="14" cy="5"/>
              </a:xfrm>
              <a:custGeom>
                <a:avLst/>
                <a:gdLst>
                  <a:gd name="T0" fmla="*/ 0 w 41"/>
                  <a:gd name="T1" fmla="*/ 0 h 16"/>
                  <a:gd name="T2" fmla="*/ 0 w 41"/>
                  <a:gd name="T3" fmla="*/ 0 h 16"/>
                  <a:gd name="T4" fmla="*/ 0 w 41"/>
                  <a:gd name="T5" fmla="*/ 0 h 16"/>
                  <a:gd name="T6" fmla="*/ 0 w 41"/>
                  <a:gd name="T7" fmla="*/ 0 h 16"/>
                  <a:gd name="T8" fmla="*/ 0 w 41"/>
                  <a:gd name="T9" fmla="*/ 0 h 16"/>
                  <a:gd name="T10" fmla="*/ 0 w 41"/>
                  <a:gd name="T11" fmla="*/ 0 h 16"/>
                  <a:gd name="T12" fmla="*/ 0 w 41"/>
                  <a:gd name="T13" fmla="*/ 0 h 16"/>
                  <a:gd name="T14" fmla="*/ 0 w 41"/>
                  <a:gd name="T15" fmla="*/ 0 h 16"/>
                  <a:gd name="T16" fmla="*/ 0 w 41"/>
                  <a:gd name="T17" fmla="*/ 0 h 16"/>
                  <a:gd name="T18" fmla="*/ 0 w 41"/>
                  <a:gd name="T19" fmla="*/ 0 h 16"/>
                  <a:gd name="T20" fmla="*/ 0 w 41"/>
                  <a:gd name="T21" fmla="*/ 0 h 16"/>
                  <a:gd name="T22" fmla="*/ 0 w 41"/>
                  <a:gd name="T23" fmla="*/ 0 h 16"/>
                  <a:gd name="T24" fmla="*/ 0 w 41"/>
                  <a:gd name="T25" fmla="*/ 0 h 16"/>
                  <a:gd name="T26" fmla="*/ 0 w 41"/>
                  <a:gd name="T27" fmla="*/ 0 h 16"/>
                  <a:gd name="T28" fmla="*/ 0 w 41"/>
                  <a:gd name="T29" fmla="*/ 0 h 16"/>
                  <a:gd name="T30" fmla="*/ 0 w 41"/>
                  <a:gd name="T31" fmla="*/ 0 h 16"/>
                  <a:gd name="T32" fmla="*/ 0 w 41"/>
                  <a:gd name="T33" fmla="*/ 0 h 16"/>
                  <a:gd name="T34" fmla="*/ 0 w 41"/>
                  <a:gd name="T35" fmla="*/ 0 h 16"/>
                  <a:gd name="T36" fmla="*/ 0 w 41"/>
                  <a:gd name="T37" fmla="*/ 0 h 16"/>
                  <a:gd name="T38" fmla="*/ 0 w 41"/>
                  <a:gd name="T39" fmla="*/ 0 h 16"/>
                  <a:gd name="T40" fmla="*/ 0 w 41"/>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16">
                    <a:moveTo>
                      <a:pt x="0" y="7"/>
                    </a:moveTo>
                    <a:lnTo>
                      <a:pt x="0" y="7"/>
                    </a:lnTo>
                    <a:lnTo>
                      <a:pt x="5" y="3"/>
                    </a:lnTo>
                    <a:lnTo>
                      <a:pt x="10" y="2"/>
                    </a:lnTo>
                    <a:lnTo>
                      <a:pt x="15" y="0"/>
                    </a:lnTo>
                    <a:lnTo>
                      <a:pt x="20" y="0"/>
                    </a:lnTo>
                    <a:lnTo>
                      <a:pt x="27" y="0"/>
                    </a:lnTo>
                    <a:lnTo>
                      <a:pt x="31" y="1"/>
                    </a:lnTo>
                    <a:lnTo>
                      <a:pt x="36" y="3"/>
                    </a:lnTo>
                    <a:lnTo>
                      <a:pt x="41" y="7"/>
                    </a:lnTo>
                    <a:lnTo>
                      <a:pt x="37" y="11"/>
                    </a:lnTo>
                    <a:lnTo>
                      <a:pt x="32" y="15"/>
                    </a:lnTo>
                    <a:lnTo>
                      <a:pt x="27" y="16"/>
                    </a:lnTo>
                    <a:lnTo>
                      <a:pt x="20" y="16"/>
                    </a:lnTo>
                    <a:lnTo>
                      <a:pt x="15" y="16"/>
                    </a:lnTo>
                    <a:lnTo>
                      <a:pt x="10" y="14"/>
                    </a:lnTo>
                    <a:lnTo>
                      <a:pt x="5" y="11"/>
                    </a:lnTo>
                    <a:lnTo>
                      <a:pt x="0"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87" name="Freeform 415"/>
              <p:cNvSpPr>
                <a:spLocks/>
              </p:cNvSpPr>
              <p:nvPr userDrawn="1"/>
            </p:nvSpPr>
            <p:spPr bwMode="auto">
              <a:xfrm>
                <a:off x="219" y="254"/>
                <a:ext cx="8" cy="2"/>
              </a:xfrm>
              <a:custGeom>
                <a:avLst/>
                <a:gdLst>
                  <a:gd name="T0" fmla="*/ 0 w 24"/>
                  <a:gd name="T1" fmla="*/ 0 h 7"/>
                  <a:gd name="T2" fmla="*/ 0 w 24"/>
                  <a:gd name="T3" fmla="*/ 0 h 7"/>
                  <a:gd name="T4" fmla="*/ 0 w 24"/>
                  <a:gd name="T5" fmla="*/ 0 h 7"/>
                  <a:gd name="T6" fmla="*/ 0 w 24"/>
                  <a:gd name="T7" fmla="*/ 0 h 7"/>
                  <a:gd name="T8" fmla="*/ 0 w 24"/>
                  <a:gd name="T9" fmla="*/ 0 h 7"/>
                  <a:gd name="T10" fmla="*/ 0 w 24"/>
                  <a:gd name="T11" fmla="*/ 0 h 7"/>
                  <a:gd name="T12" fmla="*/ 0 w 24"/>
                  <a:gd name="T13" fmla="*/ 0 h 7"/>
                  <a:gd name="T14" fmla="*/ 0 w 24"/>
                  <a:gd name="T15" fmla="*/ 0 h 7"/>
                  <a:gd name="T16" fmla="*/ 0 w 24"/>
                  <a:gd name="T17" fmla="*/ 0 h 7"/>
                  <a:gd name="T18" fmla="*/ 0 w 24"/>
                  <a:gd name="T19" fmla="*/ 0 h 7"/>
                  <a:gd name="T20" fmla="*/ 0 w 24"/>
                  <a:gd name="T21" fmla="*/ 0 h 7"/>
                  <a:gd name="T22" fmla="*/ 0 w 24"/>
                  <a:gd name="T23" fmla="*/ 0 h 7"/>
                  <a:gd name="T24" fmla="*/ 0 w 24"/>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7">
                    <a:moveTo>
                      <a:pt x="0" y="3"/>
                    </a:moveTo>
                    <a:lnTo>
                      <a:pt x="0" y="3"/>
                    </a:lnTo>
                    <a:lnTo>
                      <a:pt x="6" y="6"/>
                    </a:lnTo>
                    <a:lnTo>
                      <a:pt x="11" y="7"/>
                    </a:lnTo>
                    <a:lnTo>
                      <a:pt x="18" y="6"/>
                    </a:lnTo>
                    <a:lnTo>
                      <a:pt x="24" y="3"/>
                    </a:lnTo>
                    <a:lnTo>
                      <a:pt x="18" y="0"/>
                    </a:lnTo>
                    <a:lnTo>
                      <a:pt x="11" y="0"/>
                    </a:lnTo>
                    <a:lnTo>
                      <a:pt x="6" y="0"/>
                    </a:lnTo>
                    <a:lnTo>
                      <a:pt x="0" y="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88" name="Freeform 416"/>
              <p:cNvSpPr>
                <a:spLocks/>
              </p:cNvSpPr>
              <p:nvPr userDrawn="1"/>
            </p:nvSpPr>
            <p:spPr bwMode="auto">
              <a:xfrm>
                <a:off x="219" y="254"/>
                <a:ext cx="8" cy="2"/>
              </a:xfrm>
              <a:custGeom>
                <a:avLst/>
                <a:gdLst>
                  <a:gd name="T0" fmla="*/ 0 w 24"/>
                  <a:gd name="T1" fmla="*/ 0 h 7"/>
                  <a:gd name="T2" fmla="*/ 0 w 24"/>
                  <a:gd name="T3" fmla="*/ 0 h 7"/>
                  <a:gd name="T4" fmla="*/ 0 w 24"/>
                  <a:gd name="T5" fmla="*/ 0 h 7"/>
                  <a:gd name="T6" fmla="*/ 0 w 24"/>
                  <a:gd name="T7" fmla="*/ 0 h 7"/>
                  <a:gd name="T8" fmla="*/ 0 w 24"/>
                  <a:gd name="T9" fmla="*/ 0 h 7"/>
                  <a:gd name="T10" fmla="*/ 0 w 24"/>
                  <a:gd name="T11" fmla="*/ 0 h 7"/>
                  <a:gd name="T12" fmla="*/ 0 w 24"/>
                  <a:gd name="T13" fmla="*/ 0 h 7"/>
                  <a:gd name="T14" fmla="*/ 0 w 24"/>
                  <a:gd name="T15" fmla="*/ 0 h 7"/>
                  <a:gd name="T16" fmla="*/ 0 w 24"/>
                  <a:gd name="T17" fmla="*/ 0 h 7"/>
                  <a:gd name="T18" fmla="*/ 0 w 24"/>
                  <a:gd name="T19" fmla="*/ 0 h 7"/>
                  <a:gd name="T20" fmla="*/ 0 w 24"/>
                  <a:gd name="T21" fmla="*/ 0 h 7"/>
                  <a:gd name="T22" fmla="*/ 0 w 24"/>
                  <a:gd name="T23" fmla="*/ 0 h 7"/>
                  <a:gd name="T24" fmla="*/ 0 w 24"/>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7">
                    <a:moveTo>
                      <a:pt x="0" y="3"/>
                    </a:moveTo>
                    <a:lnTo>
                      <a:pt x="0" y="3"/>
                    </a:lnTo>
                    <a:lnTo>
                      <a:pt x="6" y="6"/>
                    </a:lnTo>
                    <a:lnTo>
                      <a:pt x="11" y="7"/>
                    </a:lnTo>
                    <a:lnTo>
                      <a:pt x="18" y="6"/>
                    </a:lnTo>
                    <a:lnTo>
                      <a:pt x="24" y="3"/>
                    </a:lnTo>
                    <a:lnTo>
                      <a:pt x="18" y="0"/>
                    </a:lnTo>
                    <a:lnTo>
                      <a:pt x="11" y="0"/>
                    </a:lnTo>
                    <a:lnTo>
                      <a:pt x="6"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89" name="Rectangle 417"/>
              <p:cNvSpPr>
                <a:spLocks noChangeArrowheads="1"/>
              </p:cNvSpPr>
              <p:nvPr userDrawn="1"/>
            </p:nvSpPr>
            <p:spPr bwMode="auto">
              <a:xfrm>
                <a:off x="205" y="243"/>
                <a:ext cx="37"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90" name="Rectangle 418"/>
              <p:cNvSpPr>
                <a:spLocks noChangeArrowheads="1"/>
              </p:cNvSpPr>
              <p:nvPr userDrawn="1"/>
            </p:nvSpPr>
            <p:spPr bwMode="auto">
              <a:xfrm>
                <a:off x="205" y="243"/>
                <a:ext cx="37"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91" name="Freeform 419"/>
              <p:cNvSpPr>
                <a:spLocks/>
              </p:cNvSpPr>
              <p:nvPr userDrawn="1"/>
            </p:nvSpPr>
            <p:spPr bwMode="auto">
              <a:xfrm>
                <a:off x="211" y="239"/>
                <a:ext cx="3" cy="7"/>
              </a:xfrm>
              <a:custGeom>
                <a:avLst/>
                <a:gdLst>
                  <a:gd name="T0" fmla="*/ 0 w 9"/>
                  <a:gd name="T1" fmla="*/ 0 h 22"/>
                  <a:gd name="T2" fmla="*/ 0 w 9"/>
                  <a:gd name="T3" fmla="*/ 0 h 22"/>
                  <a:gd name="T4" fmla="*/ 0 w 9"/>
                  <a:gd name="T5" fmla="*/ 0 h 22"/>
                  <a:gd name="T6" fmla="*/ 0 w 9"/>
                  <a:gd name="T7" fmla="*/ 0 h 22"/>
                  <a:gd name="T8" fmla="*/ 0 w 9"/>
                  <a:gd name="T9" fmla="*/ 0 h 22"/>
                  <a:gd name="T10" fmla="*/ 0 w 9"/>
                  <a:gd name="T11" fmla="*/ 0 h 22"/>
                  <a:gd name="T12" fmla="*/ 0 w 9"/>
                  <a:gd name="T13" fmla="*/ 0 h 22"/>
                  <a:gd name="T14" fmla="*/ 0 w 9"/>
                  <a:gd name="T15" fmla="*/ 0 h 22"/>
                  <a:gd name="T16" fmla="*/ 0 w 9"/>
                  <a:gd name="T17" fmla="*/ 0 h 22"/>
                  <a:gd name="T18" fmla="*/ 0 w 9"/>
                  <a:gd name="T19" fmla="*/ 0 h 22"/>
                  <a:gd name="T20" fmla="*/ 0 w 9"/>
                  <a:gd name="T21" fmla="*/ 0 h 22"/>
                  <a:gd name="T22" fmla="*/ 0 w 9"/>
                  <a:gd name="T23" fmla="*/ 0 h 22"/>
                  <a:gd name="T24" fmla="*/ 0 w 9"/>
                  <a:gd name="T25" fmla="*/ 0 h 22"/>
                  <a:gd name="T26" fmla="*/ 0 w 9"/>
                  <a:gd name="T27" fmla="*/ 0 h 22"/>
                  <a:gd name="T28" fmla="*/ 0 w 9"/>
                  <a:gd name="T29" fmla="*/ 0 h 22"/>
                  <a:gd name="T30" fmla="*/ 0 w 9"/>
                  <a:gd name="T31" fmla="*/ 0 h 22"/>
                  <a:gd name="T32" fmla="*/ 0 w 9"/>
                  <a:gd name="T33" fmla="*/ 0 h 22"/>
                  <a:gd name="T34" fmla="*/ 0 w 9"/>
                  <a:gd name="T35" fmla="*/ 0 h 22"/>
                  <a:gd name="T36" fmla="*/ 0 w 9"/>
                  <a:gd name="T37" fmla="*/ 0 h 22"/>
                  <a:gd name="T38" fmla="*/ 0 w 9"/>
                  <a:gd name="T39" fmla="*/ 0 h 22"/>
                  <a:gd name="T40" fmla="*/ 0 w 9"/>
                  <a:gd name="T41" fmla="*/ 0 h 22"/>
                  <a:gd name="T42" fmla="*/ 0 w 9"/>
                  <a:gd name="T43" fmla="*/ 0 h 22"/>
                  <a:gd name="T44" fmla="*/ 0 w 9"/>
                  <a:gd name="T45" fmla="*/ 0 h 22"/>
                  <a:gd name="T46" fmla="*/ 0 w 9"/>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22">
                    <a:moveTo>
                      <a:pt x="0" y="7"/>
                    </a:moveTo>
                    <a:lnTo>
                      <a:pt x="0" y="16"/>
                    </a:lnTo>
                    <a:lnTo>
                      <a:pt x="0" y="17"/>
                    </a:lnTo>
                    <a:lnTo>
                      <a:pt x="1" y="21"/>
                    </a:lnTo>
                    <a:lnTo>
                      <a:pt x="5" y="22"/>
                    </a:lnTo>
                    <a:lnTo>
                      <a:pt x="8" y="21"/>
                    </a:lnTo>
                    <a:lnTo>
                      <a:pt x="9" y="17"/>
                    </a:lnTo>
                    <a:lnTo>
                      <a:pt x="9" y="16"/>
                    </a:lnTo>
                    <a:lnTo>
                      <a:pt x="9" y="7"/>
                    </a:lnTo>
                    <a:lnTo>
                      <a:pt x="9" y="3"/>
                    </a:lnTo>
                    <a:lnTo>
                      <a:pt x="8" y="1"/>
                    </a:lnTo>
                    <a:lnTo>
                      <a:pt x="5" y="0"/>
                    </a:lnTo>
                    <a:lnTo>
                      <a:pt x="4" y="1"/>
                    </a:lnTo>
                    <a:lnTo>
                      <a:pt x="2" y="1"/>
                    </a:lnTo>
                    <a:lnTo>
                      <a:pt x="1" y="3"/>
                    </a:lnTo>
                    <a:lnTo>
                      <a:pt x="0" y="5"/>
                    </a:lnTo>
                    <a:lnTo>
                      <a:pt x="0" y="7"/>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92" name="Freeform 420"/>
              <p:cNvSpPr>
                <a:spLocks/>
              </p:cNvSpPr>
              <p:nvPr userDrawn="1"/>
            </p:nvSpPr>
            <p:spPr bwMode="auto">
              <a:xfrm>
                <a:off x="222" y="239"/>
                <a:ext cx="3" cy="7"/>
              </a:xfrm>
              <a:custGeom>
                <a:avLst/>
                <a:gdLst>
                  <a:gd name="T0" fmla="*/ 0 w 9"/>
                  <a:gd name="T1" fmla="*/ 0 h 22"/>
                  <a:gd name="T2" fmla="*/ 0 w 9"/>
                  <a:gd name="T3" fmla="*/ 0 h 22"/>
                  <a:gd name="T4" fmla="*/ 0 w 9"/>
                  <a:gd name="T5" fmla="*/ 0 h 22"/>
                  <a:gd name="T6" fmla="*/ 0 w 9"/>
                  <a:gd name="T7" fmla="*/ 0 h 22"/>
                  <a:gd name="T8" fmla="*/ 0 w 9"/>
                  <a:gd name="T9" fmla="*/ 0 h 22"/>
                  <a:gd name="T10" fmla="*/ 0 w 9"/>
                  <a:gd name="T11" fmla="*/ 0 h 22"/>
                  <a:gd name="T12" fmla="*/ 0 w 9"/>
                  <a:gd name="T13" fmla="*/ 0 h 22"/>
                  <a:gd name="T14" fmla="*/ 0 w 9"/>
                  <a:gd name="T15" fmla="*/ 0 h 22"/>
                  <a:gd name="T16" fmla="*/ 0 w 9"/>
                  <a:gd name="T17" fmla="*/ 0 h 22"/>
                  <a:gd name="T18" fmla="*/ 0 w 9"/>
                  <a:gd name="T19" fmla="*/ 0 h 22"/>
                  <a:gd name="T20" fmla="*/ 0 w 9"/>
                  <a:gd name="T21" fmla="*/ 0 h 22"/>
                  <a:gd name="T22" fmla="*/ 0 w 9"/>
                  <a:gd name="T23" fmla="*/ 0 h 22"/>
                  <a:gd name="T24" fmla="*/ 0 w 9"/>
                  <a:gd name="T25" fmla="*/ 0 h 22"/>
                  <a:gd name="T26" fmla="*/ 0 w 9"/>
                  <a:gd name="T27" fmla="*/ 0 h 22"/>
                  <a:gd name="T28" fmla="*/ 0 w 9"/>
                  <a:gd name="T29" fmla="*/ 0 h 22"/>
                  <a:gd name="T30" fmla="*/ 0 w 9"/>
                  <a:gd name="T31" fmla="*/ 0 h 22"/>
                  <a:gd name="T32" fmla="*/ 0 w 9"/>
                  <a:gd name="T33" fmla="*/ 0 h 22"/>
                  <a:gd name="T34" fmla="*/ 0 w 9"/>
                  <a:gd name="T35" fmla="*/ 0 h 22"/>
                  <a:gd name="T36" fmla="*/ 0 w 9"/>
                  <a:gd name="T37" fmla="*/ 0 h 22"/>
                  <a:gd name="T38" fmla="*/ 0 w 9"/>
                  <a:gd name="T39" fmla="*/ 0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 h="22">
                    <a:moveTo>
                      <a:pt x="0" y="16"/>
                    </a:moveTo>
                    <a:lnTo>
                      <a:pt x="0" y="17"/>
                    </a:lnTo>
                    <a:lnTo>
                      <a:pt x="1" y="21"/>
                    </a:lnTo>
                    <a:lnTo>
                      <a:pt x="5" y="22"/>
                    </a:lnTo>
                    <a:lnTo>
                      <a:pt x="7" y="21"/>
                    </a:lnTo>
                    <a:lnTo>
                      <a:pt x="9" y="17"/>
                    </a:lnTo>
                    <a:lnTo>
                      <a:pt x="9" y="16"/>
                    </a:lnTo>
                    <a:lnTo>
                      <a:pt x="9" y="7"/>
                    </a:lnTo>
                    <a:lnTo>
                      <a:pt x="7" y="3"/>
                    </a:lnTo>
                    <a:lnTo>
                      <a:pt x="6" y="1"/>
                    </a:lnTo>
                    <a:lnTo>
                      <a:pt x="5" y="0"/>
                    </a:lnTo>
                    <a:lnTo>
                      <a:pt x="2" y="1"/>
                    </a:lnTo>
                    <a:lnTo>
                      <a:pt x="1" y="3"/>
                    </a:lnTo>
                    <a:lnTo>
                      <a:pt x="0" y="4"/>
                    </a:lnTo>
                    <a:lnTo>
                      <a:pt x="0" y="7"/>
                    </a:lnTo>
                    <a:lnTo>
                      <a:pt x="0" y="16"/>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93" name="Freeform 421"/>
              <p:cNvSpPr>
                <a:spLocks/>
              </p:cNvSpPr>
              <p:nvPr userDrawn="1"/>
            </p:nvSpPr>
            <p:spPr bwMode="auto">
              <a:xfrm>
                <a:off x="233" y="239"/>
                <a:ext cx="3" cy="7"/>
              </a:xfrm>
              <a:custGeom>
                <a:avLst/>
                <a:gdLst>
                  <a:gd name="T0" fmla="*/ 0 w 9"/>
                  <a:gd name="T1" fmla="*/ 0 h 22"/>
                  <a:gd name="T2" fmla="*/ 0 w 9"/>
                  <a:gd name="T3" fmla="*/ 0 h 22"/>
                  <a:gd name="T4" fmla="*/ 0 w 9"/>
                  <a:gd name="T5" fmla="*/ 0 h 22"/>
                  <a:gd name="T6" fmla="*/ 0 w 9"/>
                  <a:gd name="T7" fmla="*/ 0 h 22"/>
                  <a:gd name="T8" fmla="*/ 0 w 9"/>
                  <a:gd name="T9" fmla="*/ 0 h 22"/>
                  <a:gd name="T10" fmla="*/ 0 w 9"/>
                  <a:gd name="T11" fmla="*/ 0 h 22"/>
                  <a:gd name="T12" fmla="*/ 0 w 9"/>
                  <a:gd name="T13" fmla="*/ 0 h 22"/>
                  <a:gd name="T14" fmla="*/ 0 w 9"/>
                  <a:gd name="T15" fmla="*/ 0 h 22"/>
                  <a:gd name="T16" fmla="*/ 0 w 9"/>
                  <a:gd name="T17" fmla="*/ 0 h 22"/>
                  <a:gd name="T18" fmla="*/ 0 w 9"/>
                  <a:gd name="T19" fmla="*/ 0 h 22"/>
                  <a:gd name="T20" fmla="*/ 0 w 9"/>
                  <a:gd name="T21" fmla="*/ 0 h 22"/>
                  <a:gd name="T22" fmla="*/ 0 w 9"/>
                  <a:gd name="T23" fmla="*/ 0 h 22"/>
                  <a:gd name="T24" fmla="*/ 0 w 9"/>
                  <a:gd name="T25" fmla="*/ 0 h 22"/>
                  <a:gd name="T26" fmla="*/ 0 w 9"/>
                  <a:gd name="T27" fmla="*/ 0 h 22"/>
                  <a:gd name="T28" fmla="*/ 0 w 9"/>
                  <a:gd name="T29" fmla="*/ 0 h 22"/>
                  <a:gd name="T30" fmla="*/ 0 w 9"/>
                  <a:gd name="T31" fmla="*/ 0 h 22"/>
                  <a:gd name="T32" fmla="*/ 0 w 9"/>
                  <a:gd name="T33" fmla="*/ 0 h 22"/>
                  <a:gd name="T34" fmla="*/ 0 w 9"/>
                  <a:gd name="T35" fmla="*/ 0 h 22"/>
                  <a:gd name="T36" fmla="*/ 0 w 9"/>
                  <a:gd name="T37" fmla="*/ 0 h 22"/>
                  <a:gd name="T38" fmla="*/ 0 w 9"/>
                  <a:gd name="T39" fmla="*/ 0 h 22"/>
                  <a:gd name="T40" fmla="*/ 0 w 9"/>
                  <a:gd name="T41" fmla="*/ 0 h 22"/>
                  <a:gd name="T42" fmla="*/ 0 w 9"/>
                  <a:gd name="T43" fmla="*/ 0 h 22"/>
                  <a:gd name="T44" fmla="*/ 0 w 9"/>
                  <a:gd name="T45" fmla="*/ 0 h 22"/>
                  <a:gd name="T46" fmla="*/ 0 w 9"/>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22">
                    <a:moveTo>
                      <a:pt x="0" y="7"/>
                    </a:moveTo>
                    <a:lnTo>
                      <a:pt x="0" y="16"/>
                    </a:lnTo>
                    <a:lnTo>
                      <a:pt x="0" y="17"/>
                    </a:lnTo>
                    <a:lnTo>
                      <a:pt x="1" y="21"/>
                    </a:lnTo>
                    <a:lnTo>
                      <a:pt x="5" y="22"/>
                    </a:lnTo>
                    <a:lnTo>
                      <a:pt x="8" y="21"/>
                    </a:lnTo>
                    <a:lnTo>
                      <a:pt x="9" y="17"/>
                    </a:lnTo>
                    <a:lnTo>
                      <a:pt x="9" y="16"/>
                    </a:lnTo>
                    <a:lnTo>
                      <a:pt x="9" y="7"/>
                    </a:lnTo>
                    <a:lnTo>
                      <a:pt x="8" y="3"/>
                    </a:lnTo>
                    <a:lnTo>
                      <a:pt x="6" y="1"/>
                    </a:lnTo>
                    <a:lnTo>
                      <a:pt x="5" y="0"/>
                    </a:lnTo>
                    <a:lnTo>
                      <a:pt x="3" y="1"/>
                    </a:lnTo>
                    <a:lnTo>
                      <a:pt x="1" y="3"/>
                    </a:lnTo>
                    <a:lnTo>
                      <a:pt x="0" y="5"/>
                    </a:lnTo>
                    <a:lnTo>
                      <a:pt x="0" y="7"/>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94" name="Rectangle 422"/>
              <p:cNvSpPr>
                <a:spLocks noChangeArrowheads="1"/>
              </p:cNvSpPr>
              <p:nvPr userDrawn="1"/>
            </p:nvSpPr>
            <p:spPr bwMode="auto">
              <a:xfrm>
                <a:off x="210" y="271"/>
                <a:ext cx="3" cy="4"/>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95" name="Rectangle 423"/>
              <p:cNvSpPr>
                <a:spLocks noChangeArrowheads="1"/>
              </p:cNvSpPr>
              <p:nvPr userDrawn="1"/>
            </p:nvSpPr>
            <p:spPr bwMode="auto">
              <a:xfrm>
                <a:off x="210" y="276"/>
                <a:ext cx="3" cy="2"/>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96" name="Rectangle 424"/>
              <p:cNvSpPr>
                <a:spLocks noChangeArrowheads="1"/>
              </p:cNvSpPr>
              <p:nvPr userDrawn="1"/>
            </p:nvSpPr>
            <p:spPr bwMode="auto">
              <a:xfrm>
                <a:off x="233" y="271"/>
                <a:ext cx="4" cy="4"/>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97" name="Rectangle 425"/>
              <p:cNvSpPr>
                <a:spLocks noChangeArrowheads="1"/>
              </p:cNvSpPr>
              <p:nvPr userDrawn="1"/>
            </p:nvSpPr>
            <p:spPr bwMode="auto">
              <a:xfrm>
                <a:off x="233" y="276"/>
                <a:ext cx="4" cy="2"/>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98" name="Freeform 426"/>
              <p:cNvSpPr>
                <a:spLocks/>
              </p:cNvSpPr>
              <p:nvPr userDrawn="1"/>
            </p:nvSpPr>
            <p:spPr bwMode="auto">
              <a:xfrm>
                <a:off x="349" y="184"/>
                <a:ext cx="52" cy="50"/>
              </a:xfrm>
              <a:custGeom>
                <a:avLst/>
                <a:gdLst>
                  <a:gd name="T0" fmla="*/ 0 w 157"/>
                  <a:gd name="T1" fmla="*/ 0 h 150"/>
                  <a:gd name="T2" fmla="*/ 0 w 157"/>
                  <a:gd name="T3" fmla="*/ 0 h 150"/>
                  <a:gd name="T4" fmla="*/ 0 w 157"/>
                  <a:gd name="T5" fmla="*/ 0 h 150"/>
                  <a:gd name="T6" fmla="*/ 0 w 157"/>
                  <a:gd name="T7" fmla="*/ 0 h 150"/>
                  <a:gd name="T8" fmla="*/ 0 w 157"/>
                  <a:gd name="T9" fmla="*/ 0 h 150"/>
                  <a:gd name="T10" fmla="*/ 0 w 157"/>
                  <a:gd name="T11" fmla="*/ 0 h 150"/>
                  <a:gd name="T12" fmla="*/ 0 w 157"/>
                  <a:gd name="T13" fmla="*/ 0 h 150"/>
                  <a:gd name="T14" fmla="*/ 0 w 157"/>
                  <a:gd name="T15" fmla="*/ 0 h 150"/>
                  <a:gd name="T16" fmla="*/ 0 w 157"/>
                  <a:gd name="T17" fmla="*/ 0 h 150"/>
                  <a:gd name="T18" fmla="*/ 0 w 157"/>
                  <a:gd name="T19" fmla="*/ 0 h 150"/>
                  <a:gd name="T20" fmla="*/ 0 w 157"/>
                  <a:gd name="T21" fmla="*/ 0 h 150"/>
                  <a:gd name="T22" fmla="*/ 0 w 157"/>
                  <a:gd name="T23" fmla="*/ 0 h 150"/>
                  <a:gd name="T24" fmla="*/ 0 w 157"/>
                  <a:gd name="T25" fmla="*/ 0 h 150"/>
                  <a:gd name="T26" fmla="*/ 0 w 157"/>
                  <a:gd name="T27" fmla="*/ 0 h 150"/>
                  <a:gd name="T28" fmla="*/ 0 w 157"/>
                  <a:gd name="T29" fmla="*/ 0 h 150"/>
                  <a:gd name="T30" fmla="*/ 0 w 157"/>
                  <a:gd name="T31" fmla="*/ 0 h 150"/>
                  <a:gd name="T32" fmla="*/ 0 w 157"/>
                  <a:gd name="T33" fmla="*/ 0 h 150"/>
                  <a:gd name="T34" fmla="*/ 0 w 157"/>
                  <a:gd name="T35" fmla="*/ 0 h 150"/>
                  <a:gd name="T36" fmla="*/ 0 w 157"/>
                  <a:gd name="T37" fmla="*/ 0 h 150"/>
                  <a:gd name="T38" fmla="*/ 0 w 157"/>
                  <a:gd name="T39" fmla="*/ 0 h 150"/>
                  <a:gd name="T40" fmla="*/ 0 w 157"/>
                  <a:gd name="T41" fmla="*/ 0 h 150"/>
                  <a:gd name="T42" fmla="*/ 0 w 157"/>
                  <a:gd name="T43" fmla="*/ 0 h 150"/>
                  <a:gd name="T44" fmla="*/ 0 w 157"/>
                  <a:gd name="T45" fmla="*/ 0 h 150"/>
                  <a:gd name="T46" fmla="*/ 0 w 157"/>
                  <a:gd name="T47" fmla="*/ 0 h 150"/>
                  <a:gd name="T48" fmla="*/ 0 w 157"/>
                  <a:gd name="T49" fmla="*/ 0 h 150"/>
                  <a:gd name="T50" fmla="*/ 0 w 157"/>
                  <a:gd name="T51" fmla="*/ 0 h 150"/>
                  <a:gd name="T52" fmla="*/ 0 w 157"/>
                  <a:gd name="T53" fmla="*/ 0 h 150"/>
                  <a:gd name="T54" fmla="*/ 0 w 157"/>
                  <a:gd name="T55" fmla="*/ 0 h 150"/>
                  <a:gd name="T56" fmla="*/ 0 w 157"/>
                  <a:gd name="T57" fmla="*/ 0 h 150"/>
                  <a:gd name="T58" fmla="*/ 0 w 157"/>
                  <a:gd name="T59" fmla="*/ 0 h 150"/>
                  <a:gd name="T60" fmla="*/ 0 w 157"/>
                  <a:gd name="T61" fmla="*/ 0 h 150"/>
                  <a:gd name="T62" fmla="*/ 0 w 157"/>
                  <a:gd name="T63" fmla="*/ 0 h 150"/>
                  <a:gd name="T64" fmla="*/ 0 w 157"/>
                  <a:gd name="T65" fmla="*/ 0 h 150"/>
                  <a:gd name="T66" fmla="*/ 0 w 157"/>
                  <a:gd name="T67" fmla="*/ 0 h 150"/>
                  <a:gd name="T68" fmla="*/ 0 w 157"/>
                  <a:gd name="T69" fmla="*/ 0 h 150"/>
                  <a:gd name="T70" fmla="*/ 0 w 157"/>
                  <a:gd name="T71" fmla="*/ 0 h 150"/>
                  <a:gd name="T72" fmla="*/ 0 w 157"/>
                  <a:gd name="T73" fmla="*/ 0 h 150"/>
                  <a:gd name="T74" fmla="*/ 0 w 157"/>
                  <a:gd name="T75" fmla="*/ 0 h 150"/>
                  <a:gd name="T76" fmla="*/ 0 w 157"/>
                  <a:gd name="T77" fmla="*/ 0 h 150"/>
                  <a:gd name="T78" fmla="*/ 0 w 157"/>
                  <a:gd name="T79" fmla="*/ 0 h 150"/>
                  <a:gd name="T80" fmla="*/ 0 w 157"/>
                  <a:gd name="T81" fmla="*/ 0 h 150"/>
                  <a:gd name="T82" fmla="*/ 0 w 157"/>
                  <a:gd name="T83" fmla="*/ 0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7" h="150">
                    <a:moveTo>
                      <a:pt x="18" y="20"/>
                    </a:moveTo>
                    <a:lnTo>
                      <a:pt x="18" y="20"/>
                    </a:lnTo>
                    <a:lnTo>
                      <a:pt x="18" y="15"/>
                    </a:lnTo>
                    <a:lnTo>
                      <a:pt x="17" y="13"/>
                    </a:lnTo>
                    <a:lnTo>
                      <a:pt x="15" y="9"/>
                    </a:lnTo>
                    <a:lnTo>
                      <a:pt x="14" y="7"/>
                    </a:lnTo>
                    <a:lnTo>
                      <a:pt x="9" y="6"/>
                    </a:lnTo>
                    <a:lnTo>
                      <a:pt x="2" y="5"/>
                    </a:lnTo>
                    <a:lnTo>
                      <a:pt x="0" y="5"/>
                    </a:lnTo>
                    <a:lnTo>
                      <a:pt x="0" y="0"/>
                    </a:lnTo>
                    <a:lnTo>
                      <a:pt x="33" y="0"/>
                    </a:lnTo>
                    <a:lnTo>
                      <a:pt x="66" y="0"/>
                    </a:lnTo>
                    <a:lnTo>
                      <a:pt x="66" y="5"/>
                    </a:lnTo>
                    <a:lnTo>
                      <a:pt x="63" y="5"/>
                    </a:lnTo>
                    <a:lnTo>
                      <a:pt x="57" y="6"/>
                    </a:lnTo>
                    <a:lnTo>
                      <a:pt x="52" y="7"/>
                    </a:lnTo>
                    <a:lnTo>
                      <a:pt x="49" y="9"/>
                    </a:lnTo>
                    <a:lnTo>
                      <a:pt x="48" y="13"/>
                    </a:lnTo>
                    <a:lnTo>
                      <a:pt x="46" y="15"/>
                    </a:lnTo>
                    <a:lnTo>
                      <a:pt x="45" y="20"/>
                    </a:lnTo>
                    <a:lnTo>
                      <a:pt x="45" y="94"/>
                    </a:lnTo>
                    <a:lnTo>
                      <a:pt x="46" y="103"/>
                    </a:lnTo>
                    <a:lnTo>
                      <a:pt x="48" y="112"/>
                    </a:lnTo>
                    <a:lnTo>
                      <a:pt x="50" y="120"/>
                    </a:lnTo>
                    <a:lnTo>
                      <a:pt x="54" y="127"/>
                    </a:lnTo>
                    <a:lnTo>
                      <a:pt x="59" y="132"/>
                    </a:lnTo>
                    <a:lnTo>
                      <a:pt x="67" y="137"/>
                    </a:lnTo>
                    <a:lnTo>
                      <a:pt x="76" y="138"/>
                    </a:lnTo>
                    <a:lnTo>
                      <a:pt x="87" y="140"/>
                    </a:lnTo>
                    <a:lnTo>
                      <a:pt x="96" y="138"/>
                    </a:lnTo>
                    <a:lnTo>
                      <a:pt x="105" y="137"/>
                    </a:lnTo>
                    <a:lnTo>
                      <a:pt x="111" y="133"/>
                    </a:lnTo>
                    <a:lnTo>
                      <a:pt x="116" y="127"/>
                    </a:lnTo>
                    <a:lnTo>
                      <a:pt x="122" y="120"/>
                    </a:lnTo>
                    <a:lnTo>
                      <a:pt x="124" y="112"/>
                    </a:lnTo>
                    <a:lnTo>
                      <a:pt x="125" y="103"/>
                    </a:lnTo>
                    <a:lnTo>
                      <a:pt x="127" y="93"/>
                    </a:lnTo>
                    <a:lnTo>
                      <a:pt x="127" y="20"/>
                    </a:lnTo>
                    <a:lnTo>
                      <a:pt x="125" y="15"/>
                    </a:lnTo>
                    <a:lnTo>
                      <a:pt x="125" y="13"/>
                    </a:lnTo>
                    <a:lnTo>
                      <a:pt x="123" y="9"/>
                    </a:lnTo>
                    <a:lnTo>
                      <a:pt x="122" y="7"/>
                    </a:lnTo>
                    <a:lnTo>
                      <a:pt x="116" y="6"/>
                    </a:lnTo>
                    <a:lnTo>
                      <a:pt x="111" y="5"/>
                    </a:lnTo>
                    <a:lnTo>
                      <a:pt x="107" y="5"/>
                    </a:lnTo>
                    <a:lnTo>
                      <a:pt x="107" y="0"/>
                    </a:lnTo>
                    <a:lnTo>
                      <a:pt x="132" y="0"/>
                    </a:lnTo>
                    <a:lnTo>
                      <a:pt x="157" y="0"/>
                    </a:lnTo>
                    <a:lnTo>
                      <a:pt x="157" y="5"/>
                    </a:lnTo>
                    <a:lnTo>
                      <a:pt x="153" y="5"/>
                    </a:lnTo>
                    <a:lnTo>
                      <a:pt x="149" y="6"/>
                    </a:lnTo>
                    <a:lnTo>
                      <a:pt x="144" y="7"/>
                    </a:lnTo>
                    <a:lnTo>
                      <a:pt x="142" y="9"/>
                    </a:lnTo>
                    <a:lnTo>
                      <a:pt x="141" y="13"/>
                    </a:lnTo>
                    <a:lnTo>
                      <a:pt x="140" y="15"/>
                    </a:lnTo>
                    <a:lnTo>
                      <a:pt x="140" y="20"/>
                    </a:lnTo>
                    <a:lnTo>
                      <a:pt x="140" y="89"/>
                    </a:lnTo>
                    <a:lnTo>
                      <a:pt x="138" y="105"/>
                    </a:lnTo>
                    <a:lnTo>
                      <a:pt x="135" y="119"/>
                    </a:lnTo>
                    <a:lnTo>
                      <a:pt x="129" y="129"/>
                    </a:lnTo>
                    <a:lnTo>
                      <a:pt x="123" y="137"/>
                    </a:lnTo>
                    <a:lnTo>
                      <a:pt x="114" y="143"/>
                    </a:lnTo>
                    <a:lnTo>
                      <a:pt x="105" y="147"/>
                    </a:lnTo>
                    <a:lnTo>
                      <a:pt x="93" y="150"/>
                    </a:lnTo>
                    <a:lnTo>
                      <a:pt x="81" y="150"/>
                    </a:lnTo>
                    <a:lnTo>
                      <a:pt x="67" y="150"/>
                    </a:lnTo>
                    <a:lnTo>
                      <a:pt x="55" y="147"/>
                    </a:lnTo>
                    <a:lnTo>
                      <a:pt x="44" y="143"/>
                    </a:lnTo>
                    <a:lnTo>
                      <a:pt x="35" y="138"/>
                    </a:lnTo>
                    <a:lnTo>
                      <a:pt x="28" y="130"/>
                    </a:lnTo>
                    <a:lnTo>
                      <a:pt x="23" y="121"/>
                    </a:lnTo>
                    <a:lnTo>
                      <a:pt x="19" y="111"/>
                    </a:lnTo>
                    <a:lnTo>
                      <a:pt x="18" y="98"/>
                    </a:lnTo>
                    <a:lnTo>
                      <a:pt x="18"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99" name="Freeform 427"/>
              <p:cNvSpPr>
                <a:spLocks/>
              </p:cNvSpPr>
              <p:nvPr userDrawn="1"/>
            </p:nvSpPr>
            <p:spPr bwMode="auto">
              <a:xfrm>
                <a:off x="408" y="184"/>
                <a:ext cx="57" cy="50"/>
              </a:xfrm>
              <a:custGeom>
                <a:avLst/>
                <a:gdLst>
                  <a:gd name="T0" fmla="*/ 0 w 171"/>
                  <a:gd name="T1" fmla="*/ 0 h 150"/>
                  <a:gd name="T2" fmla="*/ 0 w 171"/>
                  <a:gd name="T3" fmla="*/ 0 h 150"/>
                  <a:gd name="T4" fmla="*/ 0 w 171"/>
                  <a:gd name="T5" fmla="*/ 0 h 150"/>
                  <a:gd name="T6" fmla="*/ 0 w 171"/>
                  <a:gd name="T7" fmla="*/ 0 h 150"/>
                  <a:gd name="T8" fmla="*/ 0 w 171"/>
                  <a:gd name="T9" fmla="*/ 0 h 150"/>
                  <a:gd name="T10" fmla="*/ 0 w 171"/>
                  <a:gd name="T11" fmla="*/ 0 h 150"/>
                  <a:gd name="T12" fmla="*/ 0 w 171"/>
                  <a:gd name="T13" fmla="*/ 0 h 150"/>
                  <a:gd name="T14" fmla="*/ 0 w 171"/>
                  <a:gd name="T15" fmla="*/ 0 h 150"/>
                  <a:gd name="T16" fmla="*/ 0 w 171"/>
                  <a:gd name="T17" fmla="*/ 0 h 150"/>
                  <a:gd name="T18" fmla="*/ 0 w 171"/>
                  <a:gd name="T19" fmla="*/ 0 h 150"/>
                  <a:gd name="T20" fmla="*/ 0 w 171"/>
                  <a:gd name="T21" fmla="*/ 0 h 150"/>
                  <a:gd name="T22" fmla="*/ 0 w 171"/>
                  <a:gd name="T23" fmla="*/ 0 h 150"/>
                  <a:gd name="T24" fmla="*/ 0 w 171"/>
                  <a:gd name="T25" fmla="*/ 0 h 150"/>
                  <a:gd name="T26" fmla="*/ 0 w 171"/>
                  <a:gd name="T27" fmla="*/ 0 h 150"/>
                  <a:gd name="T28" fmla="*/ 0 w 171"/>
                  <a:gd name="T29" fmla="*/ 0 h 150"/>
                  <a:gd name="T30" fmla="*/ 0 w 171"/>
                  <a:gd name="T31" fmla="*/ 0 h 150"/>
                  <a:gd name="T32" fmla="*/ 0 w 171"/>
                  <a:gd name="T33" fmla="*/ 0 h 150"/>
                  <a:gd name="T34" fmla="*/ 0 w 171"/>
                  <a:gd name="T35" fmla="*/ 0 h 150"/>
                  <a:gd name="T36" fmla="*/ 0 w 171"/>
                  <a:gd name="T37" fmla="*/ 0 h 150"/>
                  <a:gd name="T38" fmla="*/ 0 w 171"/>
                  <a:gd name="T39" fmla="*/ 0 h 150"/>
                  <a:gd name="T40" fmla="*/ 0 w 171"/>
                  <a:gd name="T41" fmla="*/ 0 h 150"/>
                  <a:gd name="T42" fmla="*/ 0 w 171"/>
                  <a:gd name="T43" fmla="*/ 0 h 150"/>
                  <a:gd name="T44" fmla="*/ 0 w 171"/>
                  <a:gd name="T45" fmla="*/ 0 h 150"/>
                  <a:gd name="T46" fmla="*/ 0 w 171"/>
                  <a:gd name="T47" fmla="*/ 0 h 150"/>
                  <a:gd name="T48" fmla="*/ 0 w 171"/>
                  <a:gd name="T49" fmla="*/ 0 h 150"/>
                  <a:gd name="T50" fmla="*/ 0 w 171"/>
                  <a:gd name="T51" fmla="*/ 0 h 150"/>
                  <a:gd name="T52" fmla="*/ 0 w 171"/>
                  <a:gd name="T53" fmla="*/ 0 h 150"/>
                  <a:gd name="T54" fmla="*/ 0 w 171"/>
                  <a:gd name="T55" fmla="*/ 0 h 150"/>
                  <a:gd name="T56" fmla="*/ 0 w 171"/>
                  <a:gd name="T57" fmla="*/ 0 h 150"/>
                  <a:gd name="T58" fmla="*/ 0 w 171"/>
                  <a:gd name="T59" fmla="*/ 0 h 150"/>
                  <a:gd name="T60" fmla="*/ 0 w 171"/>
                  <a:gd name="T61" fmla="*/ 0 h 150"/>
                  <a:gd name="T62" fmla="*/ 0 w 171"/>
                  <a:gd name="T63" fmla="*/ 0 h 150"/>
                  <a:gd name="T64" fmla="*/ 0 w 171"/>
                  <a:gd name="T65" fmla="*/ 0 h 150"/>
                  <a:gd name="T66" fmla="*/ 0 w 171"/>
                  <a:gd name="T67" fmla="*/ 0 h 150"/>
                  <a:gd name="T68" fmla="*/ 0 w 171"/>
                  <a:gd name="T69" fmla="*/ 0 h 150"/>
                  <a:gd name="T70" fmla="*/ 0 w 171"/>
                  <a:gd name="T71" fmla="*/ 0 h 1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1" h="150">
                    <a:moveTo>
                      <a:pt x="137" y="106"/>
                    </a:moveTo>
                    <a:lnTo>
                      <a:pt x="139" y="105"/>
                    </a:lnTo>
                    <a:lnTo>
                      <a:pt x="139" y="26"/>
                    </a:lnTo>
                    <a:lnTo>
                      <a:pt x="137" y="19"/>
                    </a:lnTo>
                    <a:lnTo>
                      <a:pt x="136" y="15"/>
                    </a:lnTo>
                    <a:lnTo>
                      <a:pt x="134" y="11"/>
                    </a:lnTo>
                    <a:lnTo>
                      <a:pt x="131" y="9"/>
                    </a:lnTo>
                    <a:lnTo>
                      <a:pt x="126" y="6"/>
                    </a:lnTo>
                    <a:lnTo>
                      <a:pt x="119" y="5"/>
                    </a:lnTo>
                    <a:lnTo>
                      <a:pt x="115" y="5"/>
                    </a:lnTo>
                    <a:lnTo>
                      <a:pt x="115" y="0"/>
                    </a:lnTo>
                    <a:lnTo>
                      <a:pt x="145" y="0"/>
                    </a:lnTo>
                    <a:lnTo>
                      <a:pt x="171" y="0"/>
                    </a:lnTo>
                    <a:lnTo>
                      <a:pt x="171" y="5"/>
                    </a:lnTo>
                    <a:lnTo>
                      <a:pt x="167" y="5"/>
                    </a:lnTo>
                    <a:lnTo>
                      <a:pt x="161" y="6"/>
                    </a:lnTo>
                    <a:lnTo>
                      <a:pt x="158" y="7"/>
                    </a:lnTo>
                    <a:lnTo>
                      <a:pt x="154" y="10"/>
                    </a:lnTo>
                    <a:lnTo>
                      <a:pt x="153" y="13"/>
                    </a:lnTo>
                    <a:lnTo>
                      <a:pt x="150" y="18"/>
                    </a:lnTo>
                    <a:lnTo>
                      <a:pt x="149" y="24"/>
                    </a:lnTo>
                    <a:lnTo>
                      <a:pt x="149" y="32"/>
                    </a:lnTo>
                    <a:lnTo>
                      <a:pt x="149" y="129"/>
                    </a:lnTo>
                    <a:lnTo>
                      <a:pt x="149" y="140"/>
                    </a:lnTo>
                    <a:lnTo>
                      <a:pt x="150" y="150"/>
                    </a:lnTo>
                    <a:lnTo>
                      <a:pt x="141" y="150"/>
                    </a:lnTo>
                    <a:lnTo>
                      <a:pt x="32" y="28"/>
                    </a:lnTo>
                    <a:lnTo>
                      <a:pt x="32" y="116"/>
                    </a:lnTo>
                    <a:lnTo>
                      <a:pt x="34" y="128"/>
                    </a:lnTo>
                    <a:lnTo>
                      <a:pt x="35" y="132"/>
                    </a:lnTo>
                    <a:lnTo>
                      <a:pt x="36" y="136"/>
                    </a:lnTo>
                    <a:lnTo>
                      <a:pt x="39" y="138"/>
                    </a:lnTo>
                    <a:lnTo>
                      <a:pt x="43" y="140"/>
                    </a:lnTo>
                    <a:lnTo>
                      <a:pt x="47" y="141"/>
                    </a:lnTo>
                    <a:lnTo>
                      <a:pt x="53" y="141"/>
                    </a:lnTo>
                    <a:lnTo>
                      <a:pt x="56" y="141"/>
                    </a:lnTo>
                    <a:lnTo>
                      <a:pt x="56" y="147"/>
                    </a:lnTo>
                    <a:lnTo>
                      <a:pt x="29" y="146"/>
                    </a:lnTo>
                    <a:lnTo>
                      <a:pt x="0" y="147"/>
                    </a:lnTo>
                    <a:lnTo>
                      <a:pt x="0" y="141"/>
                    </a:lnTo>
                    <a:lnTo>
                      <a:pt x="3" y="141"/>
                    </a:lnTo>
                    <a:lnTo>
                      <a:pt x="8" y="141"/>
                    </a:lnTo>
                    <a:lnTo>
                      <a:pt x="12" y="140"/>
                    </a:lnTo>
                    <a:lnTo>
                      <a:pt x="16" y="137"/>
                    </a:lnTo>
                    <a:lnTo>
                      <a:pt x="18" y="133"/>
                    </a:lnTo>
                    <a:lnTo>
                      <a:pt x="19" y="129"/>
                    </a:lnTo>
                    <a:lnTo>
                      <a:pt x="21" y="125"/>
                    </a:lnTo>
                    <a:lnTo>
                      <a:pt x="22" y="114"/>
                    </a:lnTo>
                    <a:lnTo>
                      <a:pt x="22" y="24"/>
                    </a:lnTo>
                    <a:lnTo>
                      <a:pt x="22" y="20"/>
                    </a:lnTo>
                    <a:lnTo>
                      <a:pt x="21" y="16"/>
                    </a:lnTo>
                    <a:lnTo>
                      <a:pt x="18" y="13"/>
                    </a:lnTo>
                    <a:lnTo>
                      <a:pt x="16" y="10"/>
                    </a:lnTo>
                    <a:lnTo>
                      <a:pt x="9" y="6"/>
                    </a:lnTo>
                    <a:lnTo>
                      <a:pt x="3" y="5"/>
                    </a:lnTo>
                    <a:lnTo>
                      <a:pt x="0" y="5"/>
                    </a:lnTo>
                    <a:lnTo>
                      <a:pt x="0" y="0"/>
                    </a:lnTo>
                    <a:lnTo>
                      <a:pt x="25" y="0"/>
                    </a:lnTo>
                    <a:lnTo>
                      <a:pt x="43" y="0"/>
                    </a:lnTo>
                    <a:lnTo>
                      <a:pt x="137"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00" name="Freeform 428"/>
              <p:cNvSpPr>
                <a:spLocks/>
              </p:cNvSpPr>
              <p:nvPr userDrawn="1"/>
            </p:nvSpPr>
            <p:spPr bwMode="auto">
              <a:xfrm>
                <a:off x="472" y="183"/>
                <a:ext cx="22" cy="50"/>
              </a:xfrm>
              <a:custGeom>
                <a:avLst/>
                <a:gdLst>
                  <a:gd name="T0" fmla="*/ 0 w 65"/>
                  <a:gd name="T1" fmla="*/ 0 h 149"/>
                  <a:gd name="T2" fmla="*/ 0 w 65"/>
                  <a:gd name="T3" fmla="*/ 0 h 149"/>
                  <a:gd name="T4" fmla="*/ 0 w 65"/>
                  <a:gd name="T5" fmla="*/ 0 h 149"/>
                  <a:gd name="T6" fmla="*/ 0 w 65"/>
                  <a:gd name="T7" fmla="*/ 0 h 149"/>
                  <a:gd name="T8" fmla="*/ 0 w 65"/>
                  <a:gd name="T9" fmla="*/ 0 h 149"/>
                  <a:gd name="T10" fmla="*/ 0 w 65"/>
                  <a:gd name="T11" fmla="*/ 0 h 149"/>
                  <a:gd name="T12" fmla="*/ 0 w 65"/>
                  <a:gd name="T13" fmla="*/ 0 h 149"/>
                  <a:gd name="T14" fmla="*/ 0 w 65"/>
                  <a:gd name="T15" fmla="*/ 0 h 149"/>
                  <a:gd name="T16" fmla="*/ 0 w 65"/>
                  <a:gd name="T17" fmla="*/ 0 h 149"/>
                  <a:gd name="T18" fmla="*/ 0 w 65"/>
                  <a:gd name="T19" fmla="*/ 0 h 149"/>
                  <a:gd name="T20" fmla="*/ 0 w 65"/>
                  <a:gd name="T21" fmla="*/ 0 h 149"/>
                  <a:gd name="T22" fmla="*/ 0 w 65"/>
                  <a:gd name="T23" fmla="*/ 0 h 149"/>
                  <a:gd name="T24" fmla="*/ 0 w 65"/>
                  <a:gd name="T25" fmla="*/ 0 h 149"/>
                  <a:gd name="T26" fmla="*/ 0 w 65"/>
                  <a:gd name="T27" fmla="*/ 0 h 149"/>
                  <a:gd name="T28" fmla="*/ 0 w 65"/>
                  <a:gd name="T29" fmla="*/ 0 h 149"/>
                  <a:gd name="T30" fmla="*/ 0 w 65"/>
                  <a:gd name="T31" fmla="*/ 0 h 149"/>
                  <a:gd name="T32" fmla="*/ 0 w 65"/>
                  <a:gd name="T33" fmla="*/ 0 h 149"/>
                  <a:gd name="T34" fmla="*/ 0 w 65"/>
                  <a:gd name="T35" fmla="*/ 0 h 149"/>
                  <a:gd name="T36" fmla="*/ 0 w 65"/>
                  <a:gd name="T37" fmla="*/ 0 h 149"/>
                  <a:gd name="T38" fmla="*/ 0 w 65"/>
                  <a:gd name="T39" fmla="*/ 0 h 149"/>
                  <a:gd name="T40" fmla="*/ 0 w 65"/>
                  <a:gd name="T41" fmla="*/ 0 h 149"/>
                  <a:gd name="T42" fmla="*/ 0 w 65"/>
                  <a:gd name="T43" fmla="*/ 0 h 149"/>
                  <a:gd name="T44" fmla="*/ 0 w 65"/>
                  <a:gd name="T45" fmla="*/ 0 h 149"/>
                  <a:gd name="T46" fmla="*/ 0 w 65"/>
                  <a:gd name="T47" fmla="*/ 0 h 149"/>
                  <a:gd name="T48" fmla="*/ 0 w 65"/>
                  <a:gd name="T49" fmla="*/ 0 h 149"/>
                  <a:gd name="T50" fmla="*/ 0 w 65"/>
                  <a:gd name="T51" fmla="*/ 0 h 149"/>
                  <a:gd name="T52" fmla="*/ 0 w 65"/>
                  <a:gd name="T53" fmla="*/ 0 h 149"/>
                  <a:gd name="T54" fmla="*/ 0 w 65"/>
                  <a:gd name="T55" fmla="*/ 0 h 149"/>
                  <a:gd name="T56" fmla="*/ 0 w 65"/>
                  <a:gd name="T57" fmla="*/ 0 h 149"/>
                  <a:gd name="T58" fmla="*/ 0 w 65"/>
                  <a:gd name="T59" fmla="*/ 0 h 149"/>
                  <a:gd name="T60" fmla="*/ 0 w 65"/>
                  <a:gd name="T61" fmla="*/ 0 h 149"/>
                  <a:gd name="T62" fmla="*/ 0 w 65"/>
                  <a:gd name="T63" fmla="*/ 0 h 149"/>
                  <a:gd name="T64" fmla="*/ 0 w 65"/>
                  <a:gd name="T65" fmla="*/ 0 h 149"/>
                  <a:gd name="T66" fmla="*/ 0 w 65"/>
                  <a:gd name="T67" fmla="*/ 0 h 149"/>
                  <a:gd name="T68" fmla="*/ 0 w 65"/>
                  <a:gd name="T69" fmla="*/ 0 h 149"/>
                  <a:gd name="T70" fmla="*/ 0 w 65"/>
                  <a:gd name="T71" fmla="*/ 0 h 149"/>
                  <a:gd name="T72" fmla="*/ 0 w 65"/>
                  <a:gd name="T73" fmla="*/ 0 h 149"/>
                  <a:gd name="T74" fmla="*/ 0 w 65"/>
                  <a:gd name="T75" fmla="*/ 0 h 149"/>
                  <a:gd name="T76" fmla="*/ 0 w 65"/>
                  <a:gd name="T77" fmla="*/ 0 h 149"/>
                  <a:gd name="T78" fmla="*/ 0 w 65"/>
                  <a:gd name="T79" fmla="*/ 0 h 149"/>
                  <a:gd name="T80" fmla="*/ 0 w 65"/>
                  <a:gd name="T81" fmla="*/ 0 h 149"/>
                  <a:gd name="T82" fmla="*/ 0 w 65"/>
                  <a:gd name="T83" fmla="*/ 0 h 149"/>
                  <a:gd name="T84" fmla="*/ 0 w 65"/>
                  <a:gd name="T85" fmla="*/ 0 h 149"/>
                  <a:gd name="T86" fmla="*/ 0 w 65"/>
                  <a:gd name="T87" fmla="*/ 0 h 149"/>
                  <a:gd name="T88" fmla="*/ 0 w 65"/>
                  <a:gd name="T89" fmla="*/ 0 h 149"/>
                  <a:gd name="T90" fmla="*/ 0 w 65"/>
                  <a:gd name="T91" fmla="*/ 0 h 149"/>
                  <a:gd name="T92" fmla="*/ 0 w 65"/>
                  <a:gd name="T93" fmla="*/ 0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49">
                    <a:moveTo>
                      <a:pt x="0" y="143"/>
                    </a:moveTo>
                    <a:lnTo>
                      <a:pt x="4" y="143"/>
                    </a:lnTo>
                    <a:lnTo>
                      <a:pt x="9" y="143"/>
                    </a:lnTo>
                    <a:lnTo>
                      <a:pt x="14" y="140"/>
                    </a:lnTo>
                    <a:lnTo>
                      <a:pt x="17" y="139"/>
                    </a:lnTo>
                    <a:lnTo>
                      <a:pt x="18" y="138"/>
                    </a:lnTo>
                    <a:lnTo>
                      <a:pt x="20" y="134"/>
                    </a:lnTo>
                    <a:lnTo>
                      <a:pt x="20" y="131"/>
                    </a:lnTo>
                    <a:lnTo>
                      <a:pt x="20" y="20"/>
                    </a:lnTo>
                    <a:lnTo>
                      <a:pt x="20" y="16"/>
                    </a:lnTo>
                    <a:lnTo>
                      <a:pt x="18" y="13"/>
                    </a:lnTo>
                    <a:lnTo>
                      <a:pt x="17" y="11"/>
                    </a:lnTo>
                    <a:lnTo>
                      <a:pt x="14" y="9"/>
                    </a:lnTo>
                    <a:lnTo>
                      <a:pt x="9" y="8"/>
                    </a:lnTo>
                    <a:lnTo>
                      <a:pt x="4" y="7"/>
                    </a:lnTo>
                    <a:lnTo>
                      <a:pt x="0" y="7"/>
                    </a:lnTo>
                    <a:lnTo>
                      <a:pt x="0" y="0"/>
                    </a:lnTo>
                    <a:lnTo>
                      <a:pt x="33" y="2"/>
                    </a:lnTo>
                    <a:lnTo>
                      <a:pt x="65" y="0"/>
                    </a:lnTo>
                    <a:lnTo>
                      <a:pt x="65" y="7"/>
                    </a:lnTo>
                    <a:lnTo>
                      <a:pt x="62" y="7"/>
                    </a:lnTo>
                    <a:lnTo>
                      <a:pt x="57" y="8"/>
                    </a:lnTo>
                    <a:lnTo>
                      <a:pt x="52" y="9"/>
                    </a:lnTo>
                    <a:lnTo>
                      <a:pt x="49" y="11"/>
                    </a:lnTo>
                    <a:lnTo>
                      <a:pt x="48" y="13"/>
                    </a:lnTo>
                    <a:lnTo>
                      <a:pt x="47" y="16"/>
                    </a:lnTo>
                    <a:lnTo>
                      <a:pt x="47" y="20"/>
                    </a:lnTo>
                    <a:lnTo>
                      <a:pt x="47" y="131"/>
                    </a:lnTo>
                    <a:lnTo>
                      <a:pt x="47" y="134"/>
                    </a:lnTo>
                    <a:lnTo>
                      <a:pt x="48" y="138"/>
                    </a:lnTo>
                    <a:lnTo>
                      <a:pt x="49" y="139"/>
                    </a:lnTo>
                    <a:lnTo>
                      <a:pt x="52" y="140"/>
                    </a:lnTo>
                    <a:lnTo>
                      <a:pt x="57" y="143"/>
                    </a:lnTo>
                    <a:lnTo>
                      <a:pt x="62" y="143"/>
                    </a:lnTo>
                    <a:lnTo>
                      <a:pt x="65" y="143"/>
                    </a:lnTo>
                    <a:lnTo>
                      <a:pt x="65" y="149"/>
                    </a:lnTo>
                    <a:lnTo>
                      <a:pt x="33"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01" name="Freeform 429"/>
              <p:cNvSpPr>
                <a:spLocks/>
              </p:cNvSpPr>
              <p:nvPr userDrawn="1"/>
            </p:nvSpPr>
            <p:spPr bwMode="auto">
              <a:xfrm>
                <a:off x="497" y="183"/>
                <a:ext cx="50" cy="51"/>
              </a:xfrm>
              <a:custGeom>
                <a:avLst/>
                <a:gdLst>
                  <a:gd name="T0" fmla="*/ 0 w 151"/>
                  <a:gd name="T1" fmla="*/ 0 h 152"/>
                  <a:gd name="T2" fmla="*/ 0 w 151"/>
                  <a:gd name="T3" fmla="*/ 0 h 152"/>
                  <a:gd name="T4" fmla="*/ 0 w 151"/>
                  <a:gd name="T5" fmla="*/ 0 h 152"/>
                  <a:gd name="T6" fmla="*/ 0 w 151"/>
                  <a:gd name="T7" fmla="*/ 0 h 152"/>
                  <a:gd name="T8" fmla="*/ 0 w 151"/>
                  <a:gd name="T9" fmla="*/ 0 h 152"/>
                  <a:gd name="T10" fmla="*/ 0 w 151"/>
                  <a:gd name="T11" fmla="*/ 0 h 152"/>
                  <a:gd name="T12" fmla="*/ 0 w 151"/>
                  <a:gd name="T13" fmla="*/ 0 h 152"/>
                  <a:gd name="T14" fmla="*/ 0 w 151"/>
                  <a:gd name="T15" fmla="*/ 0 h 152"/>
                  <a:gd name="T16" fmla="*/ 0 w 151"/>
                  <a:gd name="T17" fmla="*/ 0 h 152"/>
                  <a:gd name="T18" fmla="*/ 0 w 151"/>
                  <a:gd name="T19" fmla="*/ 0 h 152"/>
                  <a:gd name="T20" fmla="*/ 0 w 151"/>
                  <a:gd name="T21" fmla="*/ 0 h 152"/>
                  <a:gd name="T22" fmla="*/ 0 w 151"/>
                  <a:gd name="T23" fmla="*/ 0 h 152"/>
                  <a:gd name="T24" fmla="*/ 0 w 151"/>
                  <a:gd name="T25" fmla="*/ 0 h 152"/>
                  <a:gd name="T26" fmla="*/ 0 w 151"/>
                  <a:gd name="T27" fmla="*/ 0 h 152"/>
                  <a:gd name="T28" fmla="*/ 0 w 151"/>
                  <a:gd name="T29" fmla="*/ 0 h 152"/>
                  <a:gd name="T30" fmla="*/ 0 w 151"/>
                  <a:gd name="T31" fmla="*/ 0 h 152"/>
                  <a:gd name="T32" fmla="*/ 0 w 151"/>
                  <a:gd name="T33" fmla="*/ 0 h 152"/>
                  <a:gd name="T34" fmla="*/ 0 w 151"/>
                  <a:gd name="T35" fmla="*/ 0 h 152"/>
                  <a:gd name="T36" fmla="*/ 0 w 151"/>
                  <a:gd name="T37" fmla="*/ 0 h 152"/>
                  <a:gd name="T38" fmla="*/ 0 w 151"/>
                  <a:gd name="T39" fmla="*/ 0 h 152"/>
                  <a:gd name="T40" fmla="*/ 0 w 151"/>
                  <a:gd name="T41" fmla="*/ 0 h 152"/>
                  <a:gd name="T42" fmla="*/ 0 w 151"/>
                  <a:gd name="T43" fmla="*/ 0 h 152"/>
                  <a:gd name="T44" fmla="*/ 0 w 151"/>
                  <a:gd name="T45" fmla="*/ 0 h 152"/>
                  <a:gd name="T46" fmla="*/ 0 w 151"/>
                  <a:gd name="T47" fmla="*/ 0 h 152"/>
                  <a:gd name="T48" fmla="*/ 0 w 151"/>
                  <a:gd name="T49" fmla="*/ 0 h 152"/>
                  <a:gd name="T50" fmla="*/ 0 w 151"/>
                  <a:gd name="T51" fmla="*/ 0 h 152"/>
                  <a:gd name="T52" fmla="*/ 0 w 151"/>
                  <a:gd name="T53" fmla="*/ 0 h 152"/>
                  <a:gd name="T54" fmla="*/ 0 w 151"/>
                  <a:gd name="T55" fmla="*/ 0 h 152"/>
                  <a:gd name="T56" fmla="*/ 0 w 151"/>
                  <a:gd name="T57" fmla="*/ 0 h 152"/>
                  <a:gd name="T58" fmla="*/ 0 w 151"/>
                  <a:gd name="T59" fmla="*/ 0 h 152"/>
                  <a:gd name="T60" fmla="*/ 0 w 151"/>
                  <a:gd name="T61" fmla="*/ 0 h 152"/>
                  <a:gd name="T62" fmla="*/ 0 w 151"/>
                  <a:gd name="T63" fmla="*/ 0 h 152"/>
                  <a:gd name="T64" fmla="*/ 0 w 151"/>
                  <a:gd name="T65" fmla="*/ 0 h 152"/>
                  <a:gd name="T66" fmla="*/ 0 w 151"/>
                  <a:gd name="T67" fmla="*/ 0 h 152"/>
                  <a:gd name="T68" fmla="*/ 0 w 151"/>
                  <a:gd name="T69" fmla="*/ 0 h 152"/>
                  <a:gd name="T70" fmla="*/ 0 w 151"/>
                  <a:gd name="T71" fmla="*/ 0 h 152"/>
                  <a:gd name="T72" fmla="*/ 0 w 151"/>
                  <a:gd name="T73" fmla="*/ 0 h 152"/>
                  <a:gd name="T74" fmla="*/ 0 w 151"/>
                  <a:gd name="T75" fmla="*/ 0 h 152"/>
                  <a:gd name="T76" fmla="*/ 0 w 151"/>
                  <a:gd name="T77" fmla="*/ 0 h 152"/>
                  <a:gd name="T78" fmla="*/ 0 w 151"/>
                  <a:gd name="T79" fmla="*/ 0 h 152"/>
                  <a:gd name="T80" fmla="*/ 0 w 151"/>
                  <a:gd name="T81" fmla="*/ 0 h 152"/>
                  <a:gd name="T82" fmla="*/ 0 w 151"/>
                  <a:gd name="T83" fmla="*/ 0 h 152"/>
                  <a:gd name="T84" fmla="*/ 0 w 151"/>
                  <a:gd name="T85" fmla="*/ 0 h 152"/>
                  <a:gd name="T86" fmla="*/ 0 w 151"/>
                  <a:gd name="T87" fmla="*/ 0 h 152"/>
                  <a:gd name="T88" fmla="*/ 0 w 151"/>
                  <a:gd name="T89" fmla="*/ 0 h 152"/>
                  <a:gd name="T90" fmla="*/ 0 w 151"/>
                  <a:gd name="T91" fmla="*/ 0 h 152"/>
                  <a:gd name="T92" fmla="*/ 0 w 151"/>
                  <a:gd name="T93" fmla="*/ 0 h 152"/>
                  <a:gd name="T94" fmla="*/ 0 w 151"/>
                  <a:gd name="T95" fmla="*/ 0 h 152"/>
                  <a:gd name="T96" fmla="*/ 0 w 151"/>
                  <a:gd name="T97" fmla="*/ 0 h 152"/>
                  <a:gd name="T98" fmla="*/ 0 w 151"/>
                  <a:gd name="T99" fmla="*/ 0 h 152"/>
                  <a:gd name="T100" fmla="*/ 0 w 151"/>
                  <a:gd name="T101" fmla="*/ 0 h 1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1" h="152">
                    <a:moveTo>
                      <a:pt x="64" y="7"/>
                    </a:moveTo>
                    <a:lnTo>
                      <a:pt x="59" y="7"/>
                    </a:lnTo>
                    <a:lnTo>
                      <a:pt x="55" y="8"/>
                    </a:lnTo>
                    <a:lnTo>
                      <a:pt x="51" y="9"/>
                    </a:lnTo>
                    <a:lnTo>
                      <a:pt x="48" y="11"/>
                    </a:lnTo>
                    <a:lnTo>
                      <a:pt x="48" y="13"/>
                    </a:lnTo>
                    <a:lnTo>
                      <a:pt x="50" y="20"/>
                    </a:lnTo>
                    <a:lnTo>
                      <a:pt x="86" y="114"/>
                    </a:lnTo>
                    <a:lnTo>
                      <a:pt x="87" y="114"/>
                    </a:lnTo>
                    <a:lnTo>
                      <a:pt x="121" y="26"/>
                    </a:lnTo>
                    <a:lnTo>
                      <a:pt x="124" y="18"/>
                    </a:lnTo>
                    <a:lnTo>
                      <a:pt x="124" y="15"/>
                    </a:lnTo>
                    <a:lnTo>
                      <a:pt x="122" y="11"/>
                    </a:lnTo>
                    <a:lnTo>
                      <a:pt x="120" y="8"/>
                    </a:lnTo>
                    <a:lnTo>
                      <a:pt x="114" y="8"/>
                    </a:lnTo>
                    <a:lnTo>
                      <a:pt x="109" y="7"/>
                    </a:lnTo>
                    <a:lnTo>
                      <a:pt x="107" y="7"/>
                    </a:lnTo>
                    <a:lnTo>
                      <a:pt x="107" y="0"/>
                    </a:lnTo>
                    <a:lnTo>
                      <a:pt x="131" y="2"/>
                    </a:lnTo>
                    <a:lnTo>
                      <a:pt x="151" y="0"/>
                    </a:lnTo>
                    <a:lnTo>
                      <a:pt x="151" y="7"/>
                    </a:lnTo>
                    <a:lnTo>
                      <a:pt x="148" y="7"/>
                    </a:lnTo>
                    <a:lnTo>
                      <a:pt x="146" y="8"/>
                    </a:lnTo>
                    <a:lnTo>
                      <a:pt x="143" y="8"/>
                    </a:lnTo>
                    <a:lnTo>
                      <a:pt x="139" y="11"/>
                    </a:lnTo>
                    <a:lnTo>
                      <a:pt x="137" y="15"/>
                    </a:lnTo>
                    <a:lnTo>
                      <a:pt x="91" y="131"/>
                    </a:lnTo>
                    <a:lnTo>
                      <a:pt x="82" y="152"/>
                    </a:lnTo>
                    <a:lnTo>
                      <a:pt x="74" y="152"/>
                    </a:lnTo>
                    <a:lnTo>
                      <a:pt x="20" y="20"/>
                    </a:lnTo>
                    <a:lnTo>
                      <a:pt x="17" y="13"/>
                    </a:lnTo>
                    <a:lnTo>
                      <a:pt x="13" y="9"/>
                    </a:lnTo>
                    <a:lnTo>
                      <a:pt x="8" y="8"/>
                    </a:lnTo>
                    <a:lnTo>
                      <a:pt x="2" y="7"/>
                    </a:lnTo>
                    <a:lnTo>
                      <a:pt x="0" y="7"/>
                    </a:lnTo>
                    <a:lnTo>
                      <a:pt x="0" y="0"/>
                    </a:lnTo>
                    <a:lnTo>
                      <a:pt x="33" y="2"/>
                    </a:lnTo>
                    <a:lnTo>
                      <a:pt x="64" y="0"/>
                    </a:lnTo>
                    <a:lnTo>
                      <a:pt x="6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02" name="Freeform 430"/>
              <p:cNvSpPr>
                <a:spLocks/>
              </p:cNvSpPr>
              <p:nvPr userDrawn="1"/>
            </p:nvSpPr>
            <p:spPr bwMode="auto">
              <a:xfrm>
                <a:off x="550" y="183"/>
                <a:ext cx="41" cy="50"/>
              </a:xfrm>
              <a:custGeom>
                <a:avLst/>
                <a:gdLst>
                  <a:gd name="T0" fmla="*/ 0 w 122"/>
                  <a:gd name="T1" fmla="*/ 0 h 149"/>
                  <a:gd name="T2" fmla="*/ 0 w 122"/>
                  <a:gd name="T3" fmla="*/ 0 h 149"/>
                  <a:gd name="T4" fmla="*/ 0 w 122"/>
                  <a:gd name="T5" fmla="*/ 0 h 149"/>
                  <a:gd name="T6" fmla="*/ 0 w 122"/>
                  <a:gd name="T7" fmla="*/ 0 h 149"/>
                  <a:gd name="T8" fmla="*/ 0 w 122"/>
                  <a:gd name="T9" fmla="*/ 0 h 149"/>
                  <a:gd name="T10" fmla="*/ 0 w 122"/>
                  <a:gd name="T11" fmla="*/ 0 h 149"/>
                  <a:gd name="T12" fmla="*/ 0 w 122"/>
                  <a:gd name="T13" fmla="*/ 0 h 149"/>
                  <a:gd name="T14" fmla="*/ 0 w 122"/>
                  <a:gd name="T15" fmla="*/ 0 h 149"/>
                  <a:gd name="T16" fmla="*/ 0 w 122"/>
                  <a:gd name="T17" fmla="*/ 0 h 149"/>
                  <a:gd name="T18" fmla="*/ 0 w 122"/>
                  <a:gd name="T19" fmla="*/ 0 h 149"/>
                  <a:gd name="T20" fmla="*/ 0 w 122"/>
                  <a:gd name="T21" fmla="*/ 0 h 149"/>
                  <a:gd name="T22" fmla="*/ 0 w 122"/>
                  <a:gd name="T23" fmla="*/ 0 h 149"/>
                  <a:gd name="T24" fmla="*/ 0 w 122"/>
                  <a:gd name="T25" fmla="*/ 0 h 149"/>
                  <a:gd name="T26" fmla="*/ 0 w 122"/>
                  <a:gd name="T27" fmla="*/ 0 h 149"/>
                  <a:gd name="T28" fmla="*/ 0 w 122"/>
                  <a:gd name="T29" fmla="*/ 0 h 149"/>
                  <a:gd name="T30" fmla="*/ 0 w 122"/>
                  <a:gd name="T31" fmla="*/ 0 h 149"/>
                  <a:gd name="T32" fmla="*/ 0 w 122"/>
                  <a:gd name="T33" fmla="*/ 0 h 149"/>
                  <a:gd name="T34" fmla="*/ 0 w 122"/>
                  <a:gd name="T35" fmla="*/ 0 h 149"/>
                  <a:gd name="T36" fmla="*/ 0 w 122"/>
                  <a:gd name="T37" fmla="*/ 0 h 149"/>
                  <a:gd name="T38" fmla="*/ 0 w 122"/>
                  <a:gd name="T39" fmla="*/ 0 h 149"/>
                  <a:gd name="T40" fmla="*/ 0 w 122"/>
                  <a:gd name="T41" fmla="*/ 0 h 149"/>
                  <a:gd name="T42" fmla="*/ 0 w 122"/>
                  <a:gd name="T43" fmla="*/ 0 h 149"/>
                  <a:gd name="T44" fmla="*/ 0 w 122"/>
                  <a:gd name="T45" fmla="*/ 0 h 149"/>
                  <a:gd name="T46" fmla="*/ 0 w 122"/>
                  <a:gd name="T47" fmla="*/ 0 h 149"/>
                  <a:gd name="T48" fmla="*/ 0 w 122"/>
                  <a:gd name="T49" fmla="*/ 0 h 149"/>
                  <a:gd name="T50" fmla="*/ 0 w 122"/>
                  <a:gd name="T51" fmla="*/ 0 h 149"/>
                  <a:gd name="T52" fmla="*/ 0 w 122"/>
                  <a:gd name="T53" fmla="*/ 0 h 149"/>
                  <a:gd name="T54" fmla="*/ 0 w 122"/>
                  <a:gd name="T55" fmla="*/ 0 h 149"/>
                  <a:gd name="T56" fmla="*/ 0 w 122"/>
                  <a:gd name="T57" fmla="*/ 0 h 149"/>
                  <a:gd name="T58" fmla="*/ 0 w 122"/>
                  <a:gd name="T59" fmla="*/ 0 h 149"/>
                  <a:gd name="T60" fmla="*/ 0 w 122"/>
                  <a:gd name="T61" fmla="*/ 0 h 149"/>
                  <a:gd name="T62" fmla="*/ 0 w 122"/>
                  <a:gd name="T63" fmla="*/ 0 h 149"/>
                  <a:gd name="T64" fmla="*/ 0 w 122"/>
                  <a:gd name="T65" fmla="*/ 0 h 149"/>
                  <a:gd name="T66" fmla="*/ 0 w 122"/>
                  <a:gd name="T67" fmla="*/ 0 h 149"/>
                  <a:gd name="T68" fmla="*/ 0 w 122"/>
                  <a:gd name="T69" fmla="*/ 0 h 149"/>
                  <a:gd name="T70" fmla="*/ 0 w 122"/>
                  <a:gd name="T71" fmla="*/ 0 h 149"/>
                  <a:gd name="T72" fmla="*/ 0 w 122"/>
                  <a:gd name="T73" fmla="*/ 0 h 149"/>
                  <a:gd name="T74" fmla="*/ 0 w 122"/>
                  <a:gd name="T75" fmla="*/ 0 h 149"/>
                  <a:gd name="T76" fmla="*/ 0 w 122"/>
                  <a:gd name="T77" fmla="*/ 0 h 149"/>
                  <a:gd name="T78" fmla="*/ 0 w 122"/>
                  <a:gd name="T79" fmla="*/ 0 h 149"/>
                  <a:gd name="T80" fmla="*/ 0 w 122"/>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2" h="149">
                    <a:moveTo>
                      <a:pt x="0" y="143"/>
                    </a:moveTo>
                    <a:lnTo>
                      <a:pt x="4" y="143"/>
                    </a:lnTo>
                    <a:lnTo>
                      <a:pt x="9" y="143"/>
                    </a:lnTo>
                    <a:lnTo>
                      <a:pt x="14" y="140"/>
                    </a:lnTo>
                    <a:lnTo>
                      <a:pt x="15" y="139"/>
                    </a:lnTo>
                    <a:lnTo>
                      <a:pt x="18" y="138"/>
                    </a:lnTo>
                    <a:lnTo>
                      <a:pt x="18" y="134"/>
                    </a:lnTo>
                    <a:lnTo>
                      <a:pt x="19" y="131"/>
                    </a:lnTo>
                    <a:lnTo>
                      <a:pt x="19" y="20"/>
                    </a:lnTo>
                    <a:lnTo>
                      <a:pt x="18" y="16"/>
                    </a:lnTo>
                    <a:lnTo>
                      <a:pt x="18" y="13"/>
                    </a:lnTo>
                    <a:lnTo>
                      <a:pt x="15" y="11"/>
                    </a:lnTo>
                    <a:lnTo>
                      <a:pt x="14" y="9"/>
                    </a:lnTo>
                    <a:lnTo>
                      <a:pt x="9" y="8"/>
                    </a:lnTo>
                    <a:lnTo>
                      <a:pt x="4" y="7"/>
                    </a:lnTo>
                    <a:lnTo>
                      <a:pt x="0" y="7"/>
                    </a:lnTo>
                    <a:lnTo>
                      <a:pt x="0" y="0"/>
                    </a:lnTo>
                    <a:lnTo>
                      <a:pt x="53" y="2"/>
                    </a:lnTo>
                    <a:lnTo>
                      <a:pt x="107" y="0"/>
                    </a:lnTo>
                    <a:lnTo>
                      <a:pt x="107" y="17"/>
                    </a:lnTo>
                    <a:lnTo>
                      <a:pt x="107" y="34"/>
                    </a:lnTo>
                    <a:lnTo>
                      <a:pt x="101" y="35"/>
                    </a:lnTo>
                    <a:lnTo>
                      <a:pt x="100" y="25"/>
                    </a:lnTo>
                    <a:lnTo>
                      <a:pt x="98" y="21"/>
                    </a:lnTo>
                    <a:lnTo>
                      <a:pt x="97" y="17"/>
                    </a:lnTo>
                    <a:lnTo>
                      <a:pt x="93" y="15"/>
                    </a:lnTo>
                    <a:lnTo>
                      <a:pt x="89" y="12"/>
                    </a:lnTo>
                    <a:lnTo>
                      <a:pt x="83" y="11"/>
                    </a:lnTo>
                    <a:lnTo>
                      <a:pt x="75" y="11"/>
                    </a:lnTo>
                    <a:lnTo>
                      <a:pt x="47" y="11"/>
                    </a:lnTo>
                    <a:lnTo>
                      <a:pt x="47" y="66"/>
                    </a:lnTo>
                    <a:lnTo>
                      <a:pt x="71" y="66"/>
                    </a:lnTo>
                    <a:lnTo>
                      <a:pt x="76" y="65"/>
                    </a:lnTo>
                    <a:lnTo>
                      <a:pt x="79" y="65"/>
                    </a:lnTo>
                    <a:lnTo>
                      <a:pt x="82" y="62"/>
                    </a:lnTo>
                    <a:lnTo>
                      <a:pt x="84" y="61"/>
                    </a:lnTo>
                    <a:lnTo>
                      <a:pt x="87" y="55"/>
                    </a:lnTo>
                    <a:lnTo>
                      <a:pt x="88" y="47"/>
                    </a:lnTo>
                    <a:lnTo>
                      <a:pt x="94" y="47"/>
                    </a:lnTo>
                    <a:lnTo>
                      <a:pt x="94" y="72"/>
                    </a:lnTo>
                    <a:lnTo>
                      <a:pt x="94" y="96"/>
                    </a:lnTo>
                    <a:lnTo>
                      <a:pt x="88" y="97"/>
                    </a:lnTo>
                    <a:lnTo>
                      <a:pt x="87" y="88"/>
                    </a:lnTo>
                    <a:lnTo>
                      <a:pt x="85" y="82"/>
                    </a:lnTo>
                    <a:lnTo>
                      <a:pt x="83" y="79"/>
                    </a:lnTo>
                    <a:lnTo>
                      <a:pt x="80" y="78"/>
                    </a:lnTo>
                    <a:lnTo>
                      <a:pt x="76" y="77"/>
                    </a:lnTo>
                    <a:lnTo>
                      <a:pt x="71" y="77"/>
                    </a:lnTo>
                    <a:lnTo>
                      <a:pt x="47" y="77"/>
                    </a:lnTo>
                    <a:lnTo>
                      <a:pt x="47" y="126"/>
                    </a:lnTo>
                    <a:lnTo>
                      <a:pt x="47" y="131"/>
                    </a:lnTo>
                    <a:lnTo>
                      <a:pt x="48" y="134"/>
                    </a:lnTo>
                    <a:lnTo>
                      <a:pt x="50" y="136"/>
                    </a:lnTo>
                    <a:lnTo>
                      <a:pt x="54" y="138"/>
                    </a:lnTo>
                    <a:lnTo>
                      <a:pt x="62" y="139"/>
                    </a:lnTo>
                    <a:lnTo>
                      <a:pt x="72" y="140"/>
                    </a:lnTo>
                    <a:lnTo>
                      <a:pt x="88" y="139"/>
                    </a:lnTo>
                    <a:lnTo>
                      <a:pt x="96" y="138"/>
                    </a:lnTo>
                    <a:lnTo>
                      <a:pt x="101" y="136"/>
                    </a:lnTo>
                    <a:lnTo>
                      <a:pt x="105" y="132"/>
                    </a:lnTo>
                    <a:lnTo>
                      <a:pt x="109" y="129"/>
                    </a:lnTo>
                    <a:lnTo>
                      <a:pt x="113" y="122"/>
                    </a:lnTo>
                    <a:lnTo>
                      <a:pt x="115" y="114"/>
                    </a:lnTo>
                    <a:lnTo>
                      <a:pt x="122" y="116"/>
                    </a:lnTo>
                    <a:lnTo>
                      <a:pt x="114" y="149"/>
                    </a:lnTo>
                    <a:lnTo>
                      <a:pt x="57"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03" name="Freeform 431"/>
              <p:cNvSpPr>
                <a:spLocks noEditPoints="1"/>
              </p:cNvSpPr>
              <p:nvPr userDrawn="1"/>
            </p:nvSpPr>
            <p:spPr bwMode="auto">
              <a:xfrm>
                <a:off x="597" y="184"/>
                <a:ext cx="48" cy="49"/>
              </a:xfrm>
              <a:custGeom>
                <a:avLst/>
                <a:gdLst>
                  <a:gd name="T0" fmla="*/ 0 w 144"/>
                  <a:gd name="T1" fmla="*/ 0 h 147"/>
                  <a:gd name="T2" fmla="*/ 0 w 144"/>
                  <a:gd name="T3" fmla="*/ 0 h 147"/>
                  <a:gd name="T4" fmla="*/ 0 w 144"/>
                  <a:gd name="T5" fmla="*/ 0 h 147"/>
                  <a:gd name="T6" fmla="*/ 0 w 144"/>
                  <a:gd name="T7" fmla="*/ 0 h 147"/>
                  <a:gd name="T8" fmla="*/ 0 w 144"/>
                  <a:gd name="T9" fmla="*/ 0 h 147"/>
                  <a:gd name="T10" fmla="*/ 0 w 144"/>
                  <a:gd name="T11" fmla="*/ 0 h 147"/>
                  <a:gd name="T12" fmla="*/ 0 w 144"/>
                  <a:gd name="T13" fmla="*/ 0 h 147"/>
                  <a:gd name="T14" fmla="*/ 0 w 144"/>
                  <a:gd name="T15" fmla="*/ 0 h 147"/>
                  <a:gd name="T16" fmla="*/ 0 w 144"/>
                  <a:gd name="T17" fmla="*/ 0 h 147"/>
                  <a:gd name="T18" fmla="*/ 0 w 144"/>
                  <a:gd name="T19" fmla="*/ 0 h 147"/>
                  <a:gd name="T20" fmla="*/ 0 w 144"/>
                  <a:gd name="T21" fmla="*/ 0 h 147"/>
                  <a:gd name="T22" fmla="*/ 0 w 144"/>
                  <a:gd name="T23" fmla="*/ 0 h 147"/>
                  <a:gd name="T24" fmla="*/ 0 w 144"/>
                  <a:gd name="T25" fmla="*/ 0 h 147"/>
                  <a:gd name="T26" fmla="*/ 0 w 144"/>
                  <a:gd name="T27" fmla="*/ 0 h 147"/>
                  <a:gd name="T28" fmla="*/ 0 w 144"/>
                  <a:gd name="T29" fmla="*/ 0 h 147"/>
                  <a:gd name="T30" fmla="*/ 0 w 144"/>
                  <a:gd name="T31" fmla="*/ 0 h 147"/>
                  <a:gd name="T32" fmla="*/ 0 w 144"/>
                  <a:gd name="T33" fmla="*/ 0 h 147"/>
                  <a:gd name="T34" fmla="*/ 0 w 144"/>
                  <a:gd name="T35" fmla="*/ 0 h 147"/>
                  <a:gd name="T36" fmla="*/ 0 w 144"/>
                  <a:gd name="T37" fmla="*/ 0 h 147"/>
                  <a:gd name="T38" fmla="*/ 0 w 144"/>
                  <a:gd name="T39" fmla="*/ 0 h 147"/>
                  <a:gd name="T40" fmla="*/ 0 w 144"/>
                  <a:gd name="T41" fmla="*/ 0 h 147"/>
                  <a:gd name="T42" fmla="*/ 0 w 144"/>
                  <a:gd name="T43" fmla="*/ 0 h 147"/>
                  <a:gd name="T44" fmla="*/ 0 w 144"/>
                  <a:gd name="T45" fmla="*/ 0 h 147"/>
                  <a:gd name="T46" fmla="*/ 0 w 144"/>
                  <a:gd name="T47" fmla="*/ 0 h 147"/>
                  <a:gd name="T48" fmla="*/ 0 w 144"/>
                  <a:gd name="T49" fmla="*/ 0 h 147"/>
                  <a:gd name="T50" fmla="*/ 0 w 144"/>
                  <a:gd name="T51" fmla="*/ 0 h 147"/>
                  <a:gd name="T52" fmla="*/ 0 w 144"/>
                  <a:gd name="T53" fmla="*/ 0 h 147"/>
                  <a:gd name="T54" fmla="*/ 0 w 144"/>
                  <a:gd name="T55" fmla="*/ 0 h 147"/>
                  <a:gd name="T56" fmla="*/ 0 w 144"/>
                  <a:gd name="T57" fmla="*/ 0 h 147"/>
                  <a:gd name="T58" fmla="*/ 0 w 144"/>
                  <a:gd name="T59" fmla="*/ 0 h 147"/>
                  <a:gd name="T60" fmla="*/ 0 w 144"/>
                  <a:gd name="T61" fmla="*/ 0 h 147"/>
                  <a:gd name="T62" fmla="*/ 0 w 144"/>
                  <a:gd name="T63" fmla="*/ 0 h 147"/>
                  <a:gd name="T64" fmla="*/ 0 w 144"/>
                  <a:gd name="T65" fmla="*/ 0 h 147"/>
                  <a:gd name="T66" fmla="*/ 0 w 144"/>
                  <a:gd name="T67" fmla="*/ 0 h 147"/>
                  <a:gd name="T68" fmla="*/ 0 w 144"/>
                  <a:gd name="T69" fmla="*/ 0 h 147"/>
                  <a:gd name="T70" fmla="*/ 0 w 144"/>
                  <a:gd name="T71" fmla="*/ 0 h 147"/>
                  <a:gd name="T72" fmla="*/ 0 w 144"/>
                  <a:gd name="T73" fmla="*/ 0 h 147"/>
                  <a:gd name="T74" fmla="*/ 0 w 144"/>
                  <a:gd name="T75" fmla="*/ 0 h 147"/>
                  <a:gd name="T76" fmla="*/ 0 w 144"/>
                  <a:gd name="T77" fmla="*/ 0 h 147"/>
                  <a:gd name="T78" fmla="*/ 0 w 144"/>
                  <a:gd name="T79" fmla="*/ 0 h 147"/>
                  <a:gd name="T80" fmla="*/ 0 w 144"/>
                  <a:gd name="T81" fmla="*/ 0 h 147"/>
                  <a:gd name="T82" fmla="*/ 0 w 144"/>
                  <a:gd name="T83" fmla="*/ 0 h 147"/>
                  <a:gd name="T84" fmla="*/ 0 w 144"/>
                  <a:gd name="T85" fmla="*/ 0 h 147"/>
                  <a:gd name="T86" fmla="*/ 0 w 144"/>
                  <a:gd name="T87" fmla="*/ 0 h 147"/>
                  <a:gd name="T88" fmla="*/ 0 w 144"/>
                  <a:gd name="T89" fmla="*/ 0 h 147"/>
                  <a:gd name="T90" fmla="*/ 0 w 144"/>
                  <a:gd name="T91" fmla="*/ 0 h 1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4" h="147">
                    <a:moveTo>
                      <a:pt x="18" y="22"/>
                    </a:moveTo>
                    <a:lnTo>
                      <a:pt x="18" y="22"/>
                    </a:lnTo>
                    <a:lnTo>
                      <a:pt x="18" y="16"/>
                    </a:lnTo>
                    <a:lnTo>
                      <a:pt x="17" y="13"/>
                    </a:lnTo>
                    <a:lnTo>
                      <a:pt x="15" y="10"/>
                    </a:lnTo>
                    <a:lnTo>
                      <a:pt x="13" y="7"/>
                    </a:lnTo>
                    <a:lnTo>
                      <a:pt x="9" y="6"/>
                    </a:lnTo>
                    <a:lnTo>
                      <a:pt x="4" y="5"/>
                    </a:lnTo>
                    <a:lnTo>
                      <a:pt x="0" y="5"/>
                    </a:lnTo>
                    <a:lnTo>
                      <a:pt x="0" y="0"/>
                    </a:lnTo>
                    <a:lnTo>
                      <a:pt x="32" y="0"/>
                    </a:lnTo>
                    <a:lnTo>
                      <a:pt x="66" y="0"/>
                    </a:lnTo>
                    <a:lnTo>
                      <a:pt x="76" y="0"/>
                    </a:lnTo>
                    <a:lnTo>
                      <a:pt x="85" y="1"/>
                    </a:lnTo>
                    <a:lnTo>
                      <a:pt x="94" y="2"/>
                    </a:lnTo>
                    <a:lnTo>
                      <a:pt x="102" y="6"/>
                    </a:lnTo>
                    <a:lnTo>
                      <a:pt x="107" y="11"/>
                    </a:lnTo>
                    <a:lnTo>
                      <a:pt x="113" y="18"/>
                    </a:lnTo>
                    <a:lnTo>
                      <a:pt x="117" y="26"/>
                    </a:lnTo>
                    <a:lnTo>
                      <a:pt x="117" y="36"/>
                    </a:lnTo>
                    <a:lnTo>
                      <a:pt x="117" y="44"/>
                    </a:lnTo>
                    <a:lnTo>
                      <a:pt x="115" y="49"/>
                    </a:lnTo>
                    <a:lnTo>
                      <a:pt x="113" y="55"/>
                    </a:lnTo>
                    <a:lnTo>
                      <a:pt x="109" y="59"/>
                    </a:lnTo>
                    <a:lnTo>
                      <a:pt x="104" y="64"/>
                    </a:lnTo>
                    <a:lnTo>
                      <a:pt x="100" y="68"/>
                    </a:lnTo>
                    <a:lnTo>
                      <a:pt x="88" y="73"/>
                    </a:lnTo>
                    <a:lnTo>
                      <a:pt x="124" y="128"/>
                    </a:lnTo>
                    <a:lnTo>
                      <a:pt x="128" y="133"/>
                    </a:lnTo>
                    <a:lnTo>
                      <a:pt x="132" y="137"/>
                    </a:lnTo>
                    <a:lnTo>
                      <a:pt x="137" y="140"/>
                    </a:lnTo>
                    <a:lnTo>
                      <a:pt x="144" y="141"/>
                    </a:lnTo>
                    <a:lnTo>
                      <a:pt x="144" y="147"/>
                    </a:lnTo>
                    <a:lnTo>
                      <a:pt x="123" y="146"/>
                    </a:lnTo>
                    <a:lnTo>
                      <a:pt x="104" y="147"/>
                    </a:lnTo>
                    <a:lnTo>
                      <a:pt x="92" y="130"/>
                    </a:lnTo>
                    <a:lnTo>
                      <a:pt x="80" y="114"/>
                    </a:lnTo>
                    <a:lnTo>
                      <a:pt x="59" y="79"/>
                    </a:lnTo>
                    <a:lnTo>
                      <a:pt x="45" y="79"/>
                    </a:lnTo>
                    <a:lnTo>
                      <a:pt x="45" y="124"/>
                    </a:lnTo>
                    <a:lnTo>
                      <a:pt x="45" y="129"/>
                    </a:lnTo>
                    <a:lnTo>
                      <a:pt x="47" y="133"/>
                    </a:lnTo>
                    <a:lnTo>
                      <a:pt x="48" y="137"/>
                    </a:lnTo>
                    <a:lnTo>
                      <a:pt x="50" y="138"/>
                    </a:lnTo>
                    <a:lnTo>
                      <a:pt x="56" y="141"/>
                    </a:lnTo>
                    <a:lnTo>
                      <a:pt x="63" y="141"/>
                    </a:lnTo>
                    <a:lnTo>
                      <a:pt x="67" y="141"/>
                    </a:lnTo>
                    <a:lnTo>
                      <a:pt x="67" y="147"/>
                    </a:lnTo>
                    <a:lnTo>
                      <a:pt x="30" y="146"/>
                    </a:lnTo>
                    <a:lnTo>
                      <a:pt x="0" y="147"/>
                    </a:lnTo>
                    <a:lnTo>
                      <a:pt x="0" y="141"/>
                    </a:lnTo>
                    <a:lnTo>
                      <a:pt x="4" y="141"/>
                    </a:lnTo>
                    <a:lnTo>
                      <a:pt x="9" y="140"/>
                    </a:lnTo>
                    <a:lnTo>
                      <a:pt x="14" y="138"/>
                    </a:lnTo>
                    <a:lnTo>
                      <a:pt x="17" y="134"/>
                    </a:lnTo>
                    <a:lnTo>
                      <a:pt x="18" y="129"/>
                    </a:lnTo>
                    <a:lnTo>
                      <a:pt x="18" y="22"/>
                    </a:lnTo>
                    <a:close/>
                    <a:moveTo>
                      <a:pt x="45" y="71"/>
                    </a:moveTo>
                    <a:lnTo>
                      <a:pt x="56" y="71"/>
                    </a:lnTo>
                    <a:lnTo>
                      <a:pt x="63" y="71"/>
                    </a:lnTo>
                    <a:lnTo>
                      <a:pt x="70" y="70"/>
                    </a:lnTo>
                    <a:lnTo>
                      <a:pt x="75" y="67"/>
                    </a:lnTo>
                    <a:lnTo>
                      <a:pt x="80" y="63"/>
                    </a:lnTo>
                    <a:lnTo>
                      <a:pt x="84" y="59"/>
                    </a:lnTo>
                    <a:lnTo>
                      <a:pt x="87" y="53"/>
                    </a:lnTo>
                    <a:lnTo>
                      <a:pt x="88" y="46"/>
                    </a:lnTo>
                    <a:lnTo>
                      <a:pt x="88" y="37"/>
                    </a:lnTo>
                    <a:lnTo>
                      <a:pt x="88" y="31"/>
                    </a:lnTo>
                    <a:lnTo>
                      <a:pt x="87" y="24"/>
                    </a:lnTo>
                    <a:lnTo>
                      <a:pt x="84" y="19"/>
                    </a:lnTo>
                    <a:lnTo>
                      <a:pt x="80" y="15"/>
                    </a:lnTo>
                    <a:lnTo>
                      <a:pt x="75" y="11"/>
                    </a:lnTo>
                    <a:lnTo>
                      <a:pt x="70" y="9"/>
                    </a:lnTo>
                    <a:lnTo>
                      <a:pt x="65" y="7"/>
                    </a:lnTo>
                    <a:lnTo>
                      <a:pt x="57" y="6"/>
                    </a:lnTo>
                    <a:lnTo>
                      <a:pt x="45" y="7"/>
                    </a:lnTo>
                    <a:lnTo>
                      <a:pt x="45"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04" name="Freeform 432"/>
              <p:cNvSpPr>
                <a:spLocks/>
              </p:cNvSpPr>
              <p:nvPr userDrawn="1"/>
            </p:nvSpPr>
            <p:spPr bwMode="auto">
              <a:xfrm>
                <a:off x="649" y="183"/>
                <a:ext cx="30" cy="51"/>
              </a:xfrm>
              <a:custGeom>
                <a:avLst/>
                <a:gdLst>
                  <a:gd name="T0" fmla="*/ 0 w 88"/>
                  <a:gd name="T1" fmla="*/ 0 h 154"/>
                  <a:gd name="T2" fmla="*/ 0 w 88"/>
                  <a:gd name="T3" fmla="*/ 0 h 154"/>
                  <a:gd name="T4" fmla="*/ 0 w 88"/>
                  <a:gd name="T5" fmla="*/ 0 h 154"/>
                  <a:gd name="T6" fmla="*/ 0 w 88"/>
                  <a:gd name="T7" fmla="*/ 0 h 154"/>
                  <a:gd name="T8" fmla="*/ 0 w 88"/>
                  <a:gd name="T9" fmla="*/ 0 h 154"/>
                  <a:gd name="T10" fmla="*/ 0 w 88"/>
                  <a:gd name="T11" fmla="*/ 0 h 154"/>
                  <a:gd name="T12" fmla="*/ 0 w 88"/>
                  <a:gd name="T13" fmla="*/ 0 h 154"/>
                  <a:gd name="T14" fmla="*/ 0 w 88"/>
                  <a:gd name="T15" fmla="*/ 0 h 154"/>
                  <a:gd name="T16" fmla="*/ 0 w 88"/>
                  <a:gd name="T17" fmla="*/ 0 h 154"/>
                  <a:gd name="T18" fmla="*/ 0 w 88"/>
                  <a:gd name="T19" fmla="*/ 0 h 154"/>
                  <a:gd name="T20" fmla="*/ 0 w 88"/>
                  <a:gd name="T21" fmla="*/ 0 h 154"/>
                  <a:gd name="T22" fmla="*/ 0 w 88"/>
                  <a:gd name="T23" fmla="*/ 0 h 154"/>
                  <a:gd name="T24" fmla="*/ 0 w 88"/>
                  <a:gd name="T25" fmla="*/ 0 h 154"/>
                  <a:gd name="T26" fmla="*/ 0 w 88"/>
                  <a:gd name="T27" fmla="*/ 0 h 154"/>
                  <a:gd name="T28" fmla="*/ 0 w 88"/>
                  <a:gd name="T29" fmla="*/ 0 h 154"/>
                  <a:gd name="T30" fmla="*/ 0 w 88"/>
                  <a:gd name="T31" fmla="*/ 0 h 154"/>
                  <a:gd name="T32" fmla="*/ 0 w 88"/>
                  <a:gd name="T33" fmla="*/ 0 h 154"/>
                  <a:gd name="T34" fmla="*/ 0 w 88"/>
                  <a:gd name="T35" fmla="*/ 0 h 154"/>
                  <a:gd name="T36" fmla="*/ 0 w 88"/>
                  <a:gd name="T37" fmla="*/ 0 h 154"/>
                  <a:gd name="T38" fmla="*/ 0 w 88"/>
                  <a:gd name="T39" fmla="*/ 0 h 154"/>
                  <a:gd name="T40" fmla="*/ 0 w 88"/>
                  <a:gd name="T41" fmla="*/ 0 h 154"/>
                  <a:gd name="T42" fmla="*/ 0 w 88"/>
                  <a:gd name="T43" fmla="*/ 0 h 154"/>
                  <a:gd name="T44" fmla="*/ 0 w 88"/>
                  <a:gd name="T45" fmla="*/ 0 h 154"/>
                  <a:gd name="T46" fmla="*/ 0 w 88"/>
                  <a:gd name="T47" fmla="*/ 0 h 154"/>
                  <a:gd name="T48" fmla="*/ 0 w 88"/>
                  <a:gd name="T49" fmla="*/ 0 h 154"/>
                  <a:gd name="T50" fmla="*/ 0 w 88"/>
                  <a:gd name="T51" fmla="*/ 0 h 154"/>
                  <a:gd name="T52" fmla="*/ 0 w 88"/>
                  <a:gd name="T53" fmla="*/ 0 h 154"/>
                  <a:gd name="T54" fmla="*/ 0 w 88"/>
                  <a:gd name="T55" fmla="*/ 0 h 154"/>
                  <a:gd name="T56" fmla="*/ 0 w 88"/>
                  <a:gd name="T57" fmla="*/ 0 h 154"/>
                  <a:gd name="T58" fmla="*/ 0 w 88"/>
                  <a:gd name="T59" fmla="*/ 0 h 154"/>
                  <a:gd name="T60" fmla="*/ 0 w 88"/>
                  <a:gd name="T61" fmla="*/ 0 h 154"/>
                  <a:gd name="T62" fmla="*/ 0 w 88"/>
                  <a:gd name="T63" fmla="*/ 0 h 154"/>
                  <a:gd name="T64" fmla="*/ 0 w 88"/>
                  <a:gd name="T65" fmla="*/ 0 h 154"/>
                  <a:gd name="T66" fmla="*/ 0 w 88"/>
                  <a:gd name="T67" fmla="*/ 0 h 154"/>
                  <a:gd name="T68" fmla="*/ 0 w 88"/>
                  <a:gd name="T69" fmla="*/ 0 h 154"/>
                  <a:gd name="T70" fmla="*/ 0 w 88"/>
                  <a:gd name="T71" fmla="*/ 0 h 154"/>
                  <a:gd name="T72" fmla="*/ 0 w 88"/>
                  <a:gd name="T73" fmla="*/ 0 h 154"/>
                  <a:gd name="T74" fmla="*/ 0 w 88"/>
                  <a:gd name="T75" fmla="*/ 0 h 154"/>
                  <a:gd name="T76" fmla="*/ 0 w 88"/>
                  <a:gd name="T77" fmla="*/ 0 h 154"/>
                  <a:gd name="T78" fmla="*/ 0 w 88"/>
                  <a:gd name="T79" fmla="*/ 0 h 154"/>
                  <a:gd name="T80" fmla="*/ 0 w 88"/>
                  <a:gd name="T81" fmla="*/ 0 h 154"/>
                  <a:gd name="T82" fmla="*/ 0 w 88"/>
                  <a:gd name="T83" fmla="*/ 0 h 154"/>
                  <a:gd name="T84" fmla="*/ 0 w 88"/>
                  <a:gd name="T85" fmla="*/ 0 h 154"/>
                  <a:gd name="T86" fmla="*/ 0 w 88"/>
                  <a:gd name="T87" fmla="*/ 0 h 154"/>
                  <a:gd name="T88" fmla="*/ 0 w 88"/>
                  <a:gd name="T89" fmla="*/ 0 h 154"/>
                  <a:gd name="T90" fmla="*/ 0 w 88"/>
                  <a:gd name="T91" fmla="*/ 0 h 154"/>
                  <a:gd name="T92" fmla="*/ 0 w 88"/>
                  <a:gd name="T93" fmla="*/ 0 h 154"/>
                  <a:gd name="T94" fmla="*/ 0 w 88"/>
                  <a:gd name="T95" fmla="*/ 0 h 1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8" h="154">
                    <a:moveTo>
                      <a:pt x="76" y="35"/>
                    </a:moveTo>
                    <a:lnTo>
                      <a:pt x="76" y="35"/>
                    </a:lnTo>
                    <a:lnTo>
                      <a:pt x="74" y="24"/>
                    </a:lnTo>
                    <a:lnTo>
                      <a:pt x="71" y="19"/>
                    </a:lnTo>
                    <a:lnTo>
                      <a:pt x="68" y="15"/>
                    </a:lnTo>
                    <a:lnTo>
                      <a:pt x="65" y="13"/>
                    </a:lnTo>
                    <a:lnTo>
                      <a:pt x="61" y="10"/>
                    </a:lnTo>
                    <a:lnTo>
                      <a:pt x="55" y="7"/>
                    </a:lnTo>
                    <a:lnTo>
                      <a:pt x="50" y="7"/>
                    </a:lnTo>
                    <a:lnTo>
                      <a:pt x="45" y="7"/>
                    </a:lnTo>
                    <a:lnTo>
                      <a:pt x="40" y="9"/>
                    </a:lnTo>
                    <a:lnTo>
                      <a:pt x="35" y="11"/>
                    </a:lnTo>
                    <a:lnTo>
                      <a:pt x="31" y="14"/>
                    </a:lnTo>
                    <a:lnTo>
                      <a:pt x="28" y="18"/>
                    </a:lnTo>
                    <a:lnTo>
                      <a:pt x="26" y="23"/>
                    </a:lnTo>
                    <a:lnTo>
                      <a:pt x="24" y="28"/>
                    </a:lnTo>
                    <a:lnTo>
                      <a:pt x="24" y="35"/>
                    </a:lnTo>
                    <a:lnTo>
                      <a:pt x="26" y="40"/>
                    </a:lnTo>
                    <a:lnTo>
                      <a:pt x="27" y="45"/>
                    </a:lnTo>
                    <a:lnTo>
                      <a:pt x="31" y="50"/>
                    </a:lnTo>
                    <a:lnTo>
                      <a:pt x="35" y="54"/>
                    </a:lnTo>
                    <a:lnTo>
                      <a:pt x="45" y="61"/>
                    </a:lnTo>
                    <a:lnTo>
                      <a:pt x="57" y="66"/>
                    </a:lnTo>
                    <a:lnTo>
                      <a:pt x="68" y="72"/>
                    </a:lnTo>
                    <a:lnTo>
                      <a:pt x="74" y="76"/>
                    </a:lnTo>
                    <a:lnTo>
                      <a:pt x="79" y="81"/>
                    </a:lnTo>
                    <a:lnTo>
                      <a:pt x="83" y="87"/>
                    </a:lnTo>
                    <a:lnTo>
                      <a:pt x="85" y="93"/>
                    </a:lnTo>
                    <a:lnTo>
                      <a:pt x="88" y="101"/>
                    </a:lnTo>
                    <a:lnTo>
                      <a:pt x="88" y="110"/>
                    </a:lnTo>
                    <a:lnTo>
                      <a:pt x="87" y="120"/>
                    </a:lnTo>
                    <a:lnTo>
                      <a:pt x="84" y="129"/>
                    </a:lnTo>
                    <a:lnTo>
                      <a:pt x="79" y="137"/>
                    </a:lnTo>
                    <a:lnTo>
                      <a:pt x="72" y="144"/>
                    </a:lnTo>
                    <a:lnTo>
                      <a:pt x="65" y="147"/>
                    </a:lnTo>
                    <a:lnTo>
                      <a:pt x="57" y="151"/>
                    </a:lnTo>
                    <a:lnTo>
                      <a:pt x="46" y="154"/>
                    </a:lnTo>
                    <a:lnTo>
                      <a:pt x="37" y="154"/>
                    </a:lnTo>
                    <a:lnTo>
                      <a:pt x="28" y="154"/>
                    </a:lnTo>
                    <a:lnTo>
                      <a:pt x="19" y="151"/>
                    </a:lnTo>
                    <a:lnTo>
                      <a:pt x="11" y="149"/>
                    </a:lnTo>
                    <a:lnTo>
                      <a:pt x="4" y="145"/>
                    </a:lnTo>
                    <a:lnTo>
                      <a:pt x="0" y="112"/>
                    </a:lnTo>
                    <a:lnTo>
                      <a:pt x="5" y="111"/>
                    </a:lnTo>
                    <a:lnTo>
                      <a:pt x="6" y="118"/>
                    </a:lnTo>
                    <a:lnTo>
                      <a:pt x="9" y="124"/>
                    </a:lnTo>
                    <a:lnTo>
                      <a:pt x="11" y="129"/>
                    </a:lnTo>
                    <a:lnTo>
                      <a:pt x="15" y="134"/>
                    </a:lnTo>
                    <a:lnTo>
                      <a:pt x="19" y="140"/>
                    </a:lnTo>
                    <a:lnTo>
                      <a:pt x="26" y="142"/>
                    </a:lnTo>
                    <a:lnTo>
                      <a:pt x="31" y="145"/>
                    </a:lnTo>
                    <a:lnTo>
                      <a:pt x="39" y="145"/>
                    </a:lnTo>
                    <a:lnTo>
                      <a:pt x="44" y="145"/>
                    </a:lnTo>
                    <a:lnTo>
                      <a:pt x="49" y="144"/>
                    </a:lnTo>
                    <a:lnTo>
                      <a:pt x="53" y="141"/>
                    </a:lnTo>
                    <a:lnTo>
                      <a:pt x="57" y="138"/>
                    </a:lnTo>
                    <a:lnTo>
                      <a:pt x="61" y="134"/>
                    </a:lnTo>
                    <a:lnTo>
                      <a:pt x="62" y="131"/>
                    </a:lnTo>
                    <a:lnTo>
                      <a:pt x="65" y="127"/>
                    </a:lnTo>
                    <a:lnTo>
                      <a:pt x="65" y="120"/>
                    </a:lnTo>
                    <a:lnTo>
                      <a:pt x="63" y="114"/>
                    </a:lnTo>
                    <a:lnTo>
                      <a:pt x="62" y="109"/>
                    </a:lnTo>
                    <a:lnTo>
                      <a:pt x="59" y="105"/>
                    </a:lnTo>
                    <a:lnTo>
                      <a:pt x="54" y="99"/>
                    </a:lnTo>
                    <a:lnTo>
                      <a:pt x="45" y="93"/>
                    </a:lnTo>
                    <a:lnTo>
                      <a:pt x="33" y="88"/>
                    </a:lnTo>
                    <a:lnTo>
                      <a:pt x="22" y="80"/>
                    </a:lnTo>
                    <a:lnTo>
                      <a:pt x="17" y="76"/>
                    </a:lnTo>
                    <a:lnTo>
                      <a:pt x="11" y="72"/>
                    </a:lnTo>
                    <a:lnTo>
                      <a:pt x="7" y="67"/>
                    </a:lnTo>
                    <a:lnTo>
                      <a:pt x="5" y="61"/>
                    </a:lnTo>
                    <a:lnTo>
                      <a:pt x="2" y="53"/>
                    </a:lnTo>
                    <a:lnTo>
                      <a:pt x="2" y="44"/>
                    </a:lnTo>
                    <a:lnTo>
                      <a:pt x="2" y="33"/>
                    </a:lnTo>
                    <a:lnTo>
                      <a:pt x="5" y="26"/>
                    </a:lnTo>
                    <a:lnTo>
                      <a:pt x="10" y="18"/>
                    </a:lnTo>
                    <a:lnTo>
                      <a:pt x="15" y="11"/>
                    </a:lnTo>
                    <a:lnTo>
                      <a:pt x="22" y="6"/>
                    </a:lnTo>
                    <a:lnTo>
                      <a:pt x="30" y="2"/>
                    </a:lnTo>
                    <a:lnTo>
                      <a:pt x="39" y="1"/>
                    </a:lnTo>
                    <a:lnTo>
                      <a:pt x="49" y="0"/>
                    </a:lnTo>
                    <a:lnTo>
                      <a:pt x="65" y="1"/>
                    </a:lnTo>
                    <a:lnTo>
                      <a:pt x="80" y="2"/>
                    </a:lnTo>
                    <a:lnTo>
                      <a:pt x="80" y="18"/>
                    </a:lnTo>
                    <a:lnTo>
                      <a:pt x="81" y="33"/>
                    </a:lnTo>
                    <a:lnTo>
                      <a:pt x="76"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05" name="Freeform 433"/>
              <p:cNvSpPr>
                <a:spLocks/>
              </p:cNvSpPr>
              <p:nvPr userDrawn="1"/>
            </p:nvSpPr>
            <p:spPr bwMode="auto">
              <a:xfrm>
                <a:off x="688" y="183"/>
                <a:ext cx="21" cy="50"/>
              </a:xfrm>
              <a:custGeom>
                <a:avLst/>
                <a:gdLst>
                  <a:gd name="T0" fmla="*/ 0 w 65"/>
                  <a:gd name="T1" fmla="*/ 0 h 149"/>
                  <a:gd name="T2" fmla="*/ 0 w 65"/>
                  <a:gd name="T3" fmla="*/ 0 h 149"/>
                  <a:gd name="T4" fmla="*/ 0 w 65"/>
                  <a:gd name="T5" fmla="*/ 0 h 149"/>
                  <a:gd name="T6" fmla="*/ 0 w 65"/>
                  <a:gd name="T7" fmla="*/ 0 h 149"/>
                  <a:gd name="T8" fmla="*/ 0 w 65"/>
                  <a:gd name="T9" fmla="*/ 0 h 149"/>
                  <a:gd name="T10" fmla="*/ 0 w 65"/>
                  <a:gd name="T11" fmla="*/ 0 h 149"/>
                  <a:gd name="T12" fmla="*/ 0 w 65"/>
                  <a:gd name="T13" fmla="*/ 0 h 149"/>
                  <a:gd name="T14" fmla="*/ 0 w 65"/>
                  <a:gd name="T15" fmla="*/ 0 h 149"/>
                  <a:gd name="T16" fmla="*/ 0 w 65"/>
                  <a:gd name="T17" fmla="*/ 0 h 149"/>
                  <a:gd name="T18" fmla="*/ 0 w 65"/>
                  <a:gd name="T19" fmla="*/ 0 h 149"/>
                  <a:gd name="T20" fmla="*/ 0 w 65"/>
                  <a:gd name="T21" fmla="*/ 0 h 149"/>
                  <a:gd name="T22" fmla="*/ 0 w 65"/>
                  <a:gd name="T23" fmla="*/ 0 h 149"/>
                  <a:gd name="T24" fmla="*/ 0 w 65"/>
                  <a:gd name="T25" fmla="*/ 0 h 149"/>
                  <a:gd name="T26" fmla="*/ 0 w 65"/>
                  <a:gd name="T27" fmla="*/ 0 h 149"/>
                  <a:gd name="T28" fmla="*/ 0 w 65"/>
                  <a:gd name="T29" fmla="*/ 0 h 149"/>
                  <a:gd name="T30" fmla="*/ 0 w 65"/>
                  <a:gd name="T31" fmla="*/ 0 h 149"/>
                  <a:gd name="T32" fmla="*/ 0 w 65"/>
                  <a:gd name="T33" fmla="*/ 0 h 149"/>
                  <a:gd name="T34" fmla="*/ 0 w 65"/>
                  <a:gd name="T35" fmla="*/ 0 h 149"/>
                  <a:gd name="T36" fmla="*/ 0 w 65"/>
                  <a:gd name="T37" fmla="*/ 0 h 149"/>
                  <a:gd name="T38" fmla="*/ 0 w 65"/>
                  <a:gd name="T39" fmla="*/ 0 h 149"/>
                  <a:gd name="T40" fmla="*/ 0 w 65"/>
                  <a:gd name="T41" fmla="*/ 0 h 149"/>
                  <a:gd name="T42" fmla="*/ 0 w 65"/>
                  <a:gd name="T43" fmla="*/ 0 h 149"/>
                  <a:gd name="T44" fmla="*/ 0 w 65"/>
                  <a:gd name="T45" fmla="*/ 0 h 149"/>
                  <a:gd name="T46" fmla="*/ 0 w 65"/>
                  <a:gd name="T47" fmla="*/ 0 h 149"/>
                  <a:gd name="T48" fmla="*/ 0 w 65"/>
                  <a:gd name="T49" fmla="*/ 0 h 149"/>
                  <a:gd name="T50" fmla="*/ 0 w 65"/>
                  <a:gd name="T51" fmla="*/ 0 h 149"/>
                  <a:gd name="T52" fmla="*/ 0 w 65"/>
                  <a:gd name="T53" fmla="*/ 0 h 149"/>
                  <a:gd name="T54" fmla="*/ 0 w 65"/>
                  <a:gd name="T55" fmla="*/ 0 h 149"/>
                  <a:gd name="T56" fmla="*/ 0 w 65"/>
                  <a:gd name="T57" fmla="*/ 0 h 149"/>
                  <a:gd name="T58" fmla="*/ 0 w 65"/>
                  <a:gd name="T59" fmla="*/ 0 h 149"/>
                  <a:gd name="T60" fmla="*/ 0 w 65"/>
                  <a:gd name="T61" fmla="*/ 0 h 149"/>
                  <a:gd name="T62" fmla="*/ 0 w 65"/>
                  <a:gd name="T63" fmla="*/ 0 h 149"/>
                  <a:gd name="T64" fmla="*/ 0 w 65"/>
                  <a:gd name="T65" fmla="*/ 0 h 149"/>
                  <a:gd name="T66" fmla="*/ 0 w 65"/>
                  <a:gd name="T67" fmla="*/ 0 h 149"/>
                  <a:gd name="T68" fmla="*/ 0 w 65"/>
                  <a:gd name="T69" fmla="*/ 0 h 149"/>
                  <a:gd name="T70" fmla="*/ 0 w 65"/>
                  <a:gd name="T71" fmla="*/ 0 h 149"/>
                  <a:gd name="T72" fmla="*/ 0 w 65"/>
                  <a:gd name="T73" fmla="*/ 0 h 149"/>
                  <a:gd name="T74" fmla="*/ 0 w 65"/>
                  <a:gd name="T75" fmla="*/ 0 h 149"/>
                  <a:gd name="T76" fmla="*/ 0 w 65"/>
                  <a:gd name="T77" fmla="*/ 0 h 149"/>
                  <a:gd name="T78" fmla="*/ 0 w 65"/>
                  <a:gd name="T79" fmla="*/ 0 h 149"/>
                  <a:gd name="T80" fmla="*/ 0 w 65"/>
                  <a:gd name="T81" fmla="*/ 0 h 149"/>
                  <a:gd name="T82" fmla="*/ 0 w 65"/>
                  <a:gd name="T83" fmla="*/ 0 h 149"/>
                  <a:gd name="T84" fmla="*/ 0 w 65"/>
                  <a:gd name="T85" fmla="*/ 0 h 149"/>
                  <a:gd name="T86" fmla="*/ 0 w 65"/>
                  <a:gd name="T87" fmla="*/ 0 h 149"/>
                  <a:gd name="T88" fmla="*/ 0 w 65"/>
                  <a:gd name="T89" fmla="*/ 0 h 149"/>
                  <a:gd name="T90" fmla="*/ 0 w 65"/>
                  <a:gd name="T91" fmla="*/ 0 h 149"/>
                  <a:gd name="T92" fmla="*/ 0 w 65"/>
                  <a:gd name="T93" fmla="*/ 0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49">
                    <a:moveTo>
                      <a:pt x="0" y="143"/>
                    </a:moveTo>
                    <a:lnTo>
                      <a:pt x="4" y="143"/>
                    </a:lnTo>
                    <a:lnTo>
                      <a:pt x="9" y="143"/>
                    </a:lnTo>
                    <a:lnTo>
                      <a:pt x="14" y="140"/>
                    </a:lnTo>
                    <a:lnTo>
                      <a:pt x="17" y="139"/>
                    </a:lnTo>
                    <a:lnTo>
                      <a:pt x="18" y="138"/>
                    </a:lnTo>
                    <a:lnTo>
                      <a:pt x="20" y="134"/>
                    </a:lnTo>
                    <a:lnTo>
                      <a:pt x="20" y="131"/>
                    </a:lnTo>
                    <a:lnTo>
                      <a:pt x="20" y="20"/>
                    </a:lnTo>
                    <a:lnTo>
                      <a:pt x="20" y="16"/>
                    </a:lnTo>
                    <a:lnTo>
                      <a:pt x="18" y="13"/>
                    </a:lnTo>
                    <a:lnTo>
                      <a:pt x="17" y="11"/>
                    </a:lnTo>
                    <a:lnTo>
                      <a:pt x="14" y="9"/>
                    </a:lnTo>
                    <a:lnTo>
                      <a:pt x="9" y="8"/>
                    </a:lnTo>
                    <a:lnTo>
                      <a:pt x="4" y="7"/>
                    </a:lnTo>
                    <a:lnTo>
                      <a:pt x="0" y="7"/>
                    </a:lnTo>
                    <a:lnTo>
                      <a:pt x="0" y="0"/>
                    </a:lnTo>
                    <a:lnTo>
                      <a:pt x="33" y="2"/>
                    </a:lnTo>
                    <a:lnTo>
                      <a:pt x="65" y="0"/>
                    </a:lnTo>
                    <a:lnTo>
                      <a:pt x="65" y="7"/>
                    </a:lnTo>
                    <a:lnTo>
                      <a:pt x="62" y="7"/>
                    </a:lnTo>
                    <a:lnTo>
                      <a:pt x="57" y="8"/>
                    </a:lnTo>
                    <a:lnTo>
                      <a:pt x="52" y="9"/>
                    </a:lnTo>
                    <a:lnTo>
                      <a:pt x="49" y="11"/>
                    </a:lnTo>
                    <a:lnTo>
                      <a:pt x="48" y="13"/>
                    </a:lnTo>
                    <a:lnTo>
                      <a:pt x="47" y="16"/>
                    </a:lnTo>
                    <a:lnTo>
                      <a:pt x="47" y="20"/>
                    </a:lnTo>
                    <a:lnTo>
                      <a:pt x="47" y="131"/>
                    </a:lnTo>
                    <a:lnTo>
                      <a:pt x="47" y="134"/>
                    </a:lnTo>
                    <a:lnTo>
                      <a:pt x="48" y="138"/>
                    </a:lnTo>
                    <a:lnTo>
                      <a:pt x="49" y="139"/>
                    </a:lnTo>
                    <a:lnTo>
                      <a:pt x="52" y="140"/>
                    </a:lnTo>
                    <a:lnTo>
                      <a:pt x="57" y="143"/>
                    </a:lnTo>
                    <a:lnTo>
                      <a:pt x="62" y="143"/>
                    </a:lnTo>
                    <a:lnTo>
                      <a:pt x="65" y="143"/>
                    </a:lnTo>
                    <a:lnTo>
                      <a:pt x="65" y="149"/>
                    </a:lnTo>
                    <a:lnTo>
                      <a:pt x="33"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06" name="Freeform 434"/>
              <p:cNvSpPr>
                <a:spLocks/>
              </p:cNvSpPr>
              <p:nvPr userDrawn="1"/>
            </p:nvSpPr>
            <p:spPr bwMode="auto">
              <a:xfrm>
                <a:off x="714" y="181"/>
                <a:ext cx="49" cy="52"/>
              </a:xfrm>
              <a:custGeom>
                <a:avLst/>
                <a:gdLst>
                  <a:gd name="T0" fmla="*/ 0 w 148"/>
                  <a:gd name="T1" fmla="*/ 0 h 155"/>
                  <a:gd name="T2" fmla="*/ 0 w 148"/>
                  <a:gd name="T3" fmla="*/ 0 h 155"/>
                  <a:gd name="T4" fmla="*/ 0 w 148"/>
                  <a:gd name="T5" fmla="*/ 0 h 155"/>
                  <a:gd name="T6" fmla="*/ 0 w 148"/>
                  <a:gd name="T7" fmla="*/ 0 h 155"/>
                  <a:gd name="T8" fmla="*/ 0 w 148"/>
                  <a:gd name="T9" fmla="*/ 0 h 155"/>
                  <a:gd name="T10" fmla="*/ 0 w 148"/>
                  <a:gd name="T11" fmla="*/ 0 h 155"/>
                  <a:gd name="T12" fmla="*/ 0 w 148"/>
                  <a:gd name="T13" fmla="*/ 0 h 155"/>
                  <a:gd name="T14" fmla="*/ 0 w 148"/>
                  <a:gd name="T15" fmla="*/ 0 h 155"/>
                  <a:gd name="T16" fmla="*/ 0 w 148"/>
                  <a:gd name="T17" fmla="*/ 0 h 155"/>
                  <a:gd name="T18" fmla="*/ 0 w 148"/>
                  <a:gd name="T19" fmla="*/ 0 h 155"/>
                  <a:gd name="T20" fmla="*/ 0 w 148"/>
                  <a:gd name="T21" fmla="*/ 0 h 155"/>
                  <a:gd name="T22" fmla="*/ 0 w 148"/>
                  <a:gd name="T23" fmla="*/ 0 h 155"/>
                  <a:gd name="T24" fmla="*/ 0 w 148"/>
                  <a:gd name="T25" fmla="*/ 0 h 155"/>
                  <a:gd name="T26" fmla="*/ 0 w 148"/>
                  <a:gd name="T27" fmla="*/ 0 h 155"/>
                  <a:gd name="T28" fmla="*/ 0 w 148"/>
                  <a:gd name="T29" fmla="*/ 0 h 155"/>
                  <a:gd name="T30" fmla="*/ 0 w 148"/>
                  <a:gd name="T31" fmla="*/ 0 h 155"/>
                  <a:gd name="T32" fmla="*/ 0 w 148"/>
                  <a:gd name="T33" fmla="*/ 0 h 155"/>
                  <a:gd name="T34" fmla="*/ 0 w 148"/>
                  <a:gd name="T35" fmla="*/ 0 h 155"/>
                  <a:gd name="T36" fmla="*/ 0 w 148"/>
                  <a:gd name="T37" fmla="*/ 0 h 155"/>
                  <a:gd name="T38" fmla="*/ 0 w 148"/>
                  <a:gd name="T39" fmla="*/ 0 h 155"/>
                  <a:gd name="T40" fmla="*/ 0 w 148"/>
                  <a:gd name="T41" fmla="*/ 0 h 155"/>
                  <a:gd name="T42" fmla="*/ 0 w 148"/>
                  <a:gd name="T43" fmla="*/ 0 h 155"/>
                  <a:gd name="T44" fmla="*/ 0 w 148"/>
                  <a:gd name="T45" fmla="*/ 0 h 155"/>
                  <a:gd name="T46" fmla="*/ 0 w 148"/>
                  <a:gd name="T47" fmla="*/ 0 h 155"/>
                  <a:gd name="T48" fmla="*/ 0 w 148"/>
                  <a:gd name="T49" fmla="*/ 0 h 155"/>
                  <a:gd name="T50" fmla="*/ 0 w 148"/>
                  <a:gd name="T51" fmla="*/ 0 h 155"/>
                  <a:gd name="T52" fmla="*/ 0 w 148"/>
                  <a:gd name="T53" fmla="*/ 0 h 155"/>
                  <a:gd name="T54" fmla="*/ 0 w 148"/>
                  <a:gd name="T55" fmla="*/ 0 h 155"/>
                  <a:gd name="T56" fmla="*/ 0 w 148"/>
                  <a:gd name="T57" fmla="*/ 0 h 155"/>
                  <a:gd name="T58" fmla="*/ 0 w 148"/>
                  <a:gd name="T59" fmla="*/ 0 h 155"/>
                  <a:gd name="T60" fmla="*/ 0 w 148"/>
                  <a:gd name="T61" fmla="*/ 0 h 155"/>
                  <a:gd name="T62" fmla="*/ 0 w 148"/>
                  <a:gd name="T63" fmla="*/ 0 h 1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55">
                    <a:moveTo>
                      <a:pt x="26" y="18"/>
                    </a:moveTo>
                    <a:lnTo>
                      <a:pt x="26" y="18"/>
                    </a:lnTo>
                    <a:lnTo>
                      <a:pt x="17" y="18"/>
                    </a:lnTo>
                    <a:lnTo>
                      <a:pt x="14" y="19"/>
                    </a:lnTo>
                    <a:lnTo>
                      <a:pt x="12" y="22"/>
                    </a:lnTo>
                    <a:lnTo>
                      <a:pt x="9" y="27"/>
                    </a:lnTo>
                    <a:lnTo>
                      <a:pt x="7" y="37"/>
                    </a:lnTo>
                    <a:lnTo>
                      <a:pt x="0" y="37"/>
                    </a:lnTo>
                    <a:lnTo>
                      <a:pt x="3" y="19"/>
                    </a:lnTo>
                    <a:lnTo>
                      <a:pt x="4" y="1"/>
                    </a:lnTo>
                    <a:lnTo>
                      <a:pt x="9" y="1"/>
                    </a:lnTo>
                    <a:lnTo>
                      <a:pt x="12" y="5"/>
                    </a:lnTo>
                    <a:lnTo>
                      <a:pt x="14" y="6"/>
                    </a:lnTo>
                    <a:lnTo>
                      <a:pt x="18" y="6"/>
                    </a:lnTo>
                    <a:lnTo>
                      <a:pt x="22" y="6"/>
                    </a:lnTo>
                    <a:lnTo>
                      <a:pt x="131" y="6"/>
                    </a:lnTo>
                    <a:lnTo>
                      <a:pt x="136" y="6"/>
                    </a:lnTo>
                    <a:lnTo>
                      <a:pt x="139" y="6"/>
                    </a:lnTo>
                    <a:lnTo>
                      <a:pt x="141" y="4"/>
                    </a:lnTo>
                    <a:lnTo>
                      <a:pt x="143" y="0"/>
                    </a:lnTo>
                    <a:lnTo>
                      <a:pt x="148" y="1"/>
                    </a:lnTo>
                    <a:lnTo>
                      <a:pt x="145" y="18"/>
                    </a:lnTo>
                    <a:lnTo>
                      <a:pt x="145" y="36"/>
                    </a:lnTo>
                    <a:lnTo>
                      <a:pt x="139" y="37"/>
                    </a:lnTo>
                    <a:lnTo>
                      <a:pt x="139" y="31"/>
                    </a:lnTo>
                    <a:lnTo>
                      <a:pt x="136" y="24"/>
                    </a:lnTo>
                    <a:lnTo>
                      <a:pt x="135" y="22"/>
                    </a:lnTo>
                    <a:lnTo>
                      <a:pt x="132" y="19"/>
                    </a:lnTo>
                    <a:lnTo>
                      <a:pt x="129" y="18"/>
                    </a:lnTo>
                    <a:lnTo>
                      <a:pt x="123" y="18"/>
                    </a:lnTo>
                    <a:lnTo>
                      <a:pt x="88" y="18"/>
                    </a:lnTo>
                    <a:lnTo>
                      <a:pt x="88" y="131"/>
                    </a:lnTo>
                    <a:lnTo>
                      <a:pt x="88" y="136"/>
                    </a:lnTo>
                    <a:lnTo>
                      <a:pt x="90" y="140"/>
                    </a:lnTo>
                    <a:lnTo>
                      <a:pt x="91" y="144"/>
                    </a:lnTo>
                    <a:lnTo>
                      <a:pt x="94" y="146"/>
                    </a:lnTo>
                    <a:lnTo>
                      <a:pt x="96" y="148"/>
                    </a:lnTo>
                    <a:lnTo>
                      <a:pt x="99" y="149"/>
                    </a:lnTo>
                    <a:lnTo>
                      <a:pt x="106" y="149"/>
                    </a:lnTo>
                    <a:lnTo>
                      <a:pt x="110" y="149"/>
                    </a:lnTo>
                    <a:lnTo>
                      <a:pt x="110" y="155"/>
                    </a:lnTo>
                    <a:lnTo>
                      <a:pt x="75" y="154"/>
                    </a:lnTo>
                    <a:lnTo>
                      <a:pt x="40" y="155"/>
                    </a:lnTo>
                    <a:lnTo>
                      <a:pt x="40" y="149"/>
                    </a:lnTo>
                    <a:lnTo>
                      <a:pt x="44" y="149"/>
                    </a:lnTo>
                    <a:lnTo>
                      <a:pt x="52" y="149"/>
                    </a:lnTo>
                    <a:lnTo>
                      <a:pt x="55" y="148"/>
                    </a:lnTo>
                    <a:lnTo>
                      <a:pt x="57" y="146"/>
                    </a:lnTo>
                    <a:lnTo>
                      <a:pt x="59" y="144"/>
                    </a:lnTo>
                    <a:lnTo>
                      <a:pt x="60" y="141"/>
                    </a:lnTo>
                    <a:lnTo>
                      <a:pt x="61" y="131"/>
                    </a:lnTo>
                    <a:lnTo>
                      <a:pt x="61" y="18"/>
                    </a:lnTo>
                    <a:lnTo>
                      <a:pt x="26"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07" name="Freeform 435"/>
              <p:cNvSpPr>
                <a:spLocks/>
              </p:cNvSpPr>
              <p:nvPr userDrawn="1"/>
            </p:nvSpPr>
            <p:spPr bwMode="auto">
              <a:xfrm>
                <a:off x="767" y="184"/>
                <a:ext cx="49" cy="49"/>
              </a:xfrm>
              <a:custGeom>
                <a:avLst/>
                <a:gdLst>
                  <a:gd name="T0" fmla="*/ 0 w 148"/>
                  <a:gd name="T1" fmla="*/ 0 h 147"/>
                  <a:gd name="T2" fmla="*/ 0 w 148"/>
                  <a:gd name="T3" fmla="*/ 0 h 147"/>
                  <a:gd name="T4" fmla="*/ 0 w 148"/>
                  <a:gd name="T5" fmla="*/ 0 h 147"/>
                  <a:gd name="T6" fmla="*/ 0 w 148"/>
                  <a:gd name="T7" fmla="*/ 0 h 147"/>
                  <a:gd name="T8" fmla="*/ 0 w 148"/>
                  <a:gd name="T9" fmla="*/ 0 h 147"/>
                  <a:gd name="T10" fmla="*/ 0 w 148"/>
                  <a:gd name="T11" fmla="*/ 0 h 147"/>
                  <a:gd name="T12" fmla="*/ 0 w 148"/>
                  <a:gd name="T13" fmla="*/ 0 h 147"/>
                  <a:gd name="T14" fmla="*/ 0 w 148"/>
                  <a:gd name="T15" fmla="*/ 0 h 147"/>
                  <a:gd name="T16" fmla="*/ 0 w 148"/>
                  <a:gd name="T17" fmla="*/ 0 h 147"/>
                  <a:gd name="T18" fmla="*/ 0 w 148"/>
                  <a:gd name="T19" fmla="*/ 0 h 147"/>
                  <a:gd name="T20" fmla="*/ 0 w 148"/>
                  <a:gd name="T21" fmla="*/ 0 h 147"/>
                  <a:gd name="T22" fmla="*/ 0 w 148"/>
                  <a:gd name="T23" fmla="*/ 0 h 147"/>
                  <a:gd name="T24" fmla="*/ 0 w 148"/>
                  <a:gd name="T25" fmla="*/ 0 h 147"/>
                  <a:gd name="T26" fmla="*/ 0 w 148"/>
                  <a:gd name="T27" fmla="*/ 0 h 147"/>
                  <a:gd name="T28" fmla="*/ 0 w 148"/>
                  <a:gd name="T29" fmla="*/ 0 h 147"/>
                  <a:gd name="T30" fmla="*/ 0 w 148"/>
                  <a:gd name="T31" fmla="*/ 0 h 147"/>
                  <a:gd name="T32" fmla="*/ 0 w 148"/>
                  <a:gd name="T33" fmla="*/ 0 h 147"/>
                  <a:gd name="T34" fmla="*/ 0 w 148"/>
                  <a:gd name="T35" fmla="*/ 0 h 147"/>
                  <a:gd name="T36" fmla="*/ 0 w 148"/>
                  <a:gd name="T37" fmla="*/ 0 h 147"/>
                  <a:gd name="T38" fmla="*/ 0 w 148"/>
                  <a:gd name="T39" fmla="*/ 0 h 147"/>
                  <a:gd name="T40" fmla="*/ 0 w 148"/>
                  <a:gd name="T41" fmla="*/ 0 h 147"/>
                  <a:gd name="T42" fmla="*/ 0 w 148"/>
                  <a:gd name="T43" fmla="*/ 0 h 147"/>
                  <a:gd name="T44" fmla="*/ 0 w 148"/>
                  <a:gd name="T45" fmla="*/ 0 h 147"/>
                  <a:gd name="T46" fmla="*/ 0 w 148"/>
                  <a:gd name="T47" fmla="*/ 0 h 147"/>
                  <a:gd name="T48" fmla="*/ 0 w 148"/>
                  <a:gd name="T49" fmla="*/ 0 h 147"/>
                  <a:gd name="T50" fmla="*/ 0 w 148"/>
                  <a:gd name="T51" fmla="*/ 0 h 147"/>
                  <a:gd name="T52" fmla="*/ 0 w 148"/>
                  <a:gd name="T53" fmla="*/ 0 h 147"/>
                  <a:gd name="T54" fmla="*/ 0 w 148"/>
                  <a:gd name="T55" fmla="*/ 0 h 147"/>
                  <a:gd name="T56" fmla="*/ 0 w 148"/>
                  <a:gd name="T57" fmla="*/ 0 h 147"/>
                  <a:gd name="T58" fmla="*/ 0 w 148"/>
                  <a:gd name="T59" fmla="*/ 0 h 147"/>
                  <a:gd name="T60" fmla="*/ 0 w 148"/>
                  <a:gd name="T61" fmla="*/ 0 h 147"/>
                  <a:gd name="T62" fmla="*/ 0 w 148"/>
                  <a:gd name="T63" fmla="*/ 0 h 147"/>
                  <a:gd name="T64" fmla="*/ 0 w 148"/>
                  <a:gd name="T65" fmla="*/ 0 h 147"/>
                  <a:gd name="T66" fmla="*/ 0 w 148"/>
                  <a:gd name="T67" fmla="*/ 0 h 147"/>
                  <a:gd name="T68" fmla="*/ 0 w 148"/>
                  <a:gd name="T69" fmla="*/ 0 h 1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47">
                    <a:moveTo>
                      <a:pt x="65" y="77"/>
                    </a:moveTo>
                    <a:lnTo>
                      <a:pt x="22" y="20"/>
                    </a:lnTo>
                    <a:lnTo>
                      <a:pt x="18" y="14"/>
                    </a:lnTo>
                    <a:lnTo>
                      <a:pt x="13" y="9"/>
                    </a:lnTo>
                    <a:lnTo>
                      <a:pt x="8" y="6"/>
                    </a:lnTo>
                    <a:lnTo>
                      <a:pt x="2" y="5"/>
                    </a:lnTo>
                    <a:lnTo>
                      <a:pt x="0" y="5"/>
                    </a:lnTo>
                    <a:lnTo>
                      <a:pt x="0" y="0"/>
                    </a:lnTo>
                    <a:lnTo>
                      <a:pt x="33" y="0"/>
                    </a:lnTo>
                    <a:lnTo>
                      <a:pt x="65" y="0"/>
                    </a:lnTo>
                    <a:lnTo>
                      <a:pt x="65" y="5"/>
                    </a:lnTo>
                    <a:lnTo>
                      <a:pt x="63" y="5"/>
                    </a:lnTo>
                    <a:lnTo>
                      <a:pt x="55" y="6"/>
                    </a:lnTo>
                    <a:lnTo>
                      <a:pt x="52" y="7"/>
                    </a:lnTo>
                    <a:lnTo>
                      <a:pt x="51" y="10"/>
                    </a:lnTo>
                    <a:lnTo>
                      <a:pt x="52" y="14"/>
                    </a:lnTo>
                    <a:lnTo>
                      <a:pt x="55" y="18"/>
                    </a:lnTo>
                    <a:lnTo>
                      <a:pt x="87" y="62"/>
                    </a:lnTo>
                    <a:lnTo>
                      <a:pt x="113" y="24"/>
                    </a:lnTo>
                    <a:lnTo>
                      <a:pt x="118" y="16"/>
                    </a:lnTo>
                    <a:lnTo>
                      <a:pt x="120" y="14"/>
                    </a:lnTo>
                    <a:lnTo>
                      <a:pt x="120" y="10"/>
                    </a:lnTo>
                    <a:lnTo>
                      <a:pt x="120" y="9"/>
                    </a:lnTo>
                    <a:lnTo>
                      <a:pt x="118" y="7"/>
                    </a:lnTo>
                    <a:lnTo>
                      <a:pt x="114" y="6"/>
                    </a:lnTo>
                    <a:lnTo>
                      <a:pt x="108" y="5"/>
                    </a:lnTo>
                    <a:lnTo>
                      <a:pt x="104" y="5"/>
                    </a:lnTo>
                    <a:lnTo>
                      <a:pt x="104" y="0"/>
                    </a:lnTo>
                    <a:lnTo>
                      <a:pt x="129" y="0"/>
                    </a:lnTo>
                    <a:lnTo>
                      <a:pt x="148" y="0"/>
                    </a:lnTo>
                    <a:lnTo>
                      <a:pt x="148" y="5"/>
                    </a:lnTo>
                    <a:lnTo>
                      <a:pt x="143" y="6"/>
                    </a:lnTo>
                    <a:lnTo>
                      <a:pt x="139" y="9"/>
                    </a:lnTo>
                    <a:lnTo>
                      <a:pt x="135" y="11"/>
                    </a:lnTo>
                    <a:lnTo>
                      <a:pt x="131" y="15"/>
                    </a:lnTo>
                    <a:lnTo>
                      <a:pt x="92" y="71"/>
                    </a:lnTo>
                    <a:lnTo>
                      <a:pt x="92" y="121"/>
                    </a:lnTo>
                    <a:lnTo>
                      <a:pt x="94" y="132"/>
                    </a:lnTo>
                    <a:lnTo>
                      <a:pt x="95" y="136"/>
                    </a:lnTo>
                    <a:lnTo>
                      <a:pt x="96" y="138"/>
                    </a:lnTo>
                    <a:lnTo>
                      <a:pt x="99" y="140"/>
                    </a:lnTo>
                    <a:lnTo>
                      <a:pt x="103" y="141"/>
                    </a:lnTo>
                    <a:lnTo>
                      <a:pt x="109" y="141"/>
                    </a:lnTo>
                    <a:lnTo>
                      <a:pt x="114" y="141"/>
                    </a:lnTo>
                    <a:lnTo>
                      <a:pt x="114" y="147"/>
                    </a:lnTo>
                    <a:lnTo>
                      <a:pt x="79" y="146"/>
                    </a:lnTo>
                    <a:lnTo>
                      <a:pt x="43" y="147"/>
                    </a:lnTo>
                    <a:lnTo>
                      <a:pt x="43" y="141"/>
                    </a:lnTo>
                    <a:lnTo>
                      <a:pt x="47" y="141"/>
                    </a:lnTo>
                    <a:lnTo>
                      <a:pt x="55" y="140"/>
                    </a:lnTo>
                    <a:lnTo>
                      <a:pt x="59" y="140"/>
                    </a:lnTo>
                    <a:lnTo>
                      <a:pt x="61" y="137"/>
                    </a:lnTo>
                    <a:lnTo>
                      <a:pt x="63" y="136"/>
                    </a:lnTo>
                    <a:lnTo>
                      <a:pt x="64" y="132"/>
                    </a:lnTo>
                    <a:lnTo>
                      <a:pt x="65" y="123"/>
                    </a:lnTo>
                    <a:lnTo>
                      <a:pt x="65"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08" name="Freeform 436"/>
              <p:cNvSpPr>
                <a:spLocks noEditPoints="1"/>
              </p:cNvSpPr>
              <p:nvPr userDrawn="1"/>
            </p:nvSpPr>
            <p:spPr bwMode="auto">
              <a:xfrm>
                <a:off x="831" y="201"/>
                <a:ext cx="33" cy="33"/>
              </a:xfrm>
              <a:custGeom>
                <a:avLst/>
                <a:gdLst>
                  <a:gd name="T0" fmla="*/ 0 w 99"/>
                  <a:gd name="T1" fmla="*/ 0 h 100"/>
                  <a:gd name="T2" fmla="*/ 0 w 99"/>
                  <a:gd name="T3" fmla="*/ 0 h 100"/>
                  <a:gd name="T4" fmla="*/ 0 w 99"/>
                  <a:gd name="T5" fmla="*/ 0 h 100"/>
                  <a:gd name="T6" fmla="*/ 0 w 99"/>
                  <a:gd name="T7" fmla="*/ 0 h 100"/>
                  <a:gd name="T8" fmla="*/ 0 w 99"/>
                  <a:gd name="T9" fmla="*/ 0 h 100"/>
                  <a:gd name="T10" fmla="*/ 0 w 99"/>
                  <a:gd name="T11" fmla="*/ 0 h 100"/>
                  <a:gd name="T12" fmla="*/ 0 w 99"/>
                  <a:gd name="T13" fmla="*/ 0 h 100"/>
                  <a:gd name="T14" fmla="*/ 0 w 99"/>
                  <a:gd name="T15" fmla="*/ 0 h 100"/>
                  <a:gd name="T16" fmla="*/ 0 w 99"/>
                  <a:gd name="T17" fmla="*/ 0 h 100"/>
                  <a:gd name="T18" fmla="*/ 0 w 99"/>
                  <a:gd name="T19" fmla="*/ 0 h 100"/>
                  <a:gd name="T20" fmla="*/ 0 w 99"/>
                  <a:gd name="T21" fmla="*/ 0 h 100"/>
                  <a:gd name="T22" fmla="*/ 0 w 99"/>
                  <a:gd name="T23" fmla="*/ 0 h 100"/>
                  <a:gd name="T24" fmla="*/ 0 w 99"/>
                  <a:gd name="T25" fmla="*/ 0 h 100"/>
                  <a:gd name="T26" fmla="*/ 0 w 99"/>
                  <a:gd name="T27" fmla="*/ 0 h 100"/>
                  <a:gd name="T28" fmla="*/ 0 w 99"/>
                  <a:gd name="T29" fmla="*/ 0 h 100"/>
                  <a:gd name="T30" fmla="*/ 0 w 99"/>
                  <a:gd name="T31" fmla="*/ 0 h 100"/>
                  <a:gd name="T32" fmla="*/ 0 w 99"/>
                  <a:gd name="T33" fmla="*/ 0 h 100"/>
                  <a:gd name="T34" fmla="*/ 0 w 99"/>
                  <a:gd name="T35" fmla="*/ 0 h 100"/>
                  <a:gd name="T36" fmla="*/ 0 w 99"/>
                  <a:gd name="T37" fmla="*/ 0 h 100"/>
                  <a:gd name="T38" fmla="*/ 0 w 99"/>
                  <a:gd name="T39" fmla="*/ 0 h 100"/>
                  <a:gd name="T40" fmla="*/ 0 w 99"/>
                  <a:gd name="T41" fmla="*/ 0 h 100"/>
                  <a:gd name="T42" fmla="*/ 0 w 99"/>
                  <a:gd name="T43" fmla="*/ 0 h 100"/>
                  <a:gd name="T44" fmla="*/ 0 w 99"/>
                  <a:gd name="T45" fmla="*/ 0 h 100"/>
                  <a:gd name="T46" fmla="*/ 0 w 99"/>
                  <a:gd name="T47" fmla="*/ 0 h 100"/>
                  <a:gd name="T48" fmla="*/ 0 w 99"/>
                  <a:gd name="T49" fmla="*/ 0 h 100"/>
                  <a:gd name="T50" fmla="*/ 0 w 99"/>
                  <a:gd name="T51" fmla="*/ 0 h 100"/>
                  <a:gd name="T52" fmla="*/ 0 w 99"/>
                  <a:gd name="T53" fmla="*/ 0 h 100"/>
                  <a:gd name="T54" fmla="*/ 0 w 99"/>
                  <a:gd name="T55" fmla="*/ 0 h 100"/>
                  <a:gd name="T56" fmla="*/ 0 w 99"/>
                  <a:gd name="T57" fmla="*/ 0 h 100"/>
                  <a:gd name="T58" fmla="*/ 0 w 99"/>
                  <a:gd name="T59" fmla="*/ 0 h 100"/>
                  <a:gd name="T60" fmla="*/ 0 w 99"/>
                  <a:gd name="T61" fmla="*/ 0 h 100"/>
                  <a:gd name="T62" fmla="*/ 0 w 99"/>
                  <a:gd name="T63" fmla="*/ 0 h 100"/>
                  <a:gd name="T64" fmla="*/ 0 w 99"/>
                  <a:gd name="T65" fmla="*/ 0 h 100"/>
                  <a:gd name="T66" fmla="*/ 0 w 99"/>
                  <a:gd name="T67" fmla="*/ 0 h 100"/>
                  <a:gd name="T68" fmla="*/ 0 w 99"/>
                  <a:gd name="T69" fmla="*/ 0 h 100"/>
                  <a:gd name="T70" fmla="*/ 0 w 99"/>
                  <a:gd name="T71" fmla="*/ 0 h 100"/>
                  <a:gd name="T72" fmla="*/ 0 w 99"/>
                  <a:gd name="T73" fmla="*/ 0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00">
                    <a:moveTo>
                      <a:pt x="57" y="0"/>
                    </a:moveTo>
                    <a:lnTo>
                      <a:pt x="57" y="0"/>
                    </a:lnTo>
                    <a:lnTo>
                      <a:pt x="66" y="1"/>
                    </a:lnTo>
                    <a:lnTo>
                      <a:pt x="74" y="4"/>
                    </a:lnTo>
                    <a:lnTo>
                      <a:pt x="81" y="8"/>
                    </a:lnTo>
                    <a:lnTo>
                      <a:pt x="87" y="13"/>
                    </a:lnTo>
                    <a:lnTo>
                      <a:pt x="92" y="18"/>
                    </a:lnTo>
                    <a:lnTo>
                      <a:pt x="95" y="26"/>
                    </a:lnTo>
                    <a:lnTo>
                      <a:pt x="97" y="34"/>
                    </a:lnTo>
                    <a:lnTo>
                      <a:pt x="99" y="43"/>
                    </a:lnTo>
                    <a:lnTo>
                      <a:pt x="97" y="55"/>
                    </a:lnTo>
                    <a:lnTo>
                      <a:pt x="94" y="65"/>
                    </a:lnTo>
                    <a:lnTo>
                      <a:pt x="88" y="74"/>
                    </a:lnTo>
                    <a:lnTo>
                      <a:pt x="82" y="83"/>
                    </a:lnTo>
                    <a:lnTo>
                      <a:pt x="73" y="90"/>
                    </a:lnTo>
                    <a:lnTo>
                      <a:pt x="64" y="96"/>
                    </a:lnTo>
                    <a:lnTo>
                      <a:pt x="53" y="99"/>
                    </a:lnTo>
                    <a:lnTo>
                      <a:pt x="42" y="100"/>
                    </a:lnTo>
                    <a:lnTo>
                      <a:pt x="33" y="100"/>
                    </a:lnTo>
                    <a:lnTo>
                      <a:pt x="25" y="97"/>
                    </a:lnTo>
                    <a:lnTo>
                      <a:pt x="18" y="93"/>
                    </a:lnTo>
                    <a:lnTo>
                      <a:pt x="12" y="88"/>
                    </a:lnTo>
                    <a:lnTo>
                      <a:pt x="7" y="83"/>
                    </a:lnTo>
                    <a:lnTo>
                      <a:pt x="3" y="75"/>
                    </a:lnTo>
                    <a:lnTo>
                      <a:pt x="1" y="66"/>
                    </a:lnTo>
                    <a:lnTo>
                      <a:pt x="0" y="57"/>
                    </a:lnTo>
                    <a:lnTo>
                      <a:pt x="1" y="47"/>
                    </a:lnTo>
                    <a:lnTo>
                      <a:pt x="5" y="35"/>
                    </a:lnTo>
                    <a:lnTo>
                      <a:pt x="11" y="26"/>
                    </a:lnTo>
                    <a:lnTo>
                      <a:pt x="17" y="17"/>
                    </a:lnTo>
                    <a:lnTo>
                      <a:pt x="26" y="10"/>
                    </a:lnTo>
                    <a:lnTo>
                      <a:pt x="35" y="5"/>
                    </a:lnTo>
                    <a:lnTo>
                      <a:pt x="46" y="1"/>
                    </a:lnTo>
                    <a:lnTo>
                      <a:pt x="57" y="0"/>
                    </a:lnTo>
                    <a:close/>
                    <a:moveTo>
                      <a:pt x="42" y="95"/>
                    </a:moveTo>
                    <a:lnTo>
                      <a:pt x="42" y="95"/>
                    </a:lnTo>
                    <a:lnTo>
                      <a:pt x="47" y="95"/>
                    </a:lnTo>
                    <a:lnTo>
                      <a:pt x="52" y="93"/>
                    </a:lnTo>
                    <a:lnTo>
                      <a:pt x="60" y="88"/>
                    </a:lnTo>
                    <a:lnTo>
                      <a:pt x="66" y="82"/>
                    </a:lnTo>
                    <a:lnTo>
                      <a:pt x="72" y="74"/>
                    </a:lnTo>
                    <a:lnTo>
                      <a:pt x="75" y="64"/>
                    </a:lnTo>
                    <a:lnTo>
                      <a:pt x="79" y="55"/>
                    </a:lnTo>
                    <a:lnTo>
                      <a:pt x="81" y="44"/>
                    </a:lnTo>
                    <a:lnTo>
                      <a:pt x="81" y="35"/>
                    </a:lnTo>
                    <a:lnTo>
                      <a:pt x="81" y="25"/>
                    </a:lnTo>
                    <a:lnTo>
                      <a:pt x="78" y="20"/>
                    </a:lnTo>
                    <a:lnTo>
                      <a:pt x="75" y="14"/>
                    </a:lnTo>
                    <a:lnTo>
                      <a:pt x="73" y="12"/>
                    </a:lnTo>
                    <a:lnTo>
                      <a:pt x="69" y="8"/>
                    </a:lnTo>
                    <a:lnTo>
                      <a:pt x="64" y="7"/>
                    </a:lnTo>
                    <a:lnTo>
                      <a:pt x="57" y="5"/>
                    </a:lnTo>
                    <a:lnTo>
                      <a:pt x="52" y="7"/>
                    </a:lnTo>
                    <a:lnTo>
                      <a:pt x="47" y="7"/>
                    </a:lnTo>
                    <a:lnTo>
                      <a:pt x="39" y="12"/>
                    </a:lnTo>
                    <a:lnTo>
                      <a:pt x="33" y="18"/>
                    </a:lnTo>
                    <a:lnTo>
                      <a:pt x="26" y="26"/>
                    </a:lnTo>
                    <a:lnTo>
                      <a:pt x="22" y="36"/>
                    </a:lnTo>
                    <a:lnTo>
                      <a:pt x="20" y="45"/>
                    </a:lnTo>
                    <a:lnTo>
                      <a:pt x="18" y="56"/>
                    </a:lnTo>
                    <a:lnTo>
                      <a:pt x="17" y="65"/>
                    </a:lnTo>
                    <a:lnTo>
                      <a:pt x="18" y="77"/>
                    </a:lnTo>
                    <a:lnTo>
                      <a:pt x="20" y="82"/>
                    </a:lnTo>
                    <a:lnTo>
                      <a:pt x="22" y="86"/>
                    </a:lnTo>
                    <a:lnTo>
                      <a:pt x="26" y="90"/>
                    </a:lnTo>
                    <a:lnTo>
                      <a:pt x="30" y="92"/>
                    </a:lnTo>
                    <a:lnTo>
                      <a:pt x="35" y="95"/>
                    </a:lnTo>
                    <a:lnTo>
                      <a:pt x="42"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09" name="Freeform 437"/>
              <p:cNvSpPr>
                <a:spLocks/>
              </p:cNvSpPr>
              <p:nvPr userDrawn="1"/>
            </p:nvSpPr>
            <p:spPr bwMode="auto">
              <a:xfrm>
                <a:off x="831" y="201"/>
                <a:ext cx="33" cy="33"/>
              </a:xfrm>
              <a:custGeom>
                <a:avLst/>
                <a:gdLst>
                  <a:gd name="T0" fmla="*/ 0 w 99"/>
                  <a:gd name="T1" fmla="*/ 0 h 100"/>
                  <a:gd name="T2" fmla="*/ 0 w 99"/>
                  <a:gd name="T3" fmla="*/ 0 h 100"/>
                  <a:gd name="T4" fmla="*/ 0 w 99"/>
                  <a:gd name="T5" fmla="*/ 0 h 100"/>
                  <a:gd name="T6" fmla="*/ 0 w 99"/>
                  <a:gd name="T7" fmla="*/ 0 h 100"/>
                  <a:gd name="T8" fmla="*/ 0 w 99"/>
                  <a:gd name="T9" fmla="*/ 0 h 100"/>
                  <a:gd name="T10" fmla="*/ 0 w 99"/>
                  <a:gd name="T11" fmla="*/ 0 h 100"/>
                  <a:gd name="T12" fmla="*/ 0 w 99"/>
                  <a:gd name="T13" fmla="*/ 0 h 100"/>
                  <a:gd name="T14" fmla="*/ 0 w 99"/>
                  <a:gd name="T15" fmla="*/ 0 h 100"/>
                  <a:gd name="T16" fmla="*/ 0 w 99"/>
                  <a:gd name="T17" fmla="*/ 0 h 100"/>
                  <a:gd name="T18" fmla="*/ 0 w 99"/>
                  <a:gd name="T19" fmla="*/ 0 h 100"/>
                  <a:gd name="T20" fmla="*/ 0 w 99"/>
                  <a:gd name="T21" fmla="*/ 0 h 100"/>
                  <a:gd name="T22" fmla="*/ 0 w 99"/>
                  <a:gd name="T23" fmla="*/ 0 h 100"/>
                  <a:gd name="T24" fmla="*/ 0 w 99"/>
                  <a:gd name="T25" fmla="*/ 0 h 100"/>
                  <a:gd name="T26" fmla="*/ 0 w 99"/>
                  <a:gd name="T27" fmla="*/ 0 h 100"/>
                  <a:gd name="T28" fmla="*/ 0 w 99"/>
                  <a:gd name="T29" fmla="*/ 0 h 100"/>
                  <a:gd name="T30" fmla="*/ 0 w 99"/>
                  <a:gd name="T31" fmla="*/ 0 h 100"/>
                  <a:gd name="T32" fmla="*/ 0 w 99"/>
                  <a:gd name="T33" fmla="*/ 0 h 100"/>
                  <a:gd name="T34" fmla="*/ 0 w 99"/>
                  <a:gd name="T35" fmla="*/ 0 h 100"/>
                  <a:gd name="T36" fmla="*/ 0 w 99"/>
                  <a:gd name="T37" fmla="*/ 0 h 100"/>
                  <a:gd name="T38" fmla="*/ 0 w 99"/>
                  <a:gd name="T39" fmla="*/ 0 h 100"/>
                  <a:gd name="T40" fmla="*/ 0 w 99"/>
                  <a:gd name="T41" fmla="*/ 0 h 100"/>
                  <a:gd name="T42" fmla="*/ 0 w 99"/>
                  <a:gd name="T43" fmla="*/ 0 h 100"/>
                  <a:gd name="T44" fmla="*/ 0 w 99"/>
                  <a:gd name="T45" fmla="*/ 0 h 100"/>
                  <a:gd name="T46" fmla="*/ 0 w 99"/>
                  <a:gd name="T47" fmla="*/ 0 h 100"/>
                  <a:gd name="T48" fmla="*/ 0 w 99"/>
                  <a:gd name="T49" fmla="*/ 0 h 100"/>
                  <a:gd name="T50" fmla="*/ 0 w 99"/>
                  <a:gd name="T51" fmla="*/ 0 h 100"/>
                  <a:gd name="T52" fmla="*/ 0 w 99"/>
                  <a:gd name="T53" fmla="*/ 0 h 100"/>
                  <a:gd name="T54" fmla="*/ 0 w 99"/>
                  <a:gd name="T55" fmla="*/ 0 h 100"/>
                  <a:gd name="T56" fmla="*/ 0 w 99"/>
                  <a:gd name="T57" fmla="*/ 0 h 100"/>
                  <a:gd name="T58" fmla="*/ 0 w 99"/>
                  <a:gd name="T59" fmla="*/ 0 h 100"/>
                  <a:gd name="T60" fmla="*/ 0 w 99"/>
                  <a:gd name="T61" fmla="*/ 0 h 100"/>
                  <a:gd name="T62" fmla="*/ 0 w 99"/>
                  <a:gd name="T63" fmla="*/ 0 h 100"/>
                  <a:gd name="T64" fmla="*/ 0 w 99"/>
                  <a:gd name="T65" fmla="*/ 0 h 100"/>
                  <a:gd name="T66" fmla="*/ 0 w 99"/>
                  <a:gd name="T67" fmla="*/ 0 h 100"/>
                  <a:gd name="T68" fmla="*/ 0 w 99"/>
                  <a:gd name="T69" fmla="*/ 0 h 100"/>
                  <a:gd name="T70" fmla="*/ 0 w 99"/>
                  <a:gd name="T71" fmla="*/ 0 h 100"/>
                  <a:gd name="T72" fmla="*/ 0 w 99"/>
                  <a:gd name="T73" fmla="*/ 0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00">
                    <a:moveTo>
                      <a:pt x="57" y="0"/>
                    </a:moveTo>
                    <a:lnTo>
                      <a:pt x="57" y="0"/>
                    </a:lnTo>
                    <a:lnTo>
                      <a:pt x="66" y="1"/>
                    </a:lnTo>
                    <a:lnTo>
                      <a:pt x="74" y="4"/>
                    </a:lnTo>
                    <a:lnTo>
                      <a:pt x="81" y="8"/>
                    </a:lnTo>
                    <a:lnTo>
                      <a:pt x="87" y="13"/>
                    </a:lnTo>
                    <a:lnTo>
                      <a:pt x="92" y="18"/>
                    </a:lnTo>
                    <a:lnTo>
                      <a:pt x="95" y="26"/>
                    </a:lnTo>
                    <a:lnTo>
                      <a:pt x="97" y="34"/>
                    </a:lnTo>
                    <a:lnTo>
                      <a:pt x="99" y="43"/>
                    </a:lnTo>
                    <a:lnTo>
                      <a:pt x="97" y="55"/>
                    </a:lnTo>
                    <a:lnTo>
                      <a:pt x="94" y="65"/>
                    </a:lnTo>
                    <a:lnTo>
                      <a:pt x="88" y="74"/>
                    </a:lnTo>
                    <a:lnTo>
                      <a:pt x="82" y="83"/>
                    </a:lnTo>
                    <a:lnTo>
                      <a:pt x="73" y="90"/>
                    </a:lnTo>
                    <a:lnTo>
                      <a:pt x="64" y="96"/>
                    </a:lnTo>
                    <a:lnTo>
                      <a:pt x="53" y="99"/>
                    </a:lnTo>
                    <a:lnTo>
                      <a:pt x="42" y="100"/>
                    </a:lnTo>
                    <a:lnTo>
                      <a:pt x="33" y="100"/>
                    </a:lnTo>
                    <a:lnTo>
                      <a:pt x="25" y="97"/>
                    </a:lnTo>
                    <a:lnTo>
                      <a:pt x="18" y="93"/>
                    </a:lnTo>
                    <a:lnTo>
                      <a:pt x="12" y="88"/>
                    </a:lnTo>
                    <a:lnTo>
                      <a:pt x="7" y="83"/>
                    </a:lnTo>
                    <a:lnTo>
                      <a:pt x="3" y="75"/>
                    </a:lnTo>
                    <a:lnTo>
                      <a:pt x="1" y="66"/>
                    </a:lnTo>
                    <a:lnTo>
                      <a:pt x="0" y="57"/>
                    </a:lnTo>
                    <a:lnTo>
                      <a:pt x="1" y="47"/>
                    </a:lnTo>
                    <a:lnTo>
                      <a:pt x="5" y="35"/>
                    </a:lnTo>
                    <a:lnTo>
                      <a:pt x="11" y="26"/>
                    </a:lnTo>
                    <a:lnTo>
                      <a:pt x="17" y="17"/>
                    </a:lnTo>
                    <a:lnTo>
                      <a:pt x="26" y="10"/>
                    </a:lnTo>
                    <a:lnTo>
                      <a:pt x="35" y="5"/>
                    </a:lnTo>
                    <a:lnTo>
                      <a:pt x="46" y="1"/>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10" name="Freeform 438"/>
              <p:cNvSpPr>
                <a:spLocks/>
              </p:cNvSpPr>
              <p:nvPr userDrawn="1"/>
            </p:nvSpPr>
            <p:spPr bwMode="auto">
              <a:xfrm>
                <a:off x="836" y="202"/>
                <a:ext cx="22" cy="30"/>
              </a:xfrm>
              <a:custGeom>
                <a:avLst/>
                <a:gdLst>
                  <a:gd name="T0" fmla="*/ 0 w 64"/>
                  <a:gd name="T1" fmla="*/ 0 h 90"/>
                  <a:gd name="T2" fmla="*/ 0 w 64"/>
                  <a:gd name="T3" fmla="*/ 0 h 90"/>
                  <a:gd name="T4" fmla="*/ 0 w 64"/>
                  <a:gd name="T5" fmla="*/ 0 h 90"/>
                  <a:gd name="T6" fmla="*/ 0 w 64"/>
                  <a:gd name="T7" fmla="*/ 0 h 90"/>
                  <a:gd name="T8" fmla="*/ 0 w 64"/>
                  <a:gd name="T9" fmla="*/ 0 h 90"/>
                  <a:gd name="T10" fmla="*/ 0 w 64"/>
                  <a:gd name="T11" fmla="*/ 0 h 90"/>
                  <a:gd name="T12" fmla="*/ 0 w 64"/>
                  <a:gd name="T13" fmla="*/ 0 h 90"/>
                  <a:gd name="T14" fmla="*/ 0 w 64"/>
                  <a:gd name="T15" fmla="*/ 0 h 90"/>
                  <a:gd name="T16" fmla="*/ 0 w 64"/>
                  <a:gd name="T17" fmla="*/ 0 h 90"/>
                  <a:gd name="T18" fmla="*/ 0 w 64"/>
                  <a:gd name="T19" fmla="*/ 0 h 90"/>
                  <a:gd name="T20" fmla="*/ 0 w 64"/>
                  <a:gd name="T21" fmla="*/ 0 h 90"/>
                  <a:gd name="T22" fmla="*/ 0 w 64"/>
                  <a:gd name="T23" fmla="*/ 0 h 90"/>
                  <a:gd name="T24" fmla="*/ 0 w 64"/>
                  <a:gd name="T25" fmla="*/ 0 h 90"/>
                  <a:gd name="T26" fmla="*/ 0 w 64"/>
                  <a:gd name="T27" fmla="*/ 0 h 90"/>
                  <a:gd name="T28" fmla="*/ 0 w 64"/>
                  <a:gd name="T29" fmla="*/ 0 h 90"/>
                  <a:gd name="T30" fmla="*/ 0 w 64"/>
                  <a:gd name="T31" fmla="*/ 0 h 90"/>
                  <a:gd name="T32" fmla="*/ 0 w 64"/>
                  <a:gd name="T33" fmla="*/ 0 h 90"/>
                  <a:gd name="T34" fmla="*/ 0 w 64"/>
                  <a:gd name="T35" fmla="*/ 0 h 90"/>
                  <a:gd name="T36" fmla="*/ 0 w 64"/>
                  <a:gd name="T37" fmla="*/ 0 h 90"/>
                  <a:gd name="T38" fmla="*/ 0 w 64"/>
                  <a:gd name="T39" fmla="*/ 0 h 90"/>
                  <a:gd name="T40" fmla="*/ 0 w 64"/>
                  <a:gd name="T41" fmla="*/ 0 h 90"/>
                  <a:gd name="T42" fmla="*/ 0 w 64"/>
                  <a:gd name="T43" fmla="*/ 0 h 90"/>
                  <a:gd name="T44" fmla="*/ 0 w 64"/>
                  <a:gd name="T45" fmla="*/ 0 h 90"/>
                  <a:gd name="T46" fmla="*/ 0 w 64"/>
                  <a:gd name="T47" fmla="*/ 0 h 90"/>
                  <a:gd name="T48" fmla="*/ 0 w 64"/>
                  <a:gd name="T49" fmla="*/ 0 h 90"/>
                  <a:gd name="T50" fmla="*/ 0 w 64"/>
                  <a:gd name="T51" fmla="*/ 0 h 90"/>
                  <a:gd name="T52" fmla="*/ 0 w 64"/>
                  <a:gd name="T53" fmla="*/ 0 h 90"/>
                  <a:gd name="T54" fmla="*/ 0 w 64"/>
                  <a:gd name="T55" fmla="*/ 0 h 90"/>
                  <a:gd name="T56" fmla="*/ 0 w 64"/>
                  <a:gd name="T57" fmla="*/ 0 h 90"/>
                  <a:gd name="T58" fmla="*/ 0 w 64"/>
                  <a:gd name="T59" fmla="*/ 0 h 90"/>
                  <a:gd name="T60" fmla="*/ 0 w 64"/>
                  <a:gd name="T61" fmla="*/ 0 h 90"/>
                  <a:gd name="T62" fmla="*/ 0 w 64"/>
                  <a:gd name="T63" fmla="*/ 0 h 90"/>
                  <a:gd name="T64" fmla="*/ 0 w 64"/>
                  <a:gd name="T65" fmla="*/ 0 h 90"/>
                  <a:gd name="T66" fmla="*/ 0 w 64"/>
                  <a:gd name="T67" fmla="*/ 0 h 90"/>
                  <a:gd name="T68" fmla="*/ 0 w 64"/>
                  <a:gd name="T69" fmla="*/ 0 h 90"/>
                  <a:gd name="T70" fmla="*/ 0 w 64"/>
                  <a:gd name="T71" fmla="*/ 0 h 90"/>
                  <a:gd name="T72" fmla="*/ 0 w 64"/>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 h="90">
                    <a:moveTo>
                      <a:pt x="25" y="90"/>
                    </a:moveTo>
                    <a:lnTo>
                      <a:pt x="25" y="90"/>
                    </a:lnTo>
                    <a:lnTo>
                      <a:pt x="30" y="90"/>
                    </a:lnTo>
                    <a:lnTo>
                      <a:pt x="35" y="88"/>
                    </a:lnTo>
                    <a:lnTo>
                      <a:pt x="43" y="83"/>
                    </a:lnTo>
                    <a:lnTo>
                      <a:pt x="49" y="77"/>
                    </a:lnTo>
                    <a:lnTo>
                      <a:pt x="55" y="69"/>
                    </a:lnTo>
                    <a:lnTo>
                      <a:pt x="58" y="59"/>
                    </a:lnTo>
                    <a:lnTo>
                      <a:pt x="62" y="50"/>
                    </a:lnTo>
                    <a:lnTo>
                      <a:pt x="64" y="39"/>
                    </a:lnTo>
                    <a:lnTo>
                      <a:pt x="64" y="30"/>
                    </a:lnTo>
                    <a:lnTo>
                      <a:pt x="64" y="20"/>
                    </a:lnTo>
                    <a:lnTo>
                      <a:pt x="61" y="15"/>
                    </a:lnTo>
                    <a:lnTo>
                      <a:pt x="58" y="9"/>
                    </a:lnTo>
                    <a:lnTo>
                      <a:pt x="56" y="7"/>
                    </a:lnTo>
                    <a:lnTo>
                      <a:pt x="52" y="3"/>
                    </a:lnTo>
                    <a:lnTo>
                      <a:pt x="47" y="2"/>
                    </a:lnTo>
                    <a:lnTo>
                      <a:pt x="40" y="0"/>
                    </a:lnTo>
                    <a:lnTo>
                      <a:pt x="35" y="2"/>
                    </a:lnTo>
                    <a:lnTo>
                      <a:pt x="30" y="2"/>
                    </a:lnTo>
                    <a:lnTo>
                      <a:pt x="22" y="7"/>
                    </a:lnTo>
                    <a:lnTo>
                      <a:pt x="16" y="13"/>
                    </a:lnTo>
                    <a:lnTo>
                      <a:pt x="9" y="21"/>
                    </a:lnTo>
                    <a:lnTo>
                      <a:pt x="5" y="31"/>
                    </a:lnTo>
                    <a:lnTo>
                      <a:pt x="3" y="40"/>
                    </a:lnTo>
                    <a:lnTo>
                      <a:pt x="1" y="51"/>
                    </a:lnTo>
                    <a:lnTo>
                      <a:pt x="0" y="60"/>
                    </a:lnTo>
                    <a:lnTo>
                      <a:pt x="1" y="72"/>
                    </a:lnTo>
                    <a:lnTo>
                      <a:pt x="3" y="77"/>
                    </a:lnTo>
                    <a:lnTo>
                      <a:pt x="5" y="81"/>
                    </a:lnTo>
                    <a:lnTo>
                      <a:pt x="9" y="85"/>
                    </a:lnTo>
                    <a:lnTo>
                      <a:pt x="13" y="87"/>
                    </a:lnTo>
                    <a:lnTo>
                      <a:pt x="18" y="90"/>
                    </a:lnTo>
                    <a:lnTo>
                      <a:pt x="25"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11" name="Freeform 439"/>
              <p:cNvSpPr>
                <a:spLocks/>
              </p:cNvSpPr>
              <p:nvPr userDrawn="1"/>
            </p:nvSpPr>
            <p:spPr bwMode="auto">
              <a:xfrm>
                <a:off x="864" y="179"/>
                <a:ext cx="33" cy="70"/>
              </a:xfrm>
              <a:custGeom>
                <a:avLst/>
                <a:gdLst>
                  <a:gd name="T0" fmla="*/ 0 w 99"/>
                  <a:gd name="T1" fmla="*/ 0 h 210"/>
                  <a:gd name="T2" fmla="*/ 0 w 99"/>
                  <a:gd name="T3" fmla="*/ 0 h 210"/>
                  <a:gd name="T4" fmla="*/ 0 w 99"/>
                  <a:gd name="T5" fmla="*/ 0 h 210"/>
                  <a:gd name="T6" fmla="*/ 0 w 99"/>
                  <a:gd name="T7" fmla="*/ 0 h 210"/>
                  <a:gd name="T8" fmla="*/ 0 w 99"/>
                  <a:gd name="T9" fmla="*/ 0 h 210"/>
                  <a:gd name="T10" fmla="*/ 0 w 99"/>
                  <a:gd name="T11" fmla="*/ 0 h 210"/>
                  <a:gd name="T12" fmla="*/ 0 w 99"/>
                  <a:gd name="T13" fmla="*/ 0 h 210"/>
                  <a:gd name="T14" fmla="*/ 0 w 99"/>
                  <a:gd name="T15" fmla="*/ 0 h 210"/>
                  <a:gd name="T16" fmla="*/ 0 w 99"/>
                  <a:gd name="T17" fmla="*/ 0 h 210"/>
                  <a:gd name="T18" fmla="*/ 0 w 99"/>
                  <a:gd name="T19" fmla="*/ 0 h 210"/>
                  <a:gd name="T20" fmla="*/ 0 w 99"/>
                  <a:gd name="T21" fmla="*/ 0 h 210"/>
                  <a:gd name="T22" fmla="*/ 0 w 99"/>
                  <a:gd name="T23" fmla="*/ 0 h 210"/>
                  <a:gd name="T24" fmla="*/ 0 w 99"/>
                  <a:gd name="T25" fmla="*/ 0 h 210"/>
                  <a:gd name="T26" fmla="*/ 0 w 99"/>
                  <a:gd name="T27" fmla="*/ 0 h 210"/>
                  <a:gd name="T28" fmla="*/ 0 w 99"/>
                  <a:gd name="T29" fmla="*/ 0 h 210"/>
                  <a:gd name="T30" fmla="*/ 0 w 99"/>
                  <a:gd name="T31" fmla="*/ 0 h 210"/>
                  <a:gd name="T32" fmla="*/ 0 w 99"/>
                  <a:gd name="T33" fmla="*/ 0 h 210"/>
                  <a:gd name="T34" fmla="*/ 0 w 99"/>
                  <a:gd name="T35" fmla="*/ 0 h 210"/>
                  <a:gd name="T36" fmla="*/ 0 w 99"/>
                  <a:gd name="T37" fmla="*/ 0 h 210"/>
                  <a:gd name="T38" fmla="*/ 0 w 99"/>
                  <a:gd name="T39" fmla="*/ 0 h 210"/>
                  <a:gd name="T40" fmla="*/ 0 w 99"/>
                  <a:gd name="T41" fmla="*/ 0 h 210"/>
                  <a:gd name="T42" fmla="*/ 0 w 99"/>
                  <a:gd name="T43" fmla="*/ 0 h 210"/>
                  <a:gd name="T44" fmla="*/ 0 w 99"/>
                  <a:gd name="T45" fmla="*/ 0 h 210"/>
                  <a:gd name="T46" fmla="*/ 0 w 99"/>
                  <a:gd name="T47" fmla="*/ 0 h 210"/>
                  <a:gd name="T48" fmla="*/ 0 w 99"/>
                  <a:gd name="T49" fmla="*/ 0 h 210"/>
                  <a:gd name="T50" fmla="*/ 0 w 99"/>
                  <a:gd name="T51" fmla="*/ 0 h 210"/>
                  <a:gd name="T52" fmla="*/ 0 w 99"/>
                  <a:gd name="T53" fmla="*/ 0 h 210"/>
                  <a:gd name="T54" fmla="*/ 0 w 99"/>
                  <a:gd name="T55" fmla="*/ 0 h 210"/>
                  <a:gd name="T56" fmla="*/ 0 w 99"/>
                  <a:gd name="T57" fmla="*/ 0 h 210"/>
                  <a:gd name="T58" fmla="*/ 0 w 99"/>
                  <a:gd name="T59" fmla="*/ 0 h 210"/>
                  <a:gd name="T60" fmla="*/ 0 w 99"/>
                  <a:gd name="T61" fmla="*/ 0 h 210"/>
                  <a:gd name="T62" fmla="*/ 0 w 99"/>
                  <a:gd name="T63" fmla="*/ 0 h 210"/>
                  <a:gd name="T64" fmla="*/ 0 w 99"/>
                  <a:gd name="T65" fmla="*/ 0 h 210"/>
                  <a:gd name="T66" fmla="*/ 0 w 99"/>
                  <a:gd name="T67" fmla="*/ 0 h 210"/>
                  <a:gd name="T68" fmla="*/ 0 w 99"/>
                  <a:gd name="T69" fmla="*/ 0 h 210"/>
                  <a:gd name="T70" fmla="*/ 0 w 99"/>
                  <a:gd name="T71" fmla="*/ 0 h 210"/>
                  <a:gd name="T72" fmla="*/ 0 w 99"/>
                  <a:gd name="T73" fmla="*/ 0 h 210"/>
                  <a:gd name="T74" fmla="*/ 0 w 99"/>
                  <a:gd name="T75" fmla="*/ 0 h 210"/>
                  <a:gd name="T76" fmla="*/ 0 w 99"/>
                  <a:gd name="T77" fmla="*/ 0 h 210"/>
                  <a:gd name="T78" fmla="*/ 0 w 99"/>
                  <a:gd name="T79" fmla="*/ 0 h 210"/>
                  <a:gd name="T80" fmla="*/ 0 w 99"/>
                  <a:gd name="T81" fmla="*/ 0 h 210"/>
                  <a:gd name="T82" fmla="*/ 0 w 99"/>
                  <a:gd name="T83" fmla="*/ 0 h 210"/>
                  <a:gd name="T84" fmla="*/ 0 w 99"/>
                  <a:gd name="T85" fmla="*/ 0 h 210"/>
                  <a:gd name="T86" fmla="*/ 0 w 99"/>
                  <a:gd name="T87" fmla="*/ 0 h 210"/>
                  <a:gd name="T88" fmla="*/ 0 w 99"/>
                  <a:gd name="T89" fmla="*/ 0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9" h="210">
                    <a:moveTo>
                      <a:pt x="76" y="68"/>
                    </a:moveTo>
                    <a:lnTo>
                      <a:pt x="73" y="77"/>
                    </a:lnTo>
                    <a:lnTo>
                      <a:pt x="50" y="77"/>
                    </a:lnTo>
                    <a:lnTo>
                      <a:pt x="15" y="206"/>
                    </a:lnTo>
                    <a:lnTo>
                      <a:pt x="2" y="210"/>
                    </a:lnTo>
                    <a:lnTo>
                      <a:pt x="0" y="209"/>
                    </a:lnTo>
                    <a:lnTo>
                      <a:pt x="33" y="77"/>
                    </a:lnTo>
                    <a:lnTo>
                      <a:pt x="15" y="77"/>
                    </a:lnTo>
                    <a:lnTo>
                      <a:pt x="16" y="68"/>
                    </a:lnTo>
                    <a:lnTo>
                      <a:pt x="35" y="68"/>
                    </a:lnTo>
                    <a:lnTo>
                      <a:pt x="41" y="52"/>
                    </a:lnTo>
                    <a:lnTo>
                      <a:pt x="46" y="37"/>
                    </a:lnTo>
                    <a:lnTo>
                      <a:pt x="50" y="30"/>
                    </a:lnTo>
                    <a:lnTo>
                      <a:pt x="55" y="24"/>
                    </a:lnTo>
                    <a:lnTo>
                      <a:pt x="60" y="17"/>
                    </a:lnTo>
                    <a:lnTo>
                      <a:pt x="66" y="11"/>
                    </a:lnTo>
                    <a:lnTo>
                      <a:pt x="72" y="7"/>
                    </a:lnTo>
                    <a:lnTo>
                      <a:pt x="78" y="3"/>
                    </a:lnTo>
                    <a:lnTo>
                      <a:pt x="83" y="0"/>
                    </a:lnTo>
                    <a:lnTo>
                      <a:pt x="90" y="0"/>
                    </a:lnTo>
                    <a:lnTo>
                      <a:pt x="92" y="0"/>
                    </a:lnTo>
                    <a:lnTo>
                      <a:pt x="96" y="2"/>
                    </a:lnTo>
                    <a:lnTo>
                      <a:pt x="98" y="3"/>
                    </a:lnTo>
                    <a:lnTo>
                      <a:pt x="99" y="7"/>
                    </a:lnTo>
                    <a:lnTo>
                      <a:pt x="96" y="13"/>
                    </a:lnTo>
                    <a:lnTo>
                      <a:pt x="95" y="16"/>
                    </a:lnTo>
                    <a:lnTo>
                      <a:pt x="92" y="17"/>
                    </a:lnTo>
                    <a:lnTo>
                      <a:pt x="90" y="16"/>
                    </a:lnTo>
                    <a:lnTo>
                      <a:pt x="86" y="15"/>
                    </a:lnTo>
                    <a:lnTo>
                      <a:pt x="83" y="13"/>
                    </a:lnTo>
                    <a:lnTo>
                      <a:pt x="79" y="13"/>
                    </a:lnTo>
                    <a:lnTo>
                      <a:pt x="74" y="13"/>
                    </a:lnTo>
                    <a:lnTo>
                      <a:pt x="70" y="15"/>
                    </a:lnTo>
                    <a:lnTo>
                      <a:pt x="68" y="18"/>
                    </a:lnTo>
                    <a:lnTo>
                      <a:pt x="65" y="21"/>
                    </a:lnTo>
                    <a:lnTo>
                      <a:pt x="61" y="30"/>
                    </a:lnTo>
                    <a:lnTo>
                      <a:pt x="60" y="39"/>
                    </a:lnTo>
                    <a:lnTo>
                      <a:pt x="52" y="68"/>
                    </a:lnTo>
                    <a:lnTo>
                      <a:pt x="76"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12" name="Freeform 440"/>
              <p:cNvSpPr>
                <a:spLocks/>
              </p:cNvSpPr>
              <p:nvPr userDrawn="1"/>
            </p:nvSpPr>
            <p:spPr bwMode="auto">
              <a:xfrm>
                <a:off x="912" y="183"/>
                <a:ext cx="45" cy="51"/>
              </a:xfrm>
              <a:custGeom>
                <a:avLst/>
                <a:gdLst>
                  <a:gd name="T0" fmla="*/ 0 w 137"/>
                  <a:gd name="T1" fmla="*/ 0 h 154"/>
                  <a:gd name="T2" fmla="*/ 0 w 137"/>
                  <a:gd name="T3" fmla="*/ 0 h 154"/>
                  <a:gd name="T4" fmla="*/ 0 w 137"/>
                  <a:gd name="T5" fmla="*/ 0 h 154"/>
                  <a:gd name="T6" fmla="*/ 0 w 137"/>
                  <a:gd name="T7" fmla="*/ 0 h 154"/>
                  <a:gd name="T8" fmla="*/ 0 w 137"/>
                  <a:gd name="T9" fmla="*/ 0 h 154"/>
                  <a:gd name="T10" fmla="*/ 0 w 137"/>
                  <a:gd name="T11" fmla="*/ 0 h 154"/>
                  <a:gd name="T12" fmla="*/ 0 w 137"/>
                  <a:gd name="T13" fmla="*/ 0 h 154"/>
                  <a:gd name="T14" fmla="*/ 0 w 137"/>
                  <a:gd name="T15" fmla="*/ 0 h 154"/>
                  <a:gd name="T16" fmla="*/ 0 w 137"/>
                  <a:gd name="T17" fmla="*/ 0 h 154"/>
                  <a:gd name="T18" fmla="*/ 0 w 137"/>
                  <a:gd name="T19" fmla="*/ 0 h 154"/>
                  <a:gd name="T20" fmla="*/ 0 w 137"/>
                  <a:gd name="T21" fmla="*/ 0 h 154"/>
                  <a:gd name="T22" fmla="*/ 0 w 137"/>
                  <a:gd name="T23" fmla="*/ 0 h 154"/>
                  <a:gd name="T24" fmla="*/ 0 w 137"/>
                  <a:gd name="T25" fmla="*/ 0 h 154"/>
                  <a:gd name="T26" fmla="*/ 0 w 137"/>
                  <a:gd name="T27" fmla="*/ 0 h 154"/>
                  <a:gd name="T28" fmla="*/ 0 w 137"/>
                  <a:gd name="T29" fmla="*/ 0 h 154"/>
                  <a:gd name="T30" fmla="*/ 0 w 137"/>
                  <a:gd name="T31" fmla="*/ 0 h 154"/>
                  <a:gd name="T32" fmla="*/ 0 w 137"/>
                  <a:gd name="T33" fmla="*/ 0 h 154"/>
                  <a:gd name="T34" fmla="*/ 0 w 137"/>
                  <a:gd name="T35" fmla="*/ 0 h 154"/>
                  <a:gd name="T36" fmla="*/ 0 w 137"/>
                  <a:gd name="T37" fmla="*/ 0 h 154"/>
                  <a:gd name="T38" fmla="*/ 0 w 137"/>
                  <a:gd name="T39" fmla="*/ 0 h 154"/>
                  <a:gd name="T40" fmla="*/ 0 w 137"/>
                  <a:gd name="T41" fmla="*/ 0 h 154"/>
                  <a:gd name="T42" fmla="*/ 0 w 137"/>
                  <a:gd name="T43" fmla="*/ 0 h 154"/>
                  <a:gd name="T44" fmla="*/ 0 w 137"/>
                  <a:gd name="T45" fmla="*/ 0 h 154"/>
                  <a:gd name="T46" fmla="*/ 0 w 137"/>
                  <a:gd name="T47" fmla="*/ 0 h 154"/>
                  <a:gd name="T48" fmla="*/ 0 w 137"/>
                  <a:gd name="T49" fmla="*/ 0 h 154"/>
                  <a:gd name="T50" fmla="*/ 0 w 137"/>
                  <a:gd name="T51" fmla="*/ 0 h 154"/>
                  <a:gd name="T52" fmla="*/ 0 w 137"/>
                  <a:gd name="T53" fmla="*/ 0 h 154"/>
                  <a:gd name="T54" fmla="*/ 0 w 137"/>
                  <a:gd name="T55" fmla="*/ 0 h 154"/>
                  <a:gd name="T56" fmla="*/ 0 w 137"/>
                  <a:gd name="T57" fmla="*/ 0 h 154"/>
                  <a:gd name="T58" fmla="*/ 0 w 137"/>
                  <a:gd name="T59" fmla="*/ 0 h 154"/>
                  <a:gd name="T60" fmla="*/ 0 w 137"/>
                  <a:gd name="T61" fmla="*/ 0 h 154"/>
                  <a:gd name="T62" fmla="*/ 0 w 137"/>
                  <a:gd name="T63" fmla="*/ 0 h 154"/>
                  <a:gd name="T64" fmla="*/ 0 w 137"/>
                  <a:gd name="T65" fmla="*/ 0 h 154"/>
                  <a:gd name="T66" fmla="*/ 0 w 137"/>
                  <a:gd name="T67" fmla="*/ 0 h 154"/>
                  <a:gd name="T68" fmla="*/ 0 w 137"/>
                  <a:gd name="T69" fmla="*/ 0 h 154"/>
                  <a:gd name="T70" fmla="*/ 0 w 137"/>
                  <a:gd name="T71" fmla="*/ 0 h 154"/>
                  <a:gd name="T72" fmla="*/ 0 w 137"/>
                  <a:gd name="T73" fmla="*/ 0 h 154"/>
                  <a:gd name="T74" fmla="*/ 0 w 137"/>
                  <a:gd name="T75" fmla="*/ 0 h 154"/>
                  <a:gd name="T76" fmla="*/ 0 w 137"/>
                  <a:gd name="T77" fmla="*/ 0 h 154"/>
                  <a:gd name="T78" fmla="*/ 0 w 137"/>
                  <a:gd name="T79" fmla="*/ 0 h 154"/>
                  <a:gd name="T80" fmla="*/ 0 w 137"/>
                  <a:gd name="T81" fmla="*/ 0 h 154"/>
                  <a:gd name="T82" fmla="*/ 0 w 137"/>
                  <a:gd name="T83" fmla="*/ 0 h 1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7" h="154">
                    <a:moveTo>
                      <a:pt x="129" y="46"/>
                    </a:moveTo>
                    <a:lnTo>
                      <a:pt x="129" y="46"/>
                    </a:lnTo>
                    <a:lnTo>
                      <a:pt x="127" y="39"/>
                    </a:lnTo>
                    <a:lnTo>
                      <a:pt x="124" y="32"/>
                    </a:lnTo>
                    <a:lnTo>
                      <a:pt x="120" y="26"/>
                    </a:lnTo>
                    <a:lnTo>
                      <a:pt x="115" y="20"/>
                    </a:lnTo>
                    <a:lnTo>
                      <a:pt x="110" y="15"/>
                    </a:lnTo>
                    <a:lnTo>
                      <a:pt x="102" y="13"/>
                    </a:lnTo>
                    <a:lnTo>
                      <a:pt x="93" y="10"/>
                    </a:lnTo>
                    <a:lnTo>
                      <a:pt x="83" y="9"/>
                    </a:lnTo>
                    <a:lnTo>
                      <a:pt x="70" y="10"/>
                    </a:lnTo>
                    <a:lnTo>
                      <a:pt x="59" y="14"/>
                    </a:lnTo>
                    <a:lnTo>
                      <a:pt x="50" y="19"/>
                    </a:lnTo>
                    <a:lnTo>
                      <a:pt x="42" y="27"/>
                    </a:lnTo>
                    <a:lnTo>
                      <a:pt x="37" y="37"/>
                    </a:lnTo>
                    <a:lnTo>
                      <a:pt x="32" y="48"/>
                    </a:lnTo>
                    <a:lnTo>
                      <a:pt x="29" y="61"/>
                    </a:lnTo>
                    <a:lnTo>
                      <a:pt x="29" y="74"/>
                    </a:lnTo>
                    <a:lnTo>
                      <a:pt x="29" y="87"/>
                    </a:lnTo>
                    <a:lnTo>
                      <a:pt x="32" y="99"/>
                    </a:lnTo>
                    <a:lnTo>
                      <a:pt x="37" y="111"/>
                    </a:lnTo>
                    <a:lnTo>
                      <a:pt x="44" y="123"/>
                    </a:lnTo>
                    <a:lnTo>
                      <a:pt x="51" y="132"/>
                    </a:lnTo>
                    <a:lnTo>
                      <a:pt x="62" y="138"/>
                    </a:lnTo>
                    <a:lnTo>
                      <a:pt x="67" y="141"/>
                    </a:lnTo>
                    <a:lnTo>
                      <a:pt x="74" y="144"/>
                    </a:lnTo>
                    <a:lnTo>
                      <a:pt x="80" y="145"/>
                    </a:lnTo>
                    <a:lnTo>
                      <a:pt x="88" y="145"/>
                    </a:lnTo>
                    <a:lnTo>
                      <a:pt x="96" y="145"/>
                    </a:lnTo>
                    <a:lnTo>
                      <a:pt x="103" y="142"/>
                    </a:lnTo>
                    <a:lnTo>
                      <a:pt x="110" y="140"/>
                    </a:lnTo>
                    <a:lnTo>
                      <a:pt x="115" y="136"/>
                    </a:lnTo>
                    <a:lnTo>
                      <a:pt x="120" y="131"/>
                    </a:lnTo>
                    <a:lnTo>
                      <a:pt x="124" y="124"/>
                    </a:lnTo>
                    <a:lnTo>
                      <a:pt x="128" y="118"/>
                    </a:lnTo>
                    <a:lnTo>
                      <a:pt x="131" y="110"/>
                    </a:lnTo>
                    <a:lnTo>
                      <a:pt x="137" y="110"/>
                    </a:lnTo>
                    <a:lnTo>
                      <a:pt x="133" y="128"/>
                    </a:lnTo>
                    <a:lnTo>
                      <a:pt x="131" y="145"/>
                    </a:lnTo>
                    <a:lnTo>
                      <a:pt x="121" y="149"/>
                    </a:lnTo>
                    <a:lnTo>
                      <a:pt x="110" y="151"/>
                    </a:lnTo>
                    <a:lnTo>
                      <a:pt x="97" y="154"/>
                    </a:lnTo>
                    <a:lnTo>
                      <a:pt x="83" y="154"/>
                    </a:lnTo>
                    <a:lnTo>
                      <a:pt x="66" y="153"/>
                    </a:lnTo>
                    <a:lnTo>
                      <a:pt x="49" y="150"/>
                    </a:lnTo>
                    <a:lnTo>
                      <a:pt x="35" y="144"/>
                    </a:lnTo>
                    <a:lnTo>
                      <a:pt x="29" y="140"/>
                    </a:lnTo>
                    <a:lnTo>
                      <a:pt x="23" y="134"/>
                    </a:lnTo>
                    <a:lnTo>
                      <a:pt x="18" y="129"/>
                    </a:lnTo>
                    <a:lnTo>
                      <a:pt x="13" y="124"/>
                    </a:lnTo>
                    <a:lnTo>
                      <a:pt x="9" y="116"/>
                    </a:lnTo>
                    <a:lnTo>
                      <a:pt x="6" y="110"/>
                    </a:lnTo>
                    <a:lnTo>
                      <a:pt x="4" y="102"/>
                    </a:lnTo>
                    <a:lnTo>
                      <a:pt x="1" y="93"/>
                    </a:lnTo>
                    <a:lnTo>
                      <a:pt x="0" y="85"/>
                    </a:lnTo>
                    <a:lnTo>
                      <a:pt x="0" y="75"/>
                    </a:lnTo>
                    <a:lnTo>
                      <a:pt x="0" y="66"/>
                    </a:lnTo>
                    <a:lnTo>
                      <a:pt x="1" y="58"/>
                    </a:lnTo>
                    <a:lnTo>
                      <a:pt x="4" y="50"/>
                    </a:lnTo>
                    <a:lnTo>
                      <a:pt x="6" y="44"/>
                    </a:lnTo>
                    <a:lnTo>
                      <a:pt x="10" y="36"/>
                    </a:lnTo>
                    <a:lnTo>
                      <a:pt x="14" y="31"/>
                    </a:lnTo>
                    <a:lnTo>
                      <a:pt x="19" y="24"/>
                    </a:lnTo>
                    <a:lnTo>
                      <a:pt x="24" y="19"/>
                    </a:lnTo>
                    <a:lnTo>
                      <a:pt x="36" y="11"/>
                    </a:lnTo>
                    <a:lnTo>
                      <a:pt x="50" y="5"/>
                    </a:lnTo>
                    <a:lnTo>
                      <a:pt x="66" y="1"/>
                    </a:lnTo>
                    <a:lnTo>
                      <a:pt x="81" y="0"/>
                    </a:lnTo>
                    <a:lnTo>
                      <a:pt x="97" y="1"/>
                    </a:lnTo>
                    <a:lnTo>
                      <a:pt x="110" y="4"/>
                    </a:lnTo>
                    <a:lnTo>
                      <a:pt x="121" y="7"/>
                    </a:lnTo>
                    <a:lnTo>
                      <a:pt x="134" y="10"/>
                    </a:lnTo>
                    <a:lnTo>
                      <a:pt x="134" y="28"/>
                    </a:lnTo>
                    <a:lnTo>
                      <a:pt x="136" y="46"/>
                    </a:lnTo>
                    <a:lnTo>
                      <a:pt x="129"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13" name="Freeform 441"/>
              <p:cNvSpPr>
                <a:spLocks noEditPoints="1"/>
              </p:cNvSpPr>
              <p:nvPr userDrawn="1"/>
            </p:nvSpPr>
            <p:spPr bwMode="auto">
              <a:xfrm>
                <a:off x="960" y="182"/>
                <a:ext cx="50" cy="51"/>
              </a:xfrm>
              <a:custGeom>
                <a:avLst/>
                <a:gdLst>
                  <a:gd name="T0" fmla="*/ 0 w 149"/>
                  <a:gd name="T1" fmla="*/ 0 h 154"/>
                  <a:gd name="T2" fmla="*/ 0 w 149"/>
                  <a:gd name="T3" fmla="*/ 0 h 154"/>
                  <a:gd name="T4" fmla="*/ 0 w 149"/>
                  <a:gd name="T5" fmla="*/ 0 h 154"/>
                  <a:gd name="T6" fmla="*/ 0 w 149"/>
                  <a:gd name="T7" fmla="*/ 0 h 154"/>
                  <a:gd name="T8" fmla="*/ 0 w 149"/>
                  <a:gd name="T9" fmla="*/ 0 h 154"/>
                  <a:gd name="T10" fmla="*/ 0 w 149"/>
                  <a:gd name="T11" fmla="*/ 0 h 154"/>
                  <a:gd name="T12" fmla="*/ 0 w 149"/>
                  <a:gd name="T13" fmla="*/ 0 h 154"/>
                  <a:gd name="T14" fmla="*/ 0 w 149"/>
                  <a:gd name="T15" fmla="*/ 0 h 154"/>
                  <a:gd name="T16" fmla="*/ 0 w 149"/>
                  <a:gd name="T17" fmla="*/ 0 h 154"/>
                  <a:gd name="T18" fmla="*/ 0 w 149"/>
                  <a:gd name="T19" fmla="*/ 0 h 154"/>
                  <a:gd name="T20" fmla="*/ 0 w 149"/>
                  <a:gd name="T21" fmla="*/ 0 h 154"/>
                  <a:gd name="T22" fmla="*/ 0 w 149"/>
                  <a:gd name="T23" fmla="*/ 0 h 154"/>
                  <a:gd name="T24" fmla="*/ 0 w 149"/>
                  <a:gd name="T25" fmla="*/ 0 h 154"/>
                  <a:gd name="T26" fmla="*/ 0 w 149"/>
                  <a:gd name="T27" fmla="*/ 0 h 154"/>
                  <a:gd name="T28" fmla="*/ 0 w 149"/>
                  <a:gd name="T29" fmla="*/ 0 h 154"/>
                  <a:gd name="T30" fmla="*/ 0 w 149"/>
                  <a:gd name="T31" fmla="*/ 0 h 154"/>
                  <a:gd name="T32" fmla="*/ 0 w 149"/>
                  <a:gd name="T33" fmla="*/ 0 h 154"/>
                  <a:gd name="T34" fmla="*/ 0 w 149"/>
                  <a:gd name="T35" fmla="*/ 0 h 154"/>
                  <a:gd name="T36" fmla="*/ 0 w 149"/>
                  <a:gd name="T37" fmla="*/ 0 h 154"/>
                  <a:gd name="T38" fmla="*/ 0 w 149"/>
                  <a:gd name="T39" fmla="*/ 0 h 154"/>
                  <a:gd name="T40" fmla="*/ 0 w 149"/>
                  <a:gd name="T41" fmla="*/ 0 h 154"/>
                  <a:gd name="T42" fmla="*/ 0 w 149"/>
                  <a:gd name="T43" fmla="*/ 0 h 154"/>
                  <a:gd name="T44" fmla="*/ 0 w 149"/>
                  <a:gd name="T45" fmla="*/ 0 h 154"/>
                  <a:gd name="T46" fmla="*/ 0 w 149"/>
                  <a:gd name="T47" fmla="*/ 0 h 154"/>
                  <a:gd name="T48" fmla="*/ 0 w 149"/>
                  <a:gd name="T49" fmla="*/ 0 h 154"/>
                  <a:gd name="T50" fmla="*/ 0 w 149"/>
                  <a:gd name="T51" fmla="*/ 0 h 154"/>
                  <a:gd name="T52" fmla="*/ 0 w 149"/>
                  <a:gd name="T53" fmla="*/ 0 h 154"/>
                  <a:gd name="T54" fmla="*/ 0 w 149"/>
                  <a:gd name="T55" fmla="*/ 0 h 154"/>
                  <a:gd name="T56" fmla="*/ 0 w 149"/>
                  <a:gd name="T57" fmla="*/ 0 h 154"/>
                  <a:gd name="T58" fmla="*/ 0 w 149"/>
                  <a:gd name="T59" fmla="*/ 0 h 154"/>
                  <a:gd name="T60" fmla="*/ 0 w 149"/>
                  <a:gd name="T61" fmla="*/ 0 h 154"/>
                  <a:gd name="T62" fmla="*/ 0 w 149"/>
                  <a:gd name="T63" fmla="*/ 0 h 154"/>
                  <a:gd name="T64" fmla="*/ 0 w 149"/>
                  <a:gd name="T65" fmla="*/ 0 h 154"/>
                  <a:gd name="T66" fmla="*/ 0 w 149"/>
                  <a:gd name="T67" fmla="*/ 0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 h="154">
                    <a:moveTo>
                      <a:pt x="35" y="123"/>
                    </a:moveTo>
                    <a:lnTo>
                      <a:pt x="35" y="123"/>
                    </a:lnTo>
                    <a:lnTo>
                      <a:pt x="33" y="134"/>
                    </a:lnTo>
                    <a:lnTo>
                      <a:pt x="31" y="140"/>
                    </a:lnTo>
                    <a:lnTo>
                      <a:pt x="31" y="143"/>
                    </a:lnTo>
                    <a:lnTo>
                      <a:pt x="33" y="144"/>
                    </a:lnTo>
                    <a:lnTo>
                      <a:pt x="36" y="147"/>
                    </a:lnTo>
                    <a:lnTo>
                      <a:pt x="42" y="148"/>
                    </a:lnTo>
                    <a:lnTo>
                      <a:pt x="47" y="148"/>
                    </a:lnTo>
                    <a:lnTo>
                      <a:pt x="49" y="148"/>
                    </a:lnTo>
                    <a:lnTo>
                      <a:pt x="49" y="154"/>
                    </a:lnTo>
                    <a:lnTo>
                      <a:pt x="23" y="153"/>
                    </a:lnTo>
                    <a:lnTo>
                      <a:pt x="0" y="154"/>
                    </a:lnTo>
                    <a:lnTo>
                      <a:pt x="0" y="148"/>
                    </a:lnTo>
                    <a:lnTo>
                      <a:pt x="1" y="148"/>
                    </a:lnTo>
                    <a:lnTo>
                      <a:pt x="8" y="147"/>
                    </a:lnTo>
                    <a:lnTo>
                      <a:pt x="13" y="144"/>
                    </a:lnTo>
                    <a:lnTo>
                      <a:pt x="17" y="140"/>
                    </a:lnTo>
                    <a:lnTo>
                      <a:pt x="21" y="134"/>
                    </a:lnTo>
                    <a:lnTo>
                      <a:pt x="55" y="36"/>
                    </a:lnTo>
                    <a:lnTo>
                      <a:pt x="58" y="23"/>
                    </a:lnTo>
                    <a:lnTo>
                      <a:pt x="62" y="10"/>
                    </a:lnTo>
                    <a:lnTo>
                      <a:pt x="73" y="5"/>
                    </a:lnTo>
                    <a:lnTo>
                      <a:pt x="82" y="1"/>
                    </a:lnTo>
                    <a:lnTo>
                      <a:pt x="83" y="0"/>
                    </a:lnTo>
                    <a:lnTo>
                      <a:pt x="84" y="1"/>
                    </a:lnTo>
                    <a:lnTo>
                      <a:pt x="87" y="7"/>
                    </a:lnTo>
                    <a:lnTo>
                      <a:pt x="126" y="118"/>
                    </a:lnTo>
                    <a:lnTo>
                      <a:pt x="134" y="139"/>
                    </a:lnTo>
                    <a:lnTo>
                      <a:pt x="136" y="143"/>
                    </a:lnTo>
                    <a:lnTo>
                      <a:pt x="139" y="145"/>
                    </a:lnTo>
                    <a:lnTo>
                      <a:pt x="143" y="148"/>
                    </a:lnTo>
                    <a:lnTo>
                      <a:pt x="148" y="148"/>
                    </a:lnTo>
                    <a:lnTo>
                      <a:pt x="149" y="148"/>
                    </a:lnTo>
                    <a:lnTo>
                      <a:pt x="149" y="154"/>
                    </a:lnTo>
                    <a:lnTo>
                      <a:pt x="119" y="153"/>
                    </a:lnTo>
                    <a:lnTo>
                      <a:pt x="87" y="154"/>
                    </a:lnTo>
                    <a:lnTo>
                      <a:pt x="87" y="148"/>
                    </a:lnTo>
                    <a:lnTo>
                      <a:pt x="90" y="148"/>
                    </a:lnTo>
                    <a:lnTo>
                      <a:pt x="93" y="148"/>
                    </a:lnTo>
                    <a:lnTo>
                      <a:pt x="99" y="147"/>
                    </a:lnTo>
                    <a:lnTo>
                      <a:pt x="101" y="145"/>
                    </a:lnTo>
                    <a:lnTo>
                      <a:pt x="103" y="144"/>
                    </a:lnTo>
                    <a:lnTo>
                      <a:pt x="103" y="141"/>
                    </a:lnTo>
                    <a:lnTo>
                      <a:pt x="101" y="135"/>
                    </a:lnTo>
                    <a:lnTo>
                      <a:pt x="99" y="126"/>
                    </a:lnTo>
                    <a:lnTo>
                      <a:pt x="91" y="101"/>
                    </a:lnTo>
                    <a:lnTo>
                      <a:pt x="43" y="101"/>
                    </a:lnTo>
                    <a:lnTo>
                      <a:pt x="35" y="123"/>
                    </a:lnTo>
                    <a:close/>
                    <a:moveTo>
                      <a:pt x="66" y="30"/>
                    </a:moveTo>
                    <a:lnTo>
                      <a:pt x="66" y="30"/>
                    </a:lnTo>
                    <a:lnTo>
                      <a:pt x="47" y="90"/>
                    </a:lnTo>
                    <a:lnTo>
                      <a:pt x="86" y="90"/>
                    </a:lnTo>
                    <a:lnTo>
                      <a:pt x="6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14" name="Freeform 442"/>
              <p:cNvSpPr>
                <a:spLocks/>
              </p:cNvSpPr>
              <p:nvPr userDrawn="1"/>
            </p:nvSpPr>
            <p:spPr bwMode="auto">
              <a:xfrm>
                <a:off x="1014" y="184"/>
                <a:ext cx="68" cy="50"/>
              </a:xfrm>
              <a:custGeom>
                <a:avLst/>
                <a:gdLst>
                  <a:gd name="T0" fmla="*/ 0 w 204"/>
                  <a:gd name="T1" fmla="*/ 0 h 150"/>
                  <a:gd name="T2" fmla="*/ 0 w 204"/>
                  <a:gd name="T3" fmla="*/ 0 h 150"/>
                  <a:gd name="T4" fmla="*/ 0 w 204"/>
                  <a:gd name="T5" fmla="*/ 0 h 150"/>
                  <a:gd name="T6" fmla="*/ 0 w 204"/>
                  <a:gd name="T7" fmla="*/ 0 h 150"/>
                  <a:gd name="T8" fmla="*/ 0 w 204"/>
                  <a:gd name="T9" fmla="*/ 0 h 150"/>
                  <a:gd name="T10" fmla="*/ 0 w 204"/>
                  <a:gd name="T11" fmla="*/ 0 h 150"/>
                  <a:gd name="T12" fmla="*/ 0 w 204"/>
                  <a:gd name="T13" fmla="*/ 0 h 150"/>
                  <a:gd name="T14" fmla="*/ 0 w 204"/>
                  <a:gd name="T15" fmla="*/ 0 h 150"/>
                  <a:gd name="T16" fmla="*/ 0 w 204"/>
                  <a:gd name="T17" fmla="*/ 0 h 150"/>
                  <a:gd name="T18" fmla="*/ 0 w 204"/>
                  <a:gd name="T19" fmla="*/ 0 h 150"/>
                  <a:gd name="T20" fmla="*/ 0 w 204"/>
                  <a:gd name="T21" fmla="*/ 0 h 150"/>
                  <a:gd name="T22" fmla="*/ 0 w 204"/>
                  <a:gd name="T23" fmla="*/ 0 h 150"/>
                  <a:gd name="T24" fmla="*/ 0 w 204"/>
                  <a:gd name="T25" fmla="*/ 0 h 150"/>
                  <a:gd name="T26" fmla="*/ 0 w 204"/>
                  <a:gd name="T27" fmla="*/ 0 h 150"/>
                  <a:gd name="T28" fmla="*/ 0 w 204"/>
                  <a:gd name="T29" fmla="*/ 0 h 150"/>
                  <a:gd name="T30" fmla="*/ 0 w 204"/>
                  <a:gd name="T31" fmla="*/ 0 h 150"/>
                  <a:gd name="T32" fmla="*/ 0 w 204"/>
                  <a:gd name="T33" fmla="*/ 0 h 150"/>
                  <a:gd name="T34" fmla="*/ 0 w 204"/>
                  <a:gd name="T35" fmla="*/ 0 h 150"/>
                  <a:gd name="T36" fmla="*/ 0 w 204"/>
                  <a:gd name="T37" fmla="*/ 0 h 150"/>
                  <a:gd name="T38" fmla="*/ 0 w 204"/>
                  <a:gd name="T39" fmla="*/ 0 h 150"/>
                  <a:gd name="T40" fmla="*/ 0 w 204"/>
                  <a:gd name="T41" fmla="*/ 0 h 150"/>
                  <a:gd name="T42" fmla="*/ 0 w 204"/>
                  <a:gd name="T43" fmla="*/ 0 h 150"/>
                  <a:gd name="T44" fmla="*/ 0 w 204"/>
                  <a:gd name="T45" fmla="*/ 0 h 150"/>
                  <a:gd name="T46" fmla="*/ 0 w 204"/>
                  <a:gd name="T47" fmla="*/ 0 h 150"/>
                  <a:gd name="T48" fmla="*/ 0 w 204"/>
                  <a:gd name="T49" fmla="*/ 0 h 150"/>
                  <a:gd name="T50" fmla="*/ 0 w 204"/>
                  <a:gd name="T51" fmla="*/ 0 h 150"/>
                  <a:gd name="T52" fmla="*/ 0 w 204"/>
                  <a:gd name="T53" fmla="*/ 0 h 150"/>
                  <a:gd name="T54" fmla="*/ 0 w 204"/>
                  <a:gd name="T55" fmla="*/ 0 h 150"/>
                  <a:gd name="T56" fmla="*/ 0 w 204"/>
                  <a:gd name="T57" fmla="*/ 0 h 150"/>
                  <a:gd name="T58" fmla="*/ 0 w 204"/>
                  <a:gd name="T59" fmla="*/ 0 h 150"/>
                  <a:gd name="T60" fmla="*/ 0 w 204"/>
                  <a:gd name="T61" fmla="*/ 0 h 150"/>
                  <a:gd name="T62" fmla="*/ 0 w 204"/>
                  <a:gd name="T63" fmla="*/ 0 h 150"/>
                  <a:gd name="T64" fmla="*/ 0 w 204"/>
                  <a:gd name="T65" fmla="*/ 0 h 150"/>
                  <a:gd name="T66" fmla="*/ 0 w 204"/>
                  <a:gd name="T67" fmla="*/ 0 h 150"/>
                  <a:gd name="T68" fmla="*/ 0 w 204"/>
                  <a:gd name="T69" fmla="*/ 0 h 150"/>
                  <a:gd name="T70" fmla="*/ 0 w 204"/>
                  <a:gd name="T71" fmla="*/ 0 h 150"/>
                  <a:gd name="T72" fmla="*/ 0 w 204"/>
                  <a:gd name="T73" fmla="*/ 0 h 150"/>
                  <a:gd name="T74" fmla="*/ 0 w 204"/>
                  <a:gd name="T75" fmla="*/ 0 h 150"/>
                  <a:gd name="T76" fmla="*/ 0 w 204"/>
                  <a:gd name="T77" fmla="*/ 0 h 150"/>
                  <a:gd name="T78" fmla="*/ 0 w 204"/>
                  <a:gd name="T79" fmla="*/ 0 h 150"/>
                  <a:gd name="T80" fmla="*/ 0 w 204"/>
                  <a:gd name="T81" fmla="*/ 0 h 150"/>
                  <a:gd name="T82" fmla="*/ 0 w 204"/>
                  <a:gd name="T83" fmla="*/ 0 h 150"/>
                  <a:gd name="T84" fmla="*/ 0 w 204"/>
                  <a:gd name="T85" fmla="*/ 0 h 1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4" h="150">
                    <a:moveTo>
                      <a:pt x="103" y="110"/>
                    </a:moveTo>
                    <a:lnTo>
                      <a:pt x="154" y="0"/>
                    </a:lnTo>
                    <a:lnTo>
                      <a:pt x="176" y="0"/>
                    </a:lnTo>
                    <a:lnTo>
                      <a:pt x="198" y="0"/>
                    </a:lnTo>
                    <a:lnTo>
                      <a:pt x="198" y="5"/>
                    </a:lnTo>
                    <a:lnTo>
                      <a:pt x="197" y="5"/>
                    </a:lnTo>
                    <a:lnTo>
                      <a:pt x="190" y="6"/>
                    </a:lnTo>
                    <a:lnTo>
                      <a:pt x="185" y="6"/>
                    </a:lnTo>
                    <a:lnTo>
                      <a:pt x="181" y="7"/>
                    </a:lnTo>
                    <a:lnTo>
                      <a:pt x="178" y="10"/>
                    </a:lnTo>
                    <a:lnTo>
                      <a:pt x="177" y="13"/>
                    </a:lnTo>
                    <a:lnTo>
                      <a:pt x="177" y="15"/>
                    </a:lnTo>
                    <a:lnTo>
                      <a:pt x="177" y="24"/>
                    </a:lnTo>
                    <a:lnTo>
                      <a:pt x="177" y="32"/>
                    </a:lnTo>
                    <a:lnTo>
                      <a:pt x="186" y="129"/>
                    </a:lnTo>
                    <a:lnTo>
                      <a:pt x="188" y="136"/>
                    </a:lnTo>
                    <a:lnTo>
                      <a:pt x="189" y="137"/>
                    </a:lnTo>
                    <a:lnTo>
                      <a:pt x="190" y="138"/>
                    </a:lnTo>
                    <a:lnTo>
                      <a:pt x="197" y="141"/>
                    </a:lnTo>
                    <a:lnTo>
                      <a:pt x="204" y="141"/>
                    </a:lnTo>
                    <a:lnTo>
                      <a:pt x="204" y="147"/>
                    </a:lnTo>
                    <a:lnTo>
                      <a:pt x="175" y="146"/>
                    </a:lnTo>
                    <a:lnTo>
                      <a:pt x="140" y="147"/>
                    </a:lnTo>
                    <a:lnTo>
                      <a:pt x="140" y="141"/>
                    </a:lnTo>
                    <a:lnTo>
                      <a:pt x="146" y="141"/>
                    </a:lnTo>
                    <a:lnTo>
                      <a:pt x="153" y="140"/>
                    </a:lnTo>
                    <a:lnTo>
                      <a:pt x="154" y="138"/>
                    </a:lnTo>
                    <a:lnTo>
                      <a:pt x="156" y="136"/>
                    </a:lnTo>
                    <a:lnTo>
                      <a:pt x="156" y="134"/>
                    </a:lnTo>
                    <a:lnTo>
                      <a:pt x="158" y="130"/>
                    </a:lnTo>
                    <a:lnTo>
                      <a:pt x="158" y="120"/>
                    </a:lnTo>
                    <a:lnTo>
                      <a:pt x="151" y="31"/>
                    </a:lnTo>
                    <a:lnTo>
                      <a:pt x="97" y="150"/>
                    </a:lnTo>
                    <a:lnTo>
                      <a:pt x="92" y="150"/>
                    </a:lnTo>
                    <a:lnTo>
                      <a:pt x="40" y="33"/>
                    </a:lnTo>
                    <a:lnTo>
                      <a:pt x="32" y="127"/>
                    </a:lnTo>
                    <a:lnTo>
                      <a:pt x="33" y="134"/>
                    </a:lnTo>
                    <a:lnTo>
                      <a:pt x="35" y="137"/>
                    </a:lnTo>
                    <a:lnTo>
                      <a:pt x="37" y="138"/>
                    </a:lnTo>
                    <a:lnTo>
                      <a:pt x="42" y="141"/>
                    </a:lnTo>
                    <a:lnTo>
                      <a:pt x="50" y="141"/>
                    </a:lnTo>
                    <a:lnTo>
                      <a:pt x="53" y="141"/>
                    </a:lnTo>
                    <a:lnTo>
                      <a:pt x="53" y="147"/>
                    </a:lnTo>
                    <a:lnTo>
                      <a:pt x="24" y="146"/>
                    </a:lnTo>
                    <a:lnTo>
                      <a:pt x="0" y="147"/>
                    </a:lnTo>
                    <a:lnTo>
                      <a:pt x="0" y="141"/>
                    </a:lnTo>
                    <a:lnTo>
                      <a:pt x="2" y="141"/>
                    </a:lnTo>
                    <a:lnTo>
                      <a:pt x="7" y="141"/>
                    </a:lnTo>
                    <a:lnTo>
                      <a:pt x="13" y="140"/>
                    </a:lnTo>
                    <a:lnTo>
                      <a:pt x="15" y="137"/>
                    </a:lnTo>
                    <a:lnTo>
                      <a:pt x="18" y="134"/>
                    </a:lnTo>
                    <a:lnTo>
                      <a:pt x="20" y="128"/>
                    </a:lnTo>
                    <a:lnTo>
                      <a:pt x="22" y="117"/>
                    </a:lnTo>
                    <a:lnTo>
                      <a:pt x="28" y="59"/>
                    </a:lnTo>
                    <a:lnTo>
                      <a:pt x="29" y="37"/>
                    </a:lnTo>
                    <a:lnTo>
                      <a:pt x="31" y="22"/>
                    </a:lnTo>
                    <a:lnTo>
                      <a:pt x="29" y="18"/>
                    </a:lnTo>
                    <a:lnTo>
                      <a:pt x="29" y="14"/>
                    </a:lnTo>
                    <a:lnTo>
                      <a:pt x="27" y="11"/>
                    </a:lnTo>
                    <a:lnTo>
                      <a:pt x="24" y="9"/>
                    </a:lnTo>
                    <a:lnTo>
                      <a:pt x="19" y="6"/>
                    </a:lnTo>
                    <a:lnTo>
                      <a:pt x="13" y="5"/>
                    </a:lnTo>
                    <a:lnTo>
                      <a:pt x="9" y="5"/>
                    </a:lnTo>
                    <a:lnTo>
                      <a:pt x="9" y="0"/>
                    </a:lnTo>
                    <a:lnTo>
                      <a:pt x="35" y="0"/>
                    </a:lnTo>
                    <a:lnTo>
                      <a:pt x="54" y="0"/>
                    </a:lnTo>
                    <a:lnTo>
                      <a:pt x="103"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15" name="Freeform 443"/>
              <p:cNvSpPr>
                <a:spLocks noEditPoints="1"/>
              </p:cNvSpPr>
              <p:nvPr userDrawn="1"/>
            </p:nvSpPr>
            <p:spPr bwMode="auto">
              <a:xfrm>
                <a:off x="1090" y="183"/>
                <a:ext cx="42" cy="50"/>
              </a:xfrm>
              <a:custGeom>
                <a:avLst/>
                <a:gdLst>
                  <a:gd name="T0" fmla="*/ 0 w 126"/>
                  <a:gd name="T1" fmla="*/ 0 h 149"/>
                  <a:gd name="T2" fmla="*/ 0 w 126"/>
                  <a:gd name="T3" fmla="*/ 0 h 149"/>
                  <a:gd name="T4" fmla="*/ 0 w 126"/>
                  <a:gd name="T5" fmla="*/ 0 h 149"/>
                  <a:gd name="T6" fmla="*/ 0 w 126"/>
                  <a:gd name="T7" fmla="*/ 0 h 149"/>
                  <a:gd name="T8" fmla="*/ 0 w 126"/>
                  <a:gd name="T9" fmla="*/ 0 h 149"/>
                  <a:gd name="T10" fmla="*/ 0 w 126"/>
                  <a:gd name="T11" fmla="*/ 0 h 149"/>
                  <a:gd name="T12" fmla="*/ 0 w 126"/>
                  <a:gd name="T13" fmla="*/ 0 h 149"/>
                  <a:gd name="T14" fmla="*/ 0 w 126"/>
                  <a:gd name="T15" fmla="*/ 0 h 149"/>
                  <a:gd name="T16" fmla="*/ 0 w 126"/>
                  <a:gd name="T17" fmla="*/ 0 h 149"/>
                  <a:gd name="T18" fmla="*/ 0 w 126"/>
                  <a:gd name="T19" fmla="*/ 0 h 149"/>
                  <a:gd name="T20" fmla="*/ 0 w 126"/>
                  <a:gd name="T21" fmla="*/ 0 h 149"/>
                  <a:gd name="T22" fmla="*/ 0 w 126"/>
                  <a:gd name="T23" fmla="*/ 0 h 149"/>
                  <a:gd name="T24" fmla="*/ 0 w 126"/>
                  <a:gd name="T25" fmla="*/ 0 h 149"/>
                  <a:gd name="T26" fmla="*/ 0 w 126"/>
                  <a:gd name="T27" fmla="*/ 0 h 149"/>
                  <a:gd name="T28" fmla="*/ 0 w 126"/>
                  <a:gd name="T29" fmla="*/ 0 h 149"/>
                  <a:gd name="T30" fmla="*/ 0 w 126"/>
                  <a:gd name="T31" fmla="*/ 0 h 149"/>
                  <a:gd name="T32" fmla="*/ 0 w 126"/>
                  <a:gd name="T33" fmla="*/ 0 h 149"/>
                  <a:gd name="T34" fmla="*/ 0 w 126"/>
                  <a:gd name="T35" fmla="*/ 0 h 149"/>
                  <a:gd name="T36" fmla="*/ 0 w 126"/>
                  <a:gd name="T37" fmla="*/ 0 h 149"/>
                  <a:gd name="T38" fmla="*/ 0 w 126"/>
                  <a:gd name="T39" fmla="*/ 0 h 149"/>
                  <a:gd name="T40" fmla="*/ 0 w 126"/>
                  <a:gd name="T41" fmla="*/ 0 h 149"/>
                  <a:gd name="T42" fmla="*/ 0 w 126"/>
                  <a:gd name="T43" fmla="*/ 0 h 149"/>
                  <a:gd name="T44" fmla="*/ 0 w 126"/>
                  <a:gd name="T45" fmla="*/ 0 h 149"/>
                  <a:gd name="T46" fmla="*/ 0 w 126"/>
                  <a:gd name="T47" fmla="*/ 0 h 149"/>
                  <a:gd name="T48" fmla="*/ 0 w 126"/>
                  <a:gd name="T49" fmla="*/ 0 h 149"/>
                  <a:gd name="T50" fmla="*/ 0 w 126"/>
                  <a:gd name="T51" fmla="*/ 0 h 149"/>
                  <a:gd name="T52" fmla="*/ 0 w 126"/>
                  <a:gd name="T53" fmla="*/ 0 h 149"/>
                  <a:gd name="T54" fmla="*/ 0 w 126"/>
                  <a:gd name="T55" fmla="*/ 0 h 149"/>
                  <a:gd name="T56" fmla="*/ 0 w 126"/>
                  <a:gd name="T57" fmla="*/ 0 h 149"/>
                  <a:gd name="T58" fmla="*/ 0 w 126"/>
                  <a:gd name="T59" fmla="*/ 0 h 149"/>
                  <a:gd name="T60" fmla="*/ 0 w 126"/>
                  <a:gd name="T61" fmla="*/ 0 h 149"/>
                  <a:gd name="T62" fmla="*/ 0 w 126"/>
                  <a:gd name="T63" fmla="*/ 0 h 149"/>
                  <a:gd name="T64" fmla="*/ 0 w 126"/>
                  <a:gd name="T65" fmla="*/ 0 h 149"/>
                  <a:gd name="T66" fmla="*/ 0 w 126"/>
                  <a:gd name="T67" fmla="*/ 0 h 149"/>
                  <a:gd name="T68" fmla="*/ 0 w 126"/>
                  <a:gd name="T69" fmla="*/ 0 h 149"/>
                  <a:gd name="T70" fmla="*/ 0 w 126"/>
                  <a:gd name="T71" fmla="*/ 0 h 149"/>
                  <a:gd name="T72" fmla="*/ 0 w 126"/>
                  <a:gd name="T73" fmla="*/ 0 h 149"/>
                  <a:gd name="T74" fmla="*/ 0 w 126"/>
                  <a:gd name="T75" fmla="*/ 0 h 149"/>
                  <a:gd name="T76" fmla="*/ 0 w 126"/>
                  <a:gd name="T77" fmla="*/ 0 h 149"/>
                  <a:gd name="T78" fmla="*/ 0 w 126"/>
                  <a:gd name="T79" fmla="*/ 0 h 149"/>
                  <a:gd name="T80" fmla="*/ 0 w 126"/>
                  <a:gd name="T81" fmla="*/ 0 h 149"/>
                  <a:gd name="T82" fmla="*/ 0 w 126"/>
                  <a:gd name="T83" fmla="*/ 0 h 149"/>
                  <a:gd name="T84" fmla="*/ 0 w 126"/>
                  <a:gd name="T85" fmla="*/ 0 h 149"/>
                  <a:gd name="T86" fmla="*/ 0 w 126"/>
                  <a:gd name="T87" fmla="*/ 0 h 149"/>
                  <a:gd name="T88" fmla="*/ 0 w 126"/>
                  <a:gd name="T89" fmla="*/ 0 h 149"/>
                  <a:gd name="T90" fmla="*/ 0 w 126"/>
                  <a:gd name="T91" fmla="*/ 0 h 149"/>
                  <a:gd name="T92" fmla="*/ 0 w 126"/>
                  <a:gd name="T93" fmla="*/ 0 h 149"/>
                  <a:gd name="T94" fmla="*/ 0 w 126"/>
                  <a:gd name="T95" fmla="*/ 0 h 149"/>
                  <a:gd name="T96" fmla="*/ 0 w 126"/>
                  <a:gd name="T97" fmla="*/ 0 h 149"/>
                  <a:gd name="T98" fmla="*/ 0 w 126"/>
                  <a:gd name="T99" fmla="*/ 0 h 149"/>
                  <a:gd name="T100" fmla="*/ 0 w 126"/>
                  <a:gd name="T101" fmla="*/ 0 h 149"/>
                  <a:gd name="T102" fmla="*/ 0 w 126"/>
                  <a:gd name="T103" fmla="*/ 0 h 149"/>
                  <a:gd name="T104" fmla="*/ 0 w 126"/>
                  <a:gd name="T105" fmla="*/ 0 h 149"/>
                  <a:gd name="T106" fmla="*/ 0 w 126"/>
                  <a:gd name="T107" fmla="*/ 0 h 149"/>
                  <a:gd name="T108" fmla="*/ 0 w 126"/>
                  <a:gd name="T109" fmla="*/ 0 h 149"/>
                  <a:gd name="T110" fmla="*/ 0 w 126"/>
                  <a:gd name="T111" fmla="*/ 0 h 1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6" h="149">
                    <a:moveTo>
                      <a:pt x="0" y="143"/>
                    </a:moveTo>
                    <a:lnTo>
                      <a:pt x="4" y="143"/>
                    </a:lnTo>
                    <a:lnTo>
                      <a:pt x="9" y="143"/>
                    </a:lnTo>
                    <a:lnTo>
                      <a:pt x="14" y="140"/>
                    </a:lnTo>
                    <a:lnTo>
                      <a:pt x="16" y="139"/>
                    </a:lnTo>
                    <a:lnTo>
                      <a:pt x="18" y="138"/>
                    </a:lnTo>
                    <a:lnTo>
                      <a:pt x="18" y="134"/>
                    </a:lnTo>
                    <a:lnTo>
                      <a:pt x="19" y="131"/>
                    </a:lnTo>
                    <a:lnTo>
                      <a:pt x="19" y="20"/>
                    </a:lnTo>
                    <a:lnTo>
                      <a:pt x="18" y="16"/>
                    </a:lnTo>
                    <a:lnTo>
                      <a:pt x="18" y="13"/>
                    </a:lnTo>
                    <a:lnTo>
                      <a:pt x="16" y="11"/>
                    </a:lnTo>
                    <a:lnTo>
                      <a:pt x="14" y="9"/>
                    </a:lnTo>
                    <a:lnTo>
                      <a:pt x="9" y="8"/>
                    </a:lnTo>
                    <a:lnTo>
                      <a:pt x="4" y="7"/>
                    </a:lnTo>
                    <a:lnTo>
                      <a:pt x="0" y="7"/>
                    </a:lnTo>
                    <a:lnTo>
                      <a:pt x="0" y="0"/>
                    </a:lnTo>
                    <a:lnTo>
                      <a:pt x="34" y="2"/>
                    </a:lnTo>
                    <a:lnTo>
                      <a:pt x="67" y="0"/>
                    </a:lnTo>
                    <a:lnTo>
                      <a:pt x="80" y="2"/>
                    </a:lnTo>
                    <a:lnTo>
                      <a:pt x="91" y="4"/>
                    </a:lnTo>
                    <a:lnTo>
                      <a:pt x="99" y="7"/>
                    </a:lnTo>
                    <a:lnTo>
                      <a:pt x="105" y="11"/>
                    </a:lnTo>
                    <a:lnTo>
                      <a:pt x="110" y="16"/>
                    </a:lnTo>
                    <a:lnTo>
                      <a:pt x="114" y="21"/>
                    </a:lnTo>
                    <a:lnTo>
                      <a:pt x="115" y="28"/>
                    </a:lnTo>
                    <a:lnTo>
                      <a:pt x="117" y="34"/>
                    </a:lnTo>
                    <a:lnTo>
                      <a:pt x="115" y="42"/>
                    </a:lnTo>
                    <a:lnTo>
                      <a:pt x="113" y="48"/>
                    </a:lnTo>
                    <a:lnTo>
                      <a:pt x="109" y="53"/>
                    </a:lnTo>
                    <a:lnTo>
                      <a:pt x="104" y="59"/>
                    </a:lnTo>
                    <a:lnTo>
                      <a:pt x="99" y="62"/>
                    </a:lnTo>
                    <a:lnTo>
                      <a:pt x="92" y="65"/>
                    </a:lnTo>
                    <a:lnTo>
                      <a:pt x="78" y="69"/>
                    </a:lnTo>
                    <a:lnTo>
                      <a:pt x="87" y="69"/>
                    </a:lnTo>
                    <a:lnTo>
                      <a:pt x="95" y="72"/>
                    </a:lnTo>
                    <a:lnTo>
                      <a:pt x="102" y="74"/>
                    </a:lnTo>
                    <a:lnTo>
                      <a:pt x="110" y="78"/>
                    </a:lnTo>
                    <a:lnTo>
                      <a:pt x="117" y="83"/>
                    </a:lnTo>
                    <a:lnTo>
                      <a:pt x="121" y="90"/>
                    </a:lnTo>
                    <a:lnTo>
                      <a:pt x="124" y="97"/>
                    </a:lnTo>
                    <a:lnTo>
                      <a:pt x="126" y="107"/>
                    </a:lnTo>
                    <a:lnTo>
                      <a:pt x="124" y="116"/>
                    </a:lnTo>
                    <a:lnTo>
                      <a:pt x="122" y="123"/>
                    </a:lnTo>
                    <a:lnTo>
                      <a:pt x="117" y="130"/>
                    </a:lnTo>
                    <a:lnTo>
                      <a:pt x="110" y="136"/>
                    </a:lnTo>
                    <a:lnTo>
                      <a:pt x="102" y="142"/>
                    </a:lnTo>
                    <a:lnTo>
                      <a:pt x="95" y="145"/>
                    </a:lnTo>
                    <a:lnTo>
                      <a:pt x="86" y="148"/>
                    </a:lnTo>
                    <a:lnTo>
                      <a:pt x="75" y="149"/>
                    </a:lnTo>
                    <a:lnTo>
                      <a:pt x="38" y="148"/>
                    </a:lnTo>
                    <a:lnTo>
                      <a:pt x="0" y="149"/>
                    </a:lnTo>
                    <a:lnTo>
                      <a:pt x="0" y="143"/>
                    </a:lnTo>
                    <a:close/>
                    <a:moveTo>
                      <a:pt x="47" y="66"/>
                    </a:moveTo>
                    <a:lnTo>
                      <a:pt x="57" y="66"/>
                    </a:lnTo>
                    <a:lnTo>
                      <a:pt x="64" y="65"/>
                    </a:lnTo>
                    <a:lnTo>
                      <a:pt x="69" y="64"/>
                    </a:lnTo>
                    <a:lnTo>
                      <a:pt x="74" y="62"/>
                    </a:lnTo>
                    <a:lnTo>
                      <a:pt x="79" y="60"/>
                    </a:lnTo>
                    <a:lnTo>
                      <a:pt x="83" y="56"/>
                    </a:lnTo>
                    <a:lnTo>
                      <a:pt x="86" y="51"/>
                    </a:lnTo>
                    <a:lnTo>
                      <a:pt x="87" y="46"/>
                    </a:lnTo>
                    <a:lnTo>
                      <a:pt x="88" y="38"/>
                    </a:lnTo>
                    <a:lnTo>
                      <a:pt x="87" y="30"/>
                    </a:lnTo>
                    <a:lnTo>
                      <a:pt x="86" y="24"/>
                    </a:lnTo>
                    <a:lnTo>
                      <a:pt x="83" y="18"/>
                    </a:lnTo>
                    <a:lnTo>
                      <a:pt x="79" y="15"/>
                    </a:lnTo>
                    <a:lnTo>
                      <a:pt x="74" y="12"/>
                    </a:lnTo>
                    <a:lnTo>
                      <a:pt x="70" y="9"/>
                    </a:lnTo>
                    <a:lnTo>
                      <a:pt x="58" y="8"/>
                    </a:lnTo>
                    <a:lnTo>
                      <a:pt x="47" y="8"/>
                    </a:lnTo>
                    <a:lnTo>
                      <a:pt x="47" y="66"/>
                    </a:lnTo>
                    <a:close/>
                    <a:moveTo>
                      <a:pt x="47" y="123"/>
                    </a:moveTo>
                    <a:lnTo>
                      <a:pt x="47" y="123"/>
                    </a:lnTo>
                    <a:lnTo>
                      <a:pt x="47" y="132"/>
                    </a:lnTo>
                    <a:lnTo>
                      <a:pt x="48" y="135"/>
                    </a:lnTo>
                    <a:lnTo>
                      <a:pt x="49" y="138"/>
                    </a:lnTo>
                    <a:lnTo>
                      <a:pt x="52" y="140"/>
                    </a:lnTo>
                    <a:lnTo>
                      <a:pt x="56" y="140"/>
                    </a:lnTo>
                    <a:lnTo>
                      <a:pt x="65" y="142"/>
                    </a:lnTo>
                    <a:lnTo>
                      <a:pt x="71" y="140"/>
                    </a:lnTo>
                    <a:lnTo>
                      <a:pt x="78" y="139"/>
                    </a:lnTo>
                    <a:lnTo>
                      <a:pt x="83" y="136"/>
                    </a:lnTo>
                    <a:lnTo>
                      <a:pt x="88" y="131"/>
                    </a:lnTo>
                    <a:lnTo>
                      <a:pt x="92" y="127"/>
                    </a:lnTo>
                    <a:lnTo>
                      <a:pt x="95" y="121"/>
                    </a:lnTo>
                    <a:lnTo>
                      <a:pt x="96" y="114"/>
                    </a:lnTo>
                    <a:lnTo>
                      <a:pt x="97" y="108"/>
                    </a:lnTo>
                    <a:lnTo>
                      <a:pt x="96" y="100"/>
                    </a:lnTo>
                    <a:lnTo>
                      <a:pt x="93" y="92"/>
                    </a:lnTo>
                    <a:lnTo>
                      <a:pt x="91" y="87"/>
                    </a:lnTo>
                    <a:lnTo>
                      <a:pt x="87" y="82"/>
                    </a:lnTo>
                    <a:lnTo>
                      <a:pt x="80" y="78"/>
                    </a:lnTo>
                    <a:lnTo>
                      <a:pt x="74" y="75"/>
                    </a:lnTo>
                    <a:lnTo>
                      <a:pt x="67" y="74"/>
                    </a:lnTo>
                    <a:lnTo>
                      <a:pt x="60" y="74"/>
                    </a:lnTo>
                    <a:lnTo>
                      <a:pt x="47" y="74"/>
                    </a:lnTo>
                    <a:lnTo>
                      <a:pt x="47"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16" name="Freeform 444"/>
              <p:cNvSpPr>
                <a:spLocks noEditPoints="1"/>
              </p:cNvSpPr>
              <p:nvPr userDrawn="1"/>
            </p:nvSpPr>
            <p:spPr bwMode="auto">
              <a:xfrm>
                <a:off x="1141" y="184"/>
                <a:ext cx="48" cy="49"/>
              </a:xfrm>
              <a:custGeom>
                <a:avLst/>
                <a:gdLst>
                  <a:gd name="T0" fmla="*/ 0 w 145"/>
                  <a:gd name="T1" fmla="*/ 0 h 147"/>
                  <a:gd name="T2" fmla="*/ 0 w 145"/>
                  <a:gd name="T3" fmla="*/ 0 h 147"/>
                  <a:gd name="T4" fmla="*/ 0 w 145"/>
                  <a:gd name="T5" fmla="*/ 0 h 147"/>
                  <a:gd name="T6" fmla="*/ 0 w 145"/>
                  <a:gd name="T7" fmla="*/ 0 h 147"/>
                  <a:gd name="T8" fmla="*/ 0 w 145"/>
                  <a:gd name="T9" fmla="*/ 0 h 147"/>
                  <a:gd name="T10" fmla="*/ 0 w 145"/>
                  <a:gd name="T11" fmla="*/ 0 h 147"/>
                  <a:gd name="T12" fmla="*/ 0 w 145"/>
                  <a:gd name="T13" fmla="*/ 0 h 147"/>
                  <a:gd name="T14" fmla="*/ 0 w 145"/>
                  <a:gd name="T15" fmla="*/ 0 h 147"/>
                  <a:gd name="T16" fmla="*/ 0 w 145"/>
                  <a:gd name="T17" fmla="*/ 0 h 147"/>
                  <a:gd name="T18" fmla="*/ 0 w 145"/>
                  <a:gd name="T19" fmla="*/ 0 h 147"/>
                  <a:gd name="T20" fmla="*/ 0 w 145"/>
                  <a:gd name="T21" fmla="*/ 0 h 147"/>
                  <a:gd name="T22" fmla="*/ 0 w 145"/>
                  <a:gd name="T23" fmla="*/ 0 h 147"/>
                  <a:gd name="T24" fmla="*/ 0 w 145"/>
                  <a:gd name="T25" fmla="*/ 0 h 147"/>
                  <a:gd name="T26" fmla="*/ 0 w 145"/>
                  <a:gd name="T27" fmla="*/ 0 h 147"/>
                  <a:gd name="T28" fmla="*/ 0 w 145"/>
                  <a:gd name="T29" fmla="*/ 0 h 147"/>
                  <a:gd name="T30" fmla="*/ 0 w 145"/>
                  <a:gd name="T31" fmla="*/ 0 h 147"/>
                  <a:gd name="T32" fmla="*/ 0 w 145"/>
                  <a:gd name="T33" fmla="*/ 0 h 147"/>
                  <a:gd name="T34" fmla="*/ 0 w 145"/>
                  <a:gd name="T35" fmla="*/ 0 h 147"/>
                  <a:gd name="T36" fmla="*/ 0 w 145"/>
                  <a:gd name="T37" fmla="*/ 0 h 147"/>
                  <a:gd name="T38" fmla="*/ 0 w 145"/>
                  <a:gd name="T39" fmla="*/ 0 h 147"/>
                  <a:gd name="T40" fmla="*/ 0 w 145"/>
                  <a:gd name="T41" fmla="*/ 0 h 147"/>
                  <a:gd name="T42" fmla="*/ 0 w 145"/>
                  <a:gd name="T43" fmla="*/ 0 h 147"/>
                  <a:gd name="T44" fmla="*/ 0 w 145"/>
                  <a:gd name="T45" fmla="*/ 0 h 147"/>
                  <a:gd name="T46" fmla="*/ 0 w 145"/>
                  <a:gd name="T47" fmla="*/ 0 h 147"/>
                  <a:gd name="T48" fmla="*/ 0 w 145"/>
                  <a:gd name="T49" fmla="*/ 0 h 147"/>
                  <a:gd name="T50" fmla="*/ 0 w 145"/>
                  <a:gd name="T51" fmla="*/ 0 h 147"/>
                  <a:gd name="T52" fmla="*/ 0 w 145"/>
                  <a:gd name="T53" fmla="*/ 0 h 147"/>
                  <a:gd name="T54" fmla="*/ 0 w 145"/>
                  <a:gd name="T55" fmla="*/ 0 h 147"/>
                  <a:gd name="T56" fmla="*/ 0 w 145"/>
                  <a:gd name="T57" fmla="*/ 0 h 147"/>
                  <a:gd name="T58" fmla="*/ 0 w 145"/>
                  <a:gd name="T59" fmla="*/ 0 h 147"/>
                  <a:gd name="T60" fmla="*/ 0 w 145"/>
                  <a:gd name="T61" fmla="*/ 0 h 147"/>
                  <a:gd name="T62" fmla="*/ 0 w 145"/>
                  <a:gd name="T63" fmla="*/ 0 h 147"/>
                  <a:gd name="T64" fmla="*/ 0 w 145"/>
                  <a:gd name="T65" fmla="*/ 0 h 147"/>
                  <a:gd name="T66" fmla="*/ 0 w 145"/>
                  <a:gd name="T67" fmla="*/ 0 h 147"/>
                  <a:gd name="T68" fmla="*/ 0 w 145"/>
                  <a:gd name="T69" fmla="*/ 0 h 147"/>
                  <a:gd name="T70" fmla="*/ 0 w 145"/>
                  <a:gd name="T71" fmla="*/ 0 h 147"/>
                  <a:gd name="T72" fmla="*/ 0 w 145"/>
                  <a:gd name="T73" fmla="*/ 0 h 147"/>
                  <a:gd name="T74" fmla="*/ 0 w 145"/>
                  <a:gd name="T75" fmla="*/ 0 h 147"/>
                  <a:gd name="T76" fmla="*/ 0 w 145"/>
                  <a:gd name="T77" fmla="*/ 0 h 147"/>
                  <a:gd name="T78" fmla="*/ 0 w 145"/>
                  <a:gd name="T79" fmla="*/ 0 h 147"/>
                  <a:gd name="T80" fmla="*/ 0 w 145"/>
                  <a:gd name="T81" fmla="*/ 0 h 147"/>
                  <a:gd name="T82" fmla="*/ 0 w 145"/>
                  <a:gd name="T83" fmla="*/ 0 h 147"/>
                  <a:gd name="T84" fmla="*/ 0 w 145"/>
                  <a:gd name="T85" fmla="*/ 0 h 147"/>
                  <a:gd name="T86" fmla="*/ 0 w 145"/>
                  <a:gd name="T87" fmla="*/ 0 h 147"/>
                  <a:gd name="T88" fmla="*/ 0 w 145"/>
                  <a:gd name="T89" fmla="*/ 0 h 147"/>
                  <a:gd name="T90" fmla="*/ 0 w 145"/>
                  <a:gd name="T91" fmla="*/ 0 h 1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5" h="147">
                    <a:moveTo>
                      <a:pt x="19" y="22"/>
                    </a:moveTo>
                    <a:lnTo>
                      <a:pt x="19" y="22"/>
                    </a:lnTo>
                    <a:lnTo>
                      <a:pt x="19" y="16"/>
                    </a:lnTo>
                    <a:lnTo>
                      <a:pt x="18" y="13"/>
                    </a:lnTo>
                    <a:lnTo>
                      <a:pt x="15" y="10"/>
                    </a:lnTo>
                    <a:lnTo>
                      <a:pt x="14" y="7"/>
                    </a:lnTo>
                    <a:lnTo>
                      <a:pt x="9" y="6"/>
                    </a:lnTo>
                    <a:lnTo>
                      <a:pt x="4" y="5"/>
                    </a:lnTo>
                    <a:lnTo>
                      <a:pt x="0" y="5"/>
                    </a:lnTo>
                    <a:lnTo>
                      <a:pt x="0" y="0"/>
                    </a:lnTo>
                    <a:lnTo>
                      <a:pt x="33" y="0"/>
                    </a:lnTo>
                    <a:lnTo>
                      <a:pt x="67" y="0"/>
                    </a:lnTo>
                    <a:lnTo>
                      <a:pt x="78" y="0"/>
                    </a:lnTo>
                    <a:lnTo>
                      <a:pt x="87" y="1"/>
                    </a:lnTo>
                    <a:lnTo>
                      <a:pt x="94" y="2"/>
                    </a:lnTo>
                    <a:lnTo>
                      <a:pt x="102" y="6"/>
                    </a:lnTo>
                    <a:lnTo>
                      <a:pt x="109" y="11"/>
                    </a:lnTo>
                    <a:lnTo>
                      <a:pt x="114" y="18"/>
                    </a:lnTo>
                    <a:lnTo>
                      <a:pt x="116" y="26"/>
                    </a:lnTo>
                    <a:lnTo>
                      <a:pt x="118" y="36"/>
                    </a:lnTo>
                    <a:lnTo>
                      <a:pt x="118" y="44"/>
                    </a:lnTo>
                    <a:lnTo>
                      <a:pt x="115" y="49"/>
                    </a:lnTo>
                    <a:lnTo>
                      <a:pt x="113" y="55"/>
                    </a:lnTo>
                    <a:lnTo>
                      <a:pt x="109" y="59"/>
                    </a:lnTo>
                    <a:lnTo>
                      <a:pt x="105" y="64"/>
                    </a:lnTo>
                    <a:lnTo>
                      <a:pt x="100" y="68"/>
                    </a:lnTo>
                    <a:lnTo>
                      <a:pt x="88" y="73"/>
                    </a:lnTo>
                    <a:lnTo>
                      <a:pt x="124" y="128"/>
                    </a:lnTo>
                    <a:lnTo>
                      <a:pt x="129" y="133"/>
                    </a:lnTo>
                    <a:lnTo>
                      <a:pt x="133" y="137"/>
                    </a:lnTo>
                    <a:lnTo>
                      <a:pt x="138" y="140"/>
                    </a:lnTo>
                    <a:lnTo>
                      <a:pt x="145" y="141"/>
                    </a:lnTo>
                    <a:lnTo>
                      <a:pt x="145" y="147"/>
                    </a:lnTo>
                    <a:lnTo>
                      <a:pt x="124" y="146"/>
                    </a:lnTo>
                    <a:lnTo>
                      <a:pt x="105" y="147"/>
                    </a:lnTo>
                    <a:lnTo>
                      <a:pt x="93" y="130"/>
                    </a:lnTo>
                    <a:lnTo>
                      <a:pt x="81" y="114"/>
                    </a:lnTo>
                    <a:lnTo>
                      <a:pt x="61" y="79"/>
                    </a:lnTo>
                    <a:lnTo>
                      <a:pt x="46" y="79"/>
                    </a:lnTo>
                    <a:lnTo>
                      <a:pt x="46" y="124"/>
                    </a:lnTo>
                    <a:lnTo>
                      <a:pt x="46" y="129"/>
                    </a:lnTo>
                    <a:lnTo>
                      <a:pt x="48" y="133"/>
                    </a:lnTo>
                    <a:lnTo>
                      <a:pt x="49" y="137"/>
                    </a:lnTo>
                    <a:lnTo>
                      <a:pt x="52" y="138"/>
                    </a:lnTo>
                    <a:lnTo>
                      <a:pt x="57" y="141"/>
                    </a:lnTo>
                    <a:lnTo>
                      <a:pt x="63" y="141"/>
                    </a:lnTo>
                    <a:lnTo>
                      <a:pt x="67" y="141"/>
                    </a:lnTo>
                    <a:lnTo>
                      <a:pt x="67" y="147"/>
                    </a:lnTo>
                    <a:lnTo>
                      <a:pt x="31" y="146"/>
                    </a:lnTo>
                    <a:lnTo>
                      <a:pt x="0" y="147"/>
                    </a:lnTo>
                    <a:lnTo>
                      <a:pt x="0" y="141"/>
                    </a:lnTo>
                    <a:lnTo>
                      <a:pt x="4" y="141"/>
                    </a:lnTo>
                    <a:lnTo>
                      <a:pt x="10" y="140"/>
                    </a:lnTo>
                    <a:lnTo>
                      <a:pt x="14" y="138"/>
                    </a:lnTo>
                    <a:lnTo>
                      <a:pt x="18" y="134"/>
                    </a:lnTo>
                    <a:lnTo>
                      <a:pt x="19" y="129"/>
                    </a:lnTo>
                    <a:lnTo>
                      <a:pt x="19" y="22"/>
                    </a:lnTo>
                    <a:close/>
                    <a:moveTo>
                      <a:pt x="46" y="71"/>
                    </a:moveTo>
                    <a:lnTo>
                      <a:pt x="57" y="71"/>
                    </a:lnTo>
                    <a:lnTo>
                      <a:pt x="65" y="71"/>
                    </a:lnTo>
                    <a:lnTo>
                      <a:pt x="71" y="70"/>
                    </a:lnTo>
                    <a:lnTo>
                      <a:pt x="76" y="67"/>
                    </a:lnTo>
                    <a:lnTo>
                      <a:pt x="81" y="63"/>
                    </a:lnTo>
                    <a:lnTo>
                      <a:pt x="84" y="59"/>
                    </a:lnTo>
                    <a:lnTo>
                      <a:pt x="87" y="53"/>
                    </a:lnTo>
                    <a:lnTo>
                      <a:pt x="89" y="46"/>
                    </a:lnTo>
                    <a:lnTo>
                      <a:pt x="89" y="37"/>
                    </a:lnTo>
                    <a:lnTo>
                      <a:pt x="89" y="31"/>
                    </a:lnTo>
                    <a:lnTo>
                      <a:pt x="87" y="24"/>
                    </a:lnTo>
                    <a:lnTo>
                      <a:pt x="84" y="19"/>
                    </a:lnTo>
                    <a:lnTo>
                      <a:pt x="81" y="15"/>
                    </a:lnTo>
                    <a:lnTo>
                      <a:pt x="76" y="11"/>
                    </a:lnTo>
                    <a:lnTo>
                      <a:pt x="71" y="9"/>
                    </a:lnTo>
                    <a:lnTo>
                      <a:pt x="65" y="7"/>
                    </a:lnTo>
                    <a:lnTo>
                      <a:pt x="58" y="6"/>
                    </a:lnTo>
                    <a:lnTo>
                      <a:pt x="46" y="7"/>
                    </a:lnTo>
                    <a:lnTo>
                      <a:pt x="46"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17" name="Freeform 445"/>
              <p:cNvSpPr>
                <a:spLocks/>
              </p:cNvSpPr>
              <p:nvPr userDrawn="1"/>
            </p:nvSpPr>
            <p:spPr bwMode="auto">
              <a:xfrm>
                <a:off x="1195" y="183"/>
                <a:ext cx="22" cy="50"/>
              </a:xfrm>
              <a:custGeom>
                <a:avLst/>
                <a:gdLst>
                  <a:gd name="T0" fmla="*/ 0 w 65"/>
                  <a:gd name="T1" fmla="*/ 0 h 149"/>
                  <a:gd name="T2" fmla="*/ 0 w 65"/>
                  <a:gd name="T3" fmla="*/ 0 h 149"/>
                  <a:gd name="T4" fmla="*/ 0 w 65"/>
                  <a:gd name="T5" fmla="*/ 0 h 149"/>
                  <a:gd name="T6" fmla="*/ 0 w 65"/>
                  <a:gd name="T7" fmla="*/ 0 h 149"/>
                  <a:gd name="T8" fmla="*/ 0 w 65"/>
                  <a:gd name="T9" fmla="*/ 0 h 149"/>
                  <a:gd name="T10" fmla="*/ 0 w 65"/>
                  <a:gd name="T11" fmla="*/ 0 h 149"/>
                  <a:gd name="T12" fmla="*/ 0 w 65"/>
                  <a:gd name="T13" fmla="*/ 0 h 149"/>
                  <a:gd name="T14" fmla="*/ 0 w 65"/>
                  <a:gd name="T15" fmla="*/ 0 h 149"/>
                  <a:gd name="T16" fmla="*/ 0 w 65"/>
                  <a:gd name="T17" fmla="*/ 0 h 149"/>
                  <a:gd name="T18" fmla="*/ 0 w 65"/>
                  <a:gd name="T19" fmla="*/ 0 h 149"/>
                  <a:gd name="T20" fmla="*/ 0 w 65"/>
                  <a:gd name="T21" fmla="*/ 0 h 149"/>
                  <a:gd name="T22" fmla="*/ 0 w 65"/>
                  <a:gd name="T23" fmla="*/ 0 h 149"/>
                  <a:gd name="T24" fmla="*/ 0 w 65"/>
                  <a:gd name="T25" fmla="*/ 0 h 149"/>
                  <a:gd name="T26" fmla="*/ 0 w 65"/>
                  <a:gd name="T27" fmla="*/ 0 h 149"/>
                  <a:gd name="T28" fmla="*/ 0 w 65"/>
                  <a:gd name="T29" fmla="*/ 0 h 149"/>
                  <a:gd name="T30" fmla="*/ 0 w 65"/>
                  <a:gd name="T31" fmla="*/ 0 h 149"/>
                  <a:gd name="T32" fmla="*/ 0 w 65"/>
                  <a:gd name="T33" fmla="*/ 0 h 149"/>
                  <a:gd name="T34" fmla="*/ 0 w 65"/>
                  <a:gd name="T35" fmla="*/ 0 h 149"/>
                  <a:gd name="T36" fmla="*/ 0 w 65"/>
                  <a:gd name="T37" fmla="*/ 0 h 149"/>
                  <a:gd name="T38" fmla="*/ 0 w 65"/>
                  <a:gd name="T39" fmla="*/ 0 h 149"/>
                  <a:gd name="T40" fmla="*/ 0 w 65"/>
                  <a:gd name="T41" fmla="*/ 0 h 149"/>
                  <a:gd name="T42" fmla="*/ 0 w 65"/>
                  <a:gd name="T43" fmla="*/ 0 h 149"/>
                  <a:gd name="T44" fmla="*/ 0 w 65"/>
                  <a:gd name="T45" fmla="*/ 0 h 149"/>
                  <a:gd name="T46" fmla="*/ 0 w 65"/>
                  <a:gd name="T47" fmla="*/ 0 h 149"/>
                  <a:gd name="T48" fmla="*/ 0 w 65"/>
                  <a:gd name="T49" fmla="*/ 0 h 149"/>
                  <a:gd name="T50" fmla="*/ 0 w 65"/>
                  <a:gd name="T51" fmla="*/ 0 h 149"/>
                  <a:gd name="T52" fmla="*/ 0 w 65"/>
                  <a:gd name="T53" fmla="*/ 0 h 149"/>
                  <a:gd name="T54" fmla="*/ 0 w 65"/>
                  <a:gd name="T55" fmla="*/ 0 h 149"/>
                  <a:gd name="T56" fmla="*/ 0 w 65"/>
                  <a:gd name="T57" fmla="*/ 0 h 149"/>
                  <a:gd name="T58" fmla="*/ 0 w 65"/>
                  <a:gd name="T59" fmla="*/ 0 h 149"/>
                  <a:gd name="T60" fmla="*/ 0 w 65"/>
                  <a:gd name="T61" fmla="*/ 0 h 149"/>
                  <a:gd name="T62" fmla="*/ 0 w 65"/>
                  <a:gd name="T63" fmla="*/ 0 h 149"/>
                  <a:gd name="T64" fmla="*/ 0 w 65"/>
                  <a:gd name="T65" fmla="*/ 0 h 149"/>
                  <a:gd name="T66" fmla="*/ 0 w 65"/>
                  <a:gd name="T67" fmla="*/ 0 h 149"/>
                  <a:gd name="T68" fmla="*/ 0 w 65"/>
                  <a:gd name="T69" fmla="*/ 0 h 149"/>
                  <a:gd name="T70" fmla="*/ 0 w 65"/>
                  <a:gd name="T71" fmla="*/ 0 h 149"/>
                  <a:gd name="T72" fmla="*/ 0 w 65"/>
                  <a:gd name="T73" fmla="*/ 0 h 149"/>
                  <a:gd name="T74" fmla="*/ 0 w 65"/>
                  <a:gd name="T75" fmla="*/ 0 h 149"/>
                  <a:gd name="T76" fmla="*/ 0 w 65"/>
                  <a:gd name="T77" fmla="*/ 0 h 149"/>
                  <a:gd name="T78" fmla="*/ 0 w 65"/>
                  <a:gd name="T79" fmla="*/ 0 h 149"/>
                  <a:gd name="T80" fmla="*/ 0 w 65"/>
                  <a:gd name="T81" fmla="*/ 0 h 149"/>
                  <a:gd name="T82" fmla="*/ 0 w 65"/>
                  <a:gd name="T83" fmla="*/ 0 h 149"/>
                  <a:gd name="T84" fmla="*/ 0 w 65"/>
                  <a:gd name="T85" fmla="*/ 0 h 149"/>
                  <a:gd name="T86" fmla="*/ 0 w 65"/>
                  <a:gd name="T87" fmla="*/ 0 h 149"/>
                  <a:gd name="T88" fmla="*/ 0 w 65"/>
                  <a:gd name="T89" fmla="*/ 0 h 149"/>
                  <a:gd name="T90" fmla="*/ 0 w 65"/>
                  <a:gd name="T91" fmla="*/ 0 h 149"/>
                  <a:gd name="T92" fmla="*/ 0 w 65"/>
                  <a:gd name="T93" fmla="*/ 0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49">
                    <a:moveTo>
                      <a:pt x="0" y="143"/>
                    </a:moveTo>
                    <a:lnTo>
                      <a:pt x="3" y="143"/>
                    </a:lnTo>
                    <a:lnTo>
                      <a:pt x="9" y="143"/>
                    </a:lnTo>
                    <a:lnTo>
                      <a:pt x="15" y="140"/>
                    </a:lnTo>
                    <a:lnTo>
                      <a:pt x="16" y="139"/>
                    </a:lnTo>
                    <a:lnTo>
                      <a:pt x="17" y="138"/>
                    </a:lnTo>
                    <a:lnTo>
                      <a:pt x="19" y="134"/>
                    </a:lnTo>
                    <a:lnTo>
                      <a:pt x="19" y="131"/>
                    </a:lnTo>
                    <a:lnTo>
                      <a:pt x="19" y="20"/>
                    </a:lnTo>
                    <a:lnTo>
                      <a:pt x="19" y="16"/>
                    </a:lnTo>
                    <a:lnTo>
                      <a:pt x="17" y="13"/>
                    </a:lnTo>
                    <a:lnTo>
                      <a:pt x="16" y="11"/>
                    </a:lnTo>
                    <a:lnTo>
                      <a:pt x="15" y="9"/>
                    </a:lnTo>
                    <a:lnTo>
                      <a:pt x="9" y="8"/>
                    </a:lnTo>
                    <a:lnTo>
                      <a:pt x="3" y="7"/>
                    </a:lnTo>
                    <a:lnTo>
                      <a:pt x="0" y="7"/>
                    </a:lnTo>
                    <a:lnTo>
                      <a:pt x="0" y="0"/>
                    </a:lnTo>
                    <a:lnTo>
                      <a:pt x="31" y="2"/>
                    </a:lnTo>
                    <a:lnTo>
                      <a:pt x="65" y="0"/>
                    </a:lnTo>
                    <a:lnTo>
                      <a:pt x="65" y="7"/>
                    </a:lnTo>
                    <a:lnTo>
                      <a:pt x="63" y="7"/>
                    </a:lnTo>
                    <a:lnTo>
                      <a:pt x="56" y="8"/>
                    </a:lnTo>
                    <a:lnTo>
                      <a:pt x="51" y="9"/>
                    </a:lnTo>
                    <a:lnTo>
                      <a:pt x="50" y="11"/>
                    </a:lnTo>
                    <a:lnTo>
                      <a:pt x="48" y="13"/>
                    </a:lnTo>
                    <a:lnTo>
                      <a:pt x="47" y="16"/>
                    </a:lnTo>
                    <a:lnTo>
                      <a:pt x="47" y="20"/>
                    </a:lnTo>
                    <a:lnTo>
                      <a:pt x="47" y="131"/>
                    </a:lnTo>
                    <a:lnTo>
                      <a:pt x="47" y="134"/>
                    </a:lnTo>
                    <a:lnTo>
                      <a:pt x="48" y="138"/>
                    </a:lnTo>
                    <a:lnTo>
                      <a:pt x="50" y="139"/>
                    </a:lnTo>
                    <a:lnTo>
                      <a:pt x="51" y="140"/>
                    </a:lnTo>
                    <a:lnTo>
                      <a:pt x="56" y="143"/>
                    </a:lnTo>
                    <a:lnTo>
                      <a:pt x="63" y="143"/>
                    </a:lnTo>
                    <a:lnTo>
                      <a:pt x="65" y="143"/>
                    </a:lnTo>
                    <a:lnTo>
                      <a:pt x="65" y="149"/>
                    </a:lnTo>
                    <a:lnTo>
                      <a:pt x="31"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18" name="Freeform 446"/>
              <p:cNvSpPr>
                <a:spLocks noEditPoints="1"/>
              </p:cNvSpPr>
              <p:nvPr userDrawn="1"/>
            </p:nvSpPr>
            <p:spPr bwMode="auto">
              <a:xfrm>
                <a:off x="1226" y="184"/>
                <a:ext cx="51" cy="49"/>
              </a:xfrm>
              <a:custGeom>
                <a:avLst/>
                <a:gdLst>
                  <a:gd name="T0" fmla="*/ 0 w 153"/>
                  <a:gd name="T1" fmla="*/ 0 h 147"/>
                  <a:gd name="T2" fmla="*/ 0 w 153"/>
                  <a:gd name="T3" fmla="*/ 0 h 147"/>
                  <a:gd name="T4" fmla="*/ 0 w 153"/>
                  <a:gd name="T5" fmla="*/ 0 h 147"/>
                  <a:gd name="T6" fmla="*/ 0 w 153"/>
                  <a:gd name="T7" fmla="*/ 0 h 147"/>
                  <a:gd name="T8" fmla="*/ 0 w 153"/>
                  <a:gd name="T9" fmla="*/ 0 h 147"/>
                  <a:gd name="T10" fmla="*/ 0 w 153"/>
                  <a:gd name="T11" fmla="*/ 0 h 147"/>
                  <a:gd name="T12" fmla="*/ 0 w 153"/>
                  <a:gd name="T13" fmla="*/ 0 h 147"/>
                  <a:gd name="T14" fmla="*/ 0 w 153"/>
                  <a:gd name="T15" fmla="*/ 0 h 147"/>
                  <a:gd name="T16" fmla="*/ 0 w 153"/>
                  <a:gd name="T17" fmla="*/ 0 h 147"/>
                  <a:gd name="T18" fmla="*/ 0 w 153"/>
                  <a:gd name="T19" fmla="*/ 0 h 147"/>
                  <a:gd name="T20" fmla="*/ 0 w 153"/>
                  <a:gd name="T21" fmla="*/ 0 h 147"/>
                  <a:gd name="T22" fmla="*/ 0 w 153"/>
                  <a:gd name="T23" fmla="*/ 0 h 147"/>
                  <a:gd name="T24" fmla="*/ 0 w 153"/>
                  <a:gd name="T25" fmla="*/ 0 h 147"/>
                  <a:gd name="T26" fmla="*/ 0 w 153"/>
                  <a:gd name="T27" fmla="*/ 0 h 147"/>
                  <a:gd name="T28" fmla="*/ 0 w 153"/>
                  <a:gd name="T29" fmla="*/ 0 h 147"/>
                  <a:gd name="T30" fmla="*/ 0 w 153"/>
                  <a:gd name="T31" fmla="*/ 0 h 147"/>
                  <a:gd name="T32" fmla="*/ 0 w 153"/>
                  <a:gd name="T33" fmla="*/ 0 h 147"/>
                  <a:gd name="T34" fmla="*/ 0 w 153"/>
                  <a:gd name="T35" fmla="*/ 0 h 147"/>
                  <a:gd name="T36" fmla="*/ 0 w 153"/>
                  <a:gd name="T37" fmla="*/ 0 h 147"/>
                  <a:gd name="T38" fmla="*/ 0 w 153"/>
                  <a:gd name="T39" fmla="*/ 0 h 147"/>
                  <a:gd name="T40" fmla="*/ 0 w 153"/>
                  <a:gd name="T41" fmla="*/ 0 h 147"/>
                  <a:gd name="T42" fmla="*/ 0 w 153"/>
                  <a:gd name="T43" fmla="*/ 0 h 147"/>
                  <a:gd name="T44" fmla="*/ 0 w 153"/>
                  <a:gd name="T45" fmla="*/ 0 h 147"/>
                  <a:gd name="T46" fmla="*/ 0 w 153"/>
                  <a:gd name="T47" fmla="*/ 0 h 147"/>
                  <a:gd name="T48" fmla="*/ 0 w 153"/>
                  <a:gd name="T49" fmla="*/ 0 h 147"/>
                  <a:gd name="T50" fmla="*/ 0 w 153"/>
                  <a:gd name="T51" fmla="*/ 0 h 147"/>
                  <a:gd name="T52" fmla="*/ 0 w 153"/>
                  <a:gd name="T53" fmla="*/ 0 h 147"/>
                  <a:gd name="T54" fmla="*/ 0 w 153"/>
                  <a:gd name="T55" fmla="*/ 0 h 147"/>
                  <a:gd name="T56" fmla="*/ 0 w 153"/>
                  <a:gd name="T57" fmla="*/ 0 h 147"/>
                  <a:gd name="T58" fmla="*/ 0 w 153"/>
                  <a:gd name="T59" fmla="*/ 0 h 147"/>
                  <a:gd name="T60" fmla="*/ 0 w 153"/>
                  <a:gd name="T61" fmla="*/ 0 h 147"/>
                  <a:gd name="T62" fmla="*/ 0 w 153"/>
                  <a:gd name="T63" fmla="*/ 0 h 147"/>
                  <a:gd name="T64" fmla="*/ 0 w 153"/>
                  <a:gd name="T65" fmla="*/ 0 h 147"/>
                  <a:gd name="T66" fmla="*/ 0 w 153"/>
                  <a:gd name="T67" fmla="*/ 0 h 147"/>
                  <a:gd name="T68" fmla="*/ 0 w 153"/>
                  <a:gd name="T69" fmla="*/ 0 h 147"/>
                  <a:gd name="T70" fmla="*/ 0 w 153"/>
                  <a:gd name="T71" fmla="*/ 0 h 147"/>
                  <a:gd name="T72" fmla="*/ 0 w 153"/>
                  <a:gd name="T73" fmla="*/ 0 h 147"/>
                  <a:gd name="T74" fmla="*/ 0 w 153"/>
                  <a:gd name="T75" fmla="*/ 0 h 147"/>
                  <a:gd name="T76" fmla="*/ 0 w 153"/>
                  <a:gd name="T77" fmla="*/ 0 h 147"/>
                  <a:gd name="T78" fmla="*/ 0 w 153"/>
                  <a:gd name="T79" fmla="*/ 0 h 147"/>
                  <a:gd name="T80" fmla="*/ 0 w 153"/>
                  <a:gd name="T81" fmla="*/ 0 h 147"/>
                  <a:gd name="T82" fmla="*/ 0 w 153"/>
                  <a:gd name="T83" fmla="*/ 0 h 147"/>
                  <a:gd name="T84" fmla="*/ 0 w 153"/>
                  <a:gd name="T85" fmla="*/ 0 h 1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3" h="147">
                    <a:moveTo>
                      <a:pt x="0" y="141"/>
                    </a:moveTo>
                    <a:lnTo>
                      <a:pt x="4" y="141"/>
                    </a:lnTo>
                    <a:lnTo>
                      <a:pt x="9" y="141"/>
                    </a:lnTo>
                    <a:lnTo>
                      <a:pt x="15" y="138"/>
                    </a:lnTo>
                    <a:lnTo>
                      <a:pt x="16" y="137"/>
                    </a:lnTo>
                    <a:lnTo>
                      <a:pt x="19" y="136"/>
                    </a:lnTo>
                    <a:lnTo>
                      <a:pt x="19" y="132"/>
                    </a:lnTo>
                    <a:lnTo>
                      <a:pt x="20" y="129"/>
                    </a:lnTo>
                    <a:lnTo>
                      <a:pt x="20" y="18"/>
                    </a:lnTo>
                    <a:lnTo>
                      <a:pt x="19" y="14"/>
                    </a:lnTo>
                    <a:lnTo>
                      <a:pt x="19" y="11"/>
                    </a:lnTo>
                    <a:lnTo>
                      <a:pt x="16" y="9"/>
                    </a:lnTo>
                    <a:lnTo>
                      <a:pt x="15" y="7"/>
                    </a:lnTo>
                    <a:lnTo>
                      <a:pt x="9" y="6"/>
                    </a:lnTo>
                    <a:lnTo>
                      <a:pt x="4" y="5"/>
                    </a:lnTo>
                    <a:lnTo>
                      <a:pt x="0" y="5"/>
                    </a:lnTo>
                    <a:lnTo>
                      <a:pt x="0" y="0"/>
                    </a:lnTo>
                    <a:lnTo>
                      <a:pt x="34" y="0"/>
                    </a:lnTo>
                    <a:lnTo>
                      <a:pt x="69" y="0"/>
                    </a:lnTo>
                    <a:lnTo>
                      <a:pt x="87" y="1"/>
                    </a:lnTo>
                    <a:lnTo>
                      <a:pt x="104" y="5"/>
                    </a:lnTo>
                    <a:lnTo>
                      <a:pt x="118" y="10"/>
                    </a:lnTo>
                    <a:lnTo>
                      <a:pt x="125" y="15"/>
                    </a:lnTo>
                    <a:lnTo>
                      <a:pt x="130" y="19"/>
                    </a:lnTo>
                    <a:lnTo>
                      <a:pt x="135" y="24"/>
                    </a:lnTo>
                    <a:lnTo>
                      <a:pt x="140" y="29"/>
                    </a:lnTo>
                    <a:lnTo>
                      <a:pt x="144" y="36"/>
                    </a:lnTo>
                    <a:lnTo>
                      <a:pt x="147" y="42"/>
                    </a:lnTo>
                    <a:lnTo>
                      <a:pt x="149" y="49"/>
                    </a:lnTo>
                    <a:lnTo>
                      <a:pt x="152" y="57"/>
                    </a:lnTo>
                    <a:lnTo>
                      <a:pt x="153" y="72"/>
                    </a:lnTo>
                    <a:lnTo>
                      <a:pt x="153" y="80"/>
                    </a:lnTo>
                    <a:lnTo>
                      <a:pt x="152" y="88"/>
                    </a:lnTo>
                    <a:lnTo>
                      <a:pt x="149" y="95"/>
                    </a:lnTo>
                    <a:lnTo>
                      <a:pt x="147" y="102"/>
                    </a:lnTo>
                    <a:lnTo>
                      <a:pt x="139" y="115"/>
                    </a:lnTo>
                    <a:lnTo>
                      <a:pt x="130" y="127"/>
                    </a:lnTo>
                    <a:lnTo>
                      <a:pt x="118" y="136"/>
                    </a:lnTo>
                    <a:lnTo>
                      <a:pt x="105" y="142"/>
                    </a:lnTo>
                    <a:lnTo>
                      <a:pt x="98" y="145"/>
                    </a:lnTo>
                    <a:lnTo>
                      <a:pt x="90" y="146"/>
                    </a:lnTo>
                    <a:lnTo>
                      <a:pt x="82" y="147"/>
                    </a:lnTo>
                    <a:lnTo>
                      <a:pt x="74" y="147"/>
                    </a:lnTo>
                    <a:lnTo>
                      <a:pt x="35" y="146"/>
                    </a:lnTo>
                    <a:lnTo>
                      <a:pt x="0" y="147"/>
                    </a:lnTo>
                    <a:lnTo>
                      <a:pt x="0" y="141"/>
                    </a:lnTo>
                    <a:close/>
                    <a:moveTo>
                      <a:pt x="47" y="123"/>
                    </a:moveTo>
                    <a:lnTo>
                      <a:pt x="47" y="123"/>
                    </a:lnTo>
                    <a:lnTo>
                      <a:pt x="47" y="128"/>
                    </a:lnTo>
                    <a:lnTo>
                      <a:pt x="48" y="132"/>
                    </a:lnTo>
                    <a:lnTo>
                      <a:pt x="50" y="134"/>
                    </a:lnTo>
                    <a:lnTo>
                      <a:pt x="52" y="137"/>
                    </a:lnTo>
                    <a:lnTo>
                      <a:pt x="55" y="138"/>
                    </a:lnTo>
                    <a:lnTo>
                      <a:pt x="59" y="140"/>
                    </a:lnTo>
                    <a:lnTo>
                      <a:pt x="69" y="140"/>
                    </a:lnTo>
                    <a:lnTo>
                      <a:pt x="81" y="138"/>
                    </a:lnTo>
                    <a:lnTo>
                      <a:pt x="92" y="134"/>
                    </a:lnTo>
                    <a:lnTo>
                      <a:pt x="102" y="128"/>
                    </a:lnTo>
                    <a:lnTo>
                      <a:pt x="109" y="120"/>
                    </a:lnTo>
                    <a:lnTo>
                      <a:pt x="116" y="111"/>
                    </a:lnTo>
                    <a:lnTo>
                      <a:pt x="120" y="101"/>
                    </a:lnTo>
                    <a:lnTo>
                      <a:pt x="122" y="89"/>
                    </a:lnTo>
                    <a:lnTo>
                      <a:pt x="124" y="76"/>
                    </a:lnTo>
                    <a:lnTo>
                      <a:pt x="122" y="58"/>
                    </a:lnTo>
                    <a:lnTo>
                      <a:pt x="118" y="42"/>
                    </a:lnTo>
                    <a:lnTo>
                      <a:pt x="116" y="36"/>
                    </a:lnTo>
                    <a:lnTo>
                      <a:pt x="113" y="29"/>
                    </a:lnTo>
                    <a:lnTo>
                      <a:pt x="109" y="26"/>
                    </a:lnTo>
                    <a:lnTo>
                      <a:pt x="105" y="20"/>
                    </a:lnTo>
                    <a:lnTo>
                      <a:pt x="96" y="14"/>
                    </a:lnTo>
                    <a:lnTo>
                      <a:pt x="85" y="10"/>
                    </a:lnTo>
                    <a:lnTo>
                      <a:pt x="73" y="7"/>
                    </a:lnTo>
                    <a:lnTo>
                      <a:pt x="61" y="6"/>
                    </a:lnTo>
                    <a:lnTo>
                      <a:pt x="47" y="7"/>
                    </a:lnTo>
                    <a:lnTo>
                      <a:pt x="47"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19" name="Freeform 447"/>
              <p:cNvSpPr>
                <a:spLocks/>
              </p:cNvSpPr>
              <p:nvPr userDrawn="1"/>
            </p:nvSpPr>
            <p:spPr bwMode="auto">
              <a:xfrm>
                <a:off x="1284" y="183"/>
                <a:ext cx="51" cy="51"/>
              </a:xfrm>
              <a:custGeom>
                <a:avLst/>
                <a:gdLst>
                  <a:gd name="T0" fmla="*/ 0 w 153"/>
                  <a:gd name="T1" fmla="*/ 0 h 154"/>
                  <a:gd name="T2" fmla="*/ 0 w 153"/>
                  <a:gd name="T3" fmla="*/ 0 h 154"/>
                  <a:gd name="T4" fmla="*/ 0 w 153"/>
                  <a:gd name="T5" fmla="*/ 0 h 154"/>
                  <a:gd name="T6" fmla="*/ 0 w 153"/>
                  <a:gd name="T7" fmla="*/ 0 h 154"/>
                  <a:gd name="T8" fmla="*/ 0 w 153"/>
                  <a:gd name="T9" fmla="*/ 0 h 154"/>
                  <a:gd name="T10" fmla="*/ 0 w 153"/>
                  <a:gd name="T11" fmla="*/ 0 h 154"/>
                  <a:gd name="T12" fmla="*/ 0 w 153"/>
                  <a:gd name="T13" fmla="*/ 0 h 154"/>
                  <a:gd name="T14" fmla="*/ 0 w 153"/>
                  <a:gd name="T15" fmla="*/ 0 h 154"/>
                  <a:gd name="T16" fmla="*/ 0 w 153"/>
                  <a:gd name="T17" fmla="*/ 0 h 154"/>
                  <a:gd name="T18" fmla="*/ 0 w 153"/>
                  <a:gd name="T19" fmla="*/ 0 h 154"/>
                  <a:gd name="T20" fmla="*/ 0 w 153"/>
                  <a:gd name="T21" fmla="*/ 0 h 154"/>
                  <a:gd name="T22" fmla="*/ 0 w 153"/>
                  <a:gd name="T23" fmla="*/ 0 h 154"/>
                  <a:gd name="T24" fmla="*/ 0 w 153"/>
                  <a:gd name="T25" fmla="*/ 0 h 154"/>
                  <a:gd name="T26" fmla="*/ 0 w 153"/>
                  <a:gd name="T27" fmla="*/ 0 h 154"/>
                  <a:gd name="T28" fmla="*/ 0 w 153"/>
                  <a:gd name="T29" fmla="*/ 0 h 154"/>
                  <a:gd name="T30" fmla="*/ 0 w 153"/>
                  <a:gd name="T31" fmla="*/ 0 h 154"/>
                  <a:gd name="T32" fmla="*/ 0 w 153"/>
                  <a:gd name="T33" fmla="*/ 0 h 154"/>
                  <a:gd name="T34" fmla="*/ 0 w 153"/>
                  <a:gd name="T35" fmla="*/ 0 h 154"/>
                  <a:gd name="T36" fmla="*/ 0 w 153"/>
                  <a:gd name="T37" fmla="*/ 0 h 154"/>
                  <a:gd name="T38" fmla="*/ 0 w 153"/>
                  <a:gd name="T39" fmla="*/ 0 h 154"/>
                  <a:gd name="T40" fmla="*/ 0 w 153"/>
                  <a:gd name="T41" fmla="*/ 0 h 154"/>
                  <a:gd name="T42" fmla="*/ 0 w 153"/>
                  <a:gd name="T43" fmla="*/ 0 h 154"/>
                  <a:gd name="T44" fmla="*/ 0 w 153"/>
                  <a:gd name="T45" fmla="*/ 0 h 154"/>
                  <a:gd name="T46" fmla="*/ 0 w 153"/>
                  <a:gd name="T47" fmla="*/ 0 h 154"/>
                  <a:gd name="T48" fmla="*/ 0 w 153"/>
                  <a:gd name="T49" fmla="*/ 0 h 154"/>
                  <a:gd name="T50" fmla="*/ 0 w 153"/>
                  <a:gd name="T51" fmla="*/ 0 h 154"/>
                  <a:gd name="T52" fmla="*/ 0 w 153"/>
                  <a:gd name="T53" fmla="*/ 0 h 154"/>
                  <a:gd name="T54" fmla="*/ 0 w 153"/>
                  <a:gd name="T55" fmla="*/ 0 h 154"/>
                  <a:gd name="T56" fmla="*/ 0 w 153"/>
                  <a:gd name="T57" fmla="*/ 0 h 154"/>
                  <a:gd name="T58" fmla="*/ 0 w 153"/>
                  <a:gd name="T59" fmla="*/ 0 h 154"/>
                  <a:gd name="T60" fmla="*/ 0 w 153"/>
                  <a:gd name="T61" fmla="*/ 0 h 154"/>
                  <a:gd name="T62" fmla="*/ 0 w 153"/>
                  <a:gd name="T63" fmla="*/ 0 h 154"/>
                  <a:gd name="T64" fmla="*/ 0 w 153"/>
                  <a:gd name="T65" fmla="*/ 0 h 154"/>
                  <a:gd name="T66" fmla="*/ 0 w 153"/>
                  <a:gd name="T67" fmla="*/ 0 h 154"/>
                  <a:gd name="T68" fmla="*/ 0 w 153"/>
                  <a:gd name="T69" fmla="*/ 0 h 154"/>
                  <a:gd name="T70" fmla="*/ 0 w 153"/>
                  <a:gd name="T71" fmla="*/ 0 h 154"/>
                  <a:gd name="T72" fmla="*/ 0 w 153"/>
                  <a:gd name="T73" fmla="*/ 0 h 154"/>
                  <a:gd name="T74" fmla="*/ 0 w 153"/>
                  <a:gd name="T75" fmla="*/ 0 h 154"/>
                  <a:gd name="T76" fmla="*/ 0 w 153"/>
                  <a:gd name="T77" fmla="*/ 0 h 154"/>
                  <a:gd name="T78" fmla="*/ 0 w 153"/>
                  <a:gd name="T79" fmla="*/ 0 h 154"/>
                  <a:gd name="T80" fmla="*/ 0 w 153"/>
                  <a:gd name="T81" fmla="*/ 0 h 154"/>
                  <a:gd name="T82" fmla="*/ 0 w 153"/>
                  <a:gd name="T83" fmla="*/ 0 h 154"/>
                  <a:gd name="T84" fmla="*/ 0 w 153"/>
                  <a:gd name="T85" fmla="*/ 0 h 154"/>
                  <a:gd name="T86" fmla="*/ 0 w 153"/>
                  <a:gd name="T87" fmla="*/ 0 h 154"/>
                  <a:gd name="T88" fmla="*/ 0 w 153"/>
                  <a:gd name="T89" fmla="*/ 0 h 154"/>
                  <a:gd name="T90" fmla="*/ 0 w 153"/>
                  <a:gd name="T91" fmla="*/ 0 h 154"/>
                  <a:gd name="T92" fmla="*/ 0 w 153"/>
                  <a:gd name="T93" fmla="*/ 0 h 154"/>
                  <a:gd name="T94" fmla="*/ 0 w 153"/>
                  <a:gd name="T95" fmla="*/ 0 h 154"/>
                  <a:gd name="T96" fmla="*/ 0 w 153"/>
                  <a:gd name="T97" fmla="*/ 0 h 154"/>
                  <a:gd name="T98" fmla="*/ 0 w 153"/>
                  <a:gd name="T99" fmla="*/ 0 h 1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3" h="154">
                    <a:moveTo>
                      <a:pt x="137" y="44"/>
                    </a:moveTo>
                    <a:lnTo>
                      <a:pt x="137" y="44"/>
                    </a:lnTo>
                    <a:lnTo>
                      <a:pt x="134" y="35"/>
                    </a:lnTo>
                    <a:lnTo>
                      <a:pt x="130" y="28"/>
                    </a:lnTo>
                    <a:lnTo>
                      <a:pt x="125" y="22"/>
                    </a:lnTo>
                    <a:lnTo>
                      <a:pt x="118" y="17"/>
                    </a:lnTo>
                    <a:lnTo>
                      <a:pt x="112" y="14"/>
                    </a:lnTo>
                    <a:lnTo>
                      <a:pt x="104" y="11"/>
                    </a:lnTo>
                    <a:lnTo>
                      <a:pt x="96" y="10"/>
                    </a:lnTo>
                    <a:lnTo>
                      <a:pt x="87" y="9"/>
                    </a:lnTo>
                    <a:lnTo>
                      <a:pt x="74" y="10"/>
                    </a:lnTo>
                    <a:lnTo>
                      <a:pt x="63" y="14"/>
                    </a:lnTo>
                    <a:lnTo>
                      <a:pt x="52" y="20"/>
                    </a:lnTo>
                    <a:lnTo>
                      <a:pt x="44" y="27"/>
                    </a:lnTo>
                    <a:lnTo>
                      <a:pt x="38" y="37"/>
                    </a:lnTo>
                    <a:lnTo>
                      <a:pt x="34" y="48"/>
                    </a:lnTo>
                    <a:lnTo>
                      <a:pt x="32" y="59"/>
                    </a:lnTo>
                    <a:lnTo>
                      <a:pt x="30" y="72"/>
                    </a:lnTo>
                    <a:lnTo>
                      <a:pt x="32" y="85"/>
                    </a:lnTo>
                    <a:lnTo>
                      <a:pt x="34" y="98"/>
                    </a:lnTo>
                    <a:lnTo>
                      <a:pt x="38" y="111"/>
                    </a:lnTo>
                    <a:lnTo>
                      <a:pt x="44" y="121"/>
                    </a:lnTo>
                    <a:lnTo>
                      <a:pt x="52" y="132"/>
                    </a:lnTo>
                    <a:lnTo>
                      <a:pt x="56" y="136"/>
                    </a:lnTo>
                    <a:lnTo>
                      <a:pt x="61" y="138"/>
                    </a:lnTo>
                    <a:lnTo>
                      <a:pt x="68" y="141"/>
                    </a:lnTo>
                    <a:lnTo>
                      <a:pt x="74" y="144"/>
                    </a:lnTo>
                    <a:lnTo>
                      <a:pt x="81" y="145"/>
                    </a:lnTo>
                    <a:lnTo>
                      <a:pt x="87" y="145"/>
                    </a:lnTo>
                    <a:lnTo>
                      <a:pt x="103" y="144"/>
                    </a:lnTo>
                    <a:lnTo>
                      <a:pt x="108" y="142"/>
                    </a:lnTo>
                    <a:lnTo>
                      <a:pt x="112" y="141"/>
                    </a:lnTo>
                    <a:lnTo>
                      <a:pt x="112" y="106"/>
                    </a:lnTo>
                    <a:lnTo>
                      <a:pt x="111" y="103"/>
                    </a:lnTo>
                    <a:lnTo>
                      <a:pt x="111" y="101"/>
                    </a:lnTo>
                    <a:lnTo>
                      <a:pt x="107" y="98"/>
                    </a:lnTo>
                    <a:lnTo>
                      <a:pt x="102" y="96"/>
                    </a:lnTo>
                    <a:lnTo>
                      <a:pt x="95" y="96"/>
                    </a:lnTo>
                    <a:lnTo>
                      <a:pt x="92" y="96"/>
                    </a:lnTo>
                    <a:lnTo>
                      <a:pt x="92" y="89"/>
                    </a:lnTo>
                    <a:lnTo>
                      <a:pt x="125" y="90"/>
                    </a:lnTo>
                    <a:lnTo>
                      <a:pt x="153" y="89"/>
                    </a:lnTo>
                    <a:lnTo>
                      <a:pt x="153" y="96"/>
                    </a:lnTo>
                    <a:lnTo>
                      <a:pt x="150" y="96"/>
                    </a:lnTo>
                    <a:lnTo>
                      <a:pt x="146" y="96"/>
                    </a:lnTo>
                    <a:lnTo>
                      <a:pt x="142" y="98"/>
                    </a:lnTo>
                    <a:lnTo>
                      <a:pt x="139" y="102"/>
                    </a:lnTo>
                    <a:lnTo>
                      <a:pt x="139" y="106"/>
                    </a:lnTo>
                    <a:lnTo>
                      <a:pt x="139" y="138"/>
                    </a:lnTo>
                    <a:lnTo>
                      <a:pt x="143" y="141"/>
                    </a:lnTo>
                    <a:lnTo>
                      <a:pt x="143" y="145"/>
                    </a:lnTo>
                    <a:lnTo>
                      <a:pt x="129" y="149"/>
                    </a:lnTo>
                    <a:lnTo>
                      <a:pt x="115" y="151"/>
                    </a:lnTo>
                    <a:lnTo>
                      <a:pt x="100" y="154"/>
                    </a:lnTo>
                    <a:lnTo>
                      <a:pt x="85" y="154"/>
                    </a:lnTo>
                    <a:lnTo>
                      <a:pt x="67" y="153"/>
                    </a:lnTo>
                    <a:lnTo>
                      <a:pt x="51" y="149"/>
                    </a:lnTo>
                    <a:lnTo>
                      <a:pt x="37" y="142"/>
                    </a:lnTo>
                    <a:lnTo>
                      <a:pt x="30" y="138"/>
                    </a:lnTo>
                    <a:lnTo>
                      <a:pt x="25" y="133"/>
                    </a:lnTo>
                    <a:lnTo>
                      <a:pt x="20" y="128"/>
                    </a:lnTo>
                    <a:lnTo>
                      <a:pt x="15" y="123"/>
                    </a:lnTo>
                    <a:lnTo>
                      <a:pt x="11" y="116"/>
                    </a:lnTo>
                    <a:lnTo>
                      <a:pt x="7" y="109"/>
                    </a:lnTo>
                    <a:lnTo>
                      <a:pt x="4" y="101"/>
                    </a:lnTo>
                    <a:lnTo>
                      <a:pt x="3" y="93"/>
                    </a:lnTo>
                    <a:lnTo>
                      <a:pt x="2" y="84"/>
                    </a:lnTo>
                    <a:lnTo>
                      <a:pt x="0" y="75"/>
                    </a:lnTo>
                    <a:lnTo>
                      <a:pt x="2" y="66"/>
                    </a:lnTo>
                    <a:lnTo>
                      <a:pt x="3" y="57"/>
                    </a:lnTo>
                    <a:lnTo>
                      <a:pt x="4" y="49"/>
                    </a:lnTo>
                    <a:lnTo>
                      <a:pt x="8" y="42"/>
                    </a:lnTo>
                    <a:lnTo>
                      <a:pt x="12" y="36"/>
                    </a:lnTo>
                    <a:lnTo>
                      <a:pt x="16" y="30"/>
                    </a:lnTo>
                    <a:lnTo>
                      <a:pt x="21" y="24"/>
                    </a:lnTo>
                    <a:lnTo>
                      <a:pt x="28" y="19"/>
                    </a:lnTo>
                    <a:lnTo>
                      <a:pt x="41" y="10"/>
                    </a:lnTo>
                    <a:lnTo>
                      <a:pt x="55" y="5"/>
                    </a:lnTo>
                    <a:lnTo>
                      <a:pt x="69" y="1"/>
                    </a:lnTo>
                    <a:lnTo>
                      <a:pt x="86" y="0"/>
                    </a:lnTo>
                    <a:lnTo>
                      <a:pt x="103" y="1"/>
                    </a:lnTo>
                    <a:lnTo>
                      <a:pt x="116" y="4"/>
                    </a:lnTo>
                    <a:lnTo>
                      <a:pt x="129" y="6"/>
                    </a:lnTo>
                    <a:lnTo>
                      <a:pt x="140" y="7"/>
                    </a:lnTo>
                    <a:lnTo>
                      <a:pt x="140" y="24"/>
                    </a:lnTo>
                    <a:lnTo>
                      <a:pt x="142" y="35"/>
                    </a:lnTo>
                    <a:lnTo>
                      <a:pt x="143" y="44"/>
                    </a:lnTo>
                    <a:lnTo>
                      <a:pt x="1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20" name="Freeform 448"/>
              <p:cNvSpPr>
                <a:spLocks/>
              </p:cNvSpPr>
              <p:nvPr userDrawn="1"/>
            </p:nvSpPr>
            <p:spPr bwMode="auto">
              <a:xfrm>
                <a:off x="1342" y="183"/>
                <a:ext cx="41" cy="50"/>
              </a:xfrm>
              <a:custGeom>
                <a:avLst/>
                <a:gdLst>
                  <a:gd name="T0" fmla="*/ 0 w 122"/>
                  <a:gd name="T1" fmla="*/ 0 h 149"/>
                  <a:gd name="T2" fmla="*/ 0 w 122"/>
                  <a:gd name="T3" fmla="*/ 0 h 149"/>
                  <a:gd name="T4" fmla="*/ 0 w 122"/>
                  <a:gd name="T5" fmla="*/ 0 h 149"/>
                  <a:gd name="T6" fmla="*/ 0 w 122"/>
                  <a:gd name="T7" fmla="*/ 0 h 149"/>
                  <a:gd name="T8" fmla="*/ 0 w 122"/>
                  <a:gd name="T9" fmla="*/ 0 h 149"/>
                  <a:gd name="T10" fmla="*/ 0 w 122"/>
                  <a:gd name="T11" fmla="*/ 0 h 149"/>
                  <a:gd name="T12" fmla="*/ 0 w 122"/>
                  <a:gd name="T13" fmla="*/ 0 h 149"/>
                  <a:gd name="T14" fmla="*/ 0 w 122"/>
                  <a:gd name="T15" fmla="*/ 0 h 149"/>
                  <a:gd name="T16" fmla="*/ 0 w 122"/>
                  <a:gd name="T17" fmla="*/ 0 h 149"/>
                  <a:gd name="T18" fmla="*/ 0 w 122"/>
                  <a:gd name="T19" fmla="*/ 0 h 149"/>
                  <a:gd name="T20" fmla="*/ 0 w 122"/>
                  <a:gd name="T21" fmla="*/ 0 h 149"/>
                  <a:gd name="T22" fmla="*/ 0 w 122"/>
                  <a:gd name="T23" fmla="*/ 0 h 149"/>
                  <a:gd name="T24" fmla="*/ 0 w 122"/>
                  <a:gd name="T25" fmla="*/ 0 h 149"/>
                  <a:gd name="T26" fmla="*/ 0 w 122"/>
                  <a:gd name="T27" fmla="*/ 0 h 149"/>
                  <a:gd name="T28" fmla="*/ 0 w 122"/>
                  <a:gd name="T29" fmla="*/ 0 h 149"/>
                  <a:gd name="T30" fmla="*/ 0 w 122"/>
                  <a:gd name="T31" fmla="*/ 0 h 149"/>
                  <a:gd name="T32" fmla="*/ 0 w 122"/>
                  <a:gd name="T33" fmla="*/ 0 h 149"/>
                  <a:gd name="T34" fmla="*/ 0 w 122"/>
                  <a:gd name="T35" fmla="*/ 0 h 149"/>
                  <a:gd name="T36" fmla="*/ 0 w 122"/>
                  <a:gd name="T37" fmla="*/ 0 h 149"/>
                  <a:gd name="T38" fmla="*/ 0 w 122"/>
                  <a:gd name="T39" fmla="*/ 0 h 149"/>
                  <a:gd name="T40" fmla="*/ 0 w 122"/>
                  <a:gd name="T41" fmla="*/ 0 h 149"/>
                  <a:gd name="T42" fmla="*/ 0 w 122"/>
                  <a:gd name="T43" fmla="*/ 0 h 149"/>
                  <a:gd name="T44" fmla="*/ 0 w 122"/>
                  <a:gd name="T45" fmla="*/ 0 h 149"/>
                  <a:gd name="T46" fmla="*/ 0 w 122"/>
                  <a:gd name="T47" fmla="*/ 0 h 149"/>
                  <a:gd name="T48" fmla="*/ 0 w 122"/>
                  <a:gd name="T49" fmla="*/ 0 h 149"/>
                  <a:gd name="T50" fmla="*/ 0 w 122"/>
                  <a:gd name="T51" fmla="*/ 0 h 149"/>
                  <a:gd name="T52" fmla="*/ 0 w 122"/>
                  <a:gd name="T53" fmla="*/ 0 h 149"/>
                  <a:gd name="T54" fmla="*/ 0 w 122"/>
                  <a:gd name="T55" fmla="*/ 0 h 149"/>
                  <a:gd name="T56" fmla="*/ 0 w 122"/>
                  <a:gd name="T57" fmla="*/ 0 h 149"/>
                  <a:gd name="T58" fmla="*/ 0 w 122"/>
                  <a:gd name="T59" fmla="*/ 0 h 149"/>
                  <a:gd name="T60" fmla="*/ 0 w 122"/>
                  <a:gd name="T61" fmla="*/ 0 h 149"/>
                  <a:gd name="T62" fmla="*/ 0 w 122"/>
                  <a:gd name="T63" fmla="*/ 0 h 149"/>
                  <a:gd name="T64" fmla="*/ 0 w 122"/>
                  <a:gd name="T65" fmla="*/ 0 h 149"/>
                  <a:gd name="T66" fmla="*/ 0 w 122"/>
                  <a:gd name="T67" fmla="*/ 0 h 149"/>
                  <a:gd name="T68" fmla="*/ 0 w 122"/>
                  <a:gd name="T69" fmla="*/ 0 h 149"/>
                  <a:gd name="T70" fmla="*/ 0 w 122"/>
                  <a:gd name="T71" fmla="*/ 0 h 149"/>
                  <a:gd name="T72" fmla="*/ 0 w 122"/>
                  <a:gd name="T73" fmla="*/ 0 h 149"/>
                  <a:gd name="T74" fmla="*/ 0 w 122"/>
                  <a:gd name="T75" fmla="*/ 0 h 149"/>
                  <a:gd name="T76" fmla="*/ 0 w 122"/>
                  <a:gd name="T77" fmla="*/ 0 h 149"/>
                  <a:gd name="T78" fmla="*/ 0 w 122"/>
                  <a:gd name="T79" fmla="*/ 0 h 149"/>
                  <a:gd name="T80" fmla="*/ 0 w 122"/>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2" h="149">
                    <a:moveTo>
                      <a:pt x="0" y="143"/>
                    </a:moveTo>
                    <a:lnTo>
                      <a:pt x="4" y="143"/>
                    </a:lnTo>
                    <a:lnTo>
                      <a:pt x="9" y="143"/>
                    </a:lnTo>
                    <a:lnTo>
                      <a:pt x="14" y="140"/>
                    </a:lnTo>
                    <a:lnTo>
                      <a:pt x="17" y="139"/>
                    </a:lnTo>
                    <a:lnTo>
                      <a:pt x="18" y="138"/>
                    </a:lnTo>
                    <a:lnTo>
                      <a:pt x="20" y="134"/>
                    </a:lnTo>
                    <a:lnTo>
                      <a:pt x="20" y="131"/>
                    </a:lnTo>
                    <a:lnTo>
                      <a:pt x="20" y="20"/>
                    </a:lnTo>
                    <a:lnTo>
                      <a:pt x="20" y="16"/>
                    </a:lnTo>
                    <a:lnTo>
                      <a:pt x="18" y="13"/>
                    </a:lnTo>
                    <a:lnTo>
                      <a:pt x="17" y="11"/>
                    </a:lnTo>
                    <a:lnTo>
                      <a:pt x="14" y="9"/>
                    </a:lnTo>
                    <a:lnTo>
                      <a:pt x="9" y="8"/>
                    </a:lnTo>
                    <a:lnTo>
                      <a:pt x="4" y="7"/>
                    </a:lnTo>
                    <a:lnTo>
                      <a:pt x="0" y="7"/>
                    </a:lnTo>
                    <a:lnTo>
                      <a:pt x="0" y="0"/>
                    </a:lnTo>
                    <a:lnTo>
                      <a:pt x="53" y="2"/>
                    </a:lnTo>
                    <a:lnTo>
                      <a:pt x="108" y="0"/>
                    </a:lnTo>
                    <a:lnTo>
                      <a:pt x="108" y="17"/>
                    </a:lnTo>
                    <a:lnTo>
                      <a:pt x="108" y="34"/>
                    </a:lnTo>
                    <a:lnTo>
                      <a:pt x="103" y="35"/>
                    </a:lnTo>
                    <a:lnTo>
                      <a:pt x="100" y="25"/>
                    </a:lnTo>
                    <a:lnTo>
                      <a:pt x="99" y="21"/>
                    </a:lnTo>
                    <a:lnTo>
                      <a:pt x="97" y="17"/>
                    </a:lnTo>
                    <a:lnTo>
                      <a:pt x="93" y="15"/>
                    </a:lnTo>
                    <a:lnTo>
                      <a:pt x="90" y="12"/>
                    </a:lnTo>
                    <a:lnTo>
                      <a:pt x="83" y="11"/>
                    </a:lnTo>
                    <a:lnTo>
                      <a:pt x="77" y="11"/>
                    </a:lnTo>
                    <a:lnTo>
                      <a:pt x="47" y="11"/>
                    </a:lnTo>
                    <a:lnTo>
                      <a:pt x="47" y="66"/>
                    </a:lnTo>
                    <a:lnTo>
                      <a:pt x="71" y="66"/>
                    </a:lnTo>
                    <a:lnTo>
                      <a:pt x="77" y="65"/>
                    </a:lnTo>
                    <a:lnTo>
                      <a:pt x="79" y="65"/>
                    </a:lnTo>
                    <a:lnTo>
                      <a:pt x="82" y="62"/>
                    </a:lnTo>
                    <a:lnTo>
                      <a:pt x="84" y="61"/>
                    </a:lnTo>
                    <a:lnTo>
                      <a:pt x="87" y="55"/>
                    </a:lnTo>
                    <a:lnTo>
                      <a:pt x="88" y="47"/>
                    </a:lnTo>
                    <a:lnTo>
                      <a:pt x="95" y="47"/>
                    </a:lnTo>
                    <a:lnTo>
                      <a:pt x="95" y="72"/>
                    </a:lnTo>
                    <a:lnTo>
                      <a:pt x="95" y="96"/>
                    </a:lnTo>
                    <a:lnTo>
                      <a:pt x="88" y="97"/>
                    </a:lnTo>
                    <a:lnTo>
                      <a:pt x="87" y="88"/>
                    </a:lnTo>
                    <a:lnTo>
                      <a:pt x="86" y="82"/>
                    </a:lnTo>
                    <a:lnTo>
                      <a:pt x="83" y="79"/>
                    </a:lnTo>
                    <a:lnTo>
                      <a:pt x="81" y="78"/>
                    </a:lnTo>
                    <a:lnTo>
                      <a:pt x="77" y="77"/>
                    </a:lnTo>
                    <a:lnTo>
                      <a:pt x="71" y="77"/>
                    </a:lnTo>
                    <a:lnTo>
                      <a:pt x="47" y="77"/>
                    </a:lnTo>
                    <a:lnTo>
                      <a:pt x="47" y="126"/>
                    </a:lnTo>
                    <a:lnTo>
                      <a:pt x="47" y="131"/>
                    </a:lnTo>
                    <a:lnTo>
                      <a:pt x="48" y="134"/>
                    </a:lnTo>
                    <a:lnTo>
                      <a:pt x="51" y="136"/>
                    </a:lnTo>
                    <a:lnTo>
                      <a:pt x="55" y="138"/>
                    </a:lnTo>
                    <a:lnTo>
                      <a:pt x="62" y="139"/>
                    </a:lnTo>
                    <a:lnTo>
                      <a:pt x="73" y="140"/>
                    </a:lnTo>
                    <a:lnTo>
                      <a:pt x="90" y="139"/>
                    </a:lnTo>
                    <a:lnTo>
                      <a:pt x="96" y="138"/>
                    </a:lnTo>
                    <a:lnTo>
                      <a:pt x="101" y="136"/>
                    </a:lnTo>
                    <a:lnTo>
                      <a:pt x="106" y="132"/>
                    </a:lnTo>
                    <a:lnTo>
                      <a:pt x="110" y="129"/>
                    </a:lnTo>
                    <a:lnTo>
                      <a:pt x="113" y="122"/>
                    </a:lnTo>
                    <a:lnTo>
                      <a:pt x="116" y="114"/>
                    </a:lnTo>
                    <a:lnTo>
                      <a:pt x="122" y="116"/>
                    </a:lnTo>
                    <a:lnTo>
                      <a:pt x="114" y="149"/>
                    </a:lnTo>
                    <a:lnTo>
                      <a:pt x="57"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21" name="Freeform 449"/>
              <p:cNvSpPr>
                <a:spLocks/>
              </p:cNvSpPr>
              <p:nvPr userDrawn="1"/>
            </p:nvSpPr>
            <p:spPr bwMode="auto">
              <a:xfrm>
                <a:off x="353" y="271"/>
                <a:ext cx="24" cy="61"/>
              </a:xfrm>
              <a:custGeom>
                <a:avLst/>
                <a:gdLst>
                  <a:gd name="T0" fmla="*/ 0 w 72"/>
                  <a:gd name="T1" fmla="*/ 0 h 182"/>
                  <a:gd name="T2" fmla="*/ 0 w 72"/>
                  <a:gd name="T3" fmla="*/ 0 h 182"/>
                  <a:gd name="T4" fmla="*/ 0 w 72"/>
                  <a:gd name="T5" fmla="*/ 0 h 182"/>
                  <a:gd name="T6" fmla="*/ 0 w 72"/>
                  <a:gd name="T7" fmla="*/ 0 h 182"/>
                  <a:gd name="T8" fmla="*/ 0 w 72"/>
                  <a:gd name="T9" fmla="*/ 0 h 182"/>
                  <a:gd name="T10" fmla="*/ 0 w 72"/>
                  <a:gd name="T11" fmla="*/ 0 h 182"/>
                  <a:gd name="T12" fmla="*/ 0 w 72"/>
                  <a:gd name="T13" fmla="*/ 0 h 182"/>
                  <a:gd name="T14" fmla="*/ 0 w 72"/>
                  <a:gd name="T15" fmla="*/ 0 h 182"/>
                  <a:gd name="T16" fmla="*/ 0 w 72"/>
                  <a:gd name="T17" fmla="*/ 0 h 182"/>
                  <a:gd name="T18" fmla="*/ 0 w 72"/>
                  <a:gd name="T19" fmla="*/ 0 h 182"/>
                  <a:gd name="T20" fmla="*/ 0 w 72"/>
                  <a:gd name="T21" fmla="*/ 0 h 182"/>
                  <a:gd name="T22" fmla="*/ 0 w 72"/>
                  <a:gd name="T23" fmla="*/ 0 h 182"/>
                  <a:gd name="T24" fmla="*/ 0 w 72"/>
                  <a:gd name="T25" fmla="*/ 0 h 182"/>
                  <a:gd name="T26" fmla="*/ 0 w 72"/>
                  <a:gd name="T27" fmla="*/ 0 h 182"/>
                  <a:gd name="T28" fmla="*/ 0 w 72"/>
                  <a:gd name="T29" fmla="*/ 0 h 182"/>
                  <a:gd name="T30" fmla="*/ 0 w 72"/>
                  <a:gd name="T31" fmla="*/ 0 h 182"/>
                  <a:gd name="T32" fmla="*/ 0 w 72"/>
                  <a:gd name="T33" fmla="*/ 0 h 182"/>
                  <a:gd name="T34" fmla="*/ 0 w 72"/>
                  <a:gd name="T35" fmla="*/ 0 h 182"/>
                  <a:gd name="T36" fmla="*/ 0 w 72"/>
                  <a:gd name="T37" fmla="*/ 0 h 182"/>
                  <a:gd name="T38" fmla="*/ 0 w 72"/>
                  <a:gd name="T39" fmla="*/ 0 h 182"/>
                  <a:gd name="T40" fmla="*/ 0 w 72"/>
                  <a:gd name="T41" fmla="*/ 0 h 182"/>
                  <a:gd name="T42" fmla="*/ 0 w 72"/>
                  <a:gd name="T43" fmla="*/ 0 h 182"/>
                  <a:gd name="T44" fmla="*/ 0 w 72"/>
                  <a:gd name="T45" fmla="*/ 0 h 182"/>
                  <a:gd name="T46" fmla="*/ 0 w 72"/>
                  <a:gd name="T47" fmla="*/ 0 h 182"/>
                  <a:gd name="T48" fmla="*/ 0 w 72"/>
                  <a:gd name="T49" fmla="*/ 0 h 182"/>
                  <a:gd name="T50" fmla="*/ 0 w 72"/>
                  <a:gd name="T51" fmla="*/ 0 h 182"/>
                  <a:gd name="T52" fmla="*/ 0 w 72"/>
                  <a:gd name="T53" fmla="*/ 0 h 182"/>
                  <a:gd name="T54" fmla="*/ 0 w 72"/>
                  <a:gd name="T55" fmla="*/ 0 h 182"/>
                  <a:gd name="T56" fmla="*/ 0 w 72"/>
                  <a:gd name="T57" fmla="*/ 0 h 182"/>
                  <a:gd name="T58" fmla="*/ 0 w 72"/>
                  <a:gd name="T59" fmla="*/ 0 h 182"/>
                  <a:gd name="T60" fmla="*/ 0 w 72"/>
                  <a:gd name="T61" fmla="*/ 0 h 182"/>
                  <a:gd name="T62" fmla="*/ 0 w 72"/>
                  <a:gd name="T63" fmla="*/ 0 h 182"/>
                  <a:gd name="T64" fmla="*/ 0 w 72"/>
                  <a:gd name="T65" fmla="*/ 0 h 182"/>
                  <a:gd name="T66" fmla="*/ 0 w 72"/>
                  <a:gd name="T67" fmla="*/ 0 h 182"/>
                  <a:gd name="T68" fmla="*/ 0 w 72"/>
                  <a:gd name="T69" fmla="*/ 0 h 182"/>
                  <a:gd name="T70" fmla="*/ 0 w 72"/>
                  <a:gd name="T71" fmla="*/ 0 h 182"/>
                  <a:gd name="T72" fmla="*/ 0 w 72"/>
                  <a:gd name="T73" fmla="*/ 0 h 182"/>
                  <a:gd name="T74" fmla="*/ 0 w 72"/>
                  <a:gd name="T75" fmla="*/ 0 h 182"/>
                  <a:gd name="T76" fmla="*/ 0 w 72"/>
                  <a:gd name="T77" fmla="*/ 0 h 182"/>
                  <a:gd name="T78" fmla="*/ 0 w 72"/>
                  <a:gd name="T79" fmla="*/ 0 h 182"/>
                  <a:gd name="T80" fmla="*/ 0 w 72"/>
                  <a:gd name="T81" fmla="*/ 0 h 182"/>
                  <a:gd name="T82" fmla="*/ 0 w 72"/>
                  <a:gd name="T83" fmla="*/ 0 h 182"/>
                  <a:gd name="T84" fmla="*/ 0 w 72"/>
                  <a:gd name="T85" fmla="*/ 0 h 182"/>
                  <a:gd name="T86" fmla="*/ 0 w 72"/>
                  <a:gd name="T87" fmla="*/ 0 h 182"/>
                  <a:gd name="T88" fmla="*/ 0 w 72"/>
                  <a:gd name="T89" fmla="*/ 0 h 182"/>
                  <a:gd name="T90" fmla="*/ 0 w 72"/>
                  <a:gd name="T91" fmla="*/ 0 h 182"/>
                  <a:gd name="T92" fmla="*/ 0 w 72"/>
                  <a:gd name="T93" fmla="*/ 0 h 1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 h="182">
                    <a:moveTo>
                      <a:pt x="23" y="25"/>
                    </a:moveTo>
                    <a:lnTo>
                      <a:pt x="23" y="25"/>
                    </a:lnTo>
                    <a:lnTo>
                      <a:pt x="23" y="20"/>
                    </a:lnTo>
                    <a:lnTo>
                      <a:pt x="22" y="15"/>
                    </a:lnTo>
                    <a:lnTo>
                      <a:pt x="19" y="12"/>
                    </a:lnTo>
                    <a:lnTo>
                      <a:pt x="17" y="9"/>
                    </a:lnTo>
                    <a:lnTo>
                      <a:pt x="13" y="8"/>
                    </a:lnTo>
                    <a:lnTo>
                      <a:pt x="9" y="7"/>
                    </a:lnTo>
                    <a:lnTo>
                      <a:pt x="0" y="7"/>
                    </a:lnTo>
                    <a:lnTo>
                      <a:pt x="0" y="0"/>
                    </a:lnTo>
                    <a:lnTo>
                      <a:pt x="36" y="0"/>
                    </a:lnTo>
                    <a:lnTo>
                      <a:pt x="72" y="0"/>
                    </a:lnTo>
                    <a:lnTo>
                      <a:pt x="72" y="7"/>
                    </a:lnTo>
                    <a:lnTo>
                      <a:pt x="63" y="7"/>
                    </a:lnTo>
                    <a:lnTo>
                      <a:pt x="59" y="8"/>
                    </a:lnTo>
                    <a:lnTo>
                      <a:pt x="55" y="9"/>
                    </a:lnTo>
                    <a:lnTo>
                      <a:pt x="53" y="12"/>
                    </a:lnTo>
                    <a:lnTo>
                      <a:pt x="50" y="15"/>
                    </a:lnTo>
                    <a:lnTo>
                      <a:pt x="49" y="20"/>
                    </a:lnTo>
                    <a:lnTo>
                      <a:pt x="49" y="25"/>
                    </a:lnTo>
                    <a:lnTo>
                      <a:pt x="49" y="157"/>
                    </a:lnTo>
                    <a:lnTo>
                      <a:pt x="49" y="162"/>
                    </a:lnTo>
                    <a:lnTo>
                      <a:pt x="50" y="167"/>
                    </a:lnTo>
                    <a:lnTo>
                      <a:pt x="53" y="170"/>
                    </a:lnTo>
                    <a:lnTo>
                      <a:pt x="55" y="173"/>
                    </a:lnTo>
                    <a:lnTo>
                      <a:pt x="59" y="174"/>
                    </a:lnTo>
                    <a:lnTo>
                      <a:pt x="63" y="175"/>
                    </a:lnTo>
                    <a:lnTo>
                      <a:pt x="72" y="175"/>
                    </a:lnTo>
                    <a:lnTo>
                      <a:pt x="72" y="182"/>
                    </a:lnTo>
                    <a:lnTo>
                      <a:pt x="37" y="182"/>
                    </a:lnTo>
                    <a:lnTo>
                      <a:pt x="0" y="182"/>
                    </a:lnTo>
                    <a:lnTo>
                      <a:pt x="0" y="175"/>
                    </a:lnTo>
                    <a:lnTo>
                      <a:pt x="9" y="175"/>
                    </a:lnTo>
                    <a:lnTo>
                      <a:pt x="13" y="174"/>
                    </a:lnTo>
                    <a:lnTo>
                      <a:pt x="17" y="173"/>
                    </a:lnTo>
                    <a:lnTo>
                      <a:pt x="19" y="170"/>
                    </a:lnTo>
                    <a:lnTo>
                      <a:pt x="22" y="167"/>
                    </a:lnTo>
                    <a:lnTo>
                      <a:pt x="23" y="162"/>
                    </a:lnTo>
                    <a:lnTo>
                      <a:pt x="23" y="157"/>
                    </a:lnTo>
                    <a:lnTo>
                      <a:pt x="23"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22" name="Freeform 450"/>
              <p:cNvSpPr>
                <a:spLocks/>
              </p:cNvSpPr>
              <p:nvPr userDrawn="1"/>
            </p:nvSpPr>
            <p:spPr bwMode="auto">
              <a:xfrm>
                <a:off x="385" y="292"/>
                <a:ext cx="43"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w 131"/>
                  <a:gd name="T81" fmla="*/ 0 h 1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1" h="120">
                    <a:moveTo>
                      <a:pt x="17" y="35"/>
                    </a:moveTo>
                    <a:lnTo>
                      <a:pt x="17" y="35"/>
                    </a:lnTo>
                    <a:lnTo>
                      <a:pt x="17" y="29"/>
                    </a:lnTo>
                    <a:lnTo>
                      <a:pt x="15" y="25"/>
                    </a:lnTo>
                    <a:lnTo>
                      <a:pt x="9" y="21"/>
                    </a:lnTo>
                    <a:lnTo>
                      <a:pt x="2" y="19"/>
                    </a:lnTo>
                    <a:lnTo>
                      <a:pt x="2" y="13"/>
                    </a:lnTo>
                    <a:lnTo>
                      <a:pt x="18" y="8"/>
                    </a:lnTo>
                    <a:lnTo>
                      <a:pt x="37" y="0"/>
                    </a:lnTo>
                    <a:lnTo>
                      <a:pt x="38" y="2"/>
                    </a:lnTo>
                    <a:lnTo>
                      <a:pt x="38" y="3"/>
                    </a:lnTo>
                    <a:lnTo>
                      <a:pt x="38" y="20"/>
                    </a:lnTo>
                    <a:lnTo>
                      <a:pt x="50" y="12"/>
                    </a:lnTo>
                    <a:lnTo>
                      <a:pt x="60" y="7"/>
                    </a:lnTo>
                    <a:lnTo>
                      <a:pt x="72" y="2"/>
                    </a:lnTo>
                    <a:lnTo>
                      <a:pt x="77" y="0"/>
                    </a:lnTo>
                    <a:lnTo>
                      <a:pt x="83" y="0"/>
                    </a:lnTo>
                    <a:lnTo>
                      <a:pt x="91" y="2"/>
                    </a:lnTo>
                    <a:lnTo>
                      <a:pt x="98" y="3"/>
                    </a:lnTo>
                    <a:lnTo>
                      <a:pt x="103" y="7"/>
                    </a:lnTo>
                    <a:lnTo>
                      <a:pt x="107" y="11"/>
                    </a:lnTo>
                    <a:lnTo>
                      <a:pt x="109" y="17"/>
                    </a:lnTo>
                    <a:lnTo>
                      <a:pt x="112" y="22"/>
                    </a:lnTo>
                    <a:lnTo>
                      <a:pt x="113" y="30"/>
                    </a:lnTo>
                    <a:lnTo>
                      <a:pt x="113" y="37"/>
                    </a:lnTo>
                    <a:lnTo>
                      <a:pt x="113" y="104"/>
                    </a:lnTo>
                    <a:lnTo>
                      <a:pt x="114" y="109"/>
                    </a:lnTo>
                    <a:lnTo>
                      <a:pt x="117" y="112"/>
                    </a:lnTo>
                    <a:lnTo>
                      <a:pt x="121" y="113"/>
                    </a:lnTo>
                    <a:lnTo>
                      <a:pt x="126" y="113"/>
                    </a:lnTo>
                    <a:lnTo>
                      <a:pt x="131" y="113"/>
                    </a:lnTo>
                    <a:lnTo>
                      <a:pt x="131" y="120"/>
                    </a:lnTo>
                    <a:lnTo>
                      <a:pt x="104" y="120"/>
                    </a:lnTo>
                    <a:lnTo>
                      <a:pt x="76" y="120"/>
                    </a:lnTo>
                    <a:lnTo>
                      <a:pt x="76" y="113"/>
                    </a:lnTo>
                    <a:lnTo>
                      <a:pt x="79" y="113"/>
                    </a:lnTo>
                    <a:lnTo>
                      <a:pt x="85" y="113"/>
                    </a:lnTo>
                    <a:lnTo>
                      <a:pt x="88" y="112"/>
                    </a:lnTo>
                    <a:lnTo>
                      <a:pt x="91" y="109"/>
                    </a:lnTo>
                    <a:lnTo>
                      <a:pt x="92" y="104"/>
                    </a:lnTo>
                    <a:lnTo>
                      <a:pt x="92" y="37"/>
                    </a:lnTo>
                    <a:lnTo>
                      <a:pt x="92" y="32"/>
                    </a:lnTo>
                    <a:lnTo>
                      <a:pt x="91" y="28"/>
                    </a:lnTo>
                    <a:lnTo>
                      <a:pt x="88" y="24"/>
                    </a:lnTo>
                    <a:lnTo>
                      <a:pt x="86" y="20"/>
                    </a:lnTo>
                    <a:lnTo>
                      <a:pt x="83" y="17"/>
                    </a:lnTo>
                    <a:lnTo>
                      <a:pt x="78" y="16"/>
                    </a:lnTo>
                    <a:lnTo>
                      <a:pt x="69" y="15"/>
                    </a:lnTo>
                    <a:lnTo>
                      <a:pt x="61" y="16"/>
                    </a:lnTo>
                    <a:lnTo>
                      <a:pt x="53" y="19"/>
                    </a:lnTo>
                    <a:lnTo>
                      <a:pt x="46" y="22"/>
                    </a:lnTo>
                    <a:lnTo>
                      <a:pt x="38" y="28"/>
                    </a:lnTo>
                    <a:lnTo>
                      <a:pt x="38" y="104"/>
                    </a:lnTo>
                    <a:lnTo>
                      <a:pt x="39" y="109"/>
                    </a:lnTo>
                    <a:lnTo>
                      <a:pt x="42" y="112"/>
                    </a:lnTo>
                    <a:lnTo>
                      <a:pt x="46" y="113"/>
                    </a:lnTo>
                    <a:lnTo>
                      <a:pt x="51" y="113"/>
                    </a:lnTo>
                    <a:lnTo>
                      <a:pt x="56" y="113"/>
                    </a:lnTo>
                    <a:lnTo>
                      <a:pt x="56" y="120"/>
                    </a:lnTo>
                    <a:lnTo>
                      <a:pt x="29" y="120"/>
                    </a:lnTo>
                    <a:lnTo>
                      <a:pt x="0" y="120"/>
                    </a:lnTo>
                    <a:lnTo>
                      <a:pt x="0" y="113"/>
                    </a:lnTo>
                    <a:lnTo>
                      <a:pt x="4" y="113"/>
                    </a:lnTo>
                    <a:lnTo>
                      <a:pt x="9" y="113"/>
                    </a:lnTo>
                    <a:lnTo>
                      <a:pt x="13" y="112"/>
                    </a:lnTo>
                    <a:lnTo>
                      <a:pt x="16" y="109"/>
                    </a:lnTo>
                    <a:lnTo>
                      <a:pt x="17" y="104"/>
                    </a:lnTo>
                    <a:lnTo>
                      <a:pt x="1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23" name="Freeform 451"/>
              <p:cNvSpPr>
                <a:spLocks/>
              </p:cNvSpPr>
              <p:nvPr userDrawn="1"/>
            </p:nvSpPr>
            <p:spPr bwMode="auto">
              <a:xfrm>
                <a:off x="434" y="284"/>
                <a:ext cx="26" cy="49"/>
              </a:xfrm>
              <a:custGeom>
                <a:avLst/>
                <a:gdLst>
                  <a:gd name="T0" fmla="*/ 0 w 78"/>
                  <a:gd name="T1" fmla="*/ 0 h 146"/>
                  <a:gd name="T2" fmla="*/ 0 w 78"/>
                  <a:gd name="T3" fmla="*/ 0 h 146"/>
                  <a:gd name="T4" fmla="*/ 0 w 78"/>
                  <a:gd name="T5" fmla="*/ 0 h 146"/>
                  <a:gd name="T6" fmla="*/ 0 w 78"/>
                  <a:gd name="T7" fmla="*/ 0 h 146"/>
                  <a:gd name="T8" fmla="*/ 0 w 78"/>
                  <a:gd name="T9" fmla="*/ 0 h 146"/>
                  <a:gd name="T10" fmla="*/ 0 w 78"/>
                  <a:gd name="T11" fmla="*/ 0 h 146"/>
                  <a:gd name="T12" fmla="*/ 0 w 78"/>
                  <a:gd name="T13" fmla="*/ 0 h 146"/>
                  <a:gd name="T14" fmla="*/ 0 w 78"/>
                  <a:gd name="T15" fmla="*/ 0 h 146"/>
                  <a:gd name="T16" fmla="*/ 0 w 78"/>
                  <a:gd name="T17" fmla="*/ 0 h 146"/>
                  <a:gd name="T18" fmla="*/ 0 w 78"/>
                  <a:gd name="T19" fmla="*/ 0 h 146"/>
                  <a:gd name="T20" fmla="*/ 0 w 78"/>
                  <a:gd name="T21" fmla="*/ 0 h 146"/>
                  <a:gd name="T22" fmla="*/ 0 w 78"/>
                  <a:gd name="T23" fmla="*/ 0 h 146"/>
                  <a:gd name="T24" fmla="*/ 0 w 78"/>
                  <a:gd name="T25" fmla="*/ 0 h 146"/>
                  <a:gd name="T26" fmla="*/ 0 w 78"/>
                  <a:gd name="T27" fmla="*/ 0 h 146"/>
                  <a:gd name="T28" fmla="*/ 0 w 78"/>
                  <a:gd name="T29" fmla="*/ 0 h 146"/>
                  <a:gd name="T30" fmla="*/ 0 w 78"/>
                  <a:gd name="T31" fmla="*/ 0 h 146"/>
                  <a:gd name="T32" fmla="*/ 0 w 78"/>
                  <a:gd name="T33" fmla="*/ 0 h 146"/>
                  <a:gd name="T34" fmla="*/ 0 w 78"/>
                  <a:gd name="T35" fmla="*/ 0 h 146"/>
                  <a:gd name="T36" fmla="*/ 0 w 78"/>
                  <a:gd name="T37" fmla="*/ 0 h 146"/>
                  <a:gd name="T38" fmla="*/ 0 w 78"/>
                  <a:gd name="T39" fmla="*/ 0 h 146"/>
                  <a:gd name="T40" fmla="*/ 0 w 78"/>
                  <a:gd name="T41" fmla="*/ 0 h 146"/>
                  <a:gd name="T42" fmla="*/ 0 w 78"/>
                  <a:gd name="T43" fmla="*/ 0 h 146"/>
                  <a:gd name="T44" fmla="*/ 0 w 78"/>
                  <a:gd name="T45" fmla="*/ 0 h 146"/>
                  <a:gd name="T46" fmla="*/ 0 w 78"/>
                  <a:gd name="T47" fmla="*/ 0 h 146"/>
                  <a:gd name="T48" fmla="*/ 0 w 78"/>
                  <a:gd name="T49" fmla="*/ 0 h 146"/>
                  <a:gd name="T50" fmla="*/ 0 w 78"/>
                  <a:gd name="T51" fmla="*/ 0 h 146"/>
                  <a:gd name="T52" fmla="*/ 0 w 78"/>
                  <a:gd name="T53" fmla="*/ 0 h 146"/>
                  <a:gd name="T54" fmla="*/ 0 w 78"/>
                  <a:gd name="T55" fmla="*/ 0 h 146"/>
                  <a:gd name="T56" fmla="*/ 0 w 78"/>
                  <a:gd name="T57" fmla="*/ 0 h 146"/>
                  <a:gd name="T58" fmla="*/ 0 w 78"/>
                  <a:gd name="T59" fmla="*/ 0 h 146"/>
                  <a:gd name="T60" fmla="*/ 0 w 78"/>
                  <a:gd name="T61" fmla="*/ 0 h 146"/>
                  <a:gd name="T62" fmla="*/ 0 w 78"/>
                  <a:gd name="T63" fmla="*/ 0 h 146"/>
                  <a:gd name="T64" fmla="*/ 0 w 78"/>
                  <a:gd name="T65" fmla="*/ 0 h 146"/>
                  <a:gd name="T66" fmla="*/ 0 w 78"/>
                  <a:gd name="T67" fmla="*/ 0 h 146"/>
                  <a:gd name="T68" fmla="*/ 0 w 78"/>
                  <a:gd name="T69" fmla="*/ 0 h 146"/>
                  <a:gd name="T70" fmla="*/ 0 w 78"/>
                  <a:gd name="T71" fmla="*/ 0 h 146"/>
                  <a:gd name="T72" fmla="*/ 0 w 78"/>
                  <a:gd name="T73" fmla="*/ 0 h 146"/>
                  <a:gd name="T74" fmla="*/ 0 w 78"/>
                  <a:gd name="T75" fmla="*/ 0 h 146"/>
                  <a:gd name="T76" fmla="*/ 0 w 78"/>
                  <a:gd name="T77" fmla="*/ 0 h 146"/>
                  <a:gd name="T78" fmla="*/ 0 w 78"/>
                  <a:gd name="T79" fmla="*/ 0 h 146"/>
                  <a:gd name="T80" fmla="*/ 0 w 78"/>
                  <a:gd name="T81" fmla="*/ 0 h 146"/>
                  <a:gd name="T82" fmla="*/ 0 w 78"/>
                  <a:gd name="T83" fmla="*/ 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8" h="146">
                    <a:moveTo>
                      <a:pt x="39" y="109"/>
                    </a:moveTo>
                    <a:lnTo>
                      <a:pt x="39" y="109"/>
                    </a:lnTo>
                    <a:lnTo>
                      <a:pt x="39" y="116"/>
                    </a:lnTo>
                    <a:lnTo>
                      <a:pt x="40" y="121"/>
                    </a:lnTo>
                    <a:lnTo>
                      <a:pt x="42" y="125"/>
                    </a:lnTo>
                    <a:lnTo>
                      <a:pt x="44" y="127"/>
                    </a:lnTo>
                    <a:lnTo>
                      <a:pt x="49" y="131"/>
                    </a:lnTo>
                    <a:lnTo>
                      <a:pt x="55" y="131"/>
                    </a:lnTo>
                    <a:lnTo>
                      <a:pt x="60" y="131"/>
                    </a:lnTo>
                    <a:lnTo>
                      <a:pt x="65" y="130"/>
                    </a:lnTo>
                    <a:lnTo>
                      <a:pt x="69" y="127"/>
                    </a:lnTo>
                    <a:lnTo>
                      <a:pt x="73" y="125"/>
                    </a:lnTo>
                    <a:lnTo>
                      <a:pt x="77" y="129"/>
                    </a:lnTo>
                    <a:lnTo>
                      <a:pt x="70" y="135"/>
                    </a:lnTo>
                    <a:lnTo>
                      <a:pt x="62" y="140"/>
                    </a:lnTo>
                    <a:lnTo>
                      <a:pt x="52" y="144"/>
                    </a:lnTo>
                    <a:lnTo>
                      <a:pt x="43" y="146"/>
                    </a:lnTo>
                    <a:lnTo>
                      <a:pt x="36" y="146"/>
                    </a:lnTo>
                    <a:lnTo>
                      <a:pt x="31" y="144"/>
                    </a:lnTo>
                    <a:lnTo>
                      <a:pt x="27" y="142"/>
                    </a:lnTo>
                    <a:lnTo>
                      <a:pt x="23" y="139"/>
                    </a:lnTo>
                    <a:lnTo>
                      <a:pt x="21" y="136"/>
                    </a:lnTo>
                    <a:lnTo>
                      <a:pt x="20" y="131"/>
                    </a:lnTo>
                    <a:lnTo>
                      <a:pt x="18" y="127"/>
                    </a:lnTo>
                    <a:lnTo>
                      <a:pt x="18" y="122"/>
                    </a:lnTo>
                    <a:lnTo>
                      <a:pt x="18" y="41"/>
                    </a:lnTo>
                    <a:lnTo>
                      <a:pt x="0" y="41"/>
                    </a:lnTo>
                    <a:lnTo>
                      <a:pt x="0" y="37"/>
                    </a:lnTo>
                    <a:lnTo>
                      <a:pt x="9" y="29"/>
                    </a:lnTo>
                    <a:lnTo>
                      <a:pt x="18" y="22"/>
                    </a:lnTo>
                    <a:lnTo>
                      <a:pt x="26" y="13"/>
                    </a:lnTo>
                    <a:lnTo>
                      <a:pt x="35" y="0"/>
                    </a:lnTo>
                    <a:lnTo>
                      <a:pt x="39" y="0"/>
                    </a:lnTo>
                    <a:lnTo>
                      <a:pt x="39" y="26"/>
                    </a:lnTo>
                    <a:lnTo>
                      <a:pt x="78" y="26"/>
                    </a:lnTo>
                    <a:lnTo>
                      <a:pt x="78" y="41"/>
                    </a:lnTo>
                    <a:lnTo>
                      <a:pt x="39" y="41"/>
                    </a:lnTo>
                    <a:lnTo>
                      <a:pt x="39"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24" name="Freeform 452"/>
              <p:cNvSpPr>
                <a:spLocks noEditPoints="1"/>
              </p:cNvSpPr>
              <p:nvPr userDrawn="1"/>
            </p:nvSpPr>
            <p:spPr bwMode="auto">
              <a:xfrm>
                <a:off x="463" y="292"/>
                <a:ext cx="33" cy="41"/>
              </a:xfrm>
              <a:custGeom>
                <a:avLst/>
                <a:gdLst>
                  <a:gd name="T0" fmla="*/ 0 w 98"/>
                  <a:gd name="T1" fmla="*/ 0 h 124"/>
                  <a:gd name="T2" fmla="*/ 0 w 98"/>
                  <a:gd name="T3" fmla="*/ 0 h 124"/>
                  <a:gd name="T4" fmla="*/ 0 w 98"/>
                  <a:gd name="T5" fmla="*/ 0 h 124"/>
                  <a:gd name="T6" fmla="*/ 0 w 98"/>
                  <a:gd name="T7" fmla="*/ 0 h 124"/>
                  <a:gd name="T8" fmla="*/ 0 w 98"/>
                  <a:gd name="T9" fmla="*/ 0 h 124"/>
                  <a:gd name="T10" fmla="*/ 0 w 98"/>
                  <a:gd name="T11" fmla="*/ 0 h 124"/>
                  <a:gd name="T12" fmla="*/ 0 w 98"/>
                  <a:gd name="T13" fmla="*/ 0 h 124"/>
                  <a:gd name="T14" fmla="*/ 0 w 98"/>
                  <a:gd name="T15" fmla="*/ 0 h 124"/>
                  <a:gd name="T16" fmla="*/ 0 w 98"/>
                  <a:gd name="T17" fmla="*/ 0 h 124"/>
                  <a:gd name="T18" fmla="*/ 0 w 98"/>
                  <a:gd name="T19" fmla="*/ 0 h 124"/>
                  <a:gd name="T20" fmla="*/ 0 w 98"/>
                  <a:gd name="T21" fmla="*/ 0 h 124"/>
                  <a:gd name="T22" fmla="*/ 0 w 98"/>
                  <a:gd name="T23" fmla="*/ 0 h 124"/>
                  <a:gd name="T24" fmla="*/ 0 w 98"/>
                  <a:gd name="T25" fmla="*/ 0 h 124"/>
                  <a:gd name="T26" fmla="*/ 0 w 98"/>
                  <a:gd name="T27" fmla="*/ 0 h 124"/>
                  <a:gd name="T28" fmla="*/ 0 w 98"/>
                  <a:gd name="T29" fmla="*/ 0 h 124"/>
                  <a:gd name="T30" fmla="*/ 0 w 98"/>
                  <a:gd name="T31" fmla="*/ 0 h 124"/>
                  <a:gd name="T32" fmla="*/ 0 w 98"/>
                  <a:gd name="T33" fmla="*/ 0 h 124"/>
                  <a:gd name="T34" fmla="*/ 0 w 98"/>
                  <a:gd name="T35" fmla="*/ 0 h 124"/>
                  <a:gd name="T36" fmla="*/ 0 w 98"/>
                  <a:gd name="T37" fmla="*/ 0 h 124"/>
                  <a:gd name="T38" fmla="*/ 0 w 98"/>
                  <a:gd name="T39" fmla="*/ 0 h 124"/>
                  <a:gd name="T40" fmla="*/ 0 w 98"/>
                  <a:gd name="T41" fmla="*/ 0 h 124"/>
                  <a:gd name="T42" fmla="*/ 0 w 98"/>
                  <a:gd name="T43" fmla="*/ 0 h 124"/>
                  <a:gd name="T44" fmla="*/ 0 w 98"/>
                  <a:gd name="T45" fmla="*/ 0 h 124"/>
                  <a:gd name="T46" fmla="*/ 0 w 98"/>
                  <a:gd name="T47" fmla="*/ 0 h 124"/>
                  <a:gd name="T48" fmla="*/ 0 w 98"/>
                  <a:gd name="T49" fmla="*/ 0 h 124"/>
                  <a:gd name="T50" fmla="*/ 0 w 98"/>
                  <a:gd name="T51" fmla="*/ 0 h 124"/>
                  <a:gd name="T52" fmla="*/ 0 w 98"/>
                  <a:gd name="T53" fmla="*/ 0 h 124"/>
                  <a:gd name="T54" fmla="*/ 0 w 98"/>
                  <a:gd name="T55" fmla="*/ 0 h 124"/>
                  <a:gd name="T56" fmla="*/ 0 w 98"/>
                  <a:gd name="T57" fmla="*/ 0 h 124"/>
                  <a:gd name="T58" fmla="*/ 0 w 98"/>
                  <a:gd name="T59" fmla="*/ 0 h 124"/>
                  <a:gd name="T60" fmla="*/ 0 w 98"/>
                  <a:gd name="T61" fmla="*/ 0 h 124"/>
                  <a:gd name="T62" fmla="*/ 0 w 98"/>
                  <a:gd name="T63" fmla="*/ 0 h 124"/>
                  <a:gd name="T64" fmla="*/ 0 w 98"/>
                  <a:gd name="T65" fmla="*/ 0 h 124"/>
                  <a:gd name="T66" fmla="*/ 0 w 98"/>
                  <a:gd name="T67" fmla="*/ 0 h 124"/>
                  <a:gd name="T68" fmla="*/ 0 w 98"/>
                  <a:gd name="T69" fmla="*/ 0 h 124"/>
                  <a:gd name="T70" fmla="*/ 0 w 98"/>
                  <a:gd name="T71" fmla="*/ 0 h 124"/>
                  <a:gd name="T72" fmla="*/ 0 w 98"/>
                  <a:gd name="T73" fmla="*/ 0 h 124"/>
                  <a:gd name="T74" fmla="*/ 0 w 98"/>
                  <a:gd name="T75" fmla="*/ 0 h 124"/>
                  <a:gd name="T76" fmla="*/ 0 w 98"/>
                  <a:gd name="T77" fmla="*/ 0 h 124"/>
                  <a:gd name="T78" fmla="*/ 0 w 98"/>
                  <a:gd name="T79" fmla="*/ 0 h 124"/>
                  <a:gd name="T80" fmla="*/ 0 w 98"/>
                  <a:gd name="T81" fmla="*/ 0 h 124"/>
                  <a:gd name="T82" fmla="*/ 0 w 98"/>
                  <a:gd name="T83" fmla="*/ 0 h 124"/>
                  <a:gd name="T84" fmla="*/ 0 w 98"/>
                  <a:gd name="T85" fmla="*/ 0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8" h="124">
                    <a:moveTo>
                      <a:pt x="21" y="48"/>
                    </a:moveTo>
                    <a:lnTo>
                      <a:pt x="21" y="48"/>
                    </a:lnTo>
                    <a:lnTo>
                      <a:pt x="21" y="54"/>
                    </a:lnTo>
                    <a:lnTo>
                      <a:pt x="21" y="63"/>
                    </a:lnTo>
                    <a:lnTo>
                      <a:pt x="22" y="72"/>
                    </a:lnTo>
                    <a:lnTo>
                      <a:pt x="25" y="81"/>
                    </a:lnTo>
                    <a:lnTo>
                      <a:pt x="28" y="89"/>
                    </a:lnTo>
                    <a:lnTo>
                      <a:pt x="34" y="95"/>
                    </a:lnTo>
                    <a:lnTo>
                      <a:pt x="39" y="100"/>
                    </a:lnTo>
                    <a:lnTo>
                      <a:pt x="45" y="104"/>
                    </a:lnTo>
                    <a:lnTo>
                      <a:pt x="52" y="107"/>
                    </a:lnTo>
                    <a:lnTo>
                      <a:pt x="60" y="108"/>
                    </a:lnTo>
                    <a:lnTo>
                      <a:pt x="70" y="107"/>
                    </a:lnTo>
                    <a:lnTo>
                      <a:pt x="79" y="103"/>
                    </a:lnTo>
                    <a:lnTo>
                      <a:pt x="87" y="98"/>
                    </a:lnTo>
                    <a:lnTo>
                      <a:pt x="95" y="91"/>
                    </a:lnTo>
                    <a:lnTo>
                      <a:pt x="98" y="94"/>
                    </a:lnTo>
                    <a:lnTo>
                      <a:pt x="89" y="105"/>
                    </a:lnTo>
                    <a:lnTo>
                      <a:pt x="78" y="114"/>
                    </a:lnTo>
                    <a:lnTo>
                      <a:pt x="71" y="118"/>
                    </a:lnTo>
                    <a:lnTo>
                      <a:pt x="65" y="121"/>
                    </a:lnTo>
                    <a:lnTo>
                      <a:pt x="58" y="124"/>
                    </a:lnTo>
                    <a:lnTo>
                      <a:pt x="51" y="124"/>
                    </a:lnTo>
                    <a:lnTo>
                      <a:pt x="43" y="124"/>
                    </a:lnTo>
                    <a:lnTo>
                      <a:pt x="36" y="122"/>
                    </a:lnTo>
                    <a:lnTo>
                      <a:pt x="30" y="120"/>
                    </a:lnTo>
                    <a:lnTo>
                      <a:pt x="25" y="117"/>
                    </a:lnTo>
                    <a:lnTo>
                      <a:pt x="17" y="111"/>
                    </a:lnTo>
                    <a:lnTo>
                      <a:pt x="10" y="102"/>
                    </a:lnTo>
                    <a:lnTo>
                      <a:pt x="5" y="92"/>
                    </a:lnTo>
                    <a:lnTo>
                      <a:pt x="3" y="83"/>
                    </a:lnTo>
                    <a:lnTo>
                      <a:pt x="1" y="74"/>
                    </a:lnTo>
                    <a:lnTo>
                      <a:pt x="0" y="67"/>
                    </a:lnTo>
                    <a:lnTo>
                      <a:pt x="1" y="57"/>
                    </a:lnTo>
                    <a:lnTo>
                      <a:pt x="3" y="50"/>
                    </a:lnTo>
                    <a:lnTo>
                      <a:pt x="4" y="42"/>
                    </a:lnTo>
                    <a:lnTo>
                      <a:pt x="6" y="35"/>
                    </a:lnTo>
                    <a:lnTo>
                      <a:pt x="13" y="24"/>
                    </a:lnTo>
                    <a:lnTo>
                      <a:pt x="19" y="15"/>
                    </a:lnTo>
                    <a:lnTo>
                      <a:pt x="28" y="8"/>
                    </a:lnTo>
                    <a:lnTo>
                      <a:pt x="38" y="4"/>
                    </a:lnTo>
                    <a:lnTo>
                      <a:pt x="45" y="2"/>
                    </a:lnTo>
                    <a:lnTo>
                      <a:pt x="53" y="0"/>
                    </a:lnTo>
                    <a:lnTo>
                      <a:pt x="61" y="2"/>
                    </a:lnTo>
                    <a:lnTo>
                      <a:pt x="69" y="3"/>
                    </a:lnTo>
                    <a:lnTo>
                      <a:pt x="76" y="7"/>
                    </a:lnTo>
                    <a:lnTo>
                      <a:pt x="83" y="11"/>
                    </a:lnTo>
                    <a:lnTo>
                      <a:pt x="89" y="16"/>
                    </a:lnTo>
                    <a:lnTo>
                      <a:pt x="93" y="24"/>
                    </a:lnTo>
                    <a:lnTo>
                      <a:pt x="96" y="32"/>
                    </a:lnTo>
                    <a:lnTo>
                      <a:pt x="97" y="42"/>
                    </a:lnTo>
                    <a:lnTo>
                      <a:pt x="97" y="46"/>
                    </a:lnTo>
                    <a:lnTo>
                      <a:pt x="95" y="48"/>
                    </a:lnTo>
                    <a:lnTo>
                      <a:pt x="21" y="48"/>
                    </a:lnTo>
                    <a:close/>
                    <a:moveTo>
                      <a:pt x="67" y="39"/>
                    </a:moveTo>
                    <a:lnTo>
                      <a:pt x="67" y="39"/>
                    </a:lnTo>
                    <a:lnTo>
                      <a:pt x="71" y="39"/>
                    </a:lnTo>
                    <a:lnTo>
                      <a:pt x="74" y="38"/>
                    </a:lnTo>
                    <a:lnTo>
                      <a:pt x="75" y="35"/>
                    </a:lnTo>
                    <a:lnTo>
                      <a:pt x="75" y="33"/>
                    </a:lnTo>
                    <a:lnTo>
                      <a:pt x="74" y="28"/>
                    </a:lnTo>
                    <a:lnTo>
                      <a:pt x="74" y="24"/>
                    </a:lnTo>
                    <a:lnTo>
                      <a:pt x="71" y="20"/>
                    </a:lnTo>
                    <a:lnTo>
                      <a:pt x="69" y="16"/>
                    </a:lnTo>
                    <a:lnTo>
                      <a:pt x="66" y="13"/>
                    </a:lnTo>
                    <a:lnTo>
                      <a:pt x="62" y="11"/>
                    </a:lnTo>
                    <a:lnTo>
                      <a:pt x="57" y="10"/>
                    </a:lnTo>
                    <a:lnTo>
                      <a:pt x="52" y="10"/>
                    </a:lnTo>
                    <a:lnTo>
                      <a:pt x="47" y="10"/>
                    </a:lnTo>
                    <a:lnTo>
                      <a:pt x="41" y="11"/>
                    </a:lnTo>
                    <a:lnTo>
                      <a:pt x="36" y="13"/>
                    </a:lnTo>
                    <a:lnTo>
                      <a:pt x="32" y="17"/>
                    </a:lnTo>
                    <a:lnTo>
                      <a:pt x="28" y="21"/>
                    </a:lnTo>
                    <a:lnTo>
                      <a:pt x="26" y="26"/>
                    </a:lnTo>
                    <a:lnTo>
                      <a:pt x="23" y="33"/>
                    </a:lnTo>
                    <a:lnTo>
                      <a:pt x="22" y="39"/>
                    </a:lnTo>
                    <a:lnTo>
                      <a:pt x="6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25" name="Freeform 453"/>
              <p:cNvSpPr>
                <a:spLocks/>
              </p:cNvSpPr>
              <p:nvPr userDrawn="1"/>
            </p:nvSpPr>
            <p:spPr bwMode="auto">
              <a:xfrm>
                <a:off x="501" y="292"/>
                <a:ext cx="29" cy="40"/>
              </a:xfrm>
              <a:custGeom>
                <a:avLst/>
                <a:gdLst>
                  <a:gd name="T0" fmla="*/ 0 w 89"/>
                  <a:gd name="T1" fmla="*/ 0 h 120"/>
                  <a:gd name="T2" fmla="*/ 0 w 89"/>
                  <a:gd name="T3" fmla="*/ 0 h 120"/>
                  <a:gd name="T4" fmla="*/ 0 w 89"/>
                  <a:gd name="T5" fmla="*/ 0 h 120"/>
                  <a:gd name="T6" fmla="*/ 0 w 89"/>
                  <a:gd name="T7" fmla="*/ 0 h 120"/>
                  <a:gd name="T8" fmla="*/ 0 w 89"/>
                  <a:gd name="T9" fmla="*/ 0 h 120"/>
                  <a:gd name="T10" fmla="*/ 0 w 89"/>
                  <a:gd name="T11" fmla="*/ 0 h 120"/>
                  <a:gd name="T12" fmla="*/ 0 w 89"/>
                  <a:gd name="T13" fmla="*/ 0 h 120"/>
                  <a:gd name="T14" fmla="*/ 0 w 89"/>
                  <a:gd name="T15" fmla="*/ 0 h 120"/>
                  <a:gd name="T16" fmla="*/ 0 w 89"/>
                  <a:gd name="T17" fmla="*/ 0 h 120"/>
                  <a:gd name="T18" fmla="*/ 0 w 89"/>
                  <a:gd name="T19" fmla="*/ 0 h 120"/>
                  <a:gd name="T20" fmla="*/ 0 w 89"/>
                  <a:gd name="T21" fmla="*/ 0 h 120"/>
                  <a:gd name="T22" fmla="*/ 0 w 89"/>
                  <a:gd name="T23" fmla="*/ 0 h 120"/>
                  <a:gd name="T24" fmla="*/ 0 w 89"/>
                  <a:gd name="T25" fmla="*/ 0 h 120"/>
                  <a:gd name="T26" fmla="*/ 0 w 89"/>
                  <a:gd name="T27" fmla="*/ 0 h 120"/>
                  <a:gd name="T28" fmla="*/ 0 w 89"/>
                  <a:gd name="T29" fmla="*/ 0 h 120"/>
                  <a:gd name="T30" fmla="*/ 0 w 89"/>
                  <a:gd name="T31" fmla="*/ 0 h 120"/>
                  <a:gd name="T32" fmla="*/ 0 w 89"/>
                  <a:gd name="T33" fmla="*/ 0 h 120"/>
                  <a:gd name="T34" fmla="*/ 0 w 89"/>
                  <a:gd name="T35" fmla="*/ 0 h 120"/>
                  <a:gd name="T36" fmla="*/ 0 w 89"/>
                  <a:gd name="T37" fmla="*/ 0 h 120"/>
                  <a:gd name="T38" fmla="*/ 0 w 89"/>
                  <a:gd name="T39" fmla="*/ 0 h 120"/>
                  <a:gd name="T40" fmla="*/ 0 w 89"/>
                  <a:gd name="T41" fmla="*/ 0 h 120"/>
                  <a:gd name="T42" fmla="*/ 0 w 89"/>
                  <a:gd name="T43" fmla="*/ 0 h 120"/>
                  <a:gd name="T44" fmla="*/ 0 w 89"/>
                  <a:gd name="T45" fmla="*/ 0 h 120"/>
                  <a:gd name="T46" fmla="*/ 0 w 89"/>
                  <a:gd name="T47" fmla="*/ 0 h 120"/>
                  <a:gd name="T48" fmla="*/ 0 w 89"/>
                  <a:gd name="T49" fmla="*/ 0 h 120"/>
                  <a:gd name="T50" fmla="*/ 0 w 89"/>
                  <a:gd name="T51" fmla="*/ 0 h 120"/>
                  <a:gd name="T52" fmla="*/ 0 w 89"/>
                  <a:gd name="T53" fmla="*/ 0 h 120"/>
                  <a:gd name="T54" fmla="*/ 0 w 89"/>
                  <a:gd name="T55" fmla="*/ 0 h 120"/>
                  <a:gd name="T56" fmla="*/ 0 w 89"/>
                  <a:gd name="T57" fmla="*/ 0 h 120"/>
                  <a:gd name="T58" fmla="*/ 0 w 89"/>
                  <a:gd name="T59" fmla="*/ 0 h 120"/>
                  <a:gd name="T60" fmla="*/ 0 w 89"/>
                  <a:gd name="T61" fmla="*/ 0 h 120"/>
                  <a:gd name="T62" fmla="*/ 0 w 89"/>
                  <a:gd name="T63" fmla="*/ 0 h 1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9" h="120">
                    <a:moveTo>
                      <a:pt x="0" y="113"/>
                    </a:moveTo>
                    <a:lnTo>
                      <a:pt x="8" y="113"/>
                    </a:lnTo>
                    <a:lnTo>
                      <a:pt x="13" y="113"/>
                    </a:lnTo>
                    <a:lnTo>
                      <a:pt x="17" y="112"/>
                    </a:lnTo>
                    <a:lnTo>
                      <a:pt x="19" y="109"/>
                    </a:lnTo>
                    <a:lnTo>
                      <a:pt x="19" y="104"/>
                    </a:lnTo>
                    <a:lnTo>
                      <a:pt x="19" y="32"/>
                    </a:lnTo>
                    <a:lnTo>
                      <a:pt x="19" y="29"/>
                    </a:lnTo>
                    <a:lnTo>
                      <a:pt x="18" y="26"/>
                    </a:lnTo>
                    <a:lnTo>
                      <a:pt x="14" y="22"/>
                    </a:lnTo>
                    <a:lnTo>
                      <a:pt x="6" y="20"/>
                    </a:lnTo>
                    <a:lnTo>
                      <a:pt x="6" y="16"/>
                    </a:lnTo>
                    <a:lnTo>
                      <a:pt x="28" y="6"/>
                    </a:lnTo>
                    <a:lnTo>
                      <a:pt x="37" y="0"/>
                    </a:lnTo>
                    <a:lnTo>
                      <a:pt x="40" y="2"/>
                    </a:lnTo>
                    <a:lnTo>
                      <a:pt x="40" y="4"/>
                    </a:lnTo>
                    <a:lnTo>
                      <a:pt x="40" y="28"/>
                    </a:lnTo>
                    <a:lnTo>
                      <a:pt x="41" y="28"/>
                    </a:lnTo>
                    <a:lnTo>
                      <a:pt x="46" y="19"/>
                    </a:lnTo>
                    <a:lnTo>
                      <a:pt x="54" y="11"/>
                    </a:lnTo>
                    <a:lnTo>
                      <a:pt x="58" y="7"/>
                    </a:lnTo>
                    <a:lnTo>
                      <a:pt x="63" y="3"/>
                    </a:lnTo>
                    <a:lnTo>
                      <a:pt x="68" y="2"/>
                    </a:lnTo>
                    <a:lnTo>
                      <a:pt x="74" y="0"/>
                    </a:lnTo>
                    <a:lnTo>
                      <a:pt x="79" y="2"/>
                    </a:lnTo>
                    <a:lnTo>
                      <a:pt x="84" y="4"/>
                    </a:lnTo>
                    <a:lnTo>
                      <a:pt x="88" y="8"/>
                    </a:lnTo>
                    <a:lnTo>
                      <a:pt x="89" y="11"/>
                    </a:lnTo>
                    <a:lnTo>
                      <a:pt x="89" y="15"/>
                    </a:lnTo>
                    <a:lnTo>
                      <a:pt x="88" y="20"/>
                    </a:lnTo>
                    <a:lnTo>
                      <a:pt x="85" y="24"/>
                    </a:lnTo>
                    <a:lnTo>
                      <a:pt x="81" y="26"/>
                    </a:lnTo>
                    <a:lnTo>
                      <a:pt x="76" y="28"/>
                    </a:lnTo>
                    <a:lnTo>
                      <a:pt x="72" y="26"/>
                    </a:lnTo>
                    <a:lnTo>
                      <a:pt x="68" y="25"/>
                    </a:lnTo>
                    <a:lnTo>
                      <a:pt x="65" y="22"/>
                    </a:lnTo>
                    <a:lnTo>
                      <a:pt x="59" y="21"/>
                    </a:lnTo>
                    <a:lnTo>
                      <a:pt x="54" y="22"/>
                    </a:lnTo>
                    <a:lnTo>
                      <a:pt x="48" y="26"/>
                    </a:lnTo>
                    <a:lnTo>
                      <a:pt x="45" y="29"/>
                    </a:lnTo>
                    <a:lnTo>
                      <a:pt x="43" y="33"/>
                    </a:lnTo>
                    <a:lnTo>
                      <a:pt x="41" y="38"/>
                    </a:lnTo>
                    <a:lnTo>
                      <a:pt x="40" y="43"/>
                    </a:lnTo>
                    <a:lnTo>
                      <a:pt x="40" y="104"/>
                    </a:lnTo>
                    <a:lnTo>
                      <a:pt x="41" y="109"/>
                    </a:lnTo>
                    <a:lnTo>
                      <a:pt x="44" y="112"/>
                    </a:lnTo>
                    <a:lnTo>
                      <a:pt x="48" y="113"/>
                    </a:lnTo>
                    <a:lnTo>
                      <a:pt x="53" y="113"/>
                    </a:lnTo>
                    <a:lnTo>
                      <a:pt x="67" y="113"/>
                    </a:lnTo>
                    <a:lnTo>
                      <a:pt x="67" y="120"/>
                    </a:lnTo>
                    <a:lnTo>
                      <a:pt x="31" y="120"/>
                    </a:lnTo>
                    <a:lnTo>
                      <a:pt x="0" y="120"/>
                    </a:lnTo>
                    <a:lnTo>
                      <a:pt x="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26" name="Freeform 454"/>
              <p:cNvSpPr>
                <a:spLocks/>
              </p:cNvSpPr>
              <p:nvPr userDrawn="1"/>
            </p:nvSpPr>
            <p:spPr bwMode="auto">
              <a:xfrm>
                <a:off x="536" y="292"/>
                <a:ext cx="44"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120">
                    <a:moveTo>
                      <a:pt x="17" y="35"/>
                    </a:moveTo>
                    <a:lnTo>
                      <a:pt x="17" y="35"/>
                    </a:lnTo>
                    <a:lnTo>
                      <a:pt x="16" y="29"/>
                    </a:lnTo>
                    <a:lnTo>
                      <a:pt x="14" y="25"/>
                    </a:lnTo>
                    <a:lnTo>
                      <a:pt x="9" y="21"/>
                    </a:lnTo>
                    <a:lnTo>
                      <a:pt x="1" y="19"/>
                    </a:lnTo>
                    <a:lnTo>
                      <a:pt x="1" y="13"/>
                    </a:lnTo>
                    <a:lnTo>
                      <a:pt x="18" y="8"/>
                    </a:lnTo>
                    <a:lnTo>
                      <a:pt x="36" y="0"/>
                    </a:lnTo>
                    <a:lnTo>
                      <a:pt x="38" y="2"/>
                    </a:lnTo>
                    <a:lnTo>
                      <a:pt x="38" y="3"/>
                    </a:lnTo>
                    <a:lnTo>
                      <a:pt x="38" y="20"/>
                    </a:lnTo>
                    <a:lnTo>
                      <a:pt x="48" y="12"/>
                    </a:lnTo>
                    <a:lnTo>
                      <a:pt x="60" y="7"/>
                    </a:lnTo>
                    <a:lnTo>
                      <a:pt x="70" y="2"/>
                    </a:lnTo>
                    <a:lnTo>
                      <a:pt x="77" y="0"/>
                    </a:lnTo>
                    <a:lnTo>
                      <a:pt x="83" y="0"/>
                    </a:lnTo>
                    <a:lnTo>
                      <a:pt x="91" y="2"/>
                    </a:lnTo>
                    <a:lnTo>
                      <a:pt x="97" y="3"/>
                    </a:lnTo>
                    <a:lnTo>
                      <a:pt x="102" y="7"/>
                    </a:lnTo>
                    <a:lnTo>
                      <a:pt x="106" y="11"/>
                    </a:lnTo>
                    <a:lnTo>
                      <a:pt x="109" y="17"/>
                    </a:lnTo>
                    <a:lnTo>
                      <a:pt x="112" y="22"/>
                    </a:lnTo>
                    <a:lnTo>
                      <a:pt x="113" y="30"/>
                    </a:lnTo>
                    <a:lnTo>
                      <a:pt x="113" y="37"/>
                    </a:lnTo>
                    <a:lnTo>
                      <a:pt x="113" y="104"/>
                    </a:lnTo>
                    <a:lnTo>
                      <a:pt x="114" y="109"/>
                    </a:lnTo>
                    <a:lnTo>
                      <a:pt x="117" y="112"/>
                    </a:lnTo>
                    <a:lnTo>
                      <a:pt x="121" y="113"/>
                    </a:lnTo>
                    <a:lnTo>
                      <a:pt x="126" y="113"/>
                    </a:lnTo>
                    <a:lnTo>
                      <a:pt x="131" y="113"/>
                    </a:lnTo>
                    <a:lnTo>
                      <a:pt x="131" y="120"/>
                    </a:lnTo>
                    <a:lnTo>
                      <a:pt x="102" y="120"/>
                    </a:lnTo>
                    <a:lnTo>
                      <a:pt x="75" y="120"/>
                    </a:lnTo>
                    <a:lnTo>
                      <a:pt x="75" y="113"/>
                    </a:lnTo>
                    <a:lnTo>
                      <a:pt x="79" y="113"/>
                    </a:lnTo>
                    <a:lnTo>
                      <a:pt x="84" y="113"/>
                    </a:lnTo>
                    <a:lnTo>
                      <a:pt x="88" y="112"/>
                    </a:lnTo>
                    <a:lnTo>
                      <a:pt x="91" y="109"/>
                    </a:lnTo>
                    <a:lnTo>
                      <a:pt x="92" y="104"/>
                    </a:lnTo>
                    <a:lnTo>
                      <a:pt x="92" y="37"/>
                    </a:lnTo>
                    <a:lnTo>
                      <a:pt x="92" y="32"/>
                    </a:lnTo>
                    <a:lnTo>
                      <a:pt x="91" y="28"/>
                    </a:lnTo>
                    <a:lnTo>
                      <a:pt x="88" y="24"/>
                    </a:lnTo>
                    <a:lnTo>
                      <a:pt x="86" y="20"/>
                    </a:lnTo>
                    <a:lnTo>
                      <a:pt x="82" y="17"/>
                    </a:lnTo>
                    <a:lnTo>
                      <a:pt x="78" y="16"/>
                    </a:lnTo>
                    <a:lnTo>
                      <a:pt x="67" y="15"/>
                    </a:lnTo>
                    <a:lnTo>
                      <a:pt x="61" y="16"/>
                    </a:lnTo>
                    <a:lnTo>
                      <a:pt x="53" y="19"/>
                    </a:lnTo>
                    <a:lnTo>
                      <a:pt x="38" y="28"/>
                    </a:lnTo>
                    <a:lnTo>
                      <a:pt x="38" y="104"/>
                    </a:lnTo>
                    <a:lnTo>
                      <a:pt x="39" y="109"/>
                    </a:lnTo>
                    <a:lnTo>
                      <a:pt x="42" y="112"/>
                    </a:lnTo>
                    <a:lnTo>
                      <a:pt x="45" y="113"/>
                    </a:lnTo>
                    <a:lnTo>
                      <a:pt x="51" y="113"/>
                    </a:lnTo>
                    <a:lnTo>
                      <a:pt x="56" y="113"/>
                    </a:lnTo>
                    <a:lnTo>
                      <a:pt x="56" y="120"/>
                    </a:lnTo>
                    <a:lnTo>
                      <a:pt x="27" y="120"/>
                    </a:lnTo>
                    <a:lnTo>
                      <a:pt x="0" y="120"/>
                    </a:lnTo>
                    <a:lnTo>
                      <a:pt x="0" y="113"/>
                    </a:lnTo>
                    <a:lnTo>
                      <a:pt x="4" y="113"/>
                    </a:lnTo>
                    <a:lnTo>
                      <a:pt x="9" y="113"/>
                    </a:lnTo>
                    <a:lnTo>
                      <a:pt x="13" y="112"/>
                    </a:lnTo>
                    <a:lnTo>
                      <a:pt x="16" y="109"/>
                    </a:lnTo>
                    <a:lnTo>
                      <a:pt x="17" y="104"/>
                    </a:lnTo>
                    <a:lnTo>
                      <a:pt x="1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27" name="Freeform 455"/>
              <p:cNvSpPr>
                <a:spLocks noEditPoints="1"/>
              </p:cNvSpPr>
              <p:nvPr userDrawn="1"/>
            </p:nvSpPr>
            <p:spPr bwMode="auto">
              <a:xfrm>
                <a:off x="582" y="292"/>
                <a:ext cx="37" cy="41"/>
              </a:xfrm>
              <a:custGeom>
                <a:avLst/>
                <a:gdLst>
                  <a:gd name="T0" fmla="*/ 0 w 111"/>
                  <a:gd name="T1" fmla="*/ 0 h 124"/>
                  <a:gd name="T2" fmla="*/ 0 w 111"/>
                  <a:gd name="T3" fmla="*/ 0 h 124"/>
                  <a:gd name="T4" fmla="*/ 0 w 111"/>
                  <a:gd name="T5" fmla="*/ 0 h 124"/>
                  <a:gd name="T6" fmla="*/ 0 w 111"/>
                  <a:gd name="T7" fmla="*/ 0 h 124"/>
                  <a:gd name="T8" fmla="*/ 0 w 111"/>
                  <a:gd name="T9" fmla="*/ 0 h 124"/>
                  <a:gd name="T10" fmla="*/ 0 w 111"/>
                  <a:gd name="T11" fmla="*/ 0 h 124"/>
                  <a:gd name="T12" fmla="*/ 0 w 111"/>
                  <a:gd name="T13" fmla="*/ 0 h 124"/>
                  <a:gd name="T14" fmla="*/ 0 w 111"/>
                  <a:gd name="T15" fmla="*/ 0 h 124"/>
                  <a:gd name="T16" fmla="*/ 0 w 111"/>
                  <a:gd name="T17" fmla="*/ 0 h 124"/>
                  <a:gd name="T18" fmla="*/ 0 w 111"/>
                  <a:gd name="T19" fmla="*/ 0 h 124"/>
                  <a:gd name="T20" fmla="*/ 0 w 111"/>
                  <a:gd name="T21" fmla="*/ 0 h 124"/>
                  <a:gd name="T22" fmla="*/ 0 w 111"/>
                  <a:gd name="T23" fmla="*/ 0 h 124"/>
                  <a:gd name="T24" fmla="*/ 0 w 111"/>
                  <a:gd name="T25" fmla="*/ 0 h 124"/>
                  <a:gd name="T26" fmla="*/ 0 w 111"/>
                  <a:gd name="T27" fmla="*/ 0 h 124"/>
                  <a:gd name="T28" fmla="*/ 0 w 111"/>
                  <a:gd name="T29" fmla="*/ 0 h 124"/>
                  <a:gd name="T30" fmla="*/ 0 w 111"/>
                  <a:gd name="T31" fmla="*/ 0 h 124"/>
                  <a:gd name="T32" fmla="*/ 0 w 111"/>
                  <a:gd name="T33" fmla="*/ 0 h 124"/>
                  <a:gd name="T34" fmla="*/ 0 w 111"/>
                  <a:gd name="T35" fmla="*/ 0 h 124"/>
                  <a:gd name="T36" fmla="*/ 0 w 111"/>
                  <a:gd name="T37" fmla="*/ 0 h 124"/>
                  <a:gd name="T38" fmla="*/ 0 w 111"/>
                  <a:gd name="T39" fmla="*/ 0 h 124"/>
                  <a:gd name="T40" fmla="*/ 0 w 111"/>
                  <a:gd name="T41" fmla="*/ 0 h 124"/>
                  <a:gd name="T42" fmla="*/ 0 w 111"/>
                  <a:gd name="T43" fmla="*/ 0 h 124"/>
                  <a:gd name="T44" fmla="*/ 0 w 111"/>
                  <a:gd name="T45" fmla="*/ 0 h 124"/>
                  <a:gd name="T46" fmla="*/ 0 w 111"/>
                  <a:gd name="T47" fmla="*/ 0 h 124"/>
                  <a:gd name="T48" fmla="*/ 0 w 111"/>
                  <a:gd name="T49" fmla="*/ 0 h 124"/>
                  <a:gd name="T50" fmla="*/ 0 w 111"/>
                  <a:gd name="T51" fmla="*/ 0 h 124"/>
                  <a:gd name="T52" fmla="*/ 0 w 111"/>
                  <a:gd name="T53" fmla="*/ 0 h 124"/>
                  <a:gd name="T54" fmla="*/ 0 w 111"/>
                  <a:gd name="T55" fmla="*/ 0 h 124"/>
                  <a:gd name="T56" fmla="*/ 0 w 111"/>
                  <a:gd name="T57" fmla="*/ 0 h 124"/>
                  <a:gd name="T58" fmla="*/ 0 w 111"/>
                  <a:gd name="T59" fmla="*/ 0 h 124"/>
                  <a:gd name="T60" fmla="*/ 0 w 111"/>
                  <a:gd name="T61" fmla="*/ 0 h 124"/>
                  <a:gd name="T62" fmla="*/ 0 w 111"/>
                  <a:gd name="T63" fmla="*/ 0 h 124"/>
                  <a:gd name="T64" fmla="*/ 0 w 111"/>
                  <a:gd name="T65" fmla="*/ 0 h 124"/>
                  <a:gd name="T66" fmla="*/ 0 w 111"/>
                  <a:gd name="T67" fmla="*/ 0 h 124"/>
                  <a:gd name="T68" fmla="*/ 0 w 111"/>
                  <a:gd name="T69" fmla="*/ 0 h 124"/>
                  <a:gd name="T70" fmla="*/ 0 w 111"/>
                  <a:gd name="T71" fmla="*/ 0 h 124"/>
                  <a:gd name="T72" fmla="*/ 0 w 111"/>
                  <a:gd name="T73" fmla="*/ 0 h 124"/>
                  <a:gd name="T74" fmla="*/ 0 w 111"/>
                  <a:gd name="T75" fmla="*/ 0 h 124"/>
                  <a:gd name="T76" fmla="*/ 0 w 111"/>
                  <a:gd name="T77" fmla="*/ 0 h 124"/>
                  <a:gd name="T78" fmla="*/ 0 w 111"/>
                  <a:gd name="T79" fmla="*/ 0 h 124"/>
                  <a:gd name="T80" fmla="*/ 0 w 111"/>
                  <a:gd name="T81" fmla="*/ 0 h 124"/>
                  <a:gd name="T82" fmla="*/ 0 w 111"/>
                  <a:gd name="T83" fmla="*/ 0 h 124"/>
                  <a:gd name="T84" fmla="*/ 0 w 111"/>
                  <a:gd name="T85" fmla="*/ 0 h 124"/>
                  <a:gd name="T86" fmla="*/ 0 w 111"/>
                  <a:gd name="T87" fmla="*/ 0 h 124"/>
                  <a:gd name="T88" fmla="*/ 0 w 111"/>
                  <a:gd name="T89" fmla="*/ 0 h 124"/>
                  <a:gd name="T90" fmla="*/ 0 w 111"/>
                  <a:gd name="T91" fmla="*/ 0 h 124"/>
                  <a:gd name="T92" fmla="*/ 0 w 111"/>
                  <a:gd name="T93" fmla="*/ 0 h 124"/>
                  <a:gd name="T94" fmla="*/ 0 w 111"/>
                  <a:gd name="T95" fmla="*/ 0 h 124"/>
                  <a:gd name="T96" fmla="*/ 0 w 111"/>
                  <a:gd name="T97" fmla="*/ 0 h 124"/>
                  <a:gd name="T98" fmla="*/ 0 w 111"/>
                  <a:gd name="T99" fmla="*/ 0 h 124"/>
                  <a:gd name="T100" fmla="*/ 0 w 111"/>
                  <a:gd name="T101" fmla="*/ 0 h 124"/>
                  <a:gd name="T102" fmla="*/ 0 w 111"/>
                  <a:gd name="T103" fmla="*/ 0 h 124"/>
                  <a:gd name="T104" fmla="*/ 0 w 111"/>
                  <a:gd name="T105" fmla="*/ 0 h 124"/>
                  <a:gd name="T106" fmla="*/ 0 w 111"/>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1" h="124">
                    <a:moveTo>
                      <a:pt x="111" y="109"/>
                    </a:moveTo>
                    <a:lnTo>
                      <a:pt x="111" y="109"/>
                    </a:lnTo>
                    <a:lnTo>
                      <a:pt x="105" y="114"/>
                    </a:lnTo>
                    <a:lnTo>
                      <a:pt x="100" y="120"/>
                    </a:lnTo>
                    <a:lnTo>
                      <a:pt x="92" y="122"/>
                    </a:lnTo>
                    <a:lnTo>
                      <a:pt x="85" y="124"/>
                    </a:lnTo>
                    <a:lnTo>
                      <a:pt x="81" y="124"/>
                    </a:lnTo>
                    <a:lnTo>
                      <a:pt x="78" y="122"/>
                    </a:lnTo>
                    <a:lnTo>
                      <a:pt x="75" y="120"/>
                    </a:lnTo>
                    <a:lnTo>
                      <a:pt x="72" y="118"/>
                    </a:lnTo>
                    <a:lnTo>
                      <a:pt x="70" y="112"/>
                    </a:lnTo>
                    <a:lnTo>
                      <a:pt x="68" y="104"/>
                    </a:lnTo>
                    <a:lnTo>
                      <a:pt x="59" y="112"/>
                    </a:lnTo>
                    <a:lnTo>
                      <a:pt x="50" y="118"/>
                    </a:lnTo>
                    <a:lnTo>
                      <a:pt x="40" y="122"/>
                    </a:lnTo>
                    <a:lnTo>
                      <a:pt x="28" y="124"/>
                    </a:lnTo>
                    <a:lnTo>
                      <a:pt x="23" y="124"/>
                    </a:lnTo>
                    <a:lnTo>
                      <a:pt x="17" y="122"/>
                    </a:lnTo>
                    <a:lnTo>
                      <a:pt x="13" y="120"/>
                    </a:lnTo>
                    <a:lnTo>
                      <a:pt x="8" y="116"/>
                    </a:lnTo>
                    <a:lnTo>
                      <a:pt x="5" y="113"/>
                    </a:lnTo>
                    <a:lnTo>
                      <a:pt x="2" y="108"/>
                    </a:lnTo>
                    <a:lnTo>
                      <a:pt x="1" y="104"/>
                    </a:lnTo>
                    <a:lnTo>
                      <a:pt x="0" y="99"/>
                    </a:lnTo>
                    <a:lnTo>
                      <a:pt x="1" y="91"/>
                    </a:lnTo>
                    <a:lnTo>
                      <a:pt x="4" y="86"/>
                    </a:lnTo>
                    <a:lnTo>
                      <a:pt x="8" y="81"/>
                    </a:lnTo>
                    <a:lnTo>
                      <a:pt x="14" y="76"/>
                    </a:lnTo>
                    <a:lnTo>
                      <a:pt x="22" y="72"/>
                    </a:lnTo>
                    <a:lnTo>
                      <a:pt x="35" y="67"/>
                    </a:lnTo>
                    <a:lnTo>
                      <a:pt x="68" y="55"/>
                    </a:lnTo>
                    <a:lnTo>
                      <a:pt x="68" y="37"/>
                    </a:lnTo>
                    <a:lnTo>
                      <a:pt x="68" y="32"/>
                    </a:lnTo>
                    <a:lnTo>
                      <a:pt x="67" y="28"/>
                    </a:lnTo>
                    <a:lnTo>
                      <a:pt x="65" y="24"/>
                    </a:lnTo>
                    <a:lnTo>
                      <a:pt x="62" y="20"/>
                    </a:lnTo>
                    <a:lnTo>
                      <a:pt x="58" y="19"/>
                    </a:lnTo>
                    <a:lnTo>
                      <a:pt x="54" y="16"/>
                    </a:lnTo>
                    <a:lnTo>
                      <a:pt x="49" y="15"/>
                    </a:lnTo>
                    <a:lnTo>
                      <a:pt x="43" y="15"/>
                    </a:lnTo>
                    <a:lnTo>
                      <a:pt x="35" y="16"/>
                    </a:lnTo>
                    <a:lnTo>
                      <a:pt x="30" y="20"/>
                    </a:lnTo>
                    <a:lnTo>
                      <a:pt x="24" y="25"/>
                    </a:lnTo>
                    <a:lnTo>
                      <a:pt x="23" y="33"/>
                    </a:lnTo>
                    <a:lnTo>
                      <a:pt x="22" y="38"/>
                    </a:lnTo>
                    <a:lnTo>
                      <a:pt x="18" y="41"/>
                    </a:lnTo>
                    <a:lnTo>
                      <a:pt x="14" y="43"/>
                    </a:lnTo>
                    <a:lnTo>
                      <a:pt x="9" y="45"/>
                    </a:lnTo>
                    <a:lnTo>
                      <a:pt x="6" y="43"/>
                    </a:lnTo>
                    <a:lnTo>
                      <a:pt x="5" y="42"/>
                    </a:lnTo>
                    <a:lnTo>
                      <a:pt x="4" y="39"/>
                    </a:lnTo>
                    <a:lnTo>
                      <a:pt x="5" y="34"/>
                    </a:lnTo>
                    <a:lnTo>
                      <a:pt x="6" y="29"/>
                    </a:lnTo>
                    <a:lnTo>
                      <a:pt x="9" y="26"/>
                    </a:lnTo>
                    <a:lnTo>
                      <a:pt x="13" y="22"/>
                    </a:lnTo>
                    <a:lnTo>
                      <a:pt x="22" y="16"/>
                    </a:lnTo>
                    <a:lnTo>
                      <a:pt x="33" y="10"/>
                    </a:lnTo>
                    <a:lnTo>
                      <a:pt x="45" y="3"/>
                    </a:lnTo>
                    <a:lnTo>
                      <a:pt x="50" y="2"/>
                    </a:lnTo>
                    <a:lnTo>
                      <a:pt x="58" y="0"/>
                    </a:lnTo>
                    <a:lnTo>
                      <a:pt x="67" y="2"/>
                    </a:lnTo>
                    <a:lnTo>
                      <a:pt x="78" y="6"/>
                    </a:lnTo>
                    <a:lnTo>
                      <a:pt x="83" y="10"/>
                    </a:lnTo>
                    <a:lnTo>
                      <a:pt x="87" y="13"/>
                    </a:lnTo>
                    <a:lnTo>
                      <a:pt x="88" y="17"/>
                    </a:lnTo>
                    <a:lnTo>
                      <a:pt x="89" y="22"/>
                    </a:lnTo>
                    <a:lnTo>
                      <a:pt x="89" y="95"/>
                    </a:lnTo>
                    <a:lnTo>
                      <a:pt x="91" y="102"/>
                    </a:lnTo>
                    <a:lnTo>
                      <a:pt x="92" y="107"/>
                    </a:lnTo>
                    <a:lnTo>
                      <a:pt x="94" y="109"/>
                    </a:lnTo>
                    <a:lnTo>
                      <a:pt x="98" y="109"/>
                    </a:lnTo>
                    <a:lnTo>
                      <a:pt x="103" y="108"/>
                    </a:lnTo>
                    <a:lnTo>
                      <a:pt x="109" y="105"/>
                    </a:lnTo>
                    <a:lnTo>
                      <a:pt x="111" y="109"/>
                    </a:lnTo>
                    <a:close/>
                    <a:moveTo>
                      <a:pt x="68" y="63"/>
                    </a:moveTo>
                    <a:lnTo>
                      <a:pt x="68" y="63"/>
                    </a:lnTo>
                    <a:lnTo>
                      <a:pt x="56" y="67"/>
                    </a:lnTo>
                    <a:lnTo>
                      <a:pt x="40" y="72"/>
                    </a:lnTo>
                    <a:lnTo>
                      <a:pt x="32" y="76"/>
                    </a:lnTo>
                    <a:lnTo>
                      <a:pt x="27" y="81"/>
                    </a:lnTo>
                    <a:lnTo>
                      <a:pt x="23" y="86"/>
                    </a:lnTo>
                    <a:lnTo>
                      <a:pt x="22" y="90"/>
                    </a:lnTo>
                    <a:lnTo>
                      <a:pt x="22" y="92"/>
                    </a:lnTo>
                    <a:lnTo>
                      <a:pt x="23" y="100"/>
                    </a:lnTo>
                    <a:lnTo>
                      <a:pt x="27" y="105"/>
                    </a:lnTo>
                    <a:lnTo>
                      <a:pt x="32" y="111"/>
                    </a:lnTo>
                    <a:lnTo>
                      <a:pt x="36" y="111"/>
                    </a:lnTo>
                    <a:lnTo>
                      <a:pt x="40" y="112"/>
                    </a:lnTo>
                    <a:lnTo>
                      <a:pt x="48" y="111"/>
                    </a:lnTo>
                    <a:lnTo>
                      <a:pt x="56" y="107"/>
                    </a:lnTo>
                    <a:lnTo>
                      <a:pt x="62" y="102"/>
                    </a:lnTo>
                    <a:lnTo>
                      <a:pt x="68" y="96"/>
                    </a:lnTo>
                    <a:lnTo>
                      <a:pt x="68"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28" name="Freeform 456"/>
              <p:cNvSpPr>
                <a:spLocks/>
              </p:cNvSpPr>
              <p:nvPr userDrawn="1"/>
            </p:nvSpPr>
            <p:spPr bwMode="auto">
              <a:xfrm>
                <a:off x="624" y="284"/>
                <a:ext cx="25" cy="49"/>
              </a:xfrm>
              <a:custGeom>
                <a:avLst/>
                <a:gdLst>
                  <a:gd name="T0" fmla="*/ 0 w 77"/>
                  <a:gd name="T1" fmla="*/ 0 h 146"/>
                  <a:gd name="T2" fmla="*/ 0 w 77"/>
                  <a:gd name="T3" fmla="*/ 0 h 146"/>
                  <a:gd name="T4" fmla="*/ 0 w 77"/>
                  <a:gd name="T5" fmla="*/ 0 h 146"/>
                  <a:gd name="T6" fmla="*/ 0 w 77"/>
                  <a:gd name="T7" fmla="*/ 0 h 146"/>
                  <a:gd name="T8" fmla="*/ 0 w 77"/>
                  <a:gd name="T9" fmla="*/ 0 h 146"/>
                  <a:gd name="T10" fmla="*/ 0 w 77"/>
                  <a:gd name="T11" fmla="*/ 0 h 146"/>
                  <a:gd name="T12" fmla="*/ 0 w 77"/>
                  <a:gd name="T13" fmla="*/ 0 h 146"/>
                  <a:gd name="T14" fmla="*/ 0 w 77"/>
                  <a:gd name="T15" fmla="*/ 0 h 146"/>
                  <a:gd name="T16" fmla="*/ 0 w 77"/>
                  <a:gd name="T17" fmla="*/ 0 h 146"/>
                  <a:gd name="T18" fmla="*/ 0 w 77"/>
                  <a:gd name="T19" fmla="*/ 0 h 146"/>
                  <a:gd name="T20" fmla="*/ 0 w 77"/>
                  <a:gd name="T21" fmla="*/ 0 h 146"/>
                  <a:gd name="T22" fmla="*/ 0 w 77"/>
                  <a:gd name="T23" fmla="*/ 0 h 146"/>
                  <a:gd name="T24" fmla="*/ 0 w 77"/>
                  <a:gd name="T25" fmla="*/ 0 h 146"/>
                  <a:gd name="T26" fmla="*/ 0 w 77"/>
                  <a:gd name="T27" fmla="*/ 0 h 146"/>
                  <a:gd name="T28" fmla="*/ 0 w 77"/>
                  <a:gd name="T29" fmla="*/ 0 h 146"/>
                  <a:gd name="T30" fmla="*/ 0 w 77"/>
                  <a:gd name="T31" fmla="*/ 0 h 146"/>
                  <a:gd name="T32" fmla="*/ 0 w 77"/>
                  <a:gd name="T33" fmla="*/ 0 h 146"/>
                  <a:gd name="T34" fmla="*/ 0 w 77"/>
                  <a:gd name="T35" fmla="*/ 0 h 146"/>
                  <a:gd name="T36" fmla="*/ 0 w 77"/>
                  <a:gd name="T37" fmla="*/ 0 h 146"/>
                  <a:gd name="T38" fmla="*/ 0 w 77"/>
                  <a:gd name="T39" fmla="*/ 0 h 146"/>
                  <a:gd name="T40" fmla="*/ 0 w 77"/>
                  <a:gd name="T41" fmla="*/ 0 h 146"/>
                  <a:gd name="T42" fmla="*/ 0 w 77"/>
                  <a:gd name="T43" fmla="*/ 0 h 146"/>
                  <a:gd name="T44" fmla="*/ 0 w 77"/>
                  <a:gd name="T45" fmla="*/ 0 h 146"/>
                  <a:gd name="T46" fmla="*/ 0 w 77"/>
                  <a:gd name="T47" fmla="*/ 0 h 146"/>
                  <a:gd name="T48" fmla="*/ 0 w 77"/>
                  <a:gd name="T49" fmla="*/ 0 h 146"/>
                  <a:gd name="T50" fmla="*/ 0 w 77"/>
                  <a:gd name="T51" fmla="*/ 0 h 146"/>
                  <a:gd name="T52" fmla="*/ 0 w 77"/>
                  <a:gd name="T53" fmla="*/ 0 h 146"/>
                  <a:gd name="T54" fmla="*/ 0 w 77"/>
                  <a:gd name="T55" fmla="*/ 0 h 146"/>
                  <a:gd name="T56" fmla="*/ 0 w 77"/>
                  <a:gd name="T57" fmla="*/ 0 h 146"/>
                  <a:gd name="T58" fmla="*/ 0 w 77"/>
                  <a:gd name="T59" fmla="*/ 0 h 146"/>
                  <a:gd name="T60" fmla="*/ 0 w 77"/>
                  <a:gd name="T61" fmla="*/ 0 h 146"/>
                  <a:gd name="T62" fmla="*/ 0 w 77"/>
                  <a:gd name="T63" fmla="*/ 0 h 146"/>
                  <a:gd name="T64" fmla="*/ 0 w 77"/>
                  <a:gd name="T65" fmla="*/ 0 h 146"/>
                  <a:gd name="T66" fmla="*/ 0 w 77"/>
                  <a:gd name="T67" fmla="*/ 0 h 146"/>
                  <a:gd name="T68" fmla="*/ 0 w 77"/>
                  <a:gd name="T69" fmla="*/ 0 h 146"/>
                  <a:gd name="T70" fmla="*/ 0 w 77"/>
                  <a:gd name="T71" fmla="*/ 0 h 146"/>
                  <a:gd name="T72" fmla="*/ 0 w 77"/>
                  <a:gd name="T73" fmla="*/ 0 h 146"/>
                  <a:gd name="T74" fmla="*/ 0 w 77"/>
                  <a:gd name="T75" fmla="*/ 0 h 146"/>
                  <a:gd name="T76" fmla="*/ 0 w 77"/>
                  <a:gd name="T77" fmla="*/ 0 h 146"/>
                  <a:gd name="T78" fmla="*/ 0 w 77"/>
                  <a:gd name="T79" fmla="*/ 0 h 146"/>
                  <a:gd name="T80" fmla="*/ 0 w 77"/>
                  <a:gd name="T81" fmla="*/ 0 h 146"/>
                  <a:gd name="T82" fmla="*/ 0 w 77"/>
                  <a:gd name="T83" fmla="*/ 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7" h="146">
                    <a:moveTo>
                      <a:pt x="38" y="109"/>
                    </a:moveTo>
                    <a:lnTo>
                      <a:pt x="38" y="109"/>
                    </a:lnTo>
                    <a:lnTo>
                      <a:pt x="38" y="116"/>
                    </a:lnTo>
                    <a:lnTo>
                      <a:pt x="39" y="121"/>
                    </a:lnTo>
                    <a:lnTo>
                      <a:pt x="42" y="125"/>
                    </a:lnTo>
                    <a:lnTo>
                      <a:pt x="43" y="127"/>
                    </a:lnTo>
                    <a:lnTo>
                      <a:pt x="49" y="131"/>
                    </a:lnTo>
                    <a:lnTo>
                      <a:pt x="55" y="131"/>
                    </a:lnTo>
                    <a:lnTo>
                      <a:pt x="60" y="131"/>
                    </a:lnTo>
                    <a:lnTo>
                      <a:pt x="64" y="130"/>
                    </a:lnTo>
                    <a:lnTo>
                      <a:pt x="69" y="127"/>
                    </a:lnTo>
                    <a:lnTo>
                      <a:pt x="73" y="125"/>
                    </a:lnTo>
                    <a:lnTo>
                      <a:pt x="77" y="129"/>
                    </a:lnTo>
                    <a:lnTo>
                      <a:pt x="69" y="135"/>
                    </a:lnTo>
                    <a:lnTo>
                      <a:pt x="61" y="140"/>
                    </a:lnTo>
                    <a:lnTo>
                      <a:pt x="52" y="144"/>
                    </a:lnTo>
                    <a:lnTo>
                      <a:pt x="42" y="146"/>
                    </a:lnTo>
                    <a:lnTo>
                      <a:pt x="37" y="146"/>
                    </a:lnTo>
                    <a:lnTo>
                      <a:pt x="31" y="144"/>
                    </a:lnTo>
                    <a:lnTo>
                      <a:pt x="26" y="142"/>
                    </a:lnTo>
                    <a:lnTo>
                      <a:pt x="24" y="139"/>
                    </a:lnTo>
                    <a:lnTo>
                      <a:pt x="21" y="136"/>
                    </a:lnTo>
                    <a:lnTo>
                      <a:pt x="18" y="131"/>
                    </a:lnTo>
                    <a:lnTo>
                      <a:pt x="17" y="127"/>
                    </a:lnTo>
                    <a:lnTo>
                      <a:pt x="17" y="122"/>
                    </a:lnTo>
                    <a:lnTo>
                      <a:pt x="17" y="41"/>
                    </a:lnTo>
                    <a:lnTo>
                      <a:pt x="0" y="41"/>
                    </a:lnTo>
                    <a:lnTo>
                      <a:pt x="0" y="37"/>
                    </a:lnTo>
                    <a:lnTo>
                      <a:pt x="9" y="29"/>
                    </a:lnTo>
                    <a:lnTo>
                      <a:pt x="17" y="22"/>
                    </a:lnTo>
                    <a:lnTo>
                      <a:pt x="26" y="13"/>
                    </a:lnTo>
                    <a:lnTo>
                      <a:pt x="35" y="0"/>
                    </a:lnTo>
                    <a:lnTo>
                      <a:pt x="38" y="0"/>
                    </a:lnTo>
                    <a:lnTo>
                      <a:pt x="38" y="26"/>
                    </a:lnTo>
                    <a:lnTo>
                      <a:pt x="77" y="26"/>
                    </a:lnTo>
                    <a:lnTo>
                      <a:pt x="77" y="41"/>
                    </a:lnTo>
                    <a:lnTo>
                      <a:pt x="38" y="41"/>
                    </a:lnTo>
                    <a:lnTo>
                      <a:pt x="38"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29" name="Freeform 457"/>
              <p:cNvSpPr>
                <a:spLocks noEditPoints="1"/>
              </p:cNvSpPr>
              <p:nvPr userDrawn="1"/>
            </p:nvSpPr>
            <p:spPr bwMode="auto">
              <a:xfrm>
                <a:off x="656" y="270"/>
                <a:ext cx="19" cy="62"/>
              </a:xfrm>
              <a:custGeom>
                <a:avLst/>
                <a:gdLst>
                  <a:gd name="T0" fmla="*/ 0 w 57"/>
                  <a:gd name="T1" fmla="*/ 0 h 186"/>
                  <a:gd name="T2" fmla="*/ 0 w 57"/>
                  <a:gd name="T3" fmla="*/ 0 h 186"/>
                  <a:gd name="T4" fmla="*/ 0 w 57"/>
                  <a:gd name="T5" fmla="*/ 0 h 186"/>
                  <a:gd name="T6" fmla="*/ 0 w 57"/>
                  <a:gd name="T7" fmla="*/ 0 h 186"/>
                  <a:gd name="T8" fmla="*/ 0 w 57"/>
                  <a:gd name="T9" fmla="*/ 0 h 186"/>
                  <a:gd name="T10" fmla="*/ 0 w 57"/>
                  <a:gd name="T11" fmla="*/ 0 h 186"/>
                  <a:gd name="T12" fmla="*/ 0 w 57"/>
                  <a:gd name="T13" fmla="*/ 0 h 186"/>
                  <a:gd name="T14" fmla="*/ 0 w 57"/>
                  <a:gd name="T15" fmla="*/ 0 h 186"/>
                  <a:gd name="T16" fmla="*/ 0 w 57"/>
                  <a:gd name="T17" fmla="*/ 0 h 186"/>
                  <a:gd name="T18" fmla="*/ 0 w 57"/>
                  <a:gd name="T19" fmla="*/ 0 h 186"/>
                  <a:gd name="T20" fmla="*/ 0 w 57"/>
                  <a:gd name="T21" fmla="*/ 0 h 186"/>
                  <a:gd name="T22" fmla="*/ 0 w 57"/>
                  <a:gd name="T23" fmla="*/ 0 h 186"/>
                  <a:gd name="T24" fmla="*/ 0 w 57"/>
                  <a:gd name="T25" fmla="*/ 0 h 186"/>
                  <a:gd name="T26" fmla="*/ 0 w 57"/>
                  <a:gd name="T27" fmla="*/ 0 h 186"/>
                  <a:gd name="T28" fmla="*/ 0 w 57"/>
                  <a:gd name="T29" fmla="*/ 0 h 186"/>
                  <a:gd name="T30" fmla="*/ 0 w 57"/>
                  <a:gd name="T31" fmla="*/ 0 h 186"/>
                  <a:gd name="T32" fmla="*/ 0 w 57"/>
                  <a:gd name="T33" fmla="*/ 0 h 186"/>
                  <a:gd name="T34" fmla="*/ 0 w 57"/>
                  <a:gd name="T35" fmla="*/ 0 h 186"/>
                  <a:gd name="T36" fmla="*/ 0 w 57"/>
                  <a:gd name="T37" fmla="*/ 0 h 186"/>
                  <a:gd name="T38" fmla="*/ 0 w 57"/>
                  <a:gd name="T39" fmla="*/ 0 h 186"/>
                  <a:gd name="T40" fmla="*/ 0 w 57"/>
                  <a:gd name="T41" fmla="*/ 0 h 186"/>
                  <a:gd name="T42" fmla="*/ 0 w 57"/>
                  <a:gd name="T43" fmla="*/ 0 h 186"/>
                  <a:gd name="T44" fmla="*/ 0 w 57"/>
                  <a:gd name="T45" fmla="*/ 0 h 186"/>
                  <a:gd name="T46" fmla="*/ 0 w 57"/>
                  <a:gd name="T47" fmla="*/ 0 h 186"/>
                  <a:gd name="T48" fmla="*/ 0 w 57"/>
                  <a:gd name="T49" fmla="*/ 0 h 186"/>
                  <a:gd name="T50" fmla="*/ 0 w 57"/>
                  <a:gd name="T51" fmla="*/ 0 h 186"/>
                  <a:gd name="T52" fmla="*/ 0 w 57"/>
                  <a:gd name="T53" fmla="*/ 0 h 186"/>
                  <a:gd name="T54" fmla="*/ 0 w 57"/>
                  <a:gd name="T55" fmla="*/ 0 h 186"/>
                  <a:gd name="T56" fmla="*/ 0 w 57"/>
                  <a:gd name="T57" fmla="*/ 0 h 186"/>
                  <a:gd name="T58" fmla="*/ 0 w 57"/>
                  <a:gd name="T59" fmla="*/ 0 h 186"/>
                  <a:gd name="T60" fmla="*/ 0 w 57"/>
                  <a:gd name="T61" fmla="*/ 0 h 186"/>
                  <a:gd name="T62" fmla="*/ 0 w 57"/>
                  <a:gd name="T63" fmla="*/ 0 h 186"/>
                  <a:gd name="T64" fmla="*/ 0 w 57"/>
                  <a:gd name="T65" fmla="*/ 0 h 186"/>
                  <a:gd name="T66" fmla="*/ 0 w 57"/>
                  <a:gd name="T67" fmla="*/ 0 h 186"/>
                  <a:gd name="T68" fmla="*/ 0 w 57"/>
                  <a:gd name="T69" fmla="*/ 0 h 186"/>
                  <a:gd name="T70" fmla="*/ 0 w 57"/>
                  <a:gd name="T71" fmla="*/ 0 h 186"/>
                  <a:gd name="T72" fmla="*/ 0 w 57"/>
                  <a:gd name="T73" fmla="*/ 0 h 186"/>
                  <a:gd name="T74" fmla="*/ 0 w 57"/>
                  <a:gd name="T75" fmla="*/ 0 h 186"/>
                  <a:gd name="T76" fmla="*/ 0 w 57"/>
                  <a:gd name="T77" fmla="*/ 0 h 186"/>
                  <a:gd name="T78" fmla="*/ 0 w 57"/>
                  <a:gd name="T79" fmla="*/ 0 h 186"/>
                  <a:gd name="T80" fmla="*/ 0 w 57"/>
                  <a:gd name="T81" fmla="*/ 0 h 186"/>
                  <a:gd name="T82" fmla="*/ 0 w 57"/>
                  <a:gd name="T83" fmla="*/ 0 h 186"/>
                  <a:gd name="T84" fmla="*/ 0 w 57"/>
                  <a:gd name="T85" fmla="*/ 0 h 186"/>
                  <a:gd name="T86" fmla="*/ 0 w 57"/>
                  <a:gd name="T87" fmla="*/ 0 h 186"/>
                  <a:gd name="T88" fmla="*/ 0 w 57"/>
                  <a:gd name="T89" fmla="*/ 0 h 186"/>
                  <a:gd name="T90" fmla="*/ 0 w 57"/>
                  <a:gd name="T91" fmla="*/ 0 h 186"/>
                  <a:gd name="T92" fmla="*/ 0 w 57"/>
                  <a:gd name="T93" fmla="*/ 0 h 186"/>
                  <a:gd name="T94" fmla="*/ 0 w 57"/>
                  <a:gd name="T95" fmla="*/ 0 h 186"/>
                  <a:gd name="T96" fmla="*/ 0 w 57"/>
                  <a:gd name="T97" fmla="*/ 0 h 186"/>
                  <a:gd name="T98" fmla="*/ 0 w 57"/>
                  <a:gd name="T99" fmla="*/ 0 h 186"/>
                  <a:gd name="T100" fmla="*/ 0 w 57"/>
                  <a:gd name="T101" fmla="*/ 0 h 186"/>
                  <a:gd name="T102" fmla="*/ 0 w 57"/>
                  <a:gd name="T103" fmla="*/ 0 h 186"/>
                  <a:gd name="T104" fmla="*/ 0 w 57"/>
                  <a:gd name="T105" fmla="*/ 0 h 186"/>
                  <a:gd name="T106" fmla="*/ 0 w 57"/>
                  <a:gd name="T107" fmla="*/ 0 h 186"/>
                  <a:gd name="T108" fmla="*/ 0 w 57"/>
                  <a:gd name="T109" fmla="*/ 0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7" h="186">
                    <a:moveTo>
                      <a:pt x="0" y="179"/>
                    </a:moveTo>
                    <a:lnTo>
                      <a:pt x="6" y="179"/>
                    </a:lnTo>
                    <a:lnTo>
                      <a:pt x="11" y="179"/>
                    </a:lnTo>
                    <a:lnTo>
                      <a:pt x="15" y="178"/>
                    </a:lnTo>
                    <a:lnTo>
                      <a:pt x="17" y="175"/>
                    </a:lnTo>
                    <a:lnTo>
                      <a:pt x="19" y="170"/>
                    </a:lnTo>
                    <a:lnTo>
                      <a:pt x="19" y="100"/>
                    </a:lnTo>
                    <a:lnTo>
                      <a:pt x="17" y="92"/>
                    </a:lnTo>
                    <a:lnTo>
                      <a:pt x="16" y="88"/>
                    </a:lnTo>
                    <a:lnTo>
                      <a:pt x="11" y="85"/>
                    </a:lnTo>
                    <a:lnTo>
                      <a:pt x="4" y="82"/>
                    </a:lnTo>
                    <a:lnTo>
                      <a:pt x="4" y="77"/>
                    </a:lnTo>
                    <a:lnTo>
                      <a:pt x="33" y="68"/>
                    </a:lnTo>
                    <a:lnTo>
                      <a:pt x="38" y="66"/>
                    </a:lnTo>
                    <a:lnTo>
                      <a:pt x="39" y="68"/>
                    </a:lnTo>
                    <a:lnTo>
                      <a:pt x="39" y="70"/>
                    </a:lnTo>
                    <a:lnTo>
                      <a:pt x="39" y="170"/>
                    </a:lnTo>
                    <a:lnTo>
                      <a:pt x="41" y="175"/>
                    </a:lnTo>
                    <a:lnTo>
                      <a:pt x="43" y="178"/>
                    </a:lnTo>
                    <a:lnTo>
                      <a:pt x="47" y="179"/>
                    </a:lnTo>
                    <a:lnTo>
                      <a:pt x="52" y="179"/>
                    </a:lnTo>
                    <a:lnTo>
                      <a:pt x="57" y="179"/>
                    </a:lnTo>
                    <a:lnTo>
                      <a:pt x="57" y="186"/>
                    </a:lnTo>
                    <a:lnTo>
                      <a:pt x="29" y="186"/>
                    </a:lnTo>
                    <a:lnTo>
                      <a:pt x="0" y="186"/>
                    </a:lnTo>
                    <a:lnTo>
                      <a:pt x="0" y="179"/>
                    </a:lnTo>
                    <a:close/>
                    <a:moveTo>
                      <a:pt x="29" y="26"/>
                    </a:moveTo>
                    <a:lnTo>
                      <a:pt x="29" y="26"/>
                    </a:lnTo>
                    <a:lnTo>
                      <a:pt x="24" y="25"/>
                    </a:lnTo>
                    <a:lnTo>
                      <a:pt x="20" y="22"/>
                    </a:lnTo>
                    <a:lnTo>
                      <a:pt x="17" y="19"/>
                    </a:lnTo>
                    <a:lnTo>
                      <a:pt x="16" y="13"/>
                    </a:lnTo>
                    <a:lnTo>
                      <a:pt x="17" y="8"/>
                    </a:lnTo>
                    <a:lnTo>
                      <a:pt x="20" y="4"/>
                    </a:lnTo>
                    <a:lnTo>
                      <a:pt x="24" y="2"/>
                    </a:lnTo>
                    <a:lnTo>
                      <a:pt x="29" y="0"/>
                    </a:lnTo>
                    <a:lnTo>
                      <a:pt x="34" y="2"/>
                    </a:lnTo>
                    <a:lnTo>
                      <a:pt x="38" y="4"/>
                    </a:lnTo>
                    <a:lnTo>
                      <a:pt x="41" y="8"/>
                    </a:lnTo>
                    <a:lnTo>
                      <a:pt x="42" y="13"/>
                    </a:lnTo>
                    <a:lnTo>
                      <a:pt x="41" y="19"/>
                    </a:lnTo>
                    <a:lnTo>
                      <a:pt x="38" y="22"/>
                    </a:lnTo>
                    <a:lnTo>
                      <a:pt x="34" y="25"/>
                    </a:lnTo>
                    <a:lnTo>
                      <a:pt x="29"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30" name="Freeform 458"/>
              <p:cNvSpPr>
                <a:spLocks/>
              </p:cNvSpPr>
              <p:nvPr userDrawn="1"/>
            </p:nvSpPr>
            <p:spPr bwMode="auto">
              <a:xfrm>
                <a:off x="656" y="292"/>
                <a:ext cx="19" cy="40"/>
              </a:xfrm>
              <a:custGeom>
                <a:avLst/>
                <a:gdLst>
                  <a:gd name="T0" fmla="*/ 0 w 57"/>
                  <a:gd name="T1" fmla="*/ 0 h 120"/>
                  <a:gd name="T2" fmla="*/ 0 w 57"/>
                  <a:gd name="T3" fmla="*/ 0 h 120"/>
                  <a:gd name="T4" fmla="*/ 0 w 57"/>
                  <a:gd name="T5" fmla="*/ 0 h 120"/>
                  <a:gd name="T6" fmla="*/ 0 w 57"/>
                  <a:gd name="T7" fmla="*/ 0 h 120"/>
                  <a:gd name="T8" fmla="*/ 0 w 57"/>
                  <a:gd name="T9" fmla="*/ 0 h 120"/>
                  <a:gd name="T10" fmla="*/ 0 w 57"/>
                  <a:gd name="T11" fmla="*/ 0 h 120"/>
                  <a:gd name="T12" fmla="*/ 0 w 57"/>
                  <a:gd name="T13" fmla="*/ 0 h 120"/>
                  <a:gd name="T14" fmla="*/ 0 w 57"/>
                  <a:gd name="T15" fmla="*/ 0 h 120"/>
                  <a:gd name="T16" fmla="*/ 0 w 57"/>
                  <a:gd name="T17" fmla="*/ 0 h 120"/>
                  <a:gd name="T18" fmla="*/ 0 w 57"/>
                  <a:gd name="T19" fmla="*/ 0 h 120"/>
                  <a:gd name="T20" fmla="*/ 0 w 57"/>
                  <a:gd name="T21" fmla="*/ 0 h 120"/>
                  <a:gd name="T22" fmla="*/ 0 w 57"/>
                  <a:gd name="T23" fmla="*/ 0 h 120"/>
                  <a:gd name="T24" fmla="*/ 0 w 57"/>
                  <a:gd name="T25" fmla="*/ 0 h 120"/>
                  <a:gd name="T26" fmla="*/ 0 w 57"/>
                  <a:gd name="T27" fmla="*/ 0 h 120"/>
                  <a:gd name="T28" fmla="*/ 0 w 57"/>
                  <a:gd name="T29" fmla="*/ 0 h 120"/>
                  <a:gd name="T30" fmla="*/ 0 w 57"/>
                  <a:gd name="T31" fmla="*/ 0 h 120"/>
                  <a:gd name="T32" fmla="*/ 0 w 57"/>
                  <a:gd name="T33" fmla="*/ 0 h 120"/>
                  <a:gd name="T34" fmla="*/ 0 w 57"/>
                  <a:gd name="T35" fmla="*/ 0 h 120"/>
                  <a:gd name="T36" fmla="*/ 0 w 57"/>
                  <a:gd name="T37" fmla="*/ 0 h 120"/>
                  <a:gd name="T38" fmla="*/ 0 w 57"/>
                  <a:gd name="T39" fmla="*/ 0 h 120"/>
                  <a:gd name="T40" fmla="*/ 0 w 57"/>
                  <a:gd name="T41" fmla="*/ 0 h 120"/>
                  <a:gd name="T42" fmla="*/ 0 w 57"/>
                  <a:gd name="T43" fmla="*/ 0 h 120"/>
                  <a:gd name="T44" fmla="*/ 0 w 57"/>
                  <a:gd name="T45" fmla="*/ 0 h 120"/>
                  <a:gd name="T46" fmla="*/ 0 w 57"/>
                  <a:gd name="T47" fmla="*/ 0 h 120"/>
                  <a:gd name="T48" fmla="*/ 0 w 57"/>
                  <a:gd name="T49" fmla="*/ 0 h 120"/>
                  <a:gd name="T50" fmla="*/ 0 w 57"/>
                  <a:gd name="T51" fmla="*/ 0 h 120"/>
                  <a:gd name="T52" fmla="*/ 0 w 57"/>
                  <a:gd name="T53" fmla="*/ 0 h 120"/>
                  <a:gd name="T54" fmla="*/ 0 w 57"/>
                  <a:gd name="T55" fmla="*/ 0 h 120"/>
                  <a:gd name="T56" fmla="*/ 0 w 57"/>
                  <a:gd name="T57" fmla="*/ 0 h 120"/>
                  <a:gd name="T58" fmla="*/ 0 w 57"/>
                  <a:gd name="T59" fmla="*/ 0 h 120"/>
                  <a:gd name="T60" fmla="*/ 0 w 57"/>
                  <a:gd name="T61" fmla="*/ 0 h 120"/>
                  <a:gd name="T62" fmla="*/ 0 w 57"/>
                  <a:gd name="T63" fmla="*/ 0 h 120"/>
                  <a:gd name="T64" fmla="*/ 0 w 57"/>
                  <a:gd name="T65" fmla="*/ 0 h 120"/>
                  <a:gd name="T66" fmla="*/ 0 w 57"/>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7" h="120">
                    <a:moveTo>
                      <a:pt x="0" y="113"/>
                    </a:moveTo>
                    <a:lnTo>
                      <a:pt x="6" y="113"/>
                    </a:lnTo>
                    <a:lnTo>
                      <a:pt x="11" y="113"/>
                    </a:lnTo>
                    <a:lnTo>
                      <a:pt x="15" y="112"/>
                    </a:lnTo>
                    <a:lnTo>
                      <a:pt x="17" y="109"/>
                    </a:lnTo>
                    <a:lnTo>
                      <a:pt x="19" y="104"/>
                    </a:lnTo>
                    <a:lnTo>
                      <a:pt x="19" y="34"/>
                    </a:lnTo>
                    <a:lnTo>
                      <a:pt x="17" y="26"/>
                    </a:lnTo>
                    <a:lnTo>
                      <a:pt x="16" y="22"/>
                    </a:lnTo>
                    <a:lnTo>
                      <a:pt x="11" y="19"/>
                    </a:lnTo>
                    <a:lnTo>
                      <a:pt x="4" y="16"/>
                    </a:lnTo>
                    <a:lnTo>
                      <a:pt x="4" y="11"/>
                    </a:lnTo>
                    <a:lnTo>
                      <a:pt x="33" y="2"/>
                    </a:lnTo>
                    <a:lnTo>
                      <a:pt x="38" y="0"/>
                    </a:lnTo>
                    <a:lnTo>
                      <a:pt x="39" y="2"/>
                    </a:lnTo>
                    <a:lnTo>
                      <a:pt x="39" y="4"/>
                    </a:lnTo>
                    <a:lnTo>
                      <a:pt x="39" y="104"/>
                    </a:lnTo>
                    <a:lnTo>
                      <a:pt x="41" y="109"/>
                    </a:lnTo>
                    <a:lnTo>
                      <a:pt x="43" y="112"/>
                    </a:lnTo>
                    <a:lnTo>
                      <a:pt x="47" y="113"/>
                    </a:lnTo>
                    <a:lnTo>
                      <a:pt x="52" y="113"/>
                    </a:lnTo>
                    <a:lnTo>
                      <a:pt x="57" y="113"/>
                    </a:lnTo>
                    <a:lnTo>
                      <a:pt x="57" y="120"/>
                    </a:lnTo>
                    <a:lnTo>
                      <a:pt x="29" y="120"/>
                    </a:lnTo>
                    <a:lnTo>
                      <a:pt x="0" y="12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31" name="Freeform 459"/>
              <p:cNvSpPr>
                <a:spLocks/>
              </p:cNvSpPr>
              <p:nvPr userDrawn="1"/>
            </p:nvSpPr>
            <p:spPr bwMode="auto">
              <a:xfrm>
                <a:off x="661" y="270"/>
                <a:ext cx="9" cy="8"/>
              </a:xfrm>
              <a:custGeom>
                <a:avLst/>
                <a:gdLst>
                  <a:gd name="T0" fmla="*/ 0 w 26"/>
                  <a:gd name="T1" fmla="*/ 0 h 26"/>
                  <a:gd name="T2" fmla="*/ 0 w 26"/>
                  <a:gd name="T3" fmla="*/ 0 h 26"/>
                  <a:gd name="T4" fmla="*/ 0 w 26"/>
                  <a:gd name="T5" fmla="*/ 0 h 26"/>
                  <a:gd name="T6" fmla="*/ 0 w 26"/>
                  <a:gd name="T7" fmla="*/ 0 h 26"/>
                  <a:gd name="T8" fmla="*/ 0 w 26"/>
                  <a:gd name="T9" fmla="*/ 0 h 26"/>
                  <a:gd name="T10" fmla="*/ 0 w 26"/>
                  <a:gd name="T11" fmla="*/ 0 h 26"/>
                  <a:gd name="T12" fmla="*/ 0 w 26"/>
                  <a:gd name="T13" fmla="*/ 0 h 26"/>
                  <a:gd name="T14" fmla="*/ 0 w 26"/>
                  <a:gd name="T15" fmla="*/ 0 h 26"/>
                  <a:gd name="T16" fmla="*/ 0 w 26"/>
                  <a:gd name="T17" fmla="*/ 0 h 26"/>
                  <a:gd name="T18" fmla="*/ 0 w 26"/>
                  <a:gd name="T19" fmla="*/ 0 h 26"/>
                  <a:gd name="T20" fmla="*/ 0 w 26"/>
                  <a:gd name="T21" fmla="*/ 0 h 26"/>
                  <a:gd name="T22" fmla="*/ 0 w 26"/>
                  <a:gd name="T23" fmla="*/ 0 h 26"/>
                  <a:gd name="T24" fmla="*/ 0 w 26"/>
                  <a:gd name="T25" fmla="*/ 0 h 26"/>
                  <a:gd name="T26" fmla="*/ 0 w 26"/>
                  <a:gd name="T27" fmla="*/ 0 h 26"/>
                  <a:gd name="T28" fmla="*/ 0 w 26"/>
                  <a:gd name="T29" fmla="*/ 0 h 26"/>
                  <a:gd name="T30" fmla="*/ 0 w 26"/>
                  <a:gd name="T31" fmla="*/ 0 h 26"/>
                  <a:gd name="T32" fmla="*/ 0 w 26"/>
                  <a:gd name="T33" fmla="*/ 0 h 26"/>
                  <a:gd name="T34" fmla="*/ 0 w 26"/>
                  <a:gd name="T35" fmla="*/ 0 h 26"/>
                  <a:gd name="T36" fmla="*/ 0 w 26"/>
                  <a:gd name="T37" fmla="*/ 0 h 26"/>
                  <a:gd name="T38" fmla="*/ 0 w 26"/>
                  <a:gd name="T39" fmla="*/ 0 h 26"/>
                  <a:gd name="T40" fmla="*/ 0 w 26"/>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 h="26">
                    <a:moveTo>
                      <a:pt x="13" y="26"/>
                    </a:moveTo>
                    <a:lnTo>
                      <a:pt x="13" y="26"/>
                    </a:lnTo>
                    <a:lnTo>
                      <a:pt x="8" y="25"/>
                    </a:lnTo>
                    <a:lnTo>
                      <a:pt x="4" y="22"/>
                    </a:lnTo>
                    <a:lnTo>
                      <a:pt x="1" y="19"/>
                    </a:lnTo>
                    <a:lnTo>
                      <a:pt x="0" y="13"/>
                    </a:lnTo>
                    <a:lnTo>
                      <a:pt x="1" y="8"/>
                    </a:lnTo>
                    <a:lnTo>
                      <a:pt x="4" y="4"/>
                    </a:lnTo>
                    <a:lnTo>
                      <a:pt x="8" y="2"/>
                    </a:lnTo>
                    <a:lnTo>
                      <a:pt x="13" y="0"/>
                    </a:lnTo>
                    <a:lnTo>
                      <a:pt x="18" y="2"/>
                    </a:lnTo>
                    <a:lnTo>
                      <a:pt x="22" y="4"/>
                    </a:lnTo>
                    <a:lnTo>
                      <a:pt x="25" y="8"/>
                    </a:lnTo>
                    <a:lnTo>
                      <a:pt x="26" y="13"/>
                    </a:lnTo>
                    <a:lnTo>
                      <a:pt x="25" y="19"/>
                    </a:lnTo>
                    <a:lnTo>
                      <a:pt x="22" y="22"/>
                    </a:lnTo>
                    <a:lnTo>
                      <a:pt x="18" y="25"/>
                    </a:lnTo>
                    <a:lnTo>
                      <a:pt x="13"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32" name="Freeform 460"/>
              <p:cNvSpPr>
                <a:spLocks noEditPoints="1"/>
              </p:cNvSpPr>
              <p:nvPr userDrawn="1"/>
            </p:nvSpPr>
            <p:spPr bwMode="auto">
              <a:xfrm>
                <a:off x="679"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w 123"/>
                  <a:gd name="T75" fmla="*/ 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3" h="124">
                    <a:moveTo>
                      <a:pt x="60" y="0"/>
                    </a:moveTo>
                    <a:lnTo>
                      <a:pt x="60" y="0"/>
                    </a:lnTo>
                    <a:lnTo>
                      <a:pt x="72" y="2"/>
                    </a:lnTo>
                    <a:lnTo>
                      <a:pt x="84" y="4"/>
                    </a:lnTo>
                    <a:lnTo>
                      <a:pt x="96" y="11"/>
                    </a:lnTo>
                    <a:lnTo>
                      <a:pt x="105" y="17"/>
                    </a:lnTo>
                    <a:lnTo>
                      <a:pt x="113" y="26"/>
                    </a:lnTo>
                    <a:lnTo>
                      <a:pt x="118" y="37"/>
                    </a:lnTo>
                    <a:lnTo>
                      <a:pt x="122" y="48"/>
                    </a:lnTo>
                    <a:lnTo>
                      <a:pt x="123" y="61"/>
                    </a:lnTo>
                    <a:lnTo>
                      <a:pt x="122" y="74"/>
                    </a:lnTo>
                    <a:lnTo>
                      <a:pt x="118" y="86"/>
                    </a:lnTo>
                    <a:lnTo>
                      <a:pt x="113" y="96"/>
                    </a:lnTo>
                    <a:lnTo>
                      <a:pt x="105" y="105"/>
                    </a:lnTo>
                    <a:lnTo>
                      <a:pt x="97" y="113"/>
                    </a:lnTo>
                    <a:lnTo>
                      <a:pt x="87" y="118"/>
                    </a:lnTo>
                    <a:lnTo>
                      <a:pt x="75" y="122"/>
                    </a:lnTo>
                    <a:lnTo>
                      <a:pt x="63" y="124"/>
                    </a:lnTo>
                    <a:lnTo>
                      <a:pt x="50" y="122"/>
                    </a:lnTo>
                    <a:lnTo>
                      <a:pt x="39" y="120"/>
                    </a:lnTo>
                    <a:lnTo>
                      <a:pt x="27" y="114"/>
                    </a:lnTo>
                    <a:lnTo>
                      <a:pt x="18" y="107"/>
                    </a:lnTo>
                    <a:lnTo>
                      <a:pt x="10" y="99"/>
                    </a:lnTo>
                    <a:lnTo>
                      <a:pt x="5" y="89"/>
                    </a:lnTo>
                    <a:lnTo>
                      <a:pt x="1" y="76"/>
                    </a:lnTo>
                    <a:lnTo>
                      <a:pt x="0" y="63"/>
                    </a:lnTo>
                    <a:lnTo>
                      <a:pt x="1" y="51"/>
                    </a:lnTo>
                    <a:lnTo>
                      <a:pt x="4" y="39"/>
                    </a:lnTo>
                    <a:lnTo>
                      <a:pt x="9" y="29"/>
                    </a:lnTo>
                    <a:lnTo>
                      <a:pt x="17" y="19"/>
                    </a:lnTo>
                    <a:lnTo>
                      <a:pt x="26" y="11"/>
                    </a:lnTo>
                    <a:lnTo>
                      <a:pt x="35" y="6"/>
                    </a:lnTo>
                    <a:lnTo>
                      <a:pt x="47" y="2"/>
                    </a:lnTo>
                    <a:lnTo>
                      <a:pt x="60" y="0"/>
                    </a:lnTo>
                    <a:close/>
                    <a:moveTo>
                      <a:pt x="62" y="117"/>
                    </a:moveTo>
                    <a:lnTo>
                      <a:pt x="62" y="117"/>
                    </a:lnTo>
                    <a:lnTo>
                      <a:pt x="71" y="116"/>
                    </a:lnTo>
                    <a:lnTo>
                      <a:pt x="79" y="112"/>
                    </a:lnTo>
                    <a:lnTo>
                      <a:pt x="85" y="107"/>
                    </a:lnTo>
                    <a:lnTo>
                      <a:pt x="91" y="99"/>
                    </a:lnTo>
                    <a:lnTo>
                      <a:pt x="95" y="91"/>
                    </a:lnTo>
                    <a:lnTo>
                      <a:pt x="97" y="82"/>
                    </a:lnTo>
                    <a:lnTo>
                      <a:pt x="98" y="73"/>
                    </a:lnTo>
                    <a:lnTo>
                      <a:pt x="98" y="64"/>
                    </a:lnTo>
                    <a:lnTo>
                      <a:pt x="98" y="56"/>
                    </a:lnTo>
                    <a:lnTo>
                      <a:pt x="97" y="46"/>
                    </a:lnTo>
                    <a:lnTo>
                      <a:pt x="93" y="37"/>
                    </a:lnTo>
                    <a:lnTo>
                      <a:pt x="89" y="28"/>
                    </a:lnTo>
                    <a:lnTo>
                      <a:pt x="84" y="20"/>
                    </a:lnTo>
                    <a:lnTo>
                      <a:pt x="78" y="13"/>
                    </a:lnTo>
                    <a:lnTo>
                      <a:pt x="70" y="10"/>
                    </a:lnTo>
                    <a:lnTo>
                      <a:pt x="65" y="8"/>
                    </a:lnTo>
                    <a:lnTo>
                      <a:pt x="60" y="7"/>
                    </a:lnTo>
                    <a:lnTo>
                      <a:pt x="50" y="8"/>
                    </a:lnTo>
                    <a:lnTo>
                      <a:pt x="43" y="12"/>
                    </a:lnTo>
                    <a:lnTo>
                      <a:pt x="37" y="19"/>
                    </a:lnTo>
                    <a:lnTo>
                      <a:pt x="32" y="25"/>
                    </a:lnTo>
                    <a:lnTo>
                      <a:pt x="28" y="34"/>
                    </a:lnTo>
                    <a:lnTo>
                      <a:pt x="26" y="42"/>
                    </a:lnTo>
                    <a:lnTo>
                      <a:pt x="25" y="51"/>
                    </a:lnTo>
                    <a:lnTo>
                      <a:pt x="23" y="60"/>
                    </a:lnTo>
                    <a:lnTo>
                      <a:pt x="25" y="69"/>
                    </a:lnTo>
                    <a:lnTo>
                      <a:pt x="26" y="78"/>
                    </a:lnTo>
                    <a:lnTo>
                      <a:pt x="28" y="87"/>
                    </a:lnTo>
                    <a:lnTo>
                      <a:pt x="32" y="96"/>
                    </a:lnTo>
                    <a:lnTo>
                      <a:pt x="39" y="104"/>
                    </a:lnTo>
                    <a:lnTo>
                      <a:pt x="45" y="111"/>
                    </a:lnTo>
                    <a:lnTo>
                      <a:pt x="53" y="116"/>
                    </a:lnTo>
                    <a:lnTo>
                      <a:pt x="58" y="117"/>
                    </a:lnTo>
                    <a:lnTo>
                      <a:pt x="62"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33" name="Freeform 461"/>
              <p:cNvSpPr>
                <a:spLocks/>
              </p:cNvSpPr>
              <p:nvPr userDrawn="1"/>
            </p:nvSpPr>
            <p:spPr bwMode="auto">
              <a:xfrm>
                <a:off x="679"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 h="124">
                    <a:moveTo>
                      <a:pt x="60" y="0"/>
                    </a:moveTo>
                    <a:lnTo>
                      <a:pt x="60" y="0"/>
                    </a:lnTo>
                    <a:lnTo>
                      <a:pt x="72" y="2"/>
                    </a:lnTo>
                    <a:lnTo>
                      <a:pt x="84" y="4"/>
                    </a:lnTo>
                    <a:lnTo>
                      <a:pt x="96" y="11"/>
                    </a:lnTo>
                    <a:lnTo>
                      <a:pt x="105" y="17"/>
                    </a:lnTo>
                    <a:lnTo>
                      <a:pt x="113" y="26"/>
                    </a:lnTo>
                    <a:lnTo>
                      <a:pt x="118" y="37"/>
                    </a:lnTo>
                    <a:lnTo>
                      <a:pt x="122" y="48"/>
                    </a:lnTo>
                    <a:lnTo>
                      <a:pt x="123" y="61"/>
                    </a:lnTo>
                    <a:lnTo>
                      <a:pt x="122" y="74"/>
                    </a:lnTo>
                    <a:lnTo>
                      <a:pt x="118" y="86"/>
                    </a:lnTo>
                    <a:lnTo>
                      <a:pt x="113" y="96"/>
                    </a:lnTo>
                    <a:lnTo>
                      <a:pt x="105" y="105"/>
                    </a:lnTo>
                    <a:lnTo>
                      <a:pt x="97" y="113"/>
                    </a:lnTo>
                    <a:lnTo>
                      <a:pt x="87" y="118"/>
                    </a:lnTo>
                    <a:lnTo>
                      <a:pt x="75" y="122"/>
                    </a:lnTo>
                    <a:lnTo>
                      <a:pt x="63" y="124"/>
                    </a:lnTo>
                    <a:lnTo>
                      <a:pt x="50" y="122"/>
                    </a:lnTo>
                    <a:lnTo>
                      <a:pt x="39" y="120"/>
                    </a:lnTo>
                    <a:lnTo>
                      <a:pt x="27" y="114"/>
                    </a:lnTo>
                    <a:lnTo>
                      <a:pt x="18" y="107"/>
                    </a:lnTo>
                    <a:lnTo>
                      <a:pt x="10" y="99"/>
                    </a:lnTo>
                    <a:lnTo>
                      <a:pt x="5" y="89"/>
                    </a:lnTo>
                    <a:lnTo>
                      <a:pt x="1" y="76"/>
                    </a:lnTo>
                    <a:lnTo>
                      <a:pt x="0" y="63"/>
                    </a:lnTo>
                    <a:lnTo>
                      <a:pt x="1" y="51"/>
                    </a:lnTo>
                    <a:lnTo>
                      <a:pt x="4" y="39"/>
                    </a:lnTo>
                    <a:lnTo>
                      <a:pt x="9" y="29"/>
                    </a:lnTo>
                    <a:lnTo>
                      <a:pt x="17" y="19"/>
                    </a:lnTo>
                    <a:lnTo>
                      <a:pt x="26" y="11"/>
                    </a:lnTo>
                    <a:lnTo>
                      <a:pt x="35" y="6"/>
                    </a:lnTo>
                    <a:lnTo>
                      <a:pt x="47" y="2"/>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34" name="Freeform 462"/>
              <p:cNvSpPr>
                <a:spLocks/>
              </p:cNvSpPr>
              <p:nvPr userDrawn="1"/>
            </p:nvSpPr>
            <p:spPr bwMode="auto">
              <a:xfrm>
                <a:off x="686" y="294"/>
                <a:ext cx="25" cy="37"/>
              </a:xfrm>
              <a:custGeom>
                <a:avLst/>
                <a:gdLst>
                  <a:gd name="T0" fmla="*/ 0 w 75"/>
                  <a:gd name="T1" fmla="*/ 0 h 110"/>
                  <a:gd name="T2" fmla="*/ 0 w 75"/>
                  <a:gd name="T3" fmla="*/ 0 h 110"/>
                  <a:gd name="T4" fmla="*/ 0 w 75"/>
                  <a:gd name="T5" fmla="*/ 0 h 110"/>
                  <a:gd name="T6" fmla="*/ 0 w 75"/>
                  <a:gd name="T7" fmla="*/ 0 h 110"/>
                  <a:gd name="T8" fmla="*/ 0 w 75"/>
                  <a:gd name="T9" fmla="*/ 0 h 110"/>
                  <a:gd name="T10" fmla="*/ 0 w 75"/>
                  <a:gd name="T11" fmla="*/ 0 h 110"/>
                  <a:gd name="T12" fmla="*/ 0 w 75"/>
                  <a:gd name="T13" fmla="*/ 0 h 110"/>
                  <a:gd name="T14" fmla="*/ 0 w 75"/>
                  <a:gd name="T15" fmla="*/ 0 h 110"/>
                  <a:gd name="T16" fmla="*/ 0 w 75"/>
                  <a:gd name="T17" fmla="*/ 0 h 110"/>
                  <a:gd name="T18" fmla="*/ 0 w 75"/>
                  <a:gd name="T19" fmla="*/ 0 h 110"/>
                  <a:gd name="T20" fmla="*/ 0 w 75"/>
                  <a:gd name="T21" fmla="*/ 0 h 110"/>
                  <a:gd name="T22" fmla="*/ 0 w 75"/>
                  <a:gd name="T23" fmla="*/ 0 h 110"/>
                  <a:gd name="T24" fmla="*/ 0 w 75"/>
                  <a:gd name="T25" fmla="*/ 0 h 110"/>
                  <a:gd name="T26" fmla="*/ 0 w 75"/>
                  <a:gd name="T27" fmla="*/ 0 h 110"/>
                  <a:gd name="T28" fmla="*/ 0 w 75"/>
                  <a:gd name="T29" fmla="*/ 0 h 110"/>
                  <a:gd name="T30" fmla="*/ 0 w 75"/>
                  <a:gd name="T31" fmla="*/ 0 h 110"/>
                  <a:gd name="T32" fmla="*/ 0 w 75"/>
                  <a:gd name="T33" fmla="*/ 0 h 110"/>
                  <a:gd name="T34" fmla="*/ 0 w 75"/>
                  <a:gd name="T35" fmla="*/ 0 h 110"/>
                  <a:gd name="T36" fmla="*/ 0 w 75"/>
                  <a:gd name="T37" fmla="*/ 0 h 110"/>
                  <a:gd name="T38" fmla="*/ 0 w 75"/>
                  <a:gd name="T39" fmla="*/ 0 h 110"/>
                  <a:gd name="T40" fmla="*/ 0 w 75"/>
                  <a:gd name="T41" fmla="*/ 0 h 110"/>
                  <a:gd name="T42" fmla="*/ 0 w 75"/>
                  <a:gd name="T43" fmla="*/ 0 h 110"/>
                  <a:gd name="T44" fmla="*/ 0 w 75"/>
                  <a:gd name="T45" fmla="*/ 0 h 110"/>
                  <a:gd name="T46" fmla="*/ 0 w 75"/>
                  <a:gd name="T47" fmla="*/ 0 h 110"/>
                  <a:gd name="T48" fmla="*/ 0 w 75"/>
                  <a:gd name="T49" fmla="*/ 0 h 110"/>
                  <a:gd name="T50" fmla="*/ 0 w 75"/>
                  <a:gd name="T51" fmla="*/ 0 h 110"/>
                  <a:gd name="T52" fmla="*/ 0 w 75"/>
                  <a:gd name="T53" fmla="*/ 0 h 110"/>
                  <a:gd name="T54" fmla="*/ 0 w 75"/>
                  <a:gd name="T55" fmla="*/ 0 h 110"/>
                  <a:gd name="T56" fmla="*/ 0 w 75"/>
                  <a:gd name="T57" fmla="*/ 0 h 110"/>
                  <a:gd name="T58" fmla="*/ 0 w 75"/>
                  <a:gd name="T59" fmla="*/ 0 h 110"/>
                  <a:gd name="T60" fmla="*/ 0 w 75"/>
                  <a:gd name="T61" fmla="*/ 0 h 110"/>
                  <a:gd name="T62" fmla="*/ 0 w 75"/>
                  <a:gd name="T63" fmla="*/ 0 h 110"/>
                  <a:gd name="T64" fmla="*/ 0 w 75"/>
                  <a:gd name="T65" fmla="*/ 0 h 110"/>
                  <a:gd name="T66" fmla="*/ 0 w 75"/>
                  <a:gd name="T67" fmla="*/ 0 h 110"/>
                  <a:gd name="T68" fmla="*/ 0 w 75"/>
                  <a:gd name="T69" fmla="*/ 0 h 110"/>
                  <a:gd name="T70" fmla="*/ 0 w 75"/>
                  <a:gd name="T71" fmla="*/ 0 h 110"/>
                  <a:gd name="T72" fmla="*/ 0 w 75"/>
                  <a:gd name="T73" fmla="*/ 0 h 110"/>
                  <a:gd name="T74" fmla="*/ 0 w 75"/>
                  <a:gd name="T75" fmla="*/ 0 h 110"/>
                  <a:gd name="T76" fmla="*/ 0 w 75"/>
                  <a:gd name="T77" fmla="*/ 0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5" h="110">
                    <a:moveTo>
                      <a:pt x="39" y="110"/>
                    </a:moveTo>
                    <a:lnTo>
                      <a:pt x="39" y="110"/>
                    </a:lnTo>
                    <a:lnTo>
                      <a:pt x="48" y="109"/>
                    </a:lnTo>
                    <a:lnTo>
                      <a:pt x="56" y="105"/>
                    </a:lnTo>
                    <a:lnTo>
                      <a:pt x="62" y="100"/>
                    </a:lnTo>
                    <a:lnTo>
                      <a:pt x="68" y="92"/>
                    </a:lnTo>
                    <a:lnTo>
                      <a:pt x="72" y="84"/>
                    </a:lnTo>
                    <a:lnTo>
                      <a:pt x="74" y="75"/>
                    </a:lnTo>
                    <a:lnTo>
                      <a:pt x="75" y="66"/>
                    </a:lnTo>
                    <a:lnTo>
                      <a:pt x="75" y="57"/>
                    </a:lnTo>
                    <a:lnTo>
                      <a:pt x="75" y="49"/>
                    </a:lnTo>
                    <a:lnTo>
                      <a:pt x="74" y="39"/>
                    </a:lnTo>
                    <a:lnTo>
                      <a:pt x="70" y="30"/>
                    </a:lnTo>
                    <a:lnTo>
                      <a:pt x="66" y="21"/>
                    </a:lnTo>
                    <a:lnTo>
                      <a:pt x="61" y="13"/>
                    </a:lnTo>
                    <a:lnTo>
                      <a:pt x="55" y="6"/>
                    </a:lnTo>
                    <a:lnTo>
                      <a:pt x="47" y="3"/>
                    </a:lnTo>
                    <a:lnTo>
                      <a:pt x="42" y="1"/>
                    </a:lnTo>
                    <a:lnTo>
                      <a:pt x="37" y="0"/>
                    </a:lnTo>
                    <a:lnTo>
                      <a:pt x="27" y="1"/>
                    </a:lnTo>
                    <a:lnTo>
                      <a:pt x="20" y="5"/>
                    </a:lnTo>
                    <a:lnTo>
                      <a:pt x="14" y="12"/>
                    </a:lnTo>
                    <a:lnTo>
                      <a:pt x="9" y="18"/>
                    </a:lnTo>
                    <a:lnTo>
                      <a:pt x="5" y="27"/>
                    </a:lnTo>
                    <a:lnTo>
                      <a:pt x="3" y="35"/>
                    </a:lnTo>
                    <a:lnTo>
                      <a:pt x="2" y="44"/>
                    </a:lnTo>
                    <a:lnTo>
                      <a:pt x="0" y="53"/>
                    </a:lnTo>
                    <a:lnTo>
                      <a:pt x="2" y="62"/>
                    </a:lnTo>
                    <a:lnTo>
                      <a:pt x="3" y="71"/>
                    </a:lnTo>
                    <a:lnTo>
                      <a:pt x="5" y="80"/>
                    </a:lnTo>
                    <a:lnTo>
                      <a:pt x="9" y="89"/>
                    </a:lnTo>
                    <a:lnTo>
                      <a:pt x="16" y="97"/>
                    </a:lnTo>
                    <a:lnTo>
                      <a:pt x="22" y="104"/>
                    </a:lnTo>
                    <a:lnTo>
                      <a:pt x="30" y="109"/>
                    </a:lnTo>
                    <a:lnTo>
                      <a:pt x="35" y="110"/>
                    </a:lnTo>
                    <a:lnTo>
                      <a:pt x="39" y="1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35" name="Freeform 463"/>
              <p:cNvSpPr>
                <a:spLocks/>
              </p:cNvSpPr>
              <p:nvPr userDrawn="1"/>
            </p:nvSpPr>
            <p:spPr bwMode="auto">
              <a:xfrm>
                <a:off x="727" y="292"/>
                <a:ext cx="44"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120">
                    <a:moveTo>
                      <a:pt x="17" y="35"/>
                    </a:moveTo>
                    <a:lnTo>
                      <a:pt x="17" y="35"/>
                    </a:lnTo>
                    <a:lnTo>
                      <a:pt x="17" y="29"/>
                    </a:lnTo>
                    <a:lnTo>
                      <a:pt x="15" y="25"/>
                    </a:lnTo>
                    <a:lnTo>
                      <a:pt x="9" y="21"/>
                    </a:lnTo>
                    <a:lnTo>
                      <a:pt x="2" y="19"/>
                    </a:lnTo>
                    <a:lnTo>
                      <a:pt x="2" y="13"/>
                    </a:lnTo>
                    <a:lnTo>
                      <a:pt x="19" y="8"/>
                    </a:lnTo>
                    <a:lnTo>
                      <a:pt x="37" y="0"/>
                    </a:lnTo>
                    <a:lnTo>
                      <a:pt x="38" y="2"/>
                    </a:lnTo>
                    <a:lnTo>
                      <a:pt x="38" y="3"/>
                    </a:lnTo>
                    <a:lnTo>
                      <a:pt x="38" y="20"/>
                    </a:lnTo>
                    <a:lnTo>
                      <a:pt x="50" y="12"/>
                    </a:lnTo>
                    <a:lnTo>
                      <a:pt x="60" y="7"/>
                    </a:lnTo>
                    <a:lnTo>
                      <a:pt x="72" y="2"/>
                    </a:lnTo>
                    <a:lnTo>
                      <a:pt x="77" y="0"/>
                    </a:lnTo>
                    <a:lnTo>
                      <a:pt x="83" y="0"/>
                    </a:lnTo>
                    <a:lnTo>
                      <a:pt x="91" y="2"/>
                    </a:lnTo>
                    <a:lnTo>
                      <a:pt x="98" y="3"/>
                    </a:lnTo>
                    <a:lnTo>
                      <a:pt x="103" y="7"/>
                    </a:lnTo>
                    <a:lnTo>
                      <a:pt x="107" y="11"/>
                    </a:lnTo>
                    <a:lnTo>
                      <a:pt x="111" y="17"/>
                    </a:lnTo>
                    <a:lnTo>
                      <a:pt x="112" y="22"/>
                    </a:lnTo>
                    <a:lnTo>
                      <a:pt x="113" y="30"/>
                    </a:lnTo>
                    <a:lnTo>
                      <a:pt x="113" y="37"/>
                    </a:lnTo>
                    <a:lnTo>
                      <a:pt x="113" y="104"/>
                    </a:lnTo>
                    <a:lnTo>
                      <a:pt x="114" y="109"/>
                    </a:lnTo>
                    <a:lnTo>
                      <a:pt x="117" y="112"/>
                    </a:lnTo>
                    <a:lnTo>
                      <a:pt x="121" y="113"/>
                    </a:lnTo>
                    <a:lnTo>
                      <a:pt x="126" y="113"/>
                    </a:lnTo>
                    <a:lnTo>
                      <a:pt x="131" y="113"/>
                    </a:lnTo>
                    <a:lnTo>
                      <a:pt x="131" y="120"/>
                    </a:lnTo>
                    <a:lnTo>
                      <a:pt x="104" y="120"/>
                    </a:lnTo>
                    <a:lnTo>
                      <a:pt x="76" y="120"/>
                    </a:lnTo>
                    <a:lnTo>
                      <a:pt x="76" y="113"/>
                    </a:lnTo>
                    <a:lnTo>
                      <a:pt x="81" y="113"/>
                    </a:lnTo>
                    <a:lnTo>
                      <a:pt x="85" y="113"/>
                    </a:lnTo>
                    <a:lnTo>
                      <a:pt x="89" y="112"/>
                    </a:lnTo>
                    <a:lnTo>
                      <a:pt x="91" y="109"/>
                    </a:lnTo>
                    <a:lnTo>
                      <a:pt x="92" y="104"/>
                    </a:lnTo>
                    <a:lnTo>
                      <a:pt x="92" y="37"/>
                    </a:lnTo>
                    <a:lnTo>
                      <a:pt x="92" y="32"/>
                    </a:lnTo>
                    <a:lnTo>
                      <a:pt x="91" y="28"/>
                    </a:lnTo>
                    <a:lnTo>
                      <a:pt x="89" y="24"/>
                    </a:lnTo>
                    <a:lnTo>
                      <a:pt x="86" y="20"/>
                    </a:lnTo>
                    <a:lnTo>
                      <a:pt x="83" y="17"/>
                    </a:lnTo>
                    <a:lnTo>
                      <a:pt x="78" y="16"/>
                    </a:lnTo>
                    <a:lnTo>
                      <a:pt x="69" y="15"/>
                    </a:lnTo>
                    <a:lnTo>
                      <a:pt x="61" y="16"/>
                    </a:lnTo>
                    <a:lnTo>
                      <a:pt x="54" y="19"/>
                    </a:lnTo>
                    <a:lnTo>
                      <a:pt x="38" y="28"/>
                    </a:lnTo>
                    <a:lnTo>
                      <a:pt x="38" y="104"/>
                    </a:lnTo>
                    <a:lnTo>
                      <a:pt x="39" y="109"/>
                    </a:lnTo>
                    <a:lnTo>
                      <a:pt x="42" y="112"/>
                    </a:lnTo>
                    <a:lnTo>
                      <a:pt x="46" y="113"/>
                    </a:lnTo>
                    <a:lnTo>
                      <a:pt x="51" y="113"/>
                    </a:lnTo>
                    <a:lnTo>
                      <a:pt x="56" y="113"/>
                    </a:lnTo>
                    <a:lnTo>
                      <a:pt x="56" y="120"/>
                    </a:lnTo>
                    <a:lnTo>
                      <a:pt x="29" y="120"/>
                    </a:lnTo>
                    <a:lnTo>
                      <a:pt x="0" y="120"/>
                    </a:lnTo>
                    <a:lnTo>
                      <a:pt x="0" y="113"/>
                    </a:lnTo>
                    <a:lnTo>
                      <a:pt x="6" y="113"/>
                    </a:lnTo>
                    <a:lnTo>
                      <a:pt x="9" y="113"/>
                    </a:lnTo>
                    <a:lnTo>
                      <a:pt x="13" y="112"/>
                    </a:lnTo>
                    <a:lnTo>
                      <a:pt x="16" y="109"/>
                    </a:lnTo>
                    <a:lnTo>
                      <a:pt x="17" y="104"/>
                    </a:lnTo>
                    <a:lnTo>
                      <a:pt x="1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36" name="Freeform 464"/>
              <p:cNvSpPr>
                <a:spLocks noEditPoints="1"/>
              </p:cNvSpPr>
              <p:nvPr userDrawn="1"/>
            </p:nvSpPr>
            <p:spPr bwMode="auto">
              <a:xfrm>
                <a:off x="777" y="292"/>
                <a:ext cx="37" cy="41"/>
              </a:xfrm>
              <a:custGeom>
                <a:avLst/>
                <a:gdLst>
                  <a:gd name="T0" fmla="*/ 0 w 112"/>
                  <a:gd name="T1" fmla="*/ 0 h 124"/>
                  <a:gd name="T2" fmla="*/ 0 w 112"/>
                  <a:gd name="T3" fmla="*/ 0 h 124"/>
                  <a:gd name="T4" fmla="*/ 0 w 112"/>
                  <a:gd name="T5" fmla="*/ 0 h 124"/>
                  <a:gd name="T6" fmla="*/ 0 w 112"/>
                  <a:gd name="T7" fmla="*/ 0 h 124"/>
                  <a:gd name="T8" fmla="*/ 0 w 112"/>
                  <a:gd name="T9" fmla="*/ 0 h 124"/>
                  <a:gd name="T10" fmla="*/ 0 w 112"/>
                  <a:gd name="T11" fmla="*/ 0 h 124"/>
                  <a:gd name="T12" fmla="*/ 0 w 112"/>
                  <a:gd name="T13" fmla="*/ 0 h 124"/>
                  <a:gd name="T14" fmla="*/ 0 w 112"/>
                  <a:gd name="T15" fmla="*/ 0 h 124"/>
                  <a:gd name="T16" fmla="*/ 0 w 112"/>
                  <a:gd name="T17" fmla="*/ 0 h 124"/>
                  <a:gd name="T18" fmla="*/ 0 w 112"/>
                  <a:gd name="T19" fmla="*/ 0 h 124"/>
                  <a:gd name="T20" fmla="*/ 0 w 112"/>
                  <a:gd name="T21" fmla="*/ 0 h 124"/>
                  <a:gd name="T22" fmla="*/ 0 w 112"/>
                  <a:gd name="T23" fmla="*/ 0 h 124"/>
                  <a:gd name="T24" fmla="*/ 0 w 112"/>
                  <a:gd name="T25" fmla="*/ 0 h 124"/>
                  <a:gd name="T26" fmla="*/ 0 w 112"/>
                  <a:gd name="T27" fmla="*/ 0 h 124"/>
                  <a:gd name="T28" fmla="*/ 0 w 112"/>
                  <a:gd name="T29" fmla="*/ 0 h 124"/>
                  <a:gd name="T30" fmla="*/ 0 w 112"/>
                  <a:gd name="T31" fmla="*/ 0 h 124"/>
                  <a:gd name="T32" fmla="*/ 0 w 112"/>
                  <a:gd name="T33" fmla="*/ 0 h 124"/>
                  <a:gd name="T34" fmla="*/ 0 w 112"/>
                  <a:gd name="T35" fmla="*/ 0 h 124"/>
                  <a:gd name="T36" fmla="*/ 0 w 112"/>
                  <a:gd name="T37" fmla="*/ 0 h 124"/>
                  <a:gd name="T38" fmla="*/ 0 w 112"/>
                  <a:gd name="T39" fmla="*/ 0 h 124"/>
                  <a:gd name="T40" fmla="*/ 0 w 112"/>
                  <a:gd name="T41" fmla="*/ 0 h 124"/>
                  <a:gd name="T42" fmla="*/ 0 w 112"/>
                  <a:gd name="T43" fmla="*/ 0 h 124"/>
                  <a:gd name="T44" fmla="*/ 0 w 112"/>
                  <a:gd name="T45" fmla="*/ 0 h 124"/>
                  <a:gd name="T46" fmla="*/ 0 w 112"/>
                  <a:gd name="T47" fmla="*/ 0 h 124"/>
                  <a:gd name="T48" fmla="*/ 0 w 112"/>
                  <a:gd name="T49" fmla="*/ 0 h 124"/>
                  <a:gd name="T50" fmla="*/ 0 w 112"/>
                  <a:gd name="T51" fmla="*/ 0 h 124"/>
                  <a:gd name="T52" fmla="*/ 0 w 112"/>
                  <a:gd name="T53" fmla="*/ 0 h 124"/>
                  <a:gd name="T54" fmla="*/ 0 w 112"/>
                  <a:gd name="T55" fmla="*/ 0 h 124"/>
                  <a:gd name="T56" fmla="*/ 0 w 112"/>
                  <a:gd name="T57" fmla="*/ 0 h 124"/>
                  <a:gd name="T58" fmla="*/ 0 w 112"/>
                  <a:gd name="T59" fmla="*/ 0 h 124"/>
                  <a:gd name="T60" fmla="*/ 0 w 112"/>
                  <a:gd name="T61" fmla="*/ 0 h 124"/>
                  <a:gd name="T62" fmla="*/ 0 w 112"/>
                  <a:gd name="T63" fmla="*/ 0 h 124"/>
                  <a:gd name="T64" fmla="*/ 0 w 112"/>
                  <a:gd name="T65" fmla="*/ 0 h 124"/>
                  <a:gd name="T66" fmla="*/ 0 w 112"/>
                  <a:gd name="T67" fmla="*/ 0 h 124"/>
                  <a:gd name="T68" fmla="*/ 0 w 112"/>
                  <a:gd name="T69" fmla="*/ 0 h 124"/>
                  <a:gd name="T70" fmla="*/ 0 w 112"/>
                  <a:gd name="T71" fmla="*/ 0 h 124"/>
                  <a:gd name="T72" fmla="*/ 0 w 112"/>
                  <a:gd name="T73" fmla="*/ 0 h 124"/>
                  <a:gd name="T74" fmla="*/ 0 w 112"/>
                  <a:gd name="T75" fmla="*/ 0 h 124"/>
                  <a:gd name="T76" fmla="*/ 0 w 112"/>
                  <a:gd name="T77" fmla="*/ 0 h 124"/>
                  <a:gd name="T78" fmla="*/ 0 w 112"/>
                  <a:gd name="T79" fmla="*/ 0 h 124"/>
                  <a:gd name="T80" fmla="*/ 0 w 112"/>
                  <a:gd name="T81" fmla="*/ 0 h 124"/>
                  <a:gd name="T82" fmla="*/ 0 w 112"/>
                  <a:gd name="T83" fmla="*/ 0 h 124"/>
                  <a:gd name="T84" fmla="*/ 0 w 112"/>
                  <a:gd name="T85" fmla="*/ 0 h 124"/>
                  <a:gd name="T86" fmla="*/ 0 w 112"/>
                  <a:gd name="T87" fmla="*/ 0 h 124"/>
                  <a:gd name="T88" fmla="*/ 0 w 112"/>
                  <a:gd name="T89" fmla="*/ 0 h 124"/>
                  <a:gd name="T90" fmla="*/ 0 w 112"/>
                  <a:gd name="T91" fmla="*/ 0 h 124"/>
                  <a:gd name="T92" fmla="*/ 0 w 112"/>
                  <a:gd name="T93" fmla="*/ 0 h 124"/>
                  <a:gd name="T94" fmla="*/ 0 w 112"/>
                  <a:gd name="T95" fmla="*/ 0 h 124"/>
                  <a:gd name="T96" fmla="*/ 0 w 112"/>
                  <a:gd name="T97" fmla="*/ 0 h 124"/>
                  <a:gd name="T98" fmla="*/ 0 w 112"/>
                  <a:gd name="T99" fmla="*/ 0 h 124"/>
                  <a:gd name="T100" fmla="*/ 0 w 112"/>
                  <a:gd name="T101" fmla="*/ 0 h 124"/>
                  <a:gd name="T102" fmla="*/ 0 w 112"/>
                  <a:gd name="T103" fmla="*/ 0 h 124"/>
                  <a:gd name="T104" fmla="*/ 0 w 112"/>
                  <a:gd name="T105" fmla="*/ 0 h 124"/>
                  <a:gd name="T106" fmla="*/ 0 w 112"/>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2" h="124">
                    <a:moveTo>
                      <a:pt x="112" y="109"/>
                    </a:moveTo>
                    <a:lnTo>
                      <a:pt x="112" y="109"/>
                    </a:lnTo>
                    <a:lnTo>
                      <a:pt x="105" y="114"/>
                    </a:lnTo>
                    <a:lnTo>
                      <a:pt x="100" y="120"/>
                    </a:lnTo>
                    <a:lnTo>
                      <a:pt x="92" y="122"/>
                    </a:lnTo>
                    <a:lnTo>
                      <a:pt x="86" y="124"/>
                    </a:lnTo>
                    <a:lnTo>
                      <a:pt x="82" y="124"/>
                    </a:lnTo>
                    <a:lnTo>
                      <a:pt x="78" y="122"/>
                    </a:lnTo>
                    <a:lnTo>
                      <a:pt x="75" y="120"/>
                    </a:lnTo>
                    <a:lnTo>
                      <a:pt x="73" y="118"/>
                    </a:lnTo>
                    <a:lnTo>
                      <a:pt x="70" y="112"/>
                    </a:lnTo>
                    <a:lnTo>
                      <a:pt x="69" y="104"/>
                    </a:lnTo>
                    <a:lnTo>
                      <a:pt x="60" y="112"/>
                    </a:lnTo>
                    <a:lnTo>
                      <a:pt x="51" y="118"/>
                    </a:lnTo>
                    <a:lnTo>
                      <a:pt x="40" y="122"/>
                    </a:lnTo>
                    <a:lnTo>
                      <a:pt x="29" y="124"/>
                    </a:lnTo>
                    <a:lnTo>
                      <a:pt x="22" y="124"/>
                    </a:lnTo>
                    <a:lnTo>
                      <a:pt x="17" y="122"/>
                    </a:lnTo>
                    <a:lnTo>
                      <a:pt x="13" y="120"/>
                    </a:lnTo>
                    <a:lnTo>
                      <a:pt x="8" y="116"/>
                    </a:lnTo>
                    <a:lnTo>
                      <a:pt x="5" y="113"/>
                    </a:lnTo>
                    <a:lnTo>
                      <a:pt x="3" y="108"/>
                    </a:lnTo>
                    <a:lnTo>
                      <a:pt x="1" y="104"/>
                    </a:lnTo>
                    <a:lnTo>
                      <a:pt x="0" y="99"/>
                    </a:lnTo>
                    <a:lnTo>
                      <a:pt x="1" y="91"/>
                    </a:lnTo>
                    <a:lnTo>
                      <a:pt x="4" y="86"/>
                    </a:lnTo>
                    <a:lnTo>
                      <a:pt x="8" y="81"/>
                    </a:lnTo>
                    <a:lnTo>
                      <a:pt x="14" y="76"/>
                    </a:lnTo>
                    <a:lnTo>
                      <a:pt x="22" y="72"/>
                    </a:lnTo>
                    <a:lnTo>
                      <a:pt x="34" y="67"/>
                    </a:lnTo>
                    <a:lnTo>
                      <a:pt x="69" y="55"/>
                    </a:lnTo>
                    <a:lnTo>
                      <a:pt x="69" y="37"/>
                    </a:lnTo>
                    <a:lnTo>
                      <a:pt x="69" y="32"/>
                    </a:lnTo>
                    <a:lnTo>
                      <a:pt x="68" y="28"/>
                    </a:lnTo>
                    <a:lnTo>
                      <a:pt x="65" y="24"/>
                    </a:lnTo>
                    <a:lnTo>
                      <a:pt x="62" y="20"/>
                    </a:lnTo>
                    <a:lnTo>
                      <a:pt x="58" y="19"/>
                    </a:lnTo>
                    <a:lnTo>
                      <a:pt x="55" y="16"/>
                    </a:lnTo>
                    <a:lnTo>
                      <a:pt x="49" y="15"/>
                    </a:lnTo>
                    <a:lnTo>
                      <a:pt x="43" y="15"/>
                    </a:lnTo>
                    <a:lnTo>
                      <a:pt x="35" y="16"/>
                    </a:lnTo>
                    <a:lnTo>
                      <a:pt x="30" y="20"/>
                    </a:lnTo>
                    <a:lnTo>
                      <a:pt x="25" y="25"/>
                    </a:lnTo>
                    <a:lnTo>
                      <a:pt x="23" y="33"/>
                    </a:lnTo>
                    <a:lnTo>
                      <a:pt x="22" y="38"/>
                    </a:lnTo>
                    <a:lnTo>
                      <a:pt x="18" y="41"/>
                    </a:lnTo>
                    <a:lnTo>
                      <a:pt x="14" y="43"/>
                    </a:lnTo>
                    <a:lnTo>
                      <a:pt x="9" y="45"/>
                    </a:lnTo>
                    <a:lnTo>
                      <a:pt x="7" y="43"/>
                    </a:lnTo>
                    <a:lnTo>
                      <a:pt x="5" y="42"/>
                    </a:lnTo>
                    <a:lnTo>
                      <a:pt x="4" y="39"/>
                    </a:lnTo>
                    <a:lnTo>
                      <a:pt x="5" y="34"/>
                    </a:lnTo>
                    <a:lnTo>
                      <a:pt x="7" y="29"/>
                    </a:lnTo>
                    <a:lnTo>
                      <a:pt x="9" y="26"/>
                    </a:lnTo>
                    <a:lnTo>
                      <a:pt x="12" y="22"/>
                    </a:lnTo>
                    <a:lnTo>
                      <a:pt x="22" y="16"/>
                    </a:lnTo>
                    <a:lnTo>
                      <a:pt x="34" y="10"/>
                    </a:lnTo>
                    <a:lnTo>
                      <a:pt x="46" y="3"/>
                    </a:lnTo>
                    <a:lnTo>
                      <a:pt x="51" y="2"/>
                    </a:lnTo>
                    <a:lnTo>
                      <a:pt x="57" y="0"/>
                    </a:lnTo>
                    <a:lnTo>
                      <a:pt x="68" y="2"/>
                    </a:lnTo>
                    <a:lnTo>
                      <a:pt x="78" y="6"/>
                    </a:lnTo>
                    <a:lnTo>
                      <a:pt x="83" y="10"/>
                    </a:lnTo>
                    <a:lnTo>
                      <a:pt x="86" y="13"/>
                    </a:lnTo>
                    <a:lnTo>
                      <a:pt x="88" y="17"/>
                    </a:lnTo>
                    <a:lnTo>
                      <a:pt x="90" y="22"/>
                    </a:lnTo>
                    <a:lnTo>
                      <a:pt x="90" y="95"/>
                    </a:lnTo>
                    <a:lnTo>
                      <a:pt x="91" y="102"/>
                    </a:lnTo>
                    <a:lnTo>
                      <a:pt x="92" y="107"/>
                    </a:lnTo>
                    <a:lnTo>
                      <a:pt x="95" y="109"/>
                    </a:lnTo>
                    <a:lnTo>
                      <a:pt x="99" y="109"/>
                    </a:lnTo>
                    <a:lnTo>
                      <a:pt x="104" y="108"/>
                    </a:lnTo>
                    <a:lnTo>
                      <a:pt x="109" y="105"/>
                    </a:lnTo>
                    <a:lnTo>
                      <a:pt x="112" y="109"/>
                    </a:lnTo>
                    <a:close/>
                    <a:moveTo>
                      <a:pt x="69" y="63"/>
                    </a:moveTo>
                    <a:lnTo>
                      <a:pt x="69" y="63"/>
                    </a:lnTo>
                    <a:lnTo>
                      <a:pt x="56" y="67"/>
                    </a:lnTo>
                    <a:lnTo>
                      <a:pt x="40" y="72"/>
                    </a:lnTo>
                    <a:lnTo>
                      <a:pt x="33" y="76"/>
                    </a:lnTo>
                    <a:lnTo>
                      <a:pt x="27" y="81"/>
                    </a:lnTo>
                    <a:lnTo>
                      <a:pt x="23" y="86"/>
                    </a:lnTo>
                    <a:lnTo>
                      <a:pt x="22" y="90"/>
                    </a:lnTo>
                    <a:lnTo>
                      <a:pt x="21" y="92"/>
                    </a:lnTo>
                    <a:lnTo>
                      <a:pt x="23" y="100"/>
                    </a:lnTo>
                    <a:lnTo>
                      <a:pt x="27" y="105"/>
                    </a:lnTo>
                    <a:lnTo>
                      <a:pt x="33" y="111"/>
                    </a:lnTo>
                    <a:lnTo>
                      <a:pt x="36" y="111"/>
                    </a:lnTo>
                    <a:lnTo>
                      <a:pt x="40" y="112"/>
                    </a:lnTo>
                    <a:lnTo>
                      <a:pt x="48" y="111"/>
                    </a:lnTo>
                    <a:lnTo>
                      <a:pt x="56" y="107"/>
                    </a:lnTo>
                    <a:lnTo>
                      <a:pt x="62" y="102"/>
                    </a:lnTo>
                    <a:lnTo>
                      <a:pt x="69" y="96"/>
                    </a:lnTo>
                    <a:lnTo>
                      <a:pt x="69"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37" name="Freeform 465"/>
              <p:cNvSpPr>
                <a:spLocks/>
              </p:cNvSpPr>
              <p:nvPr userDrawn="1"/>
            </p:nvSpPr>
            <p:spPr bwMode="auto">
              <a:xfrm>
                <a:off x="819" y="265"/>
                <a:ext cx="19" cy="67"/>
              </a:xfrm>
              <a:custGeom>
                <a:avLst/>
                <a:gdLst>
                  <a:gd name="T0" fmla="*/ 0 w 56"/>
                  <a:gd name="T1" fmla="*/ 0 h 200"/>
                  <a:gd name="T2" fmla="*/ 0 w 56"/>
                  <a:gd name="T3" fmla="*/ 0 h 200"/>
                  <a:gd name="T4" fmla="*/ 0 w 56"/>
                  <a:gd name="T5" fmla="*/ 0 h 200"/>
                  <a:gd name="T6" fmla="*/ 0 w 56"/>
                  <a:gd name="T7" fmla="*/ 0 h 200"/>
                  <a:gd name="T8" fmla="*/ 0 w 56"/>
                  <a:gd name="T9" fmla="*/ 0 h 200"/>
                  <a:gd name="T10" fmla="*/ 0 w 56"/>
                  <a:gd name="T11" fmla="*/ 0 h 200"/>
                  <a:gd name="T12" fmla="*/ 0 w 56"/>
                  <a:gd name="T13" fmla="*/ 0 h 200"/>
                  <a:gd name="T14" fmla="*/ 0 w 56"/>
                  <a:gd name="T15" fmla="*/ 0 h 200"/>
                  <a:gd name="T16" fmla="*/ 0 w 56"/>
                  <a:gd name="T17" fmla="*/ 0 h 200"/>
                  <a:gd name="T18" fmla="*/ 0 w 56"/>
                  <a:gd name="T19" fmla="*/ 0 h 200"/>
                  <a:gd name="T20" fmla="*/ 0 w 56"/>
                  <a:gd name="T21" fmla="*/ 0 h 200"/>
                  <a:gd name="T22" fmla="*/ 0 w 56"/>
                  <a:gd name="T23" fmla="*/ 0 h 200"/>
                  <a:gd name="T24" fmla="*/ 0 w 56"/>
                  <a:gd name="T25" fmla="*/ 0 h 200"/>
                  <a:gd name="T26" fmla="*/ 0 w 56"/>
                  <a:gd name="T27" fmla="*/ 0 h 200"/>
                  <a:gd name="T28" fmla="*/ 0 w 56"/>
                  <a:gd name="T29" fmla="*/ 0 h 200"/>
                  <a:gd name="T30" fmla="*/ 0 w 56"/>
                  <a:gd name="T31" fmla="*/ 0 h 200"/>
                  <a:gd name="T32" fmla="*/ 0 w 56"/>
                  <a:gd name="T33" fmla="*/ 0 h 200"/>
                  <a:gd name="T34" fmla="*/ 0 w 56"/>
                  <a:gd name="T35" fmla="*/ 0 h 200"/>
                  <a:gd name="T36" fmla="*/ 0 w 56"/>
                  <a:gd name="T37" fmla="*/ 0 h 200"/>
                  <a:gd name="T38" fmla="*/ 0 w 56"/>
                  <a:gd name="T39" fmla="*/ 0 h 200"/>
                  <a:gd name="T40" fmla="*/ 0 w 56"/>
                  <a:gd name="T41" fmla="*/ 0 h 200"/>
                  <a:gd name="T42" fmla="*/ 0 w 56"/>
                  <a:gd name="T43" fmla="*/ 0 h 200"/>
                  <a:gd name="T44" fmla="*/ 0 w 56"/>
                  <a:gd name="T45" fmla="*/ 0 h 200"/>
                  <a:gd name="T46" fmla="*/ 0 w 56"/>
                  <a:gd name="T47" fmla="*/ 0 h 200"/>
                  <a:gd name="T48" fmla="*/ 0 w 56"/>
                  <a:gd name="T49" fmla="*/ 0 h 200"/>
                  <a:gd name="T50" fmla="*/ 0 w 56"/>
                  <a:gd name="T51" fmla="*/ 0 h 200"/>
                  <a:gd name="T52" fmla="*/ 0 w 56"/>
                  <a:gd name="T53" fmla="*/ 0 h 200"/>
                  <a:gd name="T54" fmla="*/ 0 w 56"/>
                  <a:gd name="T55" fmla="*/ 0 h 200"/>
                  <a:gd name="T56" fmla="*/ 0 w 56"/>
                  <a:gd name="T57" fmla="*/ 0 h 200"/>
                  <a:gd name="T58" fmla="*/ 0 w 56"/>
                  <a:gd name="T59" fmla="*/ 0 h 200"/>
                  <a:gd name="T60" fmla="*/ 0 w 56"/>
                  <a:gd name="T61" fmla="*/ 0 h 200"/>
                  <a:gd name="T62" fmla="*/ 0 w 56"/>
                  <a:gd name="T63" fmla="*/ 0 h 200"/>
                  <a:gd name="T64" fmla="*/ 0 w 56"/>
                  <a:gd name="T65" fmla="*/ 0 h 200"/>
                  <a:gd name="T66" fmla="*/ 0 w 56"/>
                  <a:gd name="T67" fmla="*/ 0 h 200"/>
                  <a:gd name="T68" fmla="*/ 0 w 56"/>
                  <a:gd name="T69" fmla="*/ 0 h 200"/>
                  <a:gd name="T70" fmla="*/ 0 w 56"/>
                  <a:gd name="T71" fmla="*/ 0 h 2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 h="200">
                    <a:moveTo>
                      <a:pt x="0" y="193"/>
                    </a:moveTo>
                    <a:lnTo>
                      <a:pt x="4" y="193"/>
                    </a:lnTo>
                    <a:lnTo>
                      <a:pt x="10" y="193"/>
                    </a:lnTo>
                    <a:lnTo>
                      <a:pt x="13" y="192"/>
                    </a:lnTo>
                    <a:lnTo>
                      <a:pt x="16" y="189"/>
                    </a:lnTo>
                    <a:lnTo>
                      <a:pt x="17" y="184"/>
                    </a:lnTo>
                    <a:lnTo>
                      <a:pt x="17" y="39"/>
                    </a:lnTo>
                    <a:lnTo>
                      <a:pt x="17" y="29"/>
                    </a:lnTo>
                    <a:lnTo>
                      <a:pt x="16" y="26"/>
                    </a:lnTo>
                    <a:lnTo>
                      <a:pt x="15" y="23"/>
                    </a:lnTo>
                    <a:lnTo>
                      <a:pt x="10" y="21"/>
                    </a:lnTo>
                    <a:lnTo>
                      <a:pt x="4" y="18"/>
                    </a:lnTo>
                    <a:lnTo>
                      <a:pt x="4" y="14"/>
                    </a:lnTo>
                    <a:lnTo>
                      <a:pt x="19" y="9"/>
                    </a:lnTo>
                    <a:lnTo>
                      <a:pt x="30" y="4"/>
                    </a:lnTo>
                    <a:lnTo>
                      <a:pt x="37" y="0"/>
                    </a:lnTo>
                    <a:lnTo>
                      <a:pt x="38" y="1"/>
                    </a:lnTo>
                    <a:lnTo>
                      <a:pt x="38" y="4"/>
                    </a:lnTo>
                    <a:lnTo>
                      <a:pt x="38" y="184"/>
                    </a:lnTo>
                    <a:lnTo>
                      <a:pt x="39" y="189"/>
                    </a:lnTo>
                    <a:lnTo>
                      <a:pt x="42" y="192"/>
                    </a:lnTo>
                    <a:lnTo>
                      <a:pt x="46" y="193"/>
                    </a:lnTo>
                    <a:lnTo>
                      <a:pt x="51" y="193"/>
                    </a:lnTo>
                    <a:lnTo>
                      <a:pt x="56" y="193"/>
                    </a:lnTo>
                    <a:lnTo>
                      <a:pt x="56" y="200"/>
                    </a:lnTo>
                    <a:lnTo>
                      <a:pt x="29" y="200"/>
                    </a:lnTo>
                    <a:lnTo>
                      <a:pt x="0" y="200"/>
                    </a:lnTo>
                    <a:lnTo>
                      <a:pt x="0"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38" name="Freeform 466"/>
              <p:cNvSpPr>
                <a:spLocks/>
              </p:cNvSpPr>
              <p:nvPr userDrawn="1"/>
            </p:nvSpPr>
            <p:spPr bwMode="auto">
              <a:xfrm>
                <a:off x="870" y="271"/>
                <a:ext cx="49" cy="61"/>
              </a:xfrm>
              <a:custGeom>
                <a:avLst/>
                <a:gdLst>
                  <a:gd name="T0" fmla="*/ 0 w 148"/>
                  <a:gd name="T1" fmla="*/ 0 h 182"/>
                  <a:gd name="T2" fmla="*/ 0 w 148"/>
                  <a:gd name="T3" fmla="*/ 0 h 182"/>
                  <a:gd name="T4" fmla="*/ 0 w 148"/>
                  <a:gd name="T5" fmla="*/ 0 h 182"/>
                  <a:gd name="T6" fmla="*/ 0 w 148"/>
                  <a:gd name="T7" fmla="*/ 0 h 182"/>
                  <a:gd name="T8" fmla="*/ 0 w 148"/>
                  <a:gd name="T9" fmla="*/ 0 h 182"/>
                  <a:gd name="T10" fmla="*/ 0 w 148"/>
                  <a:gd name="T11" fmla="*/ 0 h 182"/>
                  <a:gd name="T12" fmla="*/ 0 w 148"/>
                  <a:gd name="T13" fmla="*/ 0 h 182"/>
                  <a:gd name="T14" fmla="*/ 0 w 148"/>
                  <a:gd name="T15" fmla="*/ 0 h 182"/>
                  <a:gd name="T16" fmla="*/ 0 w 148"/>
                  <a:gd name="T17" fmla="*/ 0 h 182"/>
                  <a:gd name="T18" fmla="*/ 0 w 148"/>
                  <a:gd name="T19" fmla="*/ 0 h 182"/>
                  <a:gd name="T20" fmla="*/ 0 w 148"/>
                  <a:gd name="T21" fmla="*/ 0 h 182"/>
                  <a:gd name="T22" fmla="*/ 0 w 148"/>
                  <a:gd name="T23" fmla="*/ 0 h 182"/>
                  <a:gd name="T24" fmla="*/ 0 w 148"/>
                  <a:gd name="T25" fmla="*/ 0 h 182"/>
                  <a:gd name="T26" fmla="*/ 0 w 148"/>
                  <a:gd name="T27" fmla="*/ 0 h 182"/>
                  <a:gd name="T28" fmla="*/ 0 w 148"/>
                  <a:gd name="T29" fmla="*/ 0 h 182"/>
                  <a:gd name="T30" fmla="*/ 0 w 148"/>
                  <a:gd name="T31" fmla="*/ 0 h 182"/>
                  <a:gd name="T32" fmla="*/ 0 w 148"/>
                  <a:gd name="T33" fmla="*/ 0 h 182"/>
                  <a:gd name="T34" fmla="*/ 0 w 148"/>
                  <a:gd name="T35" fmla="*/ 0 h 182"/>
                  <a:gd name="T36" fmla="*/ 0 w 148"/>
                  <a:gd name="T37" fmla="*/ 0 h 182"/>
                  <a:gd name="T38" fmla="*/ 0 w 148"/>
                  <a:gd name="T39" fmla="*/ 0 h 182"/>
                  <a:gd name="T40" fmla="*/ 0 w 148"/>
                  <a:gd name="T41" fmla="*/ 0 h 182"/>
                  <a:gd name="T42" fmla="*/ 0 w 148"/>
                  <a:gd name="T43" fmla="*/ 0 h 182"/>
                  <a:gd name="T44" fmla="*/ 0 w 148"/>
                  <a:gd name="T45" fmla="*/ 0 h 182"/>
                  <a:gd name="T46" fmla="*/ 0 w 148"/>
                  <a:gd name="T47" fmla="*/ 0 h 182"/>
                  <a:gd name="T48" fmla="*/ 0 w 148"/>
                  <a:gd name="T49" fmla="*/ 0 h 182"/>
                  <a:gd name="T50" fmla="*/ 0 w 148"/>
                  <a:gd name="T51" fmla="*/ 0 h 182"/>
                  <a:gd name="T52" fmla="*/ 0 w 148"/>
                  <a:gd name="T53" fmla="*/ 0 h 182"/>
                  <a:gd name="T54" fmla="*/ 0 w 148"/>
                  <a:gd name="T55" fmla="*/ 0 h 182"/>
                  <a:gd name="T56" fmla="*/ 0 w 148"/>
                  <a:gd name="T57" fmla="*/ 0 h 182"/>
                  <a:gd name="T58" fmla="*/ 0 w 148"/>
                  <a:gd name="T59" fmla="*/ 0 h 182"/>
                  <a:gd name="T60" fmla="*/ 0 w 148"/>
                  <a:gd name="T61" fmla="*/ 0 h 182"/>
                  <a:gd name="T62" fmla="*/ 0 w 148"/>
                  <a:gd name="T63" fmla="*/ 0 h 182"/>
                  <a:gd name="T64" fmla="*/ 0 w 148"/>
                  <a:gd name="T65" fmla="*/ 0 h 182"/>
                  <a:gd name="T66" fmla="*/ 0 w 148"/>
                  <a:gd name="T67" fmla="*/ 0 h 182"/>
                  <a:gd name="T68" fmla="*/ 0 w 148"/>
                  <a:gd name="T69" fmla="*/ 0 h 182"/>
                  <a:gd name="T70" fmla="*/ 0 w 148"/>
                  <a:gd name="T71" fmla="*/ 0 h 182"/>
                  <a:gd name="T72" fmla="*/ 0 w 148"/>
                  <a:gd name="T73" fmla="*/ 0 h 182"/>
                  <a:gd name="T74" fmla="*/ 0 w 148"/>
                  <a:gd name="T75" fmla="*/ 0 h 182"/>
                  <a:gd name="T76" fmla="*/ 0 w 148"/>
                  <a:gd name="T77" fmla="*/ 0 h 182"/>
                  <a:gd name="T78" fmla="*/ 0 w 148"/>
                  <a:gd name="T79" fmla="*/ 0 h 182"/>
                  <a:gd name="T80" fmla="*/ 0 w 148"/>
                  <a:gd name="T81" fmla="*/ 0 h 182"/>
                  <a:gd name="T82" fmla="*/ 0 w 148"/>
                  <a:gd name="T83" fmla="*/ 0 h 182"/>
                  <a:gd name="T84" fmla="*/ 0 w 148"/>
                  <a:gd name="T85" fmla="*/ 0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8" h="182">
                    <a:moveTo>
                      <a:pt x="50" y="82"/>
                    </a:moveTo>
                    <a:lnTo>
                      <a:pt x="85" y="82"/>
                    </a:lnTo>
                    <a:lnTo>
                      <a:pt x="92" y="82"/>
                    </a:lnTo>
                    <a:lnTo>
                      <a:pt x="97" y="79"/>
                    </a:lnTo>
                    <a:lnTo>
                      <a:pt x="101" y="77"/>
                    </a:lnTo>
                    <a:lnTo>
                      <a:pt x="104" y="73"/>
                    </a:lnTo>
                    <a:lnTo>
                      <a:pt x="106" y="66"/>
                    </a:lnTo>
                    <a:lnTo>
                      <a:pt x="107" y="60"/>
                    </a:lnTo>
                    <a:lnTo>
                      <a:pt x="113" y="60"/>
                    </a:lnTo>
                    <a:lnTo>
                      <a:pt x="111" y="88"/>
                    </a:lnTo>
                    <a:lnTo>
                      <a:pt x="111" y="104"/>
                    </a:lnTo>
                    <a:lnTo>
                      <a:pt x="113" y="118"/>
                    </a:lnTo>
                    <a:lnTo>
                      <a:pt x="107" y="118"/>
                    </a:lnTo>
                    <a:lnTo>
                      <a:pt x="106" y="109"/>
                    </a:lnTo>
                    <a:lnTo>
                      <a:pt x="105" y="104"/>
                    </a:lnTo>
                    <a:lnTo>
                      <a:pt x="104" y="99"/>
                    </a:lnTo>
                    <a:lnTo>
                      <a:pt x="101" y="96"/>
                    </a:lnTo>
                    <a:lnTo>
                      <a:pt x="97" y="95"/>
                    </a:lnTo>
                    <a:lnTo>
                      <a:pt x="92" y="94"/>
                    </a:lnTo>
                    <a:lnTo>
                      <a:pt x="79" y="94"/>
                    </a:lnTo>
                    <a:lnTo>
                      <a:pt x="50" y="94"/>
                    </a:lnTo>
                    <a:lnTo>
                      <a:pt x="50" y="138"/>
                    </a:lnTo>
                    <a:lnTo>
                      <a:pt x="52" y="156"/>
                    </a:lnTo>
                    <a:lnTo>
                      <a:pt x="53" y="161"/>
                    </a:lnTo>
                    <a:lnTo>
                      <a:pt x="54" y="166"/>
                    </a:lnTo>
                    <a:lnTo>
                      <a:pt x="58" y="170"/>
                    </a:lnTo>
                    <a:lnTo>
                      <a:pt x="62" y="173"/>
                    </a:lnTo>
                    <a:lnTo>
                      <a:pt x="69" y="174"/>
                    </a:lnTo>
                    <a:lnTo>
                      <a:pt x="78" y="174"/>
                    </a:lnTo>
                    <a:lnTo>
                      <a:pt x="93" y="174"/>
                    </a:lnTo>
                    <a:lnTo>
                      <a:pt x="110" y="171"/>
                    </a:lnTo>
                    <a:lnTo>
                      <a:pt x="118" y="170"/>
                    </a:lnTo>
                    <a:lnTo>
                      <a:pt x="123" y="167"/>
                    </a:lnTo>
                    <a:lnTo>
                      <a:pt x="128" y="164"/>
                    </a:lnTo>
                    <a:lnTo>
                      <a:pt x="133" y="157"/>
                    </a:lnTo>
                    <a:lnTo>
                      <a:pt x="137" y="151"/>
                    </a:lnTo>
                    <a:lnTo>
                      <a:pt x="141" y="141"/>
                    </a:lnTo>
                    <a:lnTo>
                      <a:pt x="148" y="141"/>
                    </a:lnTo>
                    <a:lnTo>
                      <a:pt x="141" y="162"/>
                    </a:lnTo>
                    <a:lnTo>
                      <a:pt x="137" y="182"/>
                    </a:lnTo>
                    <a:lnTo>
                      <a:pt x="58" y="182"/>
                    </a:lnTo>
                    <a:lnTo>
                      <a:pt x="0" y="182"/>
                    </a:lnTo>
                    <a:lnTo>
                      <a:pt x="0" y="175"/>
                    </a:lnTo>
                    <a:lnTo>
                      <a:pt x="8" y="175"/>
                    </a:lnTo>
                    <a:lnTo>
                      <a:pt x="14" y="174"/>
                    </a:lnTo>
                    <a:lnTo>
                      <a:pt x="18" y="173"/>
                    </a:lnTo>
                    <a:lnTo>
                      <a:pt x="21" y="170"/>
                    </a:lnTo>
                    <a:lnTo>
                      <a:pt x="23" y="166"/>
                    </a:lnTo>
                    <a:lnTo>
                      <a:pt x="25" y="161"/>
                    </a:lnTo>
                    <a:lnTo>
                      <a:pt x="25" y="145"/>
                    </a:lnTo>
                    <a:lnTo>
                      <a:pt x="25" y="30"/>
                    </a:lnTo>
                    <a:lnTo>
                      <a:pt x="25" y="17"/>
                    </a:lnTo>
                    <a:lnTo>
                      <a:pt x="23" y="13"/>
                    </a:lnTo>
                    <a:lnTo>
                      <a:pt x="21" y="11"/>
                    </a:lnTo>
                    <a:lnTo>
                      <a:pt x="17" y="8"/>
                    </a:lnTo>
                    <a:lnTo>
                      <a:pt x="13" y="8"/>
                    </a:lnTo>
                    <a:lnTo>
                      <a:pt x="0" y="7"/>
                    </a:lnTo>
                    <a:lnTo>
                      <a:pt x="0" y="0"/>
                    </a:lnTo>
                    <a:lnTo>
                      <a:pt x="53" y="0"/>
                    </a:lnTo>
                    <a:lnTo>
                      <a:pt x="128" y="0"/>
                    </a:lnTo>
                    <a:lnTo>
                      <a:pt x="128" y="39"/>
                    </a:lnTo>
                    <a:lnTo>
                      <a:pt x="123" y="40"/>
                    </a:lnTo>
                    <a:lnTo>
                      <a:pt x="122" y="31"/>
                    </a:lnTo>
                    <a:lnTo>
                      <a:pt x="119" y="25"/>
                    </a:lnTo>
                    <a:lnTo>
                      <a:pt x="115" y="20"/>
                    </a:lnTo>
                    <a:lnTo>
                      <a:pt x="110" y="15"/>
                    </a:lnTo>
                    <a:lnTo>
                      <a:pt x="105" y="12"/>
                    </a:lnTo>
                    <a:lnTo>
                      <a:pt x="98" y="9"/>
                    </a:lnTo>
                    <a:lnTo>
                      <a:pt x="91" y="8"/>
                    </a:lnTo>
                    <a:lnTo>
                      <a:pt x="82" y="8"/>
                    </a:lnTo>
                    <a:lnTo>
                      <a:pt x="50" y="8"/>
                    </a:lnTo>
                    <a:lnTo>
                      <a:pt x="5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39" name="Freeform 467"/>
              <p:cNvSpPr>
                <a:spLocks/>
              </p:cNvSpPr>
              <p:nvPr userDrawn="1"/>
            </p:nvSpPr>
            <p:spPr bwMode="auto">
              <a:xfrm>
                <a:off x="921" y="293"/>
                <a:ext cx="45" cy="39"/>
              </a:xfrm>
              <a:custGeom>
                <a:avLst/>
                <a:gdLst>
                  <a:gd name="T0" fmla="*/ 0 w 135"/>
                  <a:gd name="T1" fmla="*/ 0 h 116"/>
                  <a:gd name="T2" fmla="*/ 0 w 135"/>
                  <a:gd name="T3" fmla="*/ 0 h 116"/>
                  <a:gd name="T4" fmla="*/ 0 w 135"/>
                  <a:gd name="T5" fmla="*/ 0 h 116"/>
                  <a:gd name="T6" fmla="*/ 0 w 135"/>
                  <a:gd name="T7" fmla="*/ 0 h 116"/>
                  <a:gd name="T8" fmla="*/ 0 w 135"/>
                  <a:gd name="T9" fmla="*/ 0 h 116"/>
                  <a:gd name="T10" fmla="*/ 0 w 135"/>
                  <a:gd name="T11" fmla="*/ 0 h 116"/>
                  <a:gd name="T12" fmla="*/ 0 w 135"/>
                  <a:gd name="T13" fmla="*/ 0 h 116"/>
                  <a:gd name="T14" fmla="*/ 0 w 135"/>
                  <a:gd name="T15" fmla="*/ 0 h 116"/>
                  <a:gd name="T16" fmla="*/ 0 w 135"/>
                  <a:gd name="T17" fmla="*/ 0 h 116"/>
                  <a:gd name="T18" fmla="*/ 0 w 135"/>
                  <a:gd name="T19" fmla="*/ 0 h 116"/>
                  <a:gd name="T20" fmla="*/ 0 w 135"/>
                  <a:gd name="T21" fmla="*/ 0 h 116"/>
                  <a:gd name="T22" fmla="*/ 0 w 135"/>
                  <a:gd name="T23" fmla="*/ 0 h 116"/>
                  <a:gd name="T24" fmla="*/ 0 w 135"/>
                  <a:gd name="T25" fmla="*/ 0 h 116"/>
                  <a:gd name="T26" fmla="*/ 0 w 135"/>
                  <a:gd name="T27" fmla="*/ 0 h 116"/>
                  <a:gd name="T28" fmla="*/ 0 w 135"/>
                  <a:gd name="T29" fmla="*/ 0 h 116"/>
                  <a:gd name="T30" fmla="*/ 0 w 135"/>
                  <a:gd name="T31" fmla="*/ 0 h 116"/>
                  <a:gd name="T32" fmla="*/ 0 w 135"/>
                  <a:gd name="T33" fmla="*/ 0 h 116"/>
                  <a:gd name="T34" fmla="*/ 0 w 135"/>
                  <a:gd name="T35" fmla="*/ 0 h 116"/>
                  <a:gd name="T36" fmla="*/ 0 w 135"/>
                  <a:gd name="T37" fmla="*/ 0 h 116"/>
                  <a:gd name="T38" fmla="*/ 0 w 135"/>
                  <a:gd name="T39" fmla="*/ 0 h 116"/>
                  <a:gd name="T40" fmla="*/ 0 w 135"/>
                  <a:gd name="T41" fmla="*/ 0 h 116"/>
                  <a:gd name="T42" fmla="*/ 0 w 135"/>
                  <a:gd name="T43" fmla="*/ 0 h 116"/>
                  <a:gd name="T44" fmla="*/ 0 w 135"/>
                  <a:gd name="T45" fmla="*/ 0 h 116"/>
                  <a:gd name="T46" fmla="*/ 0 w 135"/>
                  <a:gd name="T47" fmla="*/ 0 h 116"/>
                  <a:gd name="T48" fmla="*/ 0 w 135"/>
                  <a:gd name="T49" fmla="*/ 0 h 116"/>
                  <a:gd name="T50" fmla="*/ 0 w 135"/>
                  <a:gd name="T51" fmla="*/ 0 h 116"/>
                  <a:gd name="T52" fmla="*/ 0 w 135"/>
                  <a:gd name="T53" fmla="*/ 0 h 116"/>
                  <a:gd name="T54" fmla="*/ 0 w 135"/>
                  <a:gd name="T55" fmla="*/ 0 h 116"/>
                  <a:gd name="T56" fmla="*/ 0 w 135"/>
                  <a:gd name="T57" fmla="*/ 0 h 116"/>
                  <a:gd name="T58" fmla="*/ 0 w 135"/>
                  <a:gd name="T59" fmla="*/ 0 h 116"/>
                  <a:gd name="T60" fmla="*/ 0 w 135"/>
                  <a:gd name="T61" fmla="*/ 0 h 116"/>
                  <a:gd name="T62" fmla="*/ 0 w 135"/>
                  <a:gd name="T63" fmla="*/ 0 h 116"/>
                  <a:gd name="T64" fmla="*/ 0 w 135"/>
                  <a:gd name="T65" fmla="*/ 0 h 116"/>
                  <a:gd name="T66" fmla="*/ 0 w 135"/>
                  <a:gd name="T67" fmla="*/ 0 h 116"/>
                  <a:gd name="T68" fmla="*/ 0 w 135"/>
                  <a:gd name="T69" fmla="*/ 0 h 116"/>
                  <a:gd name="T70" fmla="*/ 0 w 135"/>
                  <a:gd name="T71" fmla="*/ 0 h 116"/>
                  <a:gd name="T72" fmla="*/ 0 w 135"/>
                  <a:gd name="T73" fmla="*/ 0 h 116"/>
                  <a:gd name="T74" fmla="*/ 0 w 135"/>
                  <a:gd name="T75" fmla="*/ 0 h 116"/>
                  <a:gd name="T76" fmla="*/ 0 w 135"/>
                  <a:gd name="T77" fmla="*/ 0 h 116"/>
                  <a:gd name="T78" fmla="*/ 0 w 135"/>
                  <a:gd name="T79" fmla="*/ 0 h 116"/>
                  <a:gd name="T80" fmla="*/ 0 w 135"/>
                  <a:gd name="T81" fmla="*/ 0 h 116"/>
                  <a:gd name="T82" fmla="*/ 0 w 135"/>
                  <a:gd name="T83" fmla="*/ 0 h 116"/>
                  <a:gd name="T84" fmla="*/ 0 w 135"/>
                  <a:gd name="T85" fmla="*/ 0 h 116"/>
                  <a:gd name="T86" fmla="*/ 0 w 135"/>
                  <a:gd name="T87" fmla="*/ 0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5" h="116">
                    <a:moveTo>
                      <a:pt x="0" y="109"/>
                    </a:moveTo>
                    <a:lnTo>
                      <a:pt x="0" y="109"/>
                    </a:lnTo>
                    <a:lnTo>
                      <a:pt x="10" y="109"/>
                    </a:lnTo>
                    <a:lnTo>
                      <a:pt x="17" y="107"/>
                    </a:lnTo>
                    <a:lnTo>
                      <a:pt x="24" y="103"/>
                    </a:lnTo>
                    <a:lnTo>
                      <a:pt x="30" y="95"/>
                    </a:lnTo>
                    <a:lnTo>
                      <a:pt x="59" y="63"/>
                    </a:lnTo>
                    <a:lnTo>
                      <a:pt x="41" y="38"/>
                    </a:lnTo>
                    <a:lnTo>
                      <a:pt x="29" y="24"/>
                    </a:lnTo>
                    <a:lnTo>
                      <a:pt x="19" y="12"/>
                    </a:lnTo>
                    <a:lnTo>
                      <a:pt x="15" y="9"/>
                    </a:lnTo>
                    <a:lnTo>
                      <a:pt x="12" y="8"/>
                    </a:lnTo>
                    <a:lnTo>
                      <a:pt x="6" y="7"/>
                    </a:lnTo>
                    <a:lnTo>
                      <a:pt x="6" y="0"/>
                    </a:lnTo>
                    <a:lnTo>
                      <a:pt x="32" y="2"/>
                    </a:lnTo>
                    <a:lnTo>
                      <a:pt x="61" y="0"/>
                    </a:lnTo>
                    <a:lnTo>
                      <a:pt x="61" y="7"/>
                    </a:lnTo>
                    <a:lnTo>
                      <a:pt x="51" y="8"/>
                    </a:lnTo>
                    <a:lnTo>
                      <a:pt x="48" y="9"/>
                    </a:lnTo>
                    <a:lnTo>
                      <a:pt x="47" y="12"/>
                    </a:lnTo>
                    <a:lnTo>
                      <a:pt x="51" y="17"/>
                    </a:lnTo>
                    <a:lnTo>
                      <a:pt x="59" y="29"/>
                    </a:lnTo>
                    <a:lnTo>
                      <a:pt x="73" y="46"/>
                    </a:lnTo>
                    <a:lnTo>
                      <a:pt x="89" y="29"/>
                    </a:lnTo>
                    <a:lnTo>
                      <a:pt x="95" y="18"/>
                    </a:lnTo>
                    <a:lnTo>
                      <a:pt x="98" y="15"/>
                    </a:lnTo>
                    <a:lnTo>
                      <a:pt x="99" y="12"/>
                    </a:lnTo>
                    <a:lnTo>
                      <a:pt x="99" y="11"/>
                    </a:lnTo>
                    <a:lnTo>
                      <a:pt x="98" y="9"/>
                    </a:lnTo>
                    <a:lnTo>
                      <a:pt x="94" y="8"/>
                    </a:lnTo>
                    <a:lnTo>
                      <a:pt x="87" y="7"/>
                    </a:lnTo>
                    <a:lnTo>
                      <a:pt x="87" y="0"/>
                    </a:lnTo>
                    <a:lnTo>
                      <a:pt x="115" y="2"/>
                    </a:lnTo>
                    <a:lnTo>
                      <a:pt x="135" y="0"/>
                    </a:lnTo>
                    <a:lnTo>
                      <a:pt x="135" y="7"/>
                    </a:lnTo>
                    <a:lnTo>
                      <a:pt x="126" y="8"/>
                    </a:lnTo>
                    <a:lnTo>
                      <a:pt x="120" y="11"/>
                    </a:lnTo>
                    <a:lnTo>
                      <a:pt x="113" y="15"/>
                    </a:lnTo>
                    <a:lnTo>
                      <a:pt x="107" y="21"/>
                    </a:lnTo>
                    <a:lnTo>
                      <a:pt x="78" y="53"/>
                    </a:lnTo>
                    <a:lnTo>
                      <a:pt x="100" y="82"/>
                    </a:lnTo>
                    <a:lnTo>
                      <a:pt x="113" y="99"/>
                    </a:lnTo>
                    <a:lnTo>
                      <a:pt x="121" y="107"/>
                    </a:lnTo>
                    <a:lnTo>
                      <a:pt x="125" y="108"/>
                    </a:lnTo>
                    <a:lnTo>
                      <a:pt x="130" y="109"/>
                    </a:lnTo>
                    <a:lnTo>
                      <a:pt x="135" y="109"/>
                    </a:lnTo>
                    <a:lnTo>
                      <a:pt x="135" y="116"/>
                    </a:lnTo>
                    <a:lnTo>
                      <a:pt x="107" y="116"/>
                    </a:lnTo>
                    <a:lnTo>
                      <a:pt x="78" y="116"/>
                    </a:lnTo>
                    <a:lnTo>
                      <a:pt x="78" y="109"/>
                    </a:lnTo>
                    <a:lnTo>
                      <a:pt x="89" y="109"/>
                    </a:lnTo>
                    <a:lnTo>
                      <a:pt x="91" y="108"/>
                    </a:lnTo>
                    <a:lnTo>
                      <a:pt x="91" y="105"/>
                    </a:lnTo>
                    <a:lnTo>
                      <a:pt x="87" y="100"/>
                    </a:lnTo>
                    <a:lnTo>
                      <a:pt x="80" y="88"/>
                    </a:lnTo>
                    <a:lnTo>
                      <a:pt x="64" y="69"/>
                    </a:lnTo>
                    <a:lnTo>
                      <a:pt x="48" y="87"/>
                    </a:lnTo>
                    <a:lnTo>
                      <a:pt x="39" y="99"/>
                    </a:lnTo>
                    <a:lnTo>
                      <a:pt x="34" y="105"/>
                    </a:lnTo>
                    <a:lnTo>
                      <a:pt x="35" y="108"/>
                    </a:lnTo>
                    <a:lnTo>
                      <a:pt x="39" y="109"/>
                    </a:lnTo>
                    <a:lnTo>
                      <a:pt x="50" y="109"/>
                    </a:lnTo>
                    <a:lnTo>
                      <a:pt x="50" y="116"/>
                    </a:lnTo>
                    <a:lnTo>
                      <a:pt x="25" y="116"/>
                    </a:lnTo>
                    <a:lnTo>
                      <a:pt x="0" y="116"/>
                    </a:lnTo>
                    <a:lnTo>
                      <a:pt x="0"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40" name="Freeform 468"/>
              <p:cNvSpPr>
                <a:spLocks noEditPoints="1"/>
              </p:cNvSpPr>
              <p:nvPr userDrawn="1"/>
            </p:nvSpPr>
            <p:spPr bwMode="auto">
              <a:xfrm>
                <a:off x="971" y="292"/>
                <a:ext cx="37" cy="41"/>
              </a:xfrm>
              <a:custGeom>
                <a:avLst/>
                <a:gdLst>
                  <a:gd name="T0" fmla="*/ 0 w 110"/>
                  <a:gd name="T1" fmla="*/ 0 h 124"/>
                  <a:gd name="T2" fmla="*/ 0 w 110"/>
                  <a:gd name="T3" fmla="*/ 0 h 124"/>
                  <a:gd name="T4" fmla="*/ 0 w 110"/>
                  <a:gd name="T5" fmla="*/ 0 h 124"/>
                  <a:gd name="T6" fmla="*/ 0 w 110"/>
                  <a:gd name="T7" fmla="*/ 0 h 124"/>
                  <a:gd name="T8" fmla="*/ 0 w 110"/>
                  <a:gd name="T9" fmla="*/ 0 h 124"/>
                  <a:gd name="T10" fmla="*/ 0 w 110"/>
                  <a:gd name="T11" fmla="*/ 0 h 124"/>
                  <a:gd name="T12" fmla="*/ 0 w 110"/>
                  <a:gd name="T13" fmla="*/ 0 h 124"/>
                  <a:gd name="T14" fmla="*/ 0 w 110"/>
                  <a:gd name="T15" fmla="*/ 0 h 124"/>
                  <a:gd name="T16" fmla="*/ 0 w 110"/>
                  <a:gd name="T17" fmla="*/ 0 h 124"/>
                  <a:gd name="T18" fmla="*/ 0 w 110"/>
                  <a:gd name="T19" fmla="*/ 0 h 124"/>
                  <a:gd name="T20" fmla="*/ 0 w 110"/>
                  <a:gd name="T21" fmla="*/ 0 h 124"/>
                  <a:gd name="T22" fmla="*/ 0 w 110"/>
                  <a:gd name="T23" fmla="*/ 0 h 124"/>
                  <a:gd name="T24" fmla="*/ 0 w 110"/>
                  <a:gd name="T25" fmla="*/ 0 h 124"/>
                  <a:gd name="T26" fmla="*/ 0 w 110"/>
                  <a:gd name="T27" fmla="*/ 0 h 124"/>
                  <a:gd name="T28" fmla="*/ 0 w 110"/>
                  <a:gd name="T29" fmla="*/ 0 h 124"/>
                  <a:gd name="T30" fmla="*/ 0 w 110"/>
                  <a:gd name="T31" fmla="*/ 0 h 124"/>
                  <a:gd name="T32" fmla="*/ 0 w 110"/>
                  <a:gd name="T33" fmla="*/ 0 h 124"/>
                  <a:gd name="T34" fmla="*/ 0 w 110"/>
                  <a:gd name="T35" fmla="*/ 0 h 124"/>
                  <a:gd name="T36" fmla="*/ 0 w 110"/>
                  <a:gd name="T37" fmla="*/ 0 h 124"/>
                  <a:gd name="T38" fmla="*/ 0 w 110"/>
                  <a:gd name="T39" fmla="*/ 0 h 124"/>
                  <a:gd name="T40" fmla="*/ 0 w 110"/>
                  <a:gd name="T41" fmla="*/ 0 h 124"/>
                  <a:gd name="T42" fmla="*/ 0 w 110"/>
                  <a:gd name="T43" fmla="*/ 0 h 124"/>
                  <a:gd name="T44" fmla="*/ 0 w 110"/>
                  <a:gd name="T45" fmla="*/ 0 h 124"/>
                  <a:gd name="T46" fmla="*/ 0 w 110"/>
                  <a:gd name="T47" fmla="*/ 0 h 124"/>
                  <a:gd name="T48" fmla="*/ 0 w 110"/>
                  <a:gd name="T49" fmla="*/ 0 h 124"/>
                  <a:gd name="T50" fmla="*/ 0 w 110"/>
                  <a:gd name="T51" fmla="*/ 0 h 124"/>
                  <a:gd name="T52" fmla="*/ 0 w 110"/>
                  <a:gd name="T53" fmla="*/ 0 h 124"/>
                  <a:gd name="T54" fmla="*/ 0 w 110"/>
                  <a:gd name="T55" fmla="*/ 0 h 124"/>
                  <a:gd name="T56" fmla="*/ 0 w 110"/>
                  <a:gd name="T57" fmla="*/ 0 h 124"/>
                  <a:gd name="T58" fmla="*/ 0 w 110"/>
                  <a:gd name="T59" fmla="*/ 0 h 124"/>
                  <a:gd name="T60" fmla="*/ 0 w 110"/>
                  <a:gd name="T61" fmla="*/ 0 h 124"/>
                  <a:gd name="T62" fmla="*/ 0 w 110"/>
                  <a:gd name="T63" fmla="*/ 0 h 124"/>
                  <a:gd name="T64" fmla="*/ 0 w 110"/>
                  <a:gd name="T65" fmla="*/ 0 h 124"/>
                  <a:gd name="T66" fmla="*/ 0 w 110"/>
                  <a:gd name="T67" fmla="*/ 0 h 124"/>
                  <a:gd name="T68" fmla="*/ 0 w 110"/>
                  <a:gd name="T69" fmla="*/ 0 h 124"/>
                  <a:gd name="T70" fmla="*/ 0 w 110"/>
                  <a:gd name="T71" fmla="*/ 0 h 124"/>
                  <a:gd name="T72" fmla="*/ 0 w 110"/>
                  <a:gd name="T73" fmla="*/ 0 h 124"/>
                  <a:gd name="T74" fmla="*/ 0 w 110"/>
                  <a:gd name="T75" fmla="*/ 0 h 124"/>
                  <a:gd name="T76" fmla="*/ 0 w 110"/>
                  <a:gd name="T77" fmla="*/ 0 h 124"/>
                  <a:gd name="T78" fmla="*/ 0 w 110"/>
                  <a:gd name="T79" fmla="*/ 0 h 124"/>
                  <a:gd name="T80" fmla="*/ 0 w 110"/>
                  <a:gd name="T81" fmla="*/ 0 h 124"/>
                  <a:gd name="T82" fmla="*/ 0 w 110"/>
                  <a:gd name="T83" fmla="*/ 0 h 124"/>
                  <a:gd name="T84" fmla="*/ 0 w 110"/>
                  <a:gd name="T85" fmla="*/ 0 h 124"/>
                  <a:gd name="T86" fmla="*/ 0 w 110"/>
                  <a:gd name="T87" fmla="*/ 0 h 124"/>
                  <a:gd name="T88" fmla="*/ 0 w 110"/>
                  <a:gd name="T89" fmla="*/ 0 h 124"/>
                  <a:gd name="T90" fmla="*/ 0 w 110"/>
                  <a:gd name="T91" fmla="*/ 0 h 124"/>
                  <a:gd name="T92" fmla="*/ 0 w 110"/>
                  <a:gd name="T93" fmla="*/ 0 h 124"/>
                  <a:gd name="T94" fmla="*/ 0 w 110"/>
                  <a:gd name="T95" fmla="*/ 0 h 124"/>
                  <a:gd name="T96" fmla="*/ 0 w 110"/>
                  <a:gd name="T97" fmla="*/ 0 h 124"/>
                  <a:gd name="T98" fmla="*/ 0 w 110"/>
                  <a:gd name="T99" fmla="*/ 0 h 124"/>
                  <a:gd name="T100" fmla="*/ 0 w 110"/>
                  <a:gd name="T101" fmla="*/ 0 h 124"/>
                  <a:gd name="T102" fmla="*/ 0 w 110"/>
                  <a:gd name="T103" fmla="*/ 0 h 124"/>
                  <a:gd name="T104" fmla="*/ 0 w 110"/>
                  <a:gd name="T105" fmla="*/ 0 h 124"/>
                  <a:gd name="T106" fmla="*/ 0 w 110"/>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124">
                    <a:moveTo>
                      <a:pt x="110" y="109"/>
                    </a:moveTo>
                    <a:lnTo>
                      <a:pt x="110" y="109"/>
                    </a:lnTo>
                    <a:lnTo>
                      <a:pt x="105" y="114"/>
                    </a:lnTo>
                    <a:lnTo>
                      <a:pt x="98" y="120"/>
                    </a:lnTo>
                    <a:lnTo>
                      <a:pt x="92" y="122"/>
                    </a:lnTo>
                    <a:lnTo>
                      <a:pt x="84" y="124"/>
                    </a:lnTo>
                    <a:lnTo>
                      <a:pt x="80" y="124"/>
                    </a:lnTo>
                    <a:lnTo>
                      <a:pt x="77" y="122"/>
                    </a:lnTo>
                    <a:lnTo>
                      <a:pt x="75" y="120"/>
                    </a:lnTo>
                    <a:lnTo>
                      <a:pt x="72" y="118"/>
                    </a:lnTo>
                    <a:lnTo>
                      <a:pt x="70" y="112"/>
                    </a:lnTo>
                    <a:lnTo>
                      <a:pt x="68" y="104"/>
                    </a:lnTo>
                    <a:lnTo>
                      <a:pt x="59" y="112"/>
                    </a:lnTo>
                    <a:lnTo>
                      <a:pt x="49" y="118"/>
                    </a:lnTo>
                    <a:lnTo>
                      <a:pt x="38" y="122"/>
                    </a:lnTo>
                    <a:lnTo>
                      <a:pt x="28" y="124"/>
                    </a:lnTo>
                    <a:lnTo>
                      <a:pt x="22" y="124"/>
                    </a:lnTo>
                    <a:lnTo>
                      <a:pt x="16" y="122"/>
                    </a:lnTo>
                    <a:lnTo>
                      <a:pt x="11" y="120"/>
                    </a:lnTo>
                    <a:lnTo>
                      <a:pt x="7" y="116"/>
                    </a:lnTo>
                    <a:lnTo>
                      <a:pt x="3" y="113"/>
                    </a:lnTo>
                    <a:lnTo>
                      <a:pt x="1" y="108"/>
                    </a:lnTo>
                    <a:lnTo>
                      <a:pt x="0" y="104"/>
                    </a:lnTo>
                    <a:lnTo>
                      <a:pt x="0" y="99"/>
                    </a:lnTo>
                    <a:lnTo>
                      <a:pt x="1" y="91"/>
                    </a:lnTo>
                    <a:lnTo>
                      <a:pt x="2" y="86"/>
                    </a:lnTo>
                    <a:lnTo>
                      <a:pt x="6" y="81"/>
                    </a:lnTo>
                    <a:lnTo>
                      <a:pt x="12" y="76"/>
                    </a:lnTo>
                    <a:lnTo>
                      <a:pt x="22" y="72"/>
                    </a:lnTo>
                    <a:lnTo>
                      <a:pt x="33" y="67"/>
                    </a:lnTo>
                    <a:lnTo>
                      <a:pt x="67" y="55"/>
                    </a:lnTo>
                    <a:lnTo>
                      <a:pt x="67" y="37"/>
                    </a:lnTo>
                    <a:lnTo>
                      <a:pt x="67" y="32"/>
                    </a:lnTo>
                    <a:lnTo>
                      <a:pt x="66" y="28"/>
                    </a:lnTo>
                    <a:lnTo>
                      <a:pt x="64" y="24"/>
                    </a:lnTo>
                    <a:lnTo>
                      <a:pt x="62" y="20"/>
                    </a:lnTo>
                    <a:lnTo>
                      <a:pt x="58" y="19"/>
                    </a:lnTo>
                    <a:lnTo>
                      <a:pt x="53" y="16"/>
                    </a:lnTo>
                    <a:lnTo>
                      <a:pt x="47" y="15"/>
                    </a:lnTo>
                    <a:lnTo>
                      <a:pt x="42" y="15"/>
                    </a:lnTo>
                    <a:lnTo>
                      <a:pt x="35" y="16"/>
                    </a:lnTo>
                    <a:lnTo>
                      <a:pt x="28" y="20"/>
                    </a:lnTo>
                    <a:lnTo>
                      <a:pt x="24" y="25"/>
                    </a:lnTo>
                    <a:lnTo>
                      <a:pt x="23" y="33"/>
                    </a:lnTo>
                    <a:lnTo>
                      <a:pt x="22" y="38"/>
                    </a:lnTo>
                    <a:lnTo>
                      <a:pt x="18" y="41"/>
                    </a:lnTo>
                    <a:lnTo>
                      <a:pt x="12" y="43"/>
                    </a:lnTo>
                    <a:lnTo>
                      <a:pt x="7" y="45"/>
                    </a:lnTo>
                    <a:lnTo>
                      <a:pt x="5" y="43"/>
                    </a:lnTo>
                    <a:lnTo>
                      <a:pt x="3" y="42"/>
                    </a:lnTo>
                    <a:lnTo>
                      <a:pt x="3" y="39"/>
                    </a:lnTo>
                    <a:lnTo>
                      <a:pt x="3" y="34"/>
                    </a:lnTo>
                    <a:lnTo>
                      <a:pt x="5" y="29"/>
                    </a:lnTo>
                    <a:lnTo>
                      <a:pt x="7" y="26"/>
                    </a:lnTo>
                    <a:lnTo>
                      <a:pt x="11" y="22"/>
                    </a:lnTo>
                    <a:lnTo>
                      <a:pt x="20" y="16"/>
                    </a:lnTo>
                    <a:lnTo>
                      <a:pt x="33" y="10"/>
                    </a:lnTo>
                    <a:lnTo>
                      <a:pt x="45" y="3"/>
                    </a:lnTo>
                    <a:lnTo>
                      <a:pt x="50" y="2"/>
                    </a:lnTo>
                    <a:lnTo>
                      <a:pt x="57" y="0"/>
                    </a:lnTo>
                    <a:lnTo>
                      <a:pt x="67" y="2"/>
                    </a:lnTo>
                    <a:lnTo>
                      <a:pt x="77" y="6"/>
                    </a:lnTo>
                    <a:lnTo>
                      <a:pt x="81" y="10"/>
                    </a:lnTo>
                    <a:lnTo>
                      <a:pt x="85" y="13"/>
                    </a:lnTo>
                    <a:lnTo>
                      <a:pt x="88" y="17"/>
                    </a:lnTo>
                    <a:lnTo>
                      <a:pt x="89" y="22"/>
                    </a:lnTo>
                    <a:lnTo>
                      <a:pt x="89" y="95"/>
                    </a:lnTo>
                    <a:lnTo>
                      <a:pt x="89" y="102"/>
                    </a:lnTo>
                    <a:lnTo>
                      <a:pt x="92" y="107"/>
                    </a:lnTo>
                    <a:lnTo>
                      <a:pt x="94" y="109"/>
                    </a:lnTo>
                    <a:lnTo>
                      <a:pt x="98" y="109"/>
                    </a:lnTo>
                    <a:lnTo>
                      <a:pt x="103" y="108"/>
                    </a:lnTo>
                    <a:lnTo>
                      <a:pt x="107" y="105"/>
                    </a:lnTo>
                    <a:lnTo>
                      <a:pt x="110" y="109"/>
                    </a:lnTo>
                    <a:close/>
                    <a:moveTo>
                      <a:pt x="67" y="63"/>
                    </a:moveTo>
                    <a:lnTo>
                      <a:pt x="67" y="63"/>
                    </a:lnTo>
                    <a:lnTo>
                      <a:pt x="54" y="67"/>
                    </a:lnTo>
                    <a:lnTo>
                      <a:pt x="38" y="72"/>
                    </a:lnTo>
                    <a:lnTo>
                      <a:pt x="32" y="76"/>
                    </a:lnTo>
                    <a:lnTo>
                      <a:pt x="25" y="81"/>
                    </a:lnTo>
                    <a:lnTo>
                      <a:pt x="22" y="86"/>
                    </a:lnTo>
                    <a:lnTo>
                      <a:pt x="20" y="90"/>
                    </a:lnTo>
                    <a:lnTo>
                      <a:pt x="20" y="92"/>
                    </a:lnTo>
                    <a:lnTo>
                      <a:pt x="22" y="100"/>
                    </a:lnTo>
                    <a:lnTo>
                      <a:pt x="25" y="105"/>
                    </a:lnTo>
                    <a:lnTo>
                      <a:pt x="32" y="111"/>
                    </a:lnTo>
                    <a:lnTo>
                      <a:pt x="35" y="111"/>
                    </a:lnTo>
                    <a:lnTo>
                      <a:pt x="38" y="112"/>
                    </a:lnTo>
                    <a:lnTo>
                      <a:pt x="47" y="111"/>
                    </a:lnTo>
                    <a:lnTo>
                      <a:pt x="54" y="107"/>
                    </a:lnTo>
                    <a:lnTo>
                      <a:pt x="62" y="102"/>
                    </a:lnTo>
                    <a:lnTo>
                      <a:pt x="67" y="96"/>
                    </a:lnTo>
                    <a:lnTo>
                      <a:pt x="67"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41" name="Freeform 469"/>
              <p:cNvSpPr>
                <a:spLocks/>
              </p:cNvSpPr>
              <p:nvPr userDrawn="1"/>
            </p:nvSpPr>
            <p:spPr bwMode="auto">
              <a:xfrm>
                <a:off x="1013" y="292"/>
                <a:ext cx="68" cy="40"/>
              </a:xfrm>
              <a:custGeom>
                <a:avLst/>
                <a:gdLst>
                  <a:gd name="T0" fmla="*/ 0 w 205"/>
                  <a:gd name="T1" fmla="*/ 0 h 120"/>
                  <a:gd name="T2" fmla="*/ 0 w 205"/>
                  <a:gd name="T3" fmla="*/ 0 h 120"/>
                  <a:gd name="T4" fmla="*/ 0 w 205"/>
                  <a:gd name="T5" fmla="*/ 0 h 120"/>
                  <a:gd name="T6" fmla="*/ 0 w 205"/>
                  <a:gd name="T7" fmla="*/ 0 h 120"/>
                  <a:gd name="T8" fmla="*/ 0 w 205"/>
                  <a:gd name="T9" fmla="*/ 0 h 120"/>
                  <a:gd name="T10" fmla="*/ 0 w 205"/>
                  <a:gd name="T11" fmla="*/ 0 h 120"/>
                  <a:gd name="T12" fmla="*/ 0 w 205"/>
                  <a:gd name="T13" fmla="*/ 0 h 120"/>
                  <a:gd name="T14" fmla="*/ 0 w 205"/>
                  <a:gd name="T15" fmla="*/ 0 h 120"/>
                  <a:gd name="T16" fmla="*/ 0 w 205"/>
                  <a:gd name="T17" fmla="*/ 0 h 120"/>
                  <a:gd name="T18" fmla="*/ 0 w 205"/>
                  <a:gd name="T19" fmla="*/ 0 h 120"/>
                  <a:gd name="T20" fmla="*/ 0 w 205"/>
                  <a:gd name="T21" fmla="*/ 0 h 120"/>
                  <a:gd name="T22" fmla="*/ 0 w 205"/>
                  <a:gd name="T23" fmla="*/ 0 h 120"/>
                  <a:gd name="T24" fmla="*/ 0 w 205"/>
                  <a:gd name="T25" fmla="*/ 0 h 120"/>
                  <a:gd name="T26" fmla="*/ 0 w 205"/>
                  <a:gd name="T27" fmla="*/ 0 h 120"/>
                  <a:gd name="T28" fmla="*/ 0 w 205"/>
                  <a:gd name="T29" fmla="*/ 0 h 120"/>
                  <a:gd name="T30" fmla="*/ 0 w 205"/>
                  <a:gd name="T31" fmla="*/ 0 h 120"/>
                  <a:gd name="T32" fmla="*/ 0 w 205"/>
                  <a:gd name="T33" fmla="*/ 0 h 120"/>
                  <a:gd name="T34" fmla="*/ 0 w 205"/>
                  <a:gd name="T35" fmla="*/ 0 h 120"/>
                  <a:gd name="T36" fmla="*/ 0 w 205"/>
                  <a:gd name="T37" fmla="*/ 0 h 120"/>
                  <a:gd name="T38" fmla="*/ 0 w 205"/>
                  <a:gd name="T39" fmla="*/ 0 h 120"/>
                  <a:gd name="T40" fmla="*/ 0 w 205"/>
                  <a:gd name="T41" fmla="*/ 0 h 120"/>
                  <a:gd name="T42" fmla="*/ 0 w 205"/>
                  <a:gd name="T43" fmla="*/ 0 h 120"/>
                  <a:gd name="T44" fmla="*/ 0 w 205"/>
                  <a:gd name="T45" fmla="*/ 0 h 120"/>
                  <a:gd name="T46" fmla="*/ 0 w 205"/>
                  <a:gd name="T47" fmla="*/ 0 h 120"/>
                  <a:gd name="T48" fmla="*/ 0 w 205"/>
                  <a:gd name="T49" fmla="*/ 0 h 120"/>
                  <a:gd name="T50" fmla="*/ 0 w 205"/>
                  <a:gd name="T51" fmla="*/ 0 h 120"/>
                  <a:gd name="T52" fmla="*/ 0 w 205"/>
                  <a:gd name="T53" fmla="*/ 0 h 120"/>
                  <a:gd name="T54" fmla="*/ 0 w 205"/>
                  <a:gd name="T55" fmla="*/ 0 h 120"/>
                  <a:gd name="T56" fmla="*/ 0 w 205"/>
                  <a:gd name="T57" fmla="*/ 0 h 120"/>
                  <a:gd name="T58" fmla="*/ 0 w 205"/>
                  <a:gd name="T59" fmla="*/ 0 h 120"/>
                  <a:gd name="T60" fmla="*/ 0 w 205"/>
                  <a:gd name="T61" fmla="*/ 0 h 120"/>
                  <a:gd name="T62" fmla="*/ 0 w 205"/>
                  <a:gd name="T63" fmla="*/ 0 h 120"/>
                  <a:gd name="T64" fmla="*/ 0 w 205"/>
                  <a:gd name="T65" fmla="*/ 0 h 120"/>
                  <a:gd name="T66" fmla="*/ 0 w 205"/>
                  <a:gd name="T67" fmla="*/ 0 h 120"/>
                  <a:gd name="T68" fmla="*/ 0 w 205"/>
                  <a:gd name="T69" fmla="*/ 0 h 120"/>
                  <a:gd name="T70" fmla="*/ 0 w 205"/>
                  <a:gd name="T71" fmla="*/ 0 h 120"/>
                  <a:gd name="T72" fmla="*/ 0 w 205"/>
                  <a:gd name="T73" fmla="*/ 0 h 120"/>
                  <a:gd name="T74" fmla="*/ 0 w 205"/>
                  <a:gd name="T75" fmla="*/ 0 h 120"/>
                  <a:gd name="T76" fmla="*/ 0 w 205"/>
                  <a:gd name="T77" fmla="*/ 0 h 120"/>
                  <a:gd name="T78" fmla="*/ 0 w 205"/>
                  <a:gd name="T79" fmla="*/ 0 h 120"/>
                  <a:gd name="T80" fmla="*/ 0 w 205"/>
                  <a:gd name="T81" fmla="*/ 0 h 120"/>
                  <a:gd name="T82" fmla="*/ 0 w 205"/>
                  <a:gd name="T83" fmla="*/ 0 h 120"/>
                  <a:gd name="T84" fmla="*/ 0 w 205"/>
                  <a:gd name="T85" fmla="*/ 0 h 1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5" h="120">
                    <a:moveTo>
                      <a:pt x="18" y="34"/>
                    </a:moveTo>
                    <a:lnTo>
                      <a:pt x="18" y="34"/>
                    </a:lnTo>
                    <a:lnTo>
                      <a:pt x="18" y="26"/>
                    </a:lnTo>
                    <a:lnTo>
                      <a:pt x="16" y="22"/>
                    </a:lnTo>
                    <a:lnTo>
                      <a:pt x="12" y="19"/>
                    </a:lnTo>
                    <a:lnTo>
                      <a:pt x="5" y="16"/>
                    </a:lnTo>
                    <a:lnTo>
                      <a:pt x="5" y="11"/>
                    </a:lnTo>
                    <a:lnTo>
                      <a:pt x="32" y="2"/>
                    </a:lnTo>
                    <a:lnTo>
                      <a:pt x="38" y="0"/>
                    </a:lnTo>
                    <a:lnTo>
                      <a:pt x="39" y="2"/>
                    </a:lnTo>
                    <a:lnTo>
                      <a:pt x="39" y="4"/>
                    </a:lnTo>
                    <a:lnTo>
                      <a:pt x="39" y="20"/>
                    </a:lnTo>
                    <a:lnTo>
                      <a:pt x="49" y="13"/>
                    </a:lnTo>
                    <a:lnTo>
                      <a:pt x="61" y="7"/>
                    </a:lnTo>
                    <a:lnTo>
                      <a:pt x="71" y="2"/>
                    </a:lnTo>
                    <a:lnTo>
                      <a:pt x="78" y="0"/>
                    </a:lnTo>
                    <a:lnTo>
                      <a:pt x="84" y="0"/>
                    </a:lnTo>
                    <a:lnTo>
                      <a:pt x="95" y="2"/>
                    </a:lnTo>
                    <a:lnTo>
                      <a:pt x="102" y="6"/>
                    </a:lnTo>
                    <a:lnTo>
                      <a:pt x="105" y="8"/>
                    </a:lnTo>
                    <a:lnTo>
                      <a:pt x="109" y="12"/>
                    </a:lnTo>
                    <a:lnTo>
                      <a:pt x="110" y="16"/>
                    </a:lnTo>
                    <a:lnTo>
                      <a:pt x="113" y="21"/>
                    </a:lnTo>
                    <a:lnTo>
                      <a:pt x="123" y="13"/>
                    </a:lnTo>
                    <a:lnTo>
                      <a:pt x="134" y="7"/>
                    </a:lnTo>
                    <a:lnTo>
                      <a:pt x="144" y="3"/>
                    </a:lnTo>
                    <a:lnTo>
                      <a:pt x="150" y="2"/>
                    </a:lnTo>
                    <a:lnTo>
                      <a:pt x="157" y="0"/>
                    </a:lnTo>
                    <a:lnTo>
                      <a:pt x="165" y="2"/>
                    </a:lnTo>
                    <a:lnTo>
                      <a:pt x="171" y="4"/>
                    </a:lnTo>
                    <a:lnTo>
                      <a:pt x="178" y="7"/>
                    </a:lnTo>
                    <a:lnTo>
                      <a:pt x="181" y="12"/>
                    </a:lnTo>
                    <a:lnTo>
                      <a:pt x="184" y="17"/>
                    </a:lnTo>
                    <a:lnTo>
                      <a:pt x="187" y="24"/>
                    </a:lnTo>
                    <a:lnTo>
                      <a:pt x="188" y="30"/>
                    </a:lnTo>
                    <a:lnTo>
                      <a:pt x="188" y="38"/>
                    </a:lnTo>
                    <a:lnTo>
                      <a:pt x="188" y="104"/>
                    </a:lnTo>
                    <a:lnTo>
                      <a:pt x="189" y="109"/>
                    </a:lnTo>
                    <a:lnTo>
                      <a:pt x="192" y="112"/>
                    </a:lnTo>
                    <a:lnTo>
                      <a:pt x="196" y="113"/>
                    </a:lnTo>
                    <a:lnTo>
                      <a:pt x="201" y="113"/>
                    </a:lnTo>
                    <a:lnTo>
                      <a:pt x="205" y="113"/>
                    </a:lnTo>
                    <a:lnTo>
                      <a:pt x="205" y="120"/>
                    </a:lnTo>
                    <a:lnTo>
                      <a:pt x="179" y="120"/>
                    </a:lnTo>
                    <a:lnTo>
                      <a:pt x="150" y="120"/>
                    </a:lnTo>
                    <a:lnTo>
                      <a:pt x="150" y="113"/>
                    </a:lnTo>
                    <a:lnTo>
                      <a:pt x="156" y="113"/>
                    </a:lnTo>
                    <a:lnTo>
                      <a:pt x="159" y="113"/>
                    </a:lnTo>
                    <a:lnTo>
                      <a:pt x="163" y="112"/>
                    </a:lnTo>
                    <a:lnTo>
                      <a:pt x="166" y="109"/>
                    </a:lnTo>
                    <a:lnTo>
                      <a:pt x="167" y="104"/>
                    </a:lnTo>
                    <a:lnTo>
                      <a:pt x="167" y="47"/>
                    </a:lnTo>
                    <a:lnTo>
                      <a:pt x="167" y="35"/>
                    </a:lnTo>
                    <a:lnTo>
                      <a:pt x="166" y="29"/>
                    </a:lnTo>
                    <a:lnTo>
                      <a:pt x="163" y="25"/>
                    </a:lnTo>
                    <a:lnTo>
                      <a:pt x="161" y="21"/>
                    </a:lnTo>
                    <a:lnTo>
                      <a:pt x="157" y="17"/>
                    </a:lnTo>
                    <a:lnTo>
                      <a:pt x="152" y="16"/>
                    </a:lnTo>
                    <a:lnTo>
                      <a:pt x="145" y="15"/>
                    </a:lnTo>
                    <a:lnTo>
                      <a:pt x="136" y="16"/>
                    </a:lnTo>
                    <a:lnTo>
                      <a:pt x="128" y="20"/>
                    </a:lnTo>
                    <a:lnTo>
                      <a:pt x="119" y="24"/>
                    </a:lnTo>
                    <a:lnTo>
                      <a:pt x="114" y="28"/>
                    </a:lnTo>
                    <a:lnTo>
                      <a:pt x="114" y="104"/>
                    </a:lnTo>
                    <a:lnTo>
                      <a:pt x="115" y="109"/>
                    </a:lnTo>
                    <a:lnTo>
                      <a:pt x="118" y="112"/>
                    </a:lnTo>
                    <a:lnTo>
                      <a:pt x="122" y="113"/>
                    </a:lnTo>
                    <a:lnTo>
                      <a:pt x="127" y="113"/>
                    </a:lnTo>
                    <a:lnTo>
                      <a:pt x="132" y="113"/>
                    </a:lnTo>
                    <a:lnTo>
                      <a:pt x="132" y="120"/>
                    </a:lnTo>
                    <a:lnTo>
                      <a:pt x="104" y="120"/>
                    </a:lnTo>
                    <a:lnTo>
                      <a:pt x="75" y="120"/>
                    </a:lnTo>
                    <a:lnTo>
                      <a:pt x="75" y="113"/>
                    </a:lnTo>
                    <a:lnTo>
                      <a:pt x="80" y="113"/>
                    </a:lnTo>
                    <a:lnTo>
                      <a:pt x="86" y="113"/>
                    </a:lnTo>
                    <a:lnTo>
                      <a:pt x="89" y="112"/>
                    </a:lnTo>
                    <a:lnTo>
                      <a:pt x="92" y="109"/>
                    </a:lnTo>
                    <a:lnTo>
                      <a:pt x="93" y="104"/>
                    </a:lnTo>
                    <a:lnTo>
                      <a:pt x="93" y="47"/>
                    </a:lnTo>
                    <a:lnTo>
                      <a:pt x="92" y="35"/>
                    </a:lnTo>
                    <a:lnTo>
                      <a:pt x="91" y="29"/>
                    </a:lnTo>
                    <a:lnTo>
                      <a:pt x="89" y="25"/>
                    </a:lnTo>
                    <a:lnTo>
                      <a:pt x="86" y="21"/>
                    </a:lnTo>
                    <a:lnTo>
                      <a:pt x="82" y="17"/>
                    </a:lnTo>
                    <a:lnTo>
                      <a:pt x="76" y="16"/>
                    </a:lnTo>
                    <a:lnTo>
                      <a:pt x="70" y="15"/>
                    </a:lnTo>
                    <a:lnTo>
                      <a:pt x="62" y="16"/>
                    </a:lnTo>
                    <a:lnTo>
                      <a:pt x="53" y="20"/>
                    </a:lnTo>
                    <a:lnTo>
                      <a:pt x="45" y="24"/>
                    </a:lnTo>
                    <a:lnTo>
                      <a:pt x="39" y="28"/>
                    </a:lnTo>
                    <a:lnTo>
                      <a:pt x="39" y="104"/>
                    </a:lnTo>
                    <a:lnTo>
                      <a:pt x="40" y="109"/>
                    </a:lnTo>
                    <a:lnTo>
                      <a:pt x="43" y="112"/>
                    </a:lnTo>
                    <a:lnTo>
                      <a:pt x="48" y="113"/>
                    </a:lnTo>
                    <a:lnTo>
                      <a:pt x="52" y="113"/>
                    </a:lnTo>
                    <a:lnTo>
                      <a:pt x="57" y="113"/>
                    </a:lnTo>
                    <a:lnTo>
                      <a:pt x="57" y="120"/>
                    </a:lnTo>
                    <a:lnTo>
                      <a:pt x="30" y="120"/>
                    </a:lnTo>
                    <a:lnTo>
                      <a:pt x="0" y="120"/>
                    </a:lnTo>
                    <a:lnTo>
                      <a:pt x="0" y="113"/>
                    </a:lnTo>
                    <a:lnTo>
                      <a:pt x="6" y="113"/>
                    </a:lnTo>
                    <a:lnTo>
                      <a:pt x="12" y="113"/>
                    </a:lnTo>
                    <a:lnTo>
                      <a:pt x="16" y="112"/>
                    </a:lnTo>
                    <a:lnTo>
                      <a:pt x="18" y="109"/>
                    </a:lnTo>
                    <a:lnTo>
                      <a:pt x="18" y="104"/>
                    </a:lnTo>
                    <a:lnTo>
                      <a:pt x="1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42" name="Freeform 470"/>
              <p:cNvSpPr>
                <a:spLocks noEditPoints="1"/>
              </p:cNvSpPr>
              <p:nvPr userDrawn="1"/>
            </p:nvSpPr>
            <p:spPr bwMode="auto">
              <a:xfrm>
                <a:off x="1087" y="270"/>
                <a:ext cx="19" cy="62"/>
              </a:xfrm>
              <a:custGeom>
                <a:avLst/>
                <a:gdLst>
                  <a:gd name="T0" fmla="*/ 0 w 56"/>
                  <a:gd name="T1" fmla="*/ 0 h 186"/>
                  <a:gd name="T2" fmla="*/ 0 w 56"/>
                  <a:gd name="T3" fmla="*/ 0 h 186"/>
                  <a:gd name="T4" fmla="*/ 0 w 56"/>
                  <a:gd name="T5" fmla="*/ 0 h 186"/>
                  <a:gd name="T6" fmla="*/ 0 w 56"/>
                  <a:gd name="T7" fmla="*/ 0 h 186"/>
                  <a:gd name="T8" fmla="*/ 0 w 56"/>
                  <a:gd name="T9" fmla="*/ 0 h 186"/>
                  <a:gd name="T10" fmla="*/ 0 w 56"/>
                  <a:gd name="T11" fmla="*/ 0 h 186"/>
                  <a:gd name="T12" fmla="*/ 0 w 56"/>
                  <a:gd name="T13" fmla="*/ 0 h 186"/>
                  <a:gd name="T14" fmla="*/ 0 w 56"/>
                  <a:gd name="T15" fmla="*/ 0 h 186"/>
                  <a:gd name="T16" fmla="*/ 0 w 56"/>
                  <a:gd name="T17" fmla="*/ 0 h 186"/>
                  <a:gd name="T18" fmla="*/ 0 w 56"/>
                  <a:gd name="T19" fmla="*/ 0 h 186"/>
                  <a:gd name="T20" fmla="*/ 0 w 56"/>
                  <a:gd name="T21" fmla="*/ 0 h 186"/>
                  <a:gd name="T22" fmla="*/ 0 w 56"/>
                  <a:gd name="T23" fmla="*/ 0 h 186"/>
                  <a:gd name="T24" fmla="*/ 0 w 56"/>
                  <a:gd name="T25" fmla="*/ 0 h 186"/>
                  <a:gd name="T26" fmla="*/ 0 w 56"/>
                  <a:gd name="T27" fmla="*/ 0 h 186"/>
                  <a:gd name="T28" fmla="*/ 0 w 56"/>
                  <a:gd name="T29" fmla="*/ 0 h 186"/>
                  <a:gd name="T30" fmla="*/ 0 w 56"/>
                  <a:gd name="T31" fmla="*/ 0 h 186"/>
                  <a:gd name="T32" fmla="*/ 0 w 56"/>
                  <a:gd name="T33" fmla="*/ 0 h 186"/>
                  <a:gd name="T34" fmla="*/ 0 w 56"/>
                  <a:gd name="T35" fmla="*/ 0 h 186"/>
                  <a:gd name="T36" fmla="*/ 0 w 56"/>
                  <a:gd name="T37" fmla="*/ 0 h 186"/>
                  <a:gd name="T38" fmla="*/ 0 w 56"/>
                  <a:gd name="T39" fmla="*/ 0 h 186"/>
                  <a:gd name="T40" fmla="*/ 0 w 56"/>
                  <a:gd name="T41" fmla="*/ 0 h 186"/>
                  <a:gd name="T42" fmla="*/ 0 w 56"/>
                  <a:gd name="T43" fmla="*/ 0 h 186"/>
                  <a:gd name="T44" fmla="*/ 0 w 56"/>
                  <a:gd name="T45" fmla="*/ 0 h 186"/>
                  <a:gd name="T46" fmla="*/ 0 w 56"/>
                  <a:gd name="T47" fmla="*/ 0 h 186"/>
                  <a:gd name="T48" fmla="*/ 0 w 56"/>
                  <a:gd name="T49" fmla="*/ 0 h 186"/>
                  <a:gd name="T50" fmla="*/ 0 w 56"/>
                  <a:gd name="T51" fmla="*/ 0 h 186"/>
                  <a:gd name="T52" fmla="*/ 0 w 56"/>
                  <a:gd name="T53" fmla="*/ 0 h 186"/>
                  <a:gd name="T54" fmla="*/ 0 w 56"/>
                  <a:gd name="T55" fmla="*/ 0 h 186"/>
                  <a:gd name="T56" fmla="*/ 0 w 56"/>
                  <a:gd name="T57" fmla="*/ 0 h 186"/>
                  <a:gd name="T58" fmla="*/ 0 w 56"/>
                  <a:gd name="T59" fmla="*/ 0 h 186"/>
                  <a:gd name="T60" fmla="*/ 0 w 56"/>
                  <a:gd name="T61" fmla="*/ 0 h 186"/>
                  <a:gd name="T62" fmla="*/ 0 w 56"/>
                  <a:gd name="T63" fmla="*/ 0 h 186"/>
                  <a:gd name="T64" fmla="*/ 0 w 56"/>
                  <a:gd name="T65" fmla="*/ 0 h 186"/>
                  <a:gd name="T66" fmla="*/ 0 w 56"/>
                  <a:gd name="T67" fmla="*/ 0 h 186"/>
                  <a:gd name="T68" fmla="*/ 0 w 56"/>
                  <a:gd name="T69" fmla="*/ 0 h 186"/>
                  <a:gd name="T70" fmla="*/ 0 w 56"/>
                  <a:gd name="T71" fmla="*/ 0 h 186"/>
                  <a:gd name="T72" fmla="*/ 0 w 56"/>
                  <a:gd name="T73" fmla="*/ 0 h 186"/>
                  <a:gd name="T74" fmla="*/ 0 w 56"/>
                  <a:gd name="T75" fmla="*/ 0 h 186"/>
                  <a:gd name="T76" fmla="*/ 0 w 56"/>
                  <a:gd name="T77" fmla="*/ 0 h 186"/>
                  <a:gd name="T78" fmla="*/ 0 w 56"/>
                  <a:gd name="T79" fmla="*/ 0 h 186"/>
                  <a:gd name="T80" fmla="*/ 0 w 56"/>
                  <a:gd name="T81" fmla="*/ 0 h 186"/>
                  <a:gd name="T82" fmla="*/ 0 w 56"/>
                  <a:gd name="T83" fmla="*/ 0 h 186"/>
                  <a:gd name="T84" fmla="*/ 0 w 56"/>
                  <a:gd name="T85" fmla="*/ 0 h 186"/>
                  <a:gd name="T86" fmla="*/ 0 w 56"/>
                  <a:gd name="T87" fmla="*/ 0 h 186"/>
                  <a:gd name="T88" fmla="*/ 0 w 56"/>
                  <a:gd name="T89" fmla="*/ 0 h 186"/>
                  <a:gd name="T90" fmla="*/ 0 w 56"/>
                  <a:gd name="T91" fmla="*/ 0 h 186"/>
                  <a:gd name="T92" fmla="*/ 0 w 56"/>
                  <a:gd name="T93" fmla="*/ 0 h 186"/>
                  <a:gd name="T94" fmla="*/ 0 w 56"/>
                  <a:gd name="T95" fmla="*/ 0 h 186"/>
                  <a:gd name="T96" fmla="*/ 0 w 56"/>
                  <a:gd name="T97" fmla="*/ 0 h 186"/>
                  <a:gd name="T98" fmla="*/ 0 w 56"/>
                  <a:gd name="T99" fmla="*/ 0 h 186"/>
                  <a:gd name="T100" fmla="*/ 0 w 56"/>
                  <a:gd name="T101" fmla="*/ 0 h 186"/>
                  <a:gd name="T102" fmla="*/ 0 w 56"/>
                  <a:gd name="T103" fmla="*/ 0 h 186"/>
                  <a:gd name="T104" fmla="*/ 0 w 56"/>
                  <a:gd name="T105" fmla="*/ 0 h 186"/>
                  <a:gd name="T106" fmla="*/ 0 w 56"/>
                  <a:gd name="T107" fmla="*/ 0 h 186"/>
                  <a:gd name="T108" fmla="*/ 0 w 56"/>
                  <a:gd name="T109" fmla="*/ 0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 h="186">
                    <a:moveTo>
                      <a:pt x="0" y="179"/>
                    </a:moveTo>
                    <a:lnTo>
                      <a:pt x="5" y="179"/>
                    </a:lnTo>
                    <a:lnTo>
                      <a:pt x="10" y="179"/>
                    </a:lnTo>
                    <a:lnTo>
                      <a:pt x="14" y="178"/>
                    </a:lnTo>
                    <a:lnTo>
                      <a:pt x="17" y="175"/>
                    </a:lnTo>
                    <a:lnTo>
                      <a:pt x="17" y="170"/>
                    </a:lnTo>
                    <a:lnTo>
                      <a:pt x="17" y="100"/>
                    </a:lnTo>
                    <a:lnTo>
                      <a:pt x="17" y="92"/>
                    </a:lnTo>
                    <a:lnTo>
                      <a:pt x="14" y="88"/>
                    </a:lnTo>
                    <a:lnTo>
                      <a:pt x="10" y="85"/>
                    </a:lnTo>
                    <a:lnTo>
                      <a:pt x="4" y="82"/>
                    </a:lnTo>
                    <a:lnTo>
                      <a:pt x="4" y="77"/>
                    </a:lnTo>
                    <a:lnTo>
                      <a:pt x="31" y="68"/>
                    </a:lnTo>
                    <a:lnTo>
                      <a:pt x="36" y="66"/>
                    </a:lnTo>
                    <a:lnTo>
                      <a:pt x="38" y="68"/>
                    </a:lnTo>
                    <a:lnTo>
                      <a:pt x="38" y="70"/>
                    </a:lnTo>
                    <a:lnTo>
                      <a:pt x="38" y="170"/>
                    </a:lnTo>
                    <a:lnTo>
                      <a:pt x="39" y="175"/>
                    </a:lnTo>
                    <a:lnTo>
                      <a:pt x="41" y="178"/>
                    </a:lnTo>
                    <a:lnTo>
                      <a:pt x="47" y="179"/>
                    </a:lnTo>
                    <a:lnTo>
                      <a:pt x="52" y="179"/>
                    </a:lnTo>
                    <a:lnTo>
                      <a:pt x="56" y="179"/>
                    </a:lnTo>
                    <a:lnTo>
                      <a:pt x="56" y="186"/>
                    </a:lnTo>
                    <a:lnTo>
                      <a:pt x="28" y="186"/>
                    </a:lnTo>
                    <a:lnTo>
                      <a:pt x="0" y="186"/>
                    </a:lnTo>
                    <a:lnTo>
                      <a:pt x="0" y="179"/>
                    </a:lnTo>
                    <a:close/>
                    <a:moveTo>
                      <a:pt x="27" y="26"/>
                    </a:moveTo>
                    <a:lnTo>
                      <a:pt x="27" y="26"/>
                    </a:lnTo>
                    <a:lnTo>
                      <a:pt x="23" y="25"/>
                    </a:lnTo>
                    <a:lnTo>
                      <a:pt x="19" y="22"/>
                    </a:lnTo>
                    <a:lnTo>
                      <a:pt x="16" y="19"/>
                    </a:lnTo>
                    <a:lnTo>
                      <a:pt x="16" y="13"/>
                    </a:lnTo>
                    <a:lnTo>
                      <a:pt x="16" y="8"/>
                    </a:lnTo>
                    <a:lnTo>
                      <a:pt x="19" y="4"/>
                    </a:lnTo>
                    <a:lnTo>
                      <a:pt x="23" y="2"/>
                    </a:lnTo>
                    <a:lnTo>
                      <a:pt x="27" y="0"/>
                    </a:lnTo>
                    <a:lnTo>
                      <a:pt x="32" y="2"/>
                    </a:lnTo>
                    <a:lnTo>
                      <a:pt x="36" y="4"/>
                    </a:lnTo>
                    <a:lnTo>
                      <a:pt x="40" y="8"/>
                    </a:lnTo>
                    <a:lnTo>
                      <a:pt x="40" y="13"/>
                    </a:lnTo>
                    <a:lnTo>
                      <a:pt x="40" y="19"/>
                    </a:lnTo>
                    <a:lnTo>
                      <a:pt x="36" y="22"/>
                    </a:lnTo>
                    <a:lnTo>
                      <a:pt x="32" y="25"/>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43" name="Freeform 471"/>
              <p:cNvSpPr>
                <a:spLocks/>
              </p:cNvSpPr>
              <p:nvPr userDrawn="1"/>
            </p:nvSpPr>
            <p:spPr bwMode="auto">
              <a:xfrm>
                <a:off x="1087" y="292"/>
                <a:ext cx="19" cy="40"/>
              </a:xfrm>
              <a:custGeom>
                <a:avLst/>
                <a:gdLst>
                  <a:gd name="T0" fmla="*/ 0 w 56"/>
                  <a:gd name="T1" fmla="*/ 0 h 120"/>
                  <a:gd name="T2" fmla="*/ 0 w 56"/>
                  <a:gd name="T3" fmla="*/ 0 h 120"/>
                  <a:gd name="T4" fmla="*/ 0 w 56"/>
                  <a:gd name="T5" fmla="*/ 0 h 120"/>
                  <a:gd name="T6" fmla="*/ 0 w 56"/>
                  <a:gd name="T7" fmla="*/ 0 h 120"/>
                  <a:gd name="T8" fmla="*/ 0 w 56"/>
                  <a:gd name="T9" fmla="*/ 0 h 120"/>
                  <a:gd name="T10" fmla="*/ 0 w 56"/>
                  <a:gd name="T11" fmla="*/ 0 h 120"/>
                  <a:gd name="T12" fmla="*/ 0 w 56"/>
                  <a:gd name="T13" fmla="*/ 0 h 120"/>
                  <a:gd name="T14" fmla="*/ 0 w 56"/>
                  <a:gd name="T15" fmla="*/ 0 h 120"/>
                  <a:gd name="T16" fmla="*/ 0 w 56"/>
                  <a:gd name="T17" fmla="*/ 0 h 120"/>
                  <a:gd name="T18" fmla="*/ 0 w 56"/>
                  <a:gd name="T19" fmla="*/ 0 h 120"/>
                  <a:gd name="T20" fmla="*/ 0 w 56"/>
                  <a:gd name="T21" fmla="*/ 0 h 120"/>
                  <a:gd name="T22" fmla="*/ 0 w 56"/>
                  <a:gd name="T23" fmla="*/ 0 h 120"/>
                  <a:gd name="T24" fmla="*/ 0 w 56"/>
                  <a:gd name="T25" fmla="*/ 0 h 120"/>
                  <a:gd name="T26" fmla="*/ 0 w 56"/>
                  <a:gd name="T27" fmla="*/ 0 h 120"/>
                  <a:gd name="T28" fmla="*/ 0 w 56"/>
                  <a:gd name="T29" fmla="*/ 0 h 120"/>
                  <a:gd name="T30" fmla="*/ 0 w 56"/>
                  <a:gd name="T31" fmla="*/ 0 h 120"/>
                  <a:gd name="T32" fmla="*/ 0 w 56"/>
                  <a:gd name="T33" fmla="*/ 0 h 120"/>
                  <a:gd name="T34" fmla="*/ 0 w 56"/>
                  <a:gd name="T35" fmla="*/ 0 h 120"/>
                  <a:gd name="T36" fmla="*/ 0 w 56"/>
                  <a:gd name="T37" fmla="*/ 0 h 120"/>
                  <a:gd name="T38" fmla="*/ 0 w 56"/>
                  <a:gd name="T39" fmla="*/ 0 h 120"/>
                  <a:gd name="T40" fmla="*/ 0 w 56"/>
                  <a:gd name="T41" fmla="*/ 0 h 120"/>
                  <a:gd name="T42" fmla="*/ 0 w 56"/>
                  <a:gd name="T43" fmla="*/ 0 h 120"/>
                  <a:gd name="T44" fmla="*/ 0 w 56"/>
                  <a:gd name="T45" fmla="*/ 0 h 120"/>
                  <a:gd name="T46" fmla="*/ 0 w 56"/>
                  <a:gd name="T47" fmla="*/ 0 h 120"/>
                  <a:gd name="T48" fmla="*/ 0 w 56"/>
                  <a:gd name="T49" fmla="*/ 0 h 120"/>
                  <a:gd name="T50" fmla="*/ 0 w 56"/>
                  <a:gd name="T51" fmla="*/ 0 h 120"/>
                  <a:gd name="T52" fmla="*/ 0 w 56"/>
                  <a:gd name="T53" fmla="*/ 0 h 120"/>
                  <a:gd name="T54" fmla="*/ 0 w 56"/>
                  <a:gd name="T55" fmla="*/ 0 h 120"/>
                  <a:gd name="T56" fmla="*/ 0 w 56"/>
                  <a:gd name="T57" fmla="*/ 0 h 120"/>
                  <a:gd name="T58" fmla="*/ 0 w 56"/>
                  <a:gd name="T59" fmla="*/ 0 h 120"/>
                  <a:gd name="T60" fmla="*/ 0 w 56"/>
                  <a:gd name="T61" fmla="*/ 0 h 120"/>
                  <a:gd name="T62" fmla="*/ 0 w 56"/>
                  <a:gd name="T63" fmla="*/ 0 h 120"/>
                  <a:gd name="T64" fmla="*/ 0 w 56"/>
                  <a:gd name="T65" fmla="*/ 0 h 120"/>
                  <a:gd name="T66" fmla="*/ 0 w 56"/>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6" h="120">
                    <a:moveTo>
                      <a:pt x="0" y="113"/>
                    </a:moveTo>
                    <a:lnTo>
                      <a:pt x="5" y="113"/>
                    </a:lnTo>
                    <a:lnTo>
                      <a:pt x="10" y="113"/>
                    </a:lnTo>
                    <a:lnTo>
                      <a:pt x="14" y="112"/>
                    </a:lnTo>
                    <a:lnTo>
                      <a:pt x="17" y="109"/>
                    </a:lnTo>
                    <a:lnTo>
                      <a:pt x="17" y="104"/>
                    </a:lnTo>
                    <a:lnTo>
                      <a:pt x="17" y="34"/>
                    </a:lnTo>
                    <a:lnTo>
                      <a:pt x="17" y="26"/>
                    </a:lnTo>
                    <a:lnTo>
                      <a:pt x="14" y="22"/>
                    </a:lnTo>
                    <a:lnTo>
                      <a:pt x="10" y="19"/>
                    </a:lnTo>
                    <a:lnTo>
                      <a:pt x="4" y="16"/>
                    </a:lnTo>
                    <a:lnTo>
                      <a:pt x="4" y="11"/>
                    </a:lnTo>
                    <a:lnTo>
                      <a:pt x="31" y="2"/>
                    </a:lnTo>
                    <a:lnTo>
                      <a:pt x="36" y="0"/>
                    </a:lnTo>
                    <a:lnTo>
                      <a:pt x="38" y="2"/>
                    </a:lnTo>
                    <a:lnTo>
                      <a:pt x="38" y="4"/>
                    </a:lnTo>
                    <a:lnTo>
                      <a:pt x="38" y="104"/>
                    </a:lnTo>
                    <a:lnTo>
                      <a:pt x="39" y="109"/>
                    </a:lnTo>
                    <a:lnTo>
                      <a:pt x="41" y="112"/>
                    </a:lnTo>
                    <a:lnTo>
                      <a:pt x="47" y="113"/>
                    </a:lnTo>
                    <a:lnTo>
                      <a:pt x="52" y="113"/>
                    </a:lnTo>
                    <a:lnTo>
                      <a:pt x="56" y="113"/>
                    </a:lnTo>
                    <a:lnTo>
                      <a:pt x="56" y="120"/>
                    </a:lnTo>
                    <a:lnTo>
                      <a:pt x="28" y="120"/>
                    </a:lnTo>
                    <a:lnTo>
                      <a:pt x="0" y="12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44" name="Freeform 472"/>
              <p:cNvSpPr>
                <a:spLocks/>
              </p:cNvSpPr>
              <p:nvPr userDrawn="1"/>
            </p:nvSpPr>
            <p:spPr bwMode="auto">
              <a:xfrm>
                <a:off x="1092" y="270"/>
                <a:ext cx="8" cy="8"/>
              </a:xfrm>
              <a:custGeom>
                <a:avLst/>
                <a:gdLst>
                  <a:gd name="T0" fmla="*/ 0 w 24"/>
                  <a:gd name="T1" fmla="*/ 0 h 26"/>
                  <a:gd name="T2" fmla="*/ 0 w 24"/>
                  <a:gd name="T3" fmla="*/ 0 h 26"/>
                  <a:gd name="T4" fmla="*/ 0 w 24"/>
                  <a:gd name="T5" fmla="*/ 0 h 26"/>
                  <a:gd name="T6" fmla="*/ 0 w 24"/>
                  <a:gd name="T7" fmla="*/ 0 h 26"/>
                  <a:gd name="T8" fmla="*/ 0 w 24"/>
                  <a:gd name="T9" fmla="*/ 0 h 26"/>
                  <a:gd name="T10" fmla="*/ 0 w 24"/>
                  <a:gd name="T11" fmla="*/ 0 h 26"/>
                  <a:gd name="T12" fmla="*/ 0 w 24"/>
                  <a:gd name="T13" fmla="*/ 0 h 26"/>
                  <a:gd name="T14" fmla="*/ 0 w 24"/>
                  <a:gd name="T15" fmla="*/ 0 h 26"/>
                  <a:gd name="T16" fmla="*/ 0 w 24"/>
                  <a:gd name="T17" fmla="*/ 0 h 26"/>
                  <a:gd name="T18" fmla="*/ 0 w 24"/>
                  <a:gd name="T19" fmla="*/ 0 h 26"/>
                  <a:gd name="T20" fmla="*/ 0 w 24"/>
                  <a:gd name="T21" fmla="*/ 0 h 26"/>
                  <a:gd name="T22" fmla="*/ 0 w 24"/>
                  <a:gd name="T23" fmla="*/ 0 h 26"/>
                  <a:gd name="T24" fmla="*/ 0 w 24"/>
                  <a:gd name="T25" fmla="*/ 0 h 26"/>
                  <a:gd name="T26" fmla="*/ 0 w 24"/>
                  <a:gd name="T27" fmla="*/ 0 h 26"/>
                  <a:gd name="T28" fmla="*/ 0 w 24"/>
                  <a:gd name="T29" fmla="*/ 0 h 26"/>
                  <a:gd name="T30" fmla="*/ 0 w 24"/>
                  <a:gd name="T31" fmla="*/ 0 h 26"/>
                  <a:gd name="T32" fmla="*/ 0 w 24"/>
                  <a:gd name="T33" fmla="*/ 0 h 26"/>
                  <a:gd name="T34" fmla="*/ 0 w 24"/>
                  <a:gd name="T35" fmla="*/ 0 h 26"/>
                  <a:gd name="T36" fmla="*/ 0 w 24"/>
                  <a:gd name="T37" fmla="*/ 0 h 26"/>
                  <a:gd name="T38" fmla="*/ 0 w 24"/>
                  <a:gd name="T39" fmla="*/ 0 h 26"/>
                  <a:gd name="T40" fmla="*/ 0 w 24"/>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26">
                    <a:moveTo>
                      <a:pt x="11" y="26"/>
                    </a:moveTo>
                    <a:lnTo>
                      <a:pt x="11" y="26"/>
                    </a:lnTo>
                    <a:lnTo>
                      <a:pt x="7" y="25"/>
                    </a:lnTo>
                    <a:lnTo>
                      <a:pt x="3" y="22"/>
                    </a:lnTo>
                    <a:lnTo>
                      <a:pt x="0" y="19"/>
                    </a:lnTo>
                    <a:lnTo>
                      <a:pt x="0" y="13"/>
                    </a:lnTo>
                    <a:lnTo>
                      <a:pt x="0" y="8"/>
                    </a:lnTo>
                    <a:lnTo>
                      <a:pt x="3" y="4"/>
                    </a:lnTo>
                    <a:lnTo>
                      <a:pt x="7" y="2"/>
                    </a:lnTo>
                    <a:lnTo>
                      <a:pt x="11" y="0"/>
                    </a:lnTo>
                    <a:lnTo>
                      <a:pt x="16" y="2"/>
                    </a:lnTo>
                    <a:lnTo>
                      <a:pt x="20" y="4"/>
                    </a:lnTo>
                    <a:lnTo>
                      <a:pt x="24" y="8"/>
                    </a:lnTo>
                    <a:lnTo>
                      <a:pt x="24" y="13"/>
                    </a:lnTo>
                    <a:lnTo>
                      <a:pt x="24" y="19"/>
                    </a:lnTo>
                    <a:lnTo>
                      <a:pt x="20" y="22"/>
                    </a:lnTo>
                    <a:lnTo>
                      <a:pt x="16" y="25"/>
                    </a:lnTo>
                    <a:lnTo>
                      <a:pt x="11"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45" name="Freeform 473"/>
              <p:cNvSpPr>
                <a:spLocks/>
              </p:cNvSpPr>
              <p:nvPr userDrawn="1"/>
            </p:nvSpPr>
            <p:spPr bwMode="auto">
              <a:xfrm>
                <a:off x="1112" y="292"/>
                <a:ext cx="43"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120">
                    <a:moveTo>
                      <a:pt x="18" y="35"/>
                    </a:moveTo>
                    <a:lnTo>
                      <a:pt x="18" y="35"/>
                    </a:lnTo>
                    <a:lnTo>
                      <a:pt x="17" y="29"/>
                    </a:lnTo>
                    <a:lnTo>
                      <a:pt x="14" y="25"/>
                    </a:lnTo>
                    <a:lnTo>
                      <a:pt x="10" y="21"/>
                    </a:lnTo>
                    <a:lnTo>
                      <a:pt x="2" y="19"/>
                    </a:lnTo>
                    <a:lnTo>
                      <a:pt x="2" y="13"/>
                    </a:lnTo>
                    <a:lnTo>
                      <a:pt x="19" y="8"/>
                    </a:lnTo>
                    <a:lnTo>
                      <a:pt x="36" y="0"/>
                    </a:lnTo>
                    <a:lnTo>
                      <a:pt x="37" y="2"/>
                    </a:lnTo>
                    <a:lnTo>
                      <a:pt x="39" y="3"/>
                    </a:lnTo>
                    <a:lnTo>
                      <a:pt x="39" y="20"/>
                    </a:lnTo>
                    <a:lnTo>
                      <a:pt x="49" y="12"/>
                    </a:lnTo>
                    <a:lnTo>
                      <a:pt x="59" y="7"/>
                    </a:lnTo>
                    <a:lnTo>
                      <a:pt x="71" y="2"/>
                    </a:lnTo>
                    <a:lnTo>
                      <a:pt x="78" y="0"/>
                    </a:lnTo>
                    <a:lnTo>
                      <a:pt x="84" y="0"/>
                    </a:lnTo>
                    <a:lnTo>
                      <a:pt x="91" y="2"/>
                    </a:lnTo>
                    <a:lnTo>
                      <a:pt x="97" y="3"/>
                    </a:lnTo>
                    <a:lnTo>
                      <a:pt x="102" y="7"/>
                    </a:lnTo>
                    <a:lnTo>
                      <a:pt x="107" y="11"/>
                    </a:lnTo>
                    <a:lnTo>
                      <a:pt x="110" y="17"/>
                    </a:lnTo>
                    <a:lnTo>
                      <a:pt x="113" y="22"/>
                    </a:lnTo>
                    <a:lnTo>
                      <a:pt x="113" y="30"/>
                    </a:lnTo>
                    <a:lnTo>
                      <a:pt x="114" y="37"/>
                    </a:lnTo>
                    <a:lnTo>
                      <a:pt x="114" y="104"/>
                    </a:lnTo>
                    <a:lnTo>
                      <a:pt x="115" y="109"/>
                    </a:lnTo>
                    <a:lnTo>
                      <a:pt x="118" y="112"/>
                    </a:lnTo>
                    <a:lnTo>
                      <a:pt x="122" y="113"/>
                    </a:lnTo>
                    <a:lnTo>
                      <a:pt x="127" y="113"/>
                    </a:lnTo>
                    <a:lnTo>
                      <a:pt x="131" y="113"/>
                    </a:lnTo>
                    <a:lnTo>
                      <a:pt x="131" y="120"/>
                    </a:lnTo>
                    <a:lnTo>
                      <a:pt x="104" y="120"/>
                    </a:lnTo>
                    <a:lnTo>
                      <a:pt x="75" y="120"/>
                    </a:lnTo>
                    <a:lnTo>
                      <a:pt x="75" y="113"/>
                    </a:lnTo>
                    <a:lnTo>
                      <a:pt x="80" y="113"/>
                    </a:lnTo>
                    <a:lnTo>
                      <a:pt x="85" y="113"/>
                    </a:lnTo>
                    <a:lnTo>
                      <a:pt x="89" y="112"/>
                    </a:lnTo>
                    <a:lnTo>
                      <a:pt x="92" y="109"/>
                    </a:lnTo>
                    <a:lnTo>
                      <a:pt x="93" y="104"/>
                    </a:lnTo>
                    <a:lnTo>
                      <a:pt x="93" y="37"/>
                    </a:lnTo>
                    <a:lnTo>
                      <a:pt x="92" y="32"/>
                    </a:lnTo>
                    <a:lnTo>
                      <a:pt x="91" y="28"/>
                    </a:lnTo>
                    <a:lnTo>
                      <a:pt x="89" y="24"/>
                    </a:lnTo>
                    <a:lnTo>
                      <a:pt x="87" y="20"/>
                    </a:lnTo>
                    <a:lnTo>
                      <a:pt x="83" y="17"/>
                    </a:lnTo>
                    <a:lnTo>
                      <a:pt x="79" y="16"/>
                    </a:lnTo>
                    <a:lnTo>
                      <a:pt x="69" y="15"/>
                    </a:lnTo>
                    <a:lnTo>
                      <a:pt x="62" y="16"/>
                    </a:lnTo>
                    <a:lnTo>
                      <a:pt x="53" y="19"/>
                    </a:lnTo>
                    <a:lnTo>
                      <a:pt x="39" y="28"/>
                    </a:lnTo>
                    <a:lnTo>
                      <a:pt x="39" y="104"/>
                    </a:lnTo>
                    <a:lnTo>
                      <a:pt x="39" y="109"/>
                    </a:lnTo>
                    <a:lnTo>
                      <a:pt x="43" y="112"/>
                    </a:lnTo>
                    <a:lnTo>
                      <a:pt x="47" y="113"/>
                    </a:lnTo>
                    <a:lnTo>
                      <a:pt x="52" y="113"/>
                    </a:lnTo>
                    <a:lnTo>
                      <a:pt x="56" y="113"/>
                    </a:lnTo>
                    <a:lnTo>
                      <a:pt x="56" y="120"/>
                    </a:lnTo>
                    <a:lnTo>
                      <a:pt x="28" y="120"/>
                    </a:lnTo>
                    <a:lnTo>
                      <a:pt x="0" y="120"/>
                    </a:lnTo>
                    <a:lnTo>
                      <a:pt x="0" y="113"/>
                    </a:lnTo>
                    <a:lnTo>
                      <a:pt x="5" y="113"/>
                    </a:lnTo>
                    <a:lnTo>
                      <a:pt x="10" y="113"/>
                    </a:lnTo>
                    <a:lnTo>
                      <a:pt x="14" y="112"/>
                    </a:lnTo>
                    <a:lnTo>
                      <a:pt x="17" y="109"/>
                    </a:lnTo>
                    <a:lnTo>
                      <a:pt x="18" y="104"/>
                    </a:lnTo>
                    <a:lnTo>
                      <a:pt x="1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46" name="Freeform 474"/>
              <p:cNvSpPr>
                <a:spLocks noEditPoints="1"/>
              </p:cNvSpPr>
              <p:nvPr userDrawn="1"/>
            </p:nvSpPr>
            <p:spPr bwMode="auto">
              <a:xfrm>
                <a:off x="1161" y="292"/>
                <a:ext cx="37" cy="41"/>
              </a:xfrm>
              <a:custGeom>
                <a:avLst/>
                <a:gdLst>
                  <a:gd name="T0" fmla="*/ 0 w 110"/>
                  <a:gd name="T1" fmla="*/ 0 h 124"/>
                  <a:gd name="T2" fmla="*/ 0 w 110"/>
                  <a:gd name="T3" fmla="*/ 0 h 124"/>
                  <a:gd name="T4" fmla="*/ 0 w 110"/>
                  <a:gd name="T5" fmla="*/ 0 h 124"/>
                  <a:gd name="T6" fmla="*/ 0 w 110"/>
                  <a:gd name="T7" fmla="*/ 0 h 124"/>
                  <a:gd name="T8" fmla="*/ 0 w 110"/>
                  <a:gd name="T9" fmla="*/ 0 h 124"/>
                  <a:gd name="T10" fmla="*/ 0 w 110"/>
                  <a:gd name="T11" fmla="*/ 0 h 124"/>
                  <a:gd name="T12" fmla="*/ 0 w 110"/>
                  <a:gd name="T13" fmla="*/ 0 h 124"/>
                  <a:gd name="T14" fmla="*/ 0 w 110"/>
                  <a:gd name="T15" fmla="*/ 0 h 124"/>
                  <a:gd name="T16" fmla="*/ 0 w 110"/>
                  <a:gd name="T17" fmla="*/ 0 h 124"/>
                  <a:gd name="T18" fmla="*/ 0 w 110"/>
                  <a:gd name="T19" fmla="*/ 0 h 124"/>
                  <a:gd name="T20" fmla="*/ 0 w 110"/>
                  <a:gd name="T21" fmla="*/ 0 h 124"/>
                  <a:gd name="T22" fmla="*/ 0 w 110"/>
                  <a:gd name="T23" fmla="*/ 0 h 124"/>
                  <a:gd name="T24" fmla="*/ 0 w 110"/>
                  <a:gd name="T25" fmla="*/ 0 h 124"/>
                  <a:gd name="T26" fmla="*/ 0 w 110"/>
                  <a:gd name="T27" fmla="*/ 0 h 124"/>
                  <a:gd name="T28" fmla="*/ 0 w 110"/>
                  <a:gd name="T29" fmla="*/ 0 h 124"/>
                  <a:gd name="T30" fmla="*/ 0 w 110"/>
                  <a:gd name="T31" fmla="*/ 0 h 124"/>
                  <a:gd name="T32" fmla="*/ 0 w 110"/>
                  <a:gd name="T33" fmla="*/ 0 h 124"/>
                  <a:gd name="T34" fmla="*/ 0 w 110"/>
                  <a:gd name="T35" fmla="*/ 0 h 124"/>
                  <a:gd name="T36" fmla="*/ 0 w 110"/>
                  <a:gd name="T37" fmla="*/ 0 h 124"/>
                  <a:gd name="T38" fmla="*/ 0 w 110"/>
                  <a:gd name="T39" fmla="*/ 0 h 124"/>
                  <a:gd name="T40" fmla="*/ 0 w 110"/>
                  <a:gd name="T41" fmla="*/ 0 h 124"/>
                  <a:gd name="T42" fmla="*/ 0 w 110"/>
                  <a:gd name="T43" fmla="*/ 0 h 124"/>
                  <a:gd name="T44" fmla="*/ 0 w 110"/>
                  <a:gd name="T45" fmla="*/ 0 h 124"/>
                  <a:gd name="T46" fmla="*/ 0 w 110"/>
                  <a:gd name="T47" fmla="*/ 0 h 124"/>
                  <a:gd name="T48" fmla="*/ 0 w 110"/>
                  <a:gd name="T49" fmla="*/ 0 h 124"/>
                  <a:gd name="T50" fmla="*/ 0 w 110"/>
                  <a:gd name="T51" fmla="*/ 0 h 124"/>
                  <a:gd name="T52" fmla="*/ 0 w 110"/>
                  <a:gd name="T53" fmla="*/ 0 h 124"/>
                  <a:gd name="T54" fmla="*/ 0 w 110"/>
                  <a:gd name="T55" fmla="*/ 0 h 124"/>
                  <a:gd name="T56" fmla="*/ 0 w 110"/>
                  <a:gd name="T57" fmla="*/ 0 h 124"/>
                  <a:gd name="T58" fmla="*/ 0 w 110"/>
                  <a:gd name="T59" fmla="*/ 0 h 124"/>
                  <a:gd name="T60" fmla="*/ 0 w 110"/>
                  <a:gd name="T61" fmla="*/ 0 h 124"/>
                  <a:gd name="T62" fmla="*/ 0 w 110"/>
                  <a:gd name="T63" fmla="*/ 0 h 124"/>
                  <a:gd name="T64" fmla="*/ 0 w 110"/>
                  <a:gd name="T65" fmla="*/ 0 h 124"/>
                  <a:gd name="T66" fmla="*/ 0 w 110"/>
                  <a:gd name="T67" fmla="*/ 0 h 124"/>
                  <a:gd name="T68" fmla="*/ 0 w 110"/>
                  <a:gd name="T69" fmla="*/ 0 h 124"/>
                  <a:gd name="T70" fmla="*/ 0 w 110"/>
                  <a:gd name="T71" fmla="*/ 0 h 124"/>
                  <a:gd name="T72" fmla="*/ 0 w 110"/>
                  <a:gd name="T73" fmla="*/ 0 h 124"/>
                  <a:gd name="T74" fmla="*/ 0 w 110"/>
                  <a:gd name="T75" fmla="*/ 0 h 124"/>
                  <a:gd name="T76" fmla="*/ 0 w 110"/>
                  <a:gd name="T77" fmla="*/ 0 h 124"/>
                  <a:gd name="T78" fmla="*/ 0 w 110"/>
                  <a:gd name="T79" fmla="*/ 0 h 124"/>
                  <a:gd name="T80" fmla="*/ 0 w 110"/>
                  <a:gd name="T81" fmla="*/ 0 h 124"/>
                  <a:gd name="T82" fmla="*/ 0 w 110"/>
                  <a:gd name="T83" fmla="*/ 0 h 124"/>
                  <a:gd name="T84" fmla="*/ 0 w 110"/>
                  <a:gd name="T85" fmla="*/ 0 h 124"/>
                  <a:gd name="T86" fmla="*/ 0 w 110"/>
                  <a:gd name="T87" fmla="*/ 0 h 124"/>
                  <a:gd name="T88" fmla="*/ 0 w 110"/>
                  <a:gd name="T89" fmla="*/ 0 h 124"/>
                  <a:gd name="T90" fmla="*/ 0 w 110"/>
                  <a:gd name="T91" fmla="*/ 0 h 124"/>
                  <a:gd name="T92" fmla="*/ 0 w 110"/>
                  <a:gd name="T93" fmla="*/ 0 h 124"/>
                  <a:gd name="T94" fmla="*/ 0 w 110"/>
                  <a:gd name="T95" fmla="*/ 0 h 124"/>
                  <a:gd name="T96" fmla="*/ 0 w 110"/>
                  <a:gd name="T97" fmla="*/ 0 h 124"/>
                  <a:gd name="T98" fmla="*/ 0 w 110"/>
                  <a:gd name="T99" fmla="*/ 0 h 124"/>
                  <a:gd name="T100" fmla="*/ 0 w 110"/>
                  <a:gd name="T101" fmla="*/ 0 h 124"/>
                  <a:gd name="T102" fmla="*/ 0 w 110"/>
                  <a:gd name="T103" fmla="*/ 0 h 124"/>
                  <a:gd name="T104" fmla="*/ 0 w 110"/>
                  <a:gd name="T105" fmla="*/ 0 h 124"/>
                  <a:gd name="T106" fmla="*/ 0 w 110"/>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124">
                    <a:moveTo>
                      <a:pt x="110" y="109"/>
                    </a:moveTo>
                    <a:lnTo>
                      <a:pt x="110" y="109"/>
                    </a:lnTo>
                    <a:lnTo>
                      <a:pt x="104" y="114"/>
                    </a:lnTo>
                    <a:lnTo>
                      <a:pt x="98" y="120"/>
                    </a:lnTo>
                    <a:lnTo>
                      <a:pt x="92" y="122"/>
                    </a:lnTo>
                    <a:lnTo>
                      <a:pt x="84" y="124"/>
                    </a:lnTo>
                    <a:lnTo>
                      <a:pt x="80" y="124"/>
                    </a:lnTo>
                    <a:lnTo>
                      <a:pt x="76" y="122"/>
                    </a:lnTo>
                    <a:lnTo>
                      <a:pt x="74" y="120"/>
                    </a:lnTo>
                    <a:lnTo>
                      <a:pt x="73" y="118"/>
                    </a:lnTo>
                    <a:lnTo>
                      <a:pt x="69" y="112"/>
                    </a:lnTo>
                    <a:lnTo>
                      <a:pt x="67" y="104"/>
                    </a:lnTo>
                    <a:lnTo>
                      <a:pt x="58" y="112"/>
                    </a:lnTo>
                    <a:lnTo>
                      <a:pt x="49" y="118"/>
                    </a:lnTo>
                    <a:lnTo>
                      <a:pt x="39" y="122"/>
                    </a:lnTo>
                    <a:lnTo>
                      <a:pt x="27" y="124"/>
                    </a:lnTo>
                    <a:lnTo>
                      <a:pt x="22" y="124"/>
                    </a:lnTo>
                    <a:lnTo>
                      <a:pt x="16" y="122"/>
                    </a:lnTo>
                    <a:lnTo>
                      <a:pt x="12" y="120"/>
                    </a:lnTo>
                    <a:lnTo>
                      <a:pt x="8" y="116"/>
                    </a:lnTo>
                    <a:lnTo>
                      <a:pt x="4" y="113"/>
                    </a:lnTo>
                    <a:lnTo>
                      <a:pt x="1" y="108"/>
                    </a:lnTo>
                    <a:lnTo>
                      <a:pt x="0" y="104"/>
                    </a:lnTo>
                    <a:lnTo>
                      <a:pt x="0" y="99"/>
                    </a:lnTo>
                    <a:lnTo>
                      <a:pt x="0" y="91"/>
                    </a:lnTo>
                    <a:lnTo>
                      <a:pt x="3" y="86"/>
                    </a:lnTo>
                    <a:lnTo>
                      <a:pt x="6" y="81"/>
                    </a:lnTo>
                    <a:lnTo>
                      <a:pt x="13" y="76"/>
                    </a:lnTo>
                    <a:lnTo>
                      <a:pt x="22" y="72"/>
                    </a:lnTo>
                    <a:lnTo>
                      <a:pt x="34" y="67"/>
                    </a:lnTo>
                    <a:lnTo>
                      <a:pt x="67" y="55"/>
                    </a:lnTo>
                    <a:lnTo>
                      <a:pt x="67" y="37"/>
                    </a:lnTo>
                    <a:lnTo>
                      <a:pt x="67" y="32"/>
                    </a:lnTo>
                    <a:lnTo>
                      <a:pt x="66" y="28"/>
                    </a:lnTo>
                    <a:lnTo>
                      <a:pt x="63" y="24"/>
                    </a:lnTo>
                    <a:lnTo>
                      <a:pt x="61" y="20"/>
                    </a:lnTo>
                    <a:lnTo>
                      <a:pt x="57" y="19"/>
                    </a:lnTo>
                    <a:lnTo>
                      <a:pt x="53" y="16"/>
                    </a:lnTo>
                    <a:lnTo>
                      <a:pt x="48" y="15"/>
                    </a:lnTo>
                    <a:lnTo>
                      <a:pt x="43" y="15"/>
                    </a:lnTo>
                    <a:lnTo>
                      <a:pt x="35" y="16"/>
                    </a:lnTo>
                    <a:lnTo>
                      <a:pt x="28" y="20"/>
                    </a:lnTo>
                    <a:lnTo>
                      <a:pt x="25" y="25"/>
                    </a:lnTo>
                    <a:lnTo>
                      <a:pt x="22" y="33"/>
                    </a:lnTo>
                    <a:lnTo>
                      <a:pt x="21" y="38"/>
                    </a:lnTo>
                    <a:lnTo>
                      <a:pt x="17" y="41"/>
                    </a:lnTo>
                    <a:lnTo>
                      <a:pt x="13" y="43"/>
                    </a:lnTo>
                    <a:lnTo>
                      <a:pt x="8" y="45"/>
                    </a:lnTo>
                    <a:lnTo>
                      <a:pt x="5" y="43"/>
                    </a:lnTo>
                    <a:lnTo>
                      <a:pt x="4" y="42"/>
                    </a:lnTo>
                    <a:lnTo>
                      <a:pt x="3" y="39"/>
                    </a:lnTo>
                    <a:lnTo>
                      <a:pt x="4" y="34"/>
                    </a:lnTo>
                    <a:lnTo>
                      <a:pt x="5" y="29"/>
                    </a:lnTo>
                    <a:lnTo>
                      <a:pt x="8" y="26"/>
                    </a:lnTo>
                    <a:lnTo>
                      <a:pt x="12" y="22"/>
                    </a:lnTo>
                    <a:lnTo>
                      <a:pt x="21" y="16"/>
                    </a:lnTo>
                    <a:lnTo>
                      <a:pt x="34" y="10"/>
                    </a:lnTo>
                    <a:lnTo>
                      <a:pt x="44" y="3"/>
                    </a:lnTo>
                    <a:lnTo>
                      <a:pt x="51" y="2"/>
                    </a:lnTo>
                    <a:lnTo>
                      <a:pt x="57" y="0"/>
                    </a:lnTo>
                    <a:lnTo>
                      <a:pt x="66" y="2"/>
                    </a:lnTo>
                    <a:lnTo>
                      <a:pt x="76" y="6"/>
                    </a:lnTo>
                    <a:lnTo>
                      <a:pt x="82" y="10"/>
                    </a:lnTo>
                    <a:lnTo>
                      <a:pt x="86" y="13"/>
                    </a:lnTo>
                    <a:lnTo>
                      <a:pt x="88" y="17"/>
                    </a:lnTo>
                    <a:lnTo>
                      <a:pt x="88" y="22"/>
                    </a:lnTo>
                    <a:lnTo>
                      <a:pt x="88" y="95"/>
                    </a:lnTo>
                    <a:lnTo>
                      <a:pt x="89" y="102"/>
                    </a:lnTo>
                    <a:lnTo>
                      <a:pt x="91" y="107"/>
                    </a:lnTo>
                    <a:lnTo>
                      <a:pt x="93" y="109"/>
                    </a:lnTo>
                    <a:lnTo>
                      <a:pt x="98" y="109"/>
                    </a:lnTo>
                    <a:lnTo>
                      <a:pt x="104" y="108"/>
                    </a:lnTo>
                    <a:lnTo>
                      <a:pt x="108" y="105"/>
                    </a:lnTo>
                    <a:lnTo>
                      <a:pt x="110" y="109"/>
                    </a:lnTo>
                    <a:close/>
                    <a:moveTo>
                      <a:pt x="67" y="63"/>
                    </a:moveTo>
                    <a:lnTo>
                      <a:pt x="67" y="63"/>
                    </a:lnTo>
                    <a:lnTo>
                      <a:pt x="54" y="67"/>
                    </a:lnTo>
                    <a:lnTo>
                      <a:pt x="39" y="72"/>
                    </a:lnTo>
                    <a:lnTo>
                      <a:pt x="32" y="76"/>
                    </a:lnTo>
                    <a:lnTo>
                      <a:pt x="26" y="81"/>
                    </a:lnTo>
                    <a:lnTo>
                      <a:pt x="22" y="86"/>
                    </a:lnTo>
                    <a:lnTo>
                      <a:pt x="21" y="90"/>
                    </a:lnTo>
                    <a:lnTo>
                      <a:pt x="21" y="92"/>
                    </a:lnTo>
                    <a:lnTo>
                      <a:pt x="22" y="100"/>
                    </a:lnTo>
                    <a:lnTo>
                      <a:pt x="26" y="105"/>
                    </a:lnTo>
                    <a:lnTo>
                      <a:pt x="31" y="111"/>
                    </a:lnTo>
                    <a:lnTo>
                      <a:pt x="35" y="111"/>
                    </a:lnTo>
                    <a:lnTo>
                      <a:pt x="39" y="112"/>
                    </a:lnTo>
                    <a:lnTo>
                      <a:pt x="48" y="111"/>
                    </a:lnTo>
                    <a:lnTo>
                      <a:pt x="54" y="107"/>
                    </a:lnTo>
                    <a:lnTo>
                      <a:pt x="61" y="102"/>
                    </a:lnTo>
                    <a:lnTo>
                      <a:pt x="67" y="96"/>
                    </a:lnTo>
                    <a:lnTo>
                      <a:pt x="67"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47" name="Freeform 475"/>
              <p:cNvSpPr>
                <a:spLocks/>
              </p:cNvSpPr>
              <p:nvPr userDrawn="1"/>
            </p:nvSpPr>
            <p:spPr bwMode="auto">
              <a:xfrm>
                <a:off x="1202" y="284"/>
                <a:ext cx="26" cy="49"/>
              </a:xfrm>
              <a:custGeom>
                <a:avLst/>
                <a:gdLst>
                  <a:gd name="T0" fmla="*/ 0 w 77"/>
                  <a:gd name="T1" fmla="*/ 0 h 146"/>
                  <a:gd name="T2" fmla="*/ 0 w 77"/>
                  <a:gd name="T3" fmla="*/ 0 h 146"/>
                  <a:gd name="T4" fmla="*/ 0 w 77"/>
                  <a:gd name="T5" fmla="*/ 0 h 146"/>
                  <a:gd name="T6" fmla="*/ 0 w 77"/>
                  <a:gd name="T7" fmla="*/ 0 h 146"/>
                  <a:gd name="T8" fmla="*/ 0 w 77"/>
                  <a:gd name="T9" fmla="*/ 0 h 146"/>
                  <a:gd name="T10" fmla="*/ 0 w 77"/>
                  <a:gd name="T11" fmla="*/ 0 h 146"/>
                  <a:gd name="T12" fmla="*/ 0 w 77"/>
                  <a:gd name="T13" fmla="*/ 0 h 146"/>
                  <a:gd name="T14" fmla="*/ 0 w 77"/>
                  <a:gd name="T15" fmla="*/ 0 h 146"/>
                  <a:gd name="T16" fmla="*/ 0 w 77"/>
                  <a:gd name="T17" fmla="*/ 0 h 146"/>
                  <a:gd name="T18" fmla="*/ 0 w 77"/>
                  <a:gd name="T19" fmla="*/ 0 h 146"/>
                  <a:gd name="T20" fmla="*/ 0 w 77"/>
                  <a:gd name="T21" fmla="*/ 0 h 146"/>
                  <a:gd name="T22" fmla="*/ 0 w 77"/>
                  <a:gd name="T23" fmla="*/ 0 h 146"/>
                  <a:gd name="T24" fmla="*/ 0 w 77"/>
                  <a:gd name="T25" fmla="*/ 0 h 146"/>
                  <a:gd name="T26" fmla="*/ 0 w 77"/>
                  <a:gd name="T27" fmla="*/ 0 h 146"/>
                  <a:gd name="T28" fmla="*/ 0 w 77"/>
                  <a:gd name="T29" fmla="*/ 0 h 146"/>
                  <a:gd name="T30" fmla="*/ 0 w 77"/>
                  <a:gd name="T31" fmla="*/ 0 h 146"/>
                  <a:gd name="T32" fmla="*/ 0 w 77"/>
                  <a:gd name="T33" fmla="*/ 0 h 146"/>
                  <a:gd name="T34" fmla="*/ 0 w 77"/>
                  <a:gd name="T35" fmla="*/ 0 h 146"/>
                  <a:gd name="T36" fmla="*/ 0 w 77"/>
                  <a:gd name="T37" fmla="*/ 0 h 146"/>
                  <a:gd name="T38" fmla="*/ 0 w 77"/>
                  <a:gd name="T39" fmla="*/ 0 h 146"/>
                  <a:gd name="T40" fmla="*/ 0 w 77"/>
                  <a:gd name="T41" fmla="*/ 0 h 146"/>
                  <a:gd name="T42" fmla="*/ 0 w 77"/>
                  <a:gd name="T43" fmla="*/ 0 h 146"/>
                  <a:gd name="T44" fmla="*/ 0 w 77"/>
                  <a:gd name="T45" fmla="*/ 0 h 146"/>
                  <a:gd name="T46" fmla="*/ 0 w 77"/>
                  <a:gd name="T47" fmla="*/ 0 h 146"/>
                  <a:gd name="T48" fmla="*/ 0 w 77"/>
                  <a:gd name="T49" fmla="*/ 0 h 146"/>
                  <a:gd name="T50" fmla="*/ 0 w 77"/>
                  <a:gd name="T51" fmla="*/ 0 h 146"/>
                  <a:gd name="T52" fmla="*/ 0 w 77"/>
                  <a:gd name="T53" fmla="*/ 0 h 146"/>
                  <a:gd name="T54" fmla="*/ 0 w 77"/>
                  <a:gd name="T55" fmla="*/ 0 h 146"/>
                  <a:gd name="T56" fmla="*/ 0 w 77"/>
                  <a:gd name="T57" fmla="*/ 0 h 146"/>
                  <a:gd name="T58" fmla="*/ 0 w 77"/>
                  <a:gd name="T59" fmla="*/ 0 h 146"/>
                  <a:gd name="T60" fmla="*/ 0 w 77"/>
                  <a:gd name="T61" fmla="*/ 0 h 146"/>
                  <a:gd name="T62" fmla="*/ 0 w 77"/>
                  <a:gd name="T63" fmla="*/ 0 h 146"/>
                  <a:gd name="T64" fmla="*/ 0 w 77"/>
                  <a:gd name="T65" fmla="*/ 0 h 146"/>
                  <a:gd name="T66" fmla="*/ 0 w 77"/>
                  <a:gd name="T67" fmla="*/ 0 h 146"/>
                  <a:gd name="T68" fmla="*/ 0 w 77"/>
                  <a:gd name="T69" fmla="*/ 0 h 146"/>
                  <a:gd name="T70" fmla="*/ 0 w 77"/>
                  <a:gd name="T71" fmla="*/ 0 h 146"/>
                  <a:gd name="T72" fmla="*/ 0 w 77"/>
                  <a:gd name="T73" fmla="*/ 0 h 146"/>
                  <a:gd name="T74" fmla="*/ 0 w 77"/>
                  <a:gd name="T75" fmla="*/ 0 h 146"/>
                  <a:gd name="T76" fmla="*/ 0 w 77"/>
                  <a:gd name="T77" fmla="*/ 0 h 146"/>
                  <a:gd name="T78" fmla="*/ 0 w 77"/>
                  <a:gd name="T79" fmla="*/ 0 h 146"/>
                  <a:gd name="T80" fmla="*/ 0 w 77"/>
                  <a:gd name="T81" fmla="*/ 0 h 146"/>
                  <a:gd name="T82" fmla="*/ 0 w 77"/>
                  <a:gd name="T83" fmla="*/ 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7" h="146">
                    <a:moveTo>
                      <a:pt x="38" y="109"/>
                    </a:moveTo>
                    <a:lnTo>
                      <a:pt x="38" y="109"/>
                    </a:lnTo>
                    <a:lnTo>
                      <a:pt x="39" y="116"/>
                    </a:lnTo>
                    <a:lnTo>
                      <a:pt x="40" y="121"/>
                    </a:lnTo>
                    <a:lnTo>
                      <a:pt x="42" y="125"/>
                    </a:lnTo>
                    <a:lnTo>
                      <a:pt x="44" y="127"/>
                    </a:lnTo>
                    <a:lnTo>
                      <a:pt x="49" y="131"/>
                    </a:lnTo>
                    <a:lnTo>
                      <a:pt x="55" y="131"/>
                    </a:lnTo>
                    <a:lnTo>
                      <a:pt x="60" y="131"/>
                    </a:lnTo>
                    <a:lnTo>
                      <a:pt x="65" y="130"/>
                    </a:lnTo>
                    <a:lnTo>
                      <a:pt x="69" y="127"/>
                    </a:lnTo>
                    <a:lnTo>
                      <a:pt x="73" y="125"/>
                    </a:lnTo>
                    <a:lnTo>
                      <a:pt x="77" y="129"/>
                    </a:lnTo>
                    <a:lnTo>
                      <a:pt x="70" y="135"/>
                    </a:lnTo>
                    <a:lnTo>
                      <a:pt x="61" y="140"/>
                    </a:lnTo>
                    <a:lnTo>
                      <a:pt x="52" y="144"/>
                    </a:lnTo>
                    <a:lnTo>
                      <a:pt x="42" y="146"/>
                    </a:lnTo>
                    <a:lnTo>
                      <a:pt x="36" y="146"/>
                    </a:lnTo>
                    <a:lnTo>
                      <a:pt x="31" y="144"/>
                    </a:lnTo>
                    <a:lnTo>
                      <a:pt x="27" y="142"/>
                    </a:lnTo>
                    <a:lnTo>
                      <a:pt x="23" y="139"/>
                    </a:lnTo>
                    <a:lnTo>
                      <a:pt x="21" y="136"/>
                    </a:lnTo>
                    <a:lnTo>
                      <a:pt x="20" y="131"/>
                    </a:lnTo>
                    <a:lnTo>
                      <a:pt x="18" y="127"/>
                    </a:lnTo>
                    <a:lnTo>
                      <a:pt x="17" y="122"/>
                    </a:lnTo>
                    <a:lnTo>
                      <a:pt x="17" y="41"/>
                    </a:lnTo>
                    <a:lnTo>
                      <a:pt x="0" y="41"/>
                    </a:lnTo>
                    <a:lnTo>
                      <a:pt x="0" y="37"/>
                    </a:lnTo>
                    <a:lnTo>
                      <a:pt x="9" y="29"/>
                    </a:lnTo>
                    <a:lnTo>
                      <a:pt x="18" y="22"/>
                    </a:lnTo>
                    <a:lnTo>
                      <a:pt x="26" y="13"/>
                    </a:lnTo>
                    <a:lnTo>
                      <a:pt x="35" y="0"/>
                    </a:lnTo>
                    <a:lnTo>
                      <a:pt x="38" y="0"/>
                    </a:lnTo>
                    <a:lnTo>
                      <a:pt x="38" y="26"/>
                    </a:lnTo>
                    <a:lnTo>
                      <a:pt x="77" y="26"/>
                    </a:lnTo>
                    <a:lnTo>
                      <a:pt x="77" y="41"/>
                    </a:lnTo>
                    <a:lnTo>
                      <a:pt x="38" y="41"/>
                    </a:lnTo>
                    <a:lnTo>
                      <a:pt x="38"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48" name="Freeform 476"/>
              <p:cNvSpPr>
                <a:spLocks noEditPoints="1"/>
              </p:cNvSpPr>
              <p:nvPr userDrawn="1"/>
            </p:nvSpPr>
            <p:spPr bwMode="auto">
              <a:xfrm>
                <a:off x="1235" y="270"/>
                <a:ext cx="19" cy="62"/>
              </a:xfrm>
              <a:custGeom>
                <a:avLst/>
                <a:gdLst>
                  <a:gd name="T0" fmla="*/ 0 w 55"/>
                  <a:gd name="T1" fmla="*/ 0 h 186"/>
                  <a:gd name="T2" fmla="*/ 0 w 55"/>
                  <a:gd name="T3" fmla="*/ 0 h 186"/>
                  <a:gd name="T4" fmla="*/ 0 w 55"/>
                  <a:gd name="T5" fmla="*/ 0 h 186"/>
                  <a:gd name="T6" fmla="*/ 0 w 55"/>
                  <a:gd name="T7" fmla="*/ 0 h 186"/>
                  <a:gd name="T8" fmla="*/ 0 w 55"/>
                  <a:gd name="T9" fmla="*/ 0 h 186"/>
                  <a:gd name="T10" fmla="*/ 0 w 55"/>
                  <a:gd name="T11" fmla="*/ 0 h 186"/>
                  <a:gd name="T12" fmla="*/ 0 w 55"/>
                  <a:gd name="T13" fmla="*/ 0 h 186"/>
                  <a:gd name="T14" fmla="*/ 0 w 55"/>
                  <a:gd name="T15" fmla="*/ 0 h 186"/>
                  <a:gd name="T16" fmla="*/ 0 w 55"/>
                  <a:gd name="T17" fmla="*/ 0 h 186"/>
                  <a:gd name="T18" fmla="*/ 0 w 55"/>
                  <a:gd name="T19" fmla="*/ 0 h 186"/>
                  <a:gd name="T20" fmla="*/ 0 w 55"/>
                  <a:gd name="T21" fmla="*/ 0 h 186"/>
                  <a:gd name="T22" fmla="*/ 0 w 55"/>
                  <a:gd name="T23" fmla="*/ 0 h 186"/>
                  <a:gd name="T24" fmla="*/ 0 w 55"/>
                  <a:gd name="T25" fmla="*/ 0 h 186"/>
                  <a:gd name="T26" fmla="*/ 0 w 55"/>
                  <a:gd name="T27" fmla="*/ 0 h 186"/>
                  <a:gd name="T28" fmla="*/ 0 w 55"/>
                  <a:gd name="T29" fmla="*/ 0 h 186"/>
                  <a:gd name="T30" fmla="*/ 0 w 55"/>
                  <a:gd name="T31" fmla="*/ 0 h 186"/>
                  <a:gd name="T32" fmla="*/ 0 w 55"/>
                  <a:gd name="T33" fmla="*/ 0 h 186"/>
                  <a:gd name="T34" fmla="*/ 0 w 55"/>
                  <a:gd name="T35" fmla="*/ 0 h 186"/>
                  <a:gd name="T36" fmla="*/ 0 w 55"/>
                  <a:gd name="T37" fmla="*/ 0 h 186"/>
                  <a:gd name="T38" fmla="*/ 0 w 55"/>
                  <a:gd name="T39" fmla="*/ 0 h 186"/>
                  <a:gd name="T40" fmla="*/ 0 w 55"/>
                  <a:gd name="T41" fmla="*/ 0 h 186"/>
                  <a:gd name="T42" fmla="*/ 0 w 55"/>
                  <a:gd name="T43" fmla="*/ 0 h 186"/>
                  <a:gd name="T44" fmla="*/ 0 w 55"/>
                  <a:gd name="T45" fmla="*/ 0 h 186"/>
                  <a:gd name="T46" fmla="*/ 0 w 55"/>
                  <a:gd name="T47" fmla="*/ 0 h 186"/>
                  <a:gd name="T48" fmla="*/ 0 w 55"/>
                  <a:gd name="T49" fmla="*/ 0 h 186"/>
                  <a:gd name="T50" fmla="*/ 0 w 55"/>
                  <a:gd name="T51" fmla="*/ 0 h 186"/>
                  <a:gd name="T52" fmla="*/ 0 w 55"/>
                  <a:gd name="T53" fmla="*/ 0 h 186"/>
                  <a:gd name="T54" fmla="*/ 0 w 55"/>
                  <a:gd name="T55" fmla="*/ 0 h 186"/>
                  <a:gd name="T56" fmla="*/ 0 w 55"/>
                  <a:gd name="T57" fmla="*/ 0 h 186"/>
                  <a:gd name="T58" fmla="*/ 0 w 55"/>
                  <a:gd name="T59" fmla="*/ 0 h 186"/>
                  <a:gd name="T60" fmla="*/ 0 w 55"/>
                  <a:gd name="T61" fmla="*/ 0 h 186"/>
                  <a:gd name="T62" fmla="*/ 0 w 55"/>
                  <a:gd name="T63" fmla="*/ 0 h 186"/>
                  <a:gd name="T64" fmla="*/ 0 w 55"/>
                  <a:gd name="T65" fmla="*/ 0 h 186"/>
                  <a:gd name="T66" fmla="*/ 0 w 55"/>
                  <a:gd name="T67" fmla="*/ 0 h 186"/>
                  <a:gd name="T68" fmla="*/ 0 w 55"/>
                  <a:gd name="T69" fmla="*/ 0 h 186"/>
                  <a:gd name="T70" fmla="*/ 0 w 55"/>
                  <a:gd name="T71" fmla="*/ 0 h 186"/>
                  <a:gd name="T72" fmla="*/ 0 w 55"/>
                  <a:gd name="T73" fmla="*/ 0 h 186"/>
                  <a:gd name="T74" fmla="*/ 0 w 55"/>
                  <a:gd name="T75" fmla="*/ 0 h 186"/>
                  <a:gd name="T76" fmla="*/ 0 w 55"/>
                  <a:gd name="T77" fmla="*/ 0 h 186"/>
                  <a:gd name="T78" fmla="*/ 0 w 55"/>
                  <a:gd name="T79" fmla="*/ 0 h 186"/>
                  <a:gd name="T80" fmla="*/ 0 w 55"/>
                  <a:gd name="T81" fmla="*/ 0 h 186"/>
                  <a:gd name="T82" fmla="*/ 0 w 55"/>
                  <a:gd name="T83" fmla="*/ 0 h 186"/>
                  <a:gd name="T84" fmla="*/ 0 w 55"/>
                  <a:gd name="T85" fmla="*/ 0 h 186"/>
                  <a:gd name="T86" fmla="*/ 0 w 55"/>
                  <a:gd name="T87" fmla="*/ 0 h 186"/>
                  <a:gd name="T88" fmla="*/ 0 w 55"/>
                  <a:gd name="T89" fmla="*/ 0 h 186"/>
                  <a:gd name="T90" fmla="*/ 0 w 55"/>
                  <a:gd name="T91" fmla="*/ 0 h 186"/>
                  <a:gd name="T92" fmla="*/ 0 w 55"/>
                  <a:gd name="T93" fmla="*/ 0 h 186"/>
                  <a:gd name="T94" fmla="*/ 0 w 55"/>
                  <a:gd name="T95" fmla="*/ 0 h 186"/>
                  <a:gd name="T96" fmla="*/ 0 w 55"/>
                  <a:gd name="T97" fmla="*/ 0 h 186"/>
                  <a:gd name="T98" fmla="*/ 0 w 55"/>
                  <a:gd name="T99" fmla="*/ 0 h 186"/>
                  <a:gd name="T100" fmla="*/ 0 w 55"/>
                  <a:gd name="T101" fmla="*/ 0 h 186"/>
                  <a:gd name="T102" fmla="*/ 0 w 55"/>
                  <a:gd name="T103" fmla="*/ 0 h 186"/>
                  <a:gd name="T104" fmla="*/ 0 w 55"/>
                  <a:gd name="T105" fmla="*/ 0 h 186"/>
                  <a:gd name="T106" fmla="*/ 0 w 55"/>
                  <a:gd name="T107" fmla="*/ 0 h 186"/>
                  <a:gd name="T108" fmla="*/ 0 w 55"/>
                  <a:gd name="T109" fmla="*/ 0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5" h="186">
                    <a:moveTo>
                      <a:pt x="0" y="179"/>
                    </a:moveTo>
                    <a:lnTo>
                      <a:pt x="5" y="179"/>
                    </a:lnTo>
                    <a:lnTo>
                      <a:pt x="10" y="179"/>
                    </a:lnTo>
                    <a:lnTo>
                      <a:pt x="14" y="178"/>
                    </a:lnTo>
                    <a:lnTo>
                      <a:pt x="16" y="175"/>
                    </a:lnTo>
                    <a:lnTo>
                      <a:pt x="16" y="170"/>
                    </a:lnTo>
                    <a:lnTo>
                      <a:pt x="16" y="100"/>
                    </a:lnTo>
                    <a:lnTo>
                      <a:pt x="16" y="92"/>
                    </a:lnTo>
                    <a:lnTo>
                      <a:pt x="14" y="88"/>
                    </a:lnTo>
                    <a:lnTo>
                      <a:pt x="10" y="85"/>
                    </a:lnTo>
                    <a:lnTo>
                      <a:pt x="4" y="82"/>
                    </a:lnTo>
                    <a:lnTo>
                      <a:pt x="4" y="77"/>
                    </a:lnTo>
                    <a:lnTo>
                      <a:pt x="31" y="68"/>
                    </a:lnTo>
                    <a:lnTo>
                      <a:pt x="36" y="66"/>
                    </a:lnTo>
                    <a:lnTo>
                      <a:pt x="37" y="68"/>
                    </a:lnTo>
                    <a:lnTo>
                      <a:pt x="37" y="70"/>
                    </a:lnTo>
                    <a:lnTo>
                      <a:pt x="37" y="170"/>
                    </a:lnTo>
                    <a:lnTo>
                      <a:pt x="39" y="175"/>
                    </a:lnTo>
                    <a:lnTo>
                      <a:pt x="41" y="178"/>
                    </a:lnTo>
                    <a:lnTo>
                      <a:pt x="46" y="179"/>
                    </a:lnTo>
                    <a:lnTo>
                      <a:pt x="51" y="179"/>
                    </a:lnTo>
                    <a:lnTo>
                      <a:pt x="55" y="179"/>
                    </a:lnTo>
                    <a:lnTo>
                      <a:pt x="55" y="186"/>
                    </a:lnTo>
                    <a:lnTo>
                      <a:pt x="28" y="186"/>
                    </a:lnTo>
                    <a:lnTo>
                      <a:pt x="0" y="186"/>
                    </a:lnTo>
                    <a:lnTo>
                      <a:pt x="0" y="179"/>
                    </a:lnTo>
                    <a:close/>
                    <a:moveTo>
                      <a:pt x="27" y="26"/>
                    </a:moveTo>
                    <a:lnTo>
                      <a:pt x="27" y="26"/>
                    </a:lnTo>
                    <a:lnTo>
                      <a:pt x="23" y="25"/>
                    </a:lnTo>
                    <a:lnTo>
                      <a:pt x="18" y="22"/>
                    </a:lnTo>
                    <a:lnTo>
                      <a:pt x="15" y="19"/>
                    </a:lnTo>
                    <a:lnTo>
                      <a:pt x="15" y="13"/>
                    </a:lnTo>
                    <a:lnTo>
                      <a:pt x="15" y="8"/>
                    </a:lnTo>
                    <a:lnTo>
                      <a:pt x="19" y="4"/>
                    </a:lnTo>
                    <a:lnTo>
                      <a:pt x="23" y="2"/>
                    </a:lnTo>
                    <a:lnTo>
                      <a:pt x="27" y="0"/>
                    </a:lnTo>
                    <a:lnTo>
                      <a:pt x="32" y="2"/>
                    </a:lnTo>
                    <a:lnTo>
                      <a:pt x="36" y="4"/>
                    </a:lnTo>
                    <a:lnTo>
                      <a:pt x="39" y="8"/>
                    </a:lnTo>
                    <a:lnTo>
                      <a:pt x="40" y="13"/>
                    </a:lnTo>
                    <a:lnTo>
                      <a:pt x="39" y="19"/>
                    </a:lnTo>
                    <a:lnTo>
                      <a:pt x="36" y="22"/>
                    </a:lnTo>
                    <a:lnTo>
                      <a:pt x="32" y="25"/>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49" name="Freeform 477"/>
              <p:cNvSpPr>
                <a:spLocks/>
              </p:cNvSpPr>
              <p:nvPr userDrawn="1"/>
            </p:nvSpPr>
            <p:spPr bwMode="auto">
              <a:xfrm>
                <a:off x="1235" y="292"/>
                <a:ext cx="19" cy="40"/>
              </a:xfrm>
              <a:custGeom>
                <a:avLst/>
                <a:gdLst>
                  <a:gd name="T0" fmla="*/ 0 w 55"/>
                  <a:gd name="T1" fmla="*/ 0 h 120"/>
                  <a:gd name="T2" fmla="*/ 0 w 55"/>
                  <a:gd name="T3" fmla="*/ 0 h 120"/>
                  <a:gd name="T4" fmla="*/ 0 w 55"/>
                  <a:gd name="T5" fmla="*/ 0 h 120"/>
                  <a:gd name="T6" fmla="*/ 0 w 55"/>
                  <a:gd name="T7" fmla="*/ 0 h 120"/>
                  <a:gd name="T8" fmla="*/ 0 w 55"/>
                  <a:gd name="T9" fmla="*/ 0 h 120"/>
                  <a:gd name="T10" fmla="*/ 0 w 55"/>
                  <a:gd name="T11" fmla="*/ 0 h 120"/>
                  <a:gd name="T12" fmla="*/ 0 w 55"/>
                  <a:gd name="T13" fmla="*/ 0 h 120"/>
                  <a:gd name="T14" fmla="*/ 0 w 55"/>
                  <a:gd name="T15" fmla="*/ 0 h 120"/>
                  <a:gd name="T16" fmla="*/ 0 w 55"/>
                  <a:gd name="T17" fmla="*/ 0 h 120"/>
                  <a:gd name="T18" fmla="*/ 0 w 55"/>
                  <a:gd name="T19" fmla="*/ 0 h 120"/>
                  <a:gd name="T20" fmla="*/ 0 w 55"/>
                  <a:gd name="T21" fmla="*/ 0 h 120"/>
                  <a:gd name="T22" fmla="*/ 0 w 55"/>
                  <a:gd name="T23" fmla="*/ 0 h 120"/>
                  <a:gd name="T24" fmla="*/ 0 w 55"/>
                  <a:gd name="T25" fmla="*/ 0 h 120"/>
                  <a:gd name="T26" fmla="*/ 0 w 55"/>
                  <a:gd name="T27" fmla="*/ 0 h 120"/>
                  <a:gd name="T28" fmla="*/ 0 w 55"/>
                  <a:gd name="T29" fmla="*/ 0 h 120"/>
                  <a:gd name="T30" fmla="*/ 0 w 55"/>
                  <a:gd name="T31" fmla="*/ 0 h 120"/>
                  <a:gd name="T32" fmla="*/ 0 w 55"/>
                  <a:gd name="T33" fmla="*/ 0 h 120"/>
                  <a:gd name="T34" fmla="*/ 0 w 55"/>
                  <a:gd name="T35" fmla="*/ 0 h 120"/>
                  <a:gd name="T36" fmla="*/ 0 w 55"/>
                  <a:gd name="T37" fmla="*/ 0 h 120"/>
                  <a:gd name="T38" fmla="*/ 0 w 55"/>
                  <a:gd name="T39" fmla="*/ 0 h 120"/>
                  <a:gd name="T40" fmla="*/ 0 w 55"/>
                  <a:gd name="T41" fmla="*/ 0 h 120"/>
                  <a:gd name="T42" fmla="*/ 0 w 55"/>
                  <a:gd name="T43" fmla="*/ 0 h 120"/>
                  <a:gd name="T44" fmla="*/ 0 w 55"/>
                  <a:gd name="T45" fmla="*/ 0 h 120"/>
                  <a:gd name="T46" fmla="*/ 0 w 55"/>
                  <a:gd name="T47" fmla="*/ 0 h 120"/>
                  <a:gd name="T48" fmla="*/ 0 w 55"/>
                  <a:gd name="T49" fmla="*/ 0 h 120"/>
                  <a:gd name="T50" fmla="*/ 0 w 55"/>
                  <a:gd name="T51" fmla="*/ 0 h 120"/>
                  <a:gd name="T52" fmla="*/ 0 w 55"/>
                  <a:gd name="T53" fmla="*/ 0 h 120"/>
                  <a:gd name="T54" fmla="*/ 0 w 55"/>
                  <a:gd name="T55" fmla="*/ 0 h 120"/>
                  <a:gd name="T56" fmla="*/ 0 w 55"/>
                  <a:gd name="T57" fmla="*/ 0 h 120"/>
                  <a:gd name="T58" fmla="*/ 0 w 55"/>
                  <a:gd name="T59" fmla="*/ 0 h 120"/>
                  <a:gd name="T60" fmla="*/ 0 w 55"/>
                  <a:gd name="T61" fmla="*/ 0 h 120"/>
                  <a:gd name="T62" fmla="*/ 0 w 55"/>
                  <a:gd name="T63" fmla="*/ 0 h 120"/>
                  <a:gd name="T64" fmla="*/ 0 w 55"/>
                  <a:gd name="T65" fmla="*/ 0 h 120"/>
                  <a:gd name="T66" fmla="*/ 0 w 55"/>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5" h="120">
                    <a:moveTo>
                      <a:pt x="0" y="113"/>
                    </a:moveTo>
                    <a:lnTo>
                      <a:pt x="5" y="113"/>
                    </a:lnTo>
                    <a:lnTo>
                      <a:pt x="10" y="113"/>
                    </a:lnTo>
                    <a:lnTo>
                      <a:pt x="14" y="112"/>
                    </a:lnTo>
                    <a:lnTo>
                      <a:pt x="16" y="109"/>
                    </a:lnTo>
                    <a:lnTo>
                      <a:pt x="16" y="104"/>
                    </a:lnTo>
                    <a:lnTo>
                      <a:pt x="16" y="34"/>
                    </a:lnTo>
                    <a:lnTo>
                      <a:pt x="16" y="26"/>
                    </a:lnTo>
                    <a:lnTo>
                      <a:pt x="14" y="22"/>
                    </a:lnTo>
                    <a:lnTo>
                      <a:pt x="10" y="19"/>
                    </a:lnTo>
                    <a:lnTo>
                      <a:pt x="4" y="16"/>
                    </a:lnTo>
                    <a:lnTo>
                      <a:pt x="4" y="11"/>
                    </a:lnTo>
                    <a:lnTo>
                      <a:pt x="31" y="2"/>
                    </a:lnTo>
                    <a:lnTo>
                      <a:pt x="36" y="0"/>
                    </a:lnTo>
                    <a:lnTo>
                      <a:pt x="37" y="2"/>
                    </a:lnTo>
                    <a:lnTo>
                      <a:pt x="37" y="4"/>
                    </a:lnTo>
                    <a:lnTo>
                      <a:pt x="37" y="104"/>
                    </a:lnTo>
                    <a:lnTo>
                      <a:pt x="39" y="109"/>
                    </a:lnTo>
                    <a:lnTo>
                      <a:pt x="41" y="112"/>
                    </a:lnTo>
                    <a:lnTo>
                      <a:pt x="46" y="113"/>
                    </a:lnTo>
                    <a:lnTo>
                      <a:pt x="51" y="113"/>
                    </a:lnTo>
                    <a:lnTo>
                      <a:pt x="55" y="113"/>
                    </a:lnTo>
                    <a:lnTo>
                      <a:pt x="55" y="120"/>
                    </a:lnTo>
                    <a:lnTo>
                      <a:pt x="28" y="120"/>
                    </a:lnTo>
                    <a:lnTo>
                      <a:pt x="0" y="12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50" name="Freeform 478"/>
              <p:cNvSpPr>
                <a:spLocks/>
              </p:cNvSpPr>
              <p:nvPr userDrawn="1"/>
            </p:nvSpPr>
            <p:spPr bwMode="auto">
              <a:xfrm>
                <a:off x="1240" y="270"/>
                <a:ext cx="9" cy="8"/>
              </a:xfrm>
              <a:custGeom>
                <a:avLst/>
                <a:gdLst>
                  <a:gd name="T0" fmla="*/ 0 w 25"/>
                  <a:gd name="T1" fmla="*/ 0 h 26"/>
                  <a:gd name="T2" fmla="*/ 0 w 25"/>
                  <a:gd name="T3" fmla="*/ 0 h 26"/>
                  <a:gd name="T4" fmla="*/ 0 w 25"/>
                  <a:gd name="T5" fmla="*/ 0 h 26"/>
                  <a:gd name="T6" fmla="*/ 0 w 25"/>
                  <a:gd name="T7" fmla="*/ 0 h 26"/>
                  <a:gd name="T8" fmla="*/ 0 w 25"/>
                  <a:gd name="T9" fmla="*/ 0 h 26"/>
                  <a:gd name="T10" fmla="*/ 0 w 25"/>
                  <a:gd name="T11" fmla="*/ 0 h 26"/>
                  <a:gd name="T12" fmla="*/ 0 w 25"/>
                  <a:gd name="T13" fmla="*/ 0 h 26"/>
                  <a:gd name="T14" fmla="*/ 0 w 25"/>
                  <a:gd name="T15" fmla="*/ 0 h 26"/>
                  <a:gd name="T16" fmla="*/ 0 w 25"/>
                  <a:gd name="T17" fmla="*/ 0 h 26"/>
                  <a:gd name="T18" fmla="*/ 0 w 25"/>
                  <a:gd name="T19" fmla="*/ 0 h 26"/>
                  <a:gd name="T20" fmla="*/ 0 w 25"/>
                  <a:gd name="T21" fmla="*/ 0 h 26"/>
                  <a:gd name="T22" fmla="*/ 0 w 25"/>
                  <a:gd name="T23" fmla="*/ 0 h 26"/>
                  <a:gd name="T24" fmla="*/ 0 w 25"/>
                  <a:gd name="T25" fmla="*/ 0 h 26"/>
                  <a:gd name="T26" fmla="*/ 0 w 25"/>
                  <a:gd name="T27" fmla="*/ 0 h 26"/>
                  <a:gd name="T28" fmla="*/ 0 w 25"/>
                  <a:gd name="T29" fmla="*/ 0 h 26"/>
                  <a:gd name="T30" fmla="*/ 0 w 25"/>
                  <a:gd name="T31" fmla="*/ 0 h 26"/>
                  <a:gd name="T32" fmla="*/ 0 w 25"/>
                  <a:gd name="T33" fmla="*/ 0 h 26"/>
                  <a:gd name="T34" fmla="*/ 0 w 25"/>
                  <a:gd name="T35" fmla="*/ 0 h 26"/>
                  <a:gd name="T36" fmla="*/ 0 w 25"/>
                  <a:gd name="T37" fmla="*/ 0 h 26"/>
                  <a:gd name="T38" fmla="*/ 0 w 25"/>
                  <a:gd name="T39" fmla="*/ 0 h 26"/>
                  <a:gd name="T40" fmla="*/ 0 w 25"/>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26">
                    <a:moveTo>
                      <a:pt x="12" y="26"/>
                    </a:moveTo>
                    <a:lnTo>
                      <a:pt x="12" y="26"/>
                    </a:lnTo>
                    <a:lnTo>
                      <a:pt x="8" y="25"/>
                    </a:lnTo>
                    <a:lnTo>
                      <a:pt x="3" y="22"/>
                    </a:lnTo>
                    <a:lnTo>
                      <a:pt x="0" y="19"/>
                    </a:lnTo>
                    <a:lnTo>
                      <a:pt x="0" y="13"/>
                    </a:lnTo>
                    <a:lnTo>
                      <a:pt x="0" y="8"/>
                    </a:lnTo>
                    <a:lnTo>
                      <a:pt x="4" y="4"/>
                    </a:lnTo>
                    <a:lnTo>
                      <a:pt x="8" y="2"/>
                    </a:lnTo>
                    <a:lnTo>
                      <a:pt x="12" y="0"/>
                    </a:lnTo>
                    <a:lnTo>
                      <a:pt x="17" y="2"/>
                    </a:lnTo>
                    <a:lnTo>
                      <a:pt x="21" y="4"/>
                    </a:lnTo>
                    <a:lnTo>
                      <a:pt x="24" y="8"/>
                    </a:lnTo>
                    <a:lnTo>
                      <a:pt x="25" y="13"/>
                    </a:lnTo>
                    <a:lnTo>
                      <a:pt x="24" y="19"/>
                    </a:lnTo>
                    <a:lnTo>
                      <a:pt x="21" y="22"/>
                    </a:lnTo>
                    <a:lnTo>
                      <a:pt x="17" y="25"/>
                    </a:lnTo>
                    <a:lnTo>
                      <a:pt x="12"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51" name="Freeform 479"/>
              <p:cNvSpPr>
                <a:spLocks noEditPoints="1"/>
              </p:cNvSpPr>
              <p:nvPr userDrawn="1"/>
            </p:nvSpPr>
            <p:spPr bwMode="auto">
              <a:xfrm>
                <a:off x="1260"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w 123"/>
                  <a:gd name="T75" fmla="*/ 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3" h="124">
                    <a:moveTo>
                      <a:pt x="59" y="0"/>
                    </a:moveTo>
                    <a:lnTo>
                      <a:pt x="59" y="0"/>
                    </a:lnTo>
                    <a:lnTo>
                      <a:pt x="72" y="2"/>
                    </a:lnTo>
                    <a:lnTo>
                      <a:pt x="84" y="4"/>
                    </a:lnTo>
                    <a:lnTo>
                      <a:pt x="95" y="11"/>
                    </a:lnTo>
                    <a:lnTo>
                      <a:pt x="105" y="17"/>
                    </a:lnTo>
                    <a:lnTo>
                      <a:pt x="112" y="26"/>
                    </a:lnTo>
                    <a:lnTo>
                      <a:pt x="117" y="37"/>
                    </a:lnTo>
                    <a:lnTo>
                      <a:pt x="121" y="48"/>
                    </a:lnTo>
                    <a:lnTo>
                      <a:pt x="123" y="61"/>
                    </a:lnTo>
                    <a:lnTo>
                      <a:pt x="121" y="74"/>
                    </a:lnTo>
                    <a:lnTo>
                      <a:pt x="117" y="86"/>
                    </a:lnTo>
                    <a:lnTo>
                      <a:pt x="112" y="96"/>
                    </a:lnTo>
                    <a:lnTo>
                      <a:pt x="105" y="105"/>
                    </a:lnTo>
                    <a:lnTo>
                      <a:pt x="97" y="113"/>
                    </a:lnTo>
                    <a:lnTo>
                      <a:pt x="86" y="118"/>
                    </a:lnTo>
                    <a:lnTo>
                      <a:pt x="75" y="122"/>
                    </a:lnTo>
                    <a:lnTo>
                      <a:pt x="63" y="124"/>
                    </a:lnTo>
                    <a:lnTo>
                      <a:pt x="50" y="122"/>
                    </a:lnTo>
                    <a:lnTo>
                      <a:pt x="38" y="120"/>
                    </a:lnTo>
                    <a:lnTo>
                      <a:pt x="27" y="114"/>
                    </a:lnTo>
                    <a:lnTo>
                      <a:pt x="18" y="107"/>
                    </a:lnTo>
                    <a:lnTo>
                      <a:pt x="10" y="99"/>
                    </a:lnTo>
                    <a:lnTo>
                      <a:pt x="5" y="89"/>
                    </a:lnTo>
                    <a:lnTo>
                      <a:pt x="1" y="76"/>
                    </a:lnTo>
                    <a:lnTo>
                      <a:pt x="0" y="63"/>
                    </a:lnTo>
                    <a:lnTo>
                      <a:pt x="1" y="51"/>
                    </a:lnTo>
                    <a:lnTo>
                      <a:pt x="3" y="39"/>
                    </a:lnTo>
                    <a:lnTo>
                      <a:pt x="9" y="29"/>
                    </a:lnTo>
                    <a:lnTo>
                      <a:pt x="16" y="19"/>
                    </a:lnTo>
                    <a:lnTo>
                      <a:pt x="25" y="11"/>
                    </a:lnTo>
                    <a:lnTo>
                      <a:pt x="35" y="6"/>
                    </a:lnTo>
                    <a:lnTo>
                      <a:pt x="46" y="2"/>
                    </a:lnTo>
                    <a:lnTo>
                      <a:pt x="59" y="0"/>
                    </a:lnTo>
                    <a:close/>
                    <a:moveTo>
                      <a:pt x="62" y="117"/>
                    </a:moveTo>
                    <a:lnTo>
                      <a:pt x="62" y="117"/>
                    </a:lnTo>
                    <a:lnTo>
                      <a:pt x="71" y="116"/>
                    </a:lnTo>
                    <a:lnTo>
                      <a:pt x="79" y="112"/>
                    </a:lnTo>
                    <a:lnTo>
                      <a:pt x="85" y="107"/>
                    </a:lnTo>
                    <a:lnTo>
                      <a:pt x="90" y="99"/>
                    </a:lnTo>
                    <a:lnTo>
                      <a:pt x="94" y="91"/>
                    </a:lnTo>
                    <a:lnTo>
                      <a:pt x="97" y="82"/>
                    </a:lnTo>
                    <a:lnTo>
                      <a:pt x="98" y="73"/>
                    </a:lnTo>
                    <a:lnTo>
                      <a:pt x="98" y="64"/>
                    </a:lnTo>
                    <a:lnTo>
                      <a:pt x="98" y="56"/>
                    </a:lnTo>
                    <a:lnTo>
                      <a:pt x="97" y="46"/>
                    </a:lnTo>
                    <a:lnTo>
                      <a:pt x="93" y="37"/>
                    </a:lnTo>
                    <a:lnTo>
                      <a:pt x="89" y="28"/>
                    </a:lnTo>
                    <a:lnTo>
                      <a:pt x="84" y="20"/>
                    </a:lnTo>
                    <a:lnTo>
                      <a:pt x="77" y="13"/>
                    </a:lnTo>
                    <a:lnTo>
                      <a:pt x="70" y="10"/>
                    </a:lnTo>
                    <a:lnTo>
                      <a:pt x="64" y="8"/>
                    </a:lnTo>
                    <a:lnTo>
                      <a:pt x="59" y="7"/>
                    </a:lnTo>
                    <a:lnTo>
                      <a:pt x="50" y="8"/>
                    </a:lnTo>
                    <a:lnTo>
                      <a:pt x="42" y="12"/>
                    </a:lnTo>
                    <a:lnTo>
                      <a:pt x="37" y="19"/>
                    </a:lnTo>
                    <a:lnTo>
                      <a:pt x="32" y="25"/>
                    </a:lnTo>
                    <a:lnTo>
                      <a:pt x="28" y="34"/>
                    </a:lnTo>
                    <a:lnTo>
                      <a:pt x="25" y="42"/>
                    </a:lnTo>
                    <a:lnTo>
                      <a:pt x="24" y="51"/>
                    </a:lnTo>
                    <a:lnTo>
                      <a:pt x="23" y="60"/>
                    </a:lnTo>
                    <a:lnTo>
                      <a:pt x="24" y="69"/>
                    </a:lnTo>
                    <a:lnTo>
                      <a:pt x="25" y="78"/>
                    </a:lnTo>
                    <a:lnTo>
                      <a:pt x="28" y="87"/>
                    </a:lnTo>
                    <a:lnTo>
                      <a:pt x="32" y="96"/>
                    </a:lnTo>
                    <a:lnTo>
                      <a:pt x="38" y="104"/>
                    </a:lnTo>
                    <a:lnTo>
                      <a:pt x="45" y="111"/>
                    </a:lnTo>
                    <a:lnTo>
                      <a:pt x="53" y="116"/>
                    </a:lnTo>
                    <a:lnTo>
                      <a:pt x="58" y="117"/>
                    </a:lnTo>
                    <a:lnTo>
                      <a:pt x="62"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52" name="Freeform 480"/>
              <p:cNvSpPr>
                <a:spLocks/>
              </p:cNvSpPr>
              <p:nvPr userDrawn="1"/>
            </p:nvSpPr>
            <p:spPr bwMode="auto">
              <a:xfrm>
                <a:off x="1260"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 h="124">
                    <a:moveTo>
                      <a:pt x="59" y="0"/>
                    </a:moveTo>
                    <a:lnTo>
                      <a:pt x="59" y="0"/>
                    </a:lnTo>
                    <a:lnTo>
                      <a:pt x="72" y="2"/>
                    </a:lnTo>
                    <a:lnTo>
                      <a:pt x="84" y="4"/>
                    </a:lnTo>
                    <a:lnTo>
                      <a:pt x="95" y="11"/>
                    </a:lnTo>
                    <a:lnTo>
                      <a:pt x="105" y="17"/>
                    </a:lnTo>
                    <a:lnTo>
                      <a:pt x="112" y="26"/>
                    </a:lnTo>
                    <a:lnTo>
                      <a:pt x="117" y="37"/>
                    </a:lnTo>
                    <a:lnTo>
                      <a:pt x="121" y="48"/>
                    </a:lnTo>
                    <a:lnTo>
                      <a:pt x="123" y="61"/>
                    </a:lnTo>
                    <a:lnTo>
                      <a:pt x="121" y="74"/>
                    </a:lnTo>
                    <a:lnTo>
                      <a:pt x="117" y="86"/>
                    </a:lnTo>
                    <a:lnTo>
                      <a:pt x="112" y="96"/>
                    </a:lnTo>
                    <a:lnTo>
                      <a:pt x="105" y="105"/>
                    </a:lnTo>
                    <a:lnTo>
                      <a:pt x="97" y="113"/>
                    </a:lnTo>
                    <a:lnTo>
                      <a:pt x="86" y="118"/>
                    </a:lnTo>
                    <a:lnTo>
                      <a:pt x="75" y="122"/>
                    </a:lnTo>
                    <a:lnTo>
                      <a:pt x="63" y="124"/>
                    </a:lnTo>
                    <a:lnTo>
                      <a:pt x="50" y="122"/>
                    </a:lnTo>
                    <a:lnTo>
                      <a:pt x="38" y="120"/>
                    </a:lnTo>
                    <a:lnTo>
                      <a:pt x="27" y="114"/>
                    </a:lnTo>
                    <a:lnTo>
                      <a:pt x="18" y="107"/>
                    </a:lnTo>
                    <a:lnTo>
                      <a:pt x="10" y="99"/>
                    </a:lnTo>
                    <a:lnTo>
                      <a:pt x="5" y="89"/>
                    </a:lnTo>
                    <a:lnTo>
                      <a:pt x="1" y="76"/>
                    </a:lnTo>
                    <a:lnTo>
                      <a:pt x="0" y="63"/>
                    </a:lnTo>
                    <a:lnTo>
                      <a:pt x="1" y="51"/>
                    </a:lnTo>
                    <a:lnTo>
                      <a:pt x="3" y="39"/>
                    </a:lnTo>
                    <a:lnTo>
                      <a:pt x="9" y="29"/>
                    </a:lnTo>
                    <a:lnTo>
                      <a:pt x="16" y="19"/>
                    </a:lnTo>
                    <a:lnTo>
                      <a:pt x="25" y="11"/>
                    </a:lnTo>
                    <a:lnTo>
                      <a:pt x="35" y="6"/>
                    </a:lnTo>
                    <a:lnTo>
                      <a:pt x="46" y="2"/>
                    </a:lnTo>
                    <a:lnTo>
                      <a:pt x="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53" name="Freeform 481"/>
              <p:cNvSpPr>
                <a:spLocks/>
              </p:cNvSpPr>
              <p:nvPr userDrawn="1"/>
            </p:nvSpPr>
            <p:spPr bwMode="auto">
              <a:xfrm>
                <a:off x="1268" y="294"/>
                <a:ext cx="25" cy="37"/>
              </a:xfrm>
              <a:custGeom>
                <a:avLst/>
                <a:gdLst>
                  <a:gd name="T0" fmla="*/ 0 w 75"/>
                  <a:gd name="T1" fmla="*/ 0 h 110"/>
                  <a:gd name="T2" fmla="*/ 0 w 75"/>
                  <a:gd name="T3" fmla="*/ 0 h 110"/>
                  <a:gd name="T4" fmla="*/ 0 w 75"/>
                  <a:gd name="T5" fmla="*/ 0 h 110"/>
                  <a:gd name="T6" fmla="*/ 0 w 75"/>
                  <a:gd name="T7" fmla="*/ 0 h 110"/>
                  <a:gd name="T8" fmla="*/ 0 w 75"/>
                  <a:gd name="T9" fmla="*/ 0 h 110"/>
                  <a:gd name="T10" fmla="*/ 0 w 75"/>
                  <a:gd name="T11" fmla="*/ 0 h 110"/>
                  <a:gd name="T12" fmla="*/ 0 w 75"/>
                  <a:gd name="T13" fmla="*/ 0 h 110"/>
                  <a:gd name="T14" fmla="*/ 0 w 75"/>
                  <a:gd name="T15" fmla="*/ 0 h 110"/>
                  <a:gd name="T16" fmla="*/ 0 w 75"/>
                  <a:gd name="T17" fmla="*/ 0 h 110"/>
                  <a:gd name="T18" fmla="*/ 0 w 75"/>
                  <a:gd name="T19" fmla="*/ 0 h 110"/>
                  <a:gd name="T20" fmla="*/ 0 w 75"/>
                  <a:gd name="T21" fmla="*/ 0 h 110"/>
                  <a:gd name="T22" fmla="*/ 0 w 75"/>
                  <a:gd name="T23" fmla="*/ 0 h 110"/>
                  <a:gd name="T24" fmla="*/ 0 w 75"/>
                  <a:gd name="T25" fmla="*/ 0 h 110"/>
                  <a:gd name="T26" fmla="*/ 0 w 75"/>
                  <a:gd name="T27" fmla="*/ 0 h 110"/>
                  <a:gd name="T28" fmla="*/ 0 w 75"/>
                  <a:gd name="T29" fmla="*/ 0 h 110"/>
                  <a:gd name="T30" fmla="*/ 0 w 75"/>
                  <a:gd name="T31" fmla="*/ 0 h 110"/>
                  <a:gd name="T32" fmla="*/ 0 w 75"/>
                  <a:gd name="T33" fmla="*/ 0 h 110"/>
                  <a:gd name="T34" fmla="*/ 0 w 75"/>
                  <a:gd name="T35" fmla="*/ 0 h 110"/>
                  <a:gd name="T36" fmla="*/ 0 w 75"/>
                  <a:gd name="T37" fmla="*/ 0 h 110"/>
                  <a:gd name="T38" fmla="*/ 0 w 75"/>
                  <a:gd name="T39" fmla="*/ 0 h 110"/>
                  <a:gd name="T40" fmla="*/ 0 w 75"/>
                  <a:gd name="T41" fmla="*/ 0 h 110"/>
                  <a:gd name="T42" fmla="*/ 0 w 75"/>
                  <a:gd name="T43" fmla="*/ 0 h 110"/>
                  <a:gd name="T44" fmla="*/ 0 w 75"/>
                  <a:gd name="T45" fmla="*/ 0 h 110"/>
                  <a:gd name="T46" fmla="*/ 0 w 75"/>
                  <a:gd name="T47" fmla="*/ 0 h 110"/>
                  <a:gd name="T48" fmla="*/ 0 w 75"/>
                  <a:gd name="T49" fmla="*/ 0 h 110"/>
                  <a:gd name="T50" fmla="*/ 0 w 75"/>
                  <a:gd name="T51" fmla="*/ 0 h 110"/>
                  <a:gd name="T52" fmla="*/ 0 w 75"/>
                  <a:gd name="T53" fmla="*/ 0 h 110"/>
                  <a:gd name="T54" fmla="*/ 0 w 75"/>
                  <a:gd name="T55" fmla="*/ 0 h 110"/>
                  <a:gd name="T56" fmla="*/ 0 w 75"/>
                  <a:gd name="T57" fmla="*/ 0 h 110"/>
                  <a:gd name="T58" fmla="*/ 0 w 75"/>
                  <a:gd name="T59" fmla="*/ 0 h 110"/>
                  <a:gd name="T60" fmla="*/ 0 w 75"/>
                  <a:gd name="T61" fmla="*/ 0 h 110"/>
                  <a:gd name="T62" fmla="*/ 0 w 75"/>
                  <a:gd name="T63" fmla="*/ 0 h 110"/>
                  <a:gd name="T64" fmla="*/ 0 w 75"/>
                  <a:gd name="T65" fmla="*/ 0 h 110"/>
                  <a:gd name="T66" fmla="*/ 0 w 75"/>
                  <a:gd name="T67" fmla="*/ 0 h 110"/>
                  <a:gd name="T68" fmla="*/ 0 w 75"/>
                  <a:gd name="T69" fmla="*/ 0 h 110"/>
                  <a:gd name="T70" fmla="*/ 0 w 75"/>
                  <a:gd name="T71" fmla="*/ 0 h 110"/>
                  <a:gd name="T72" fmla="*/ 0 w 75"/>
                  <a:gd name="T73" fmla="*/ 0 h 110"/>
                  <a:gd name="T74" fmla="*/ 0 w 75"/>
                  <a:gd name="T75" fmla="*/ 0 h 110"/>
                  <a:gd name="T76" fmla="*/ 0 w 75"/>
                  <a:gd name="T77" fmla="*/ 0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5" h="110">
                    <a:moveTo>
                      <a:pt x="39" y="110"/>
                    </a:moveTo>
                    <a:lnTo>
                      <a:pt x="39" y="110"/>
                    </a:lnTo>
                    <a:lnTo>
                      <a:pt x="48" y="109"/>
                    </a:lnTo>
                    <a:lnTo>
                      <a:pt x="56" y="105"/>
                    </a:lnTo>
                    <a:lnTo>
                      <a:pt x="62" y="100"/>
                    </a:lnTo>
                    <a:lnTo>
                      <a:pt x="67" y="92"/>
                    </a:lnTo>
                    <a:lnTo>
                      <a:pt x="71" y="84"/>
                    </a:lnTo>
                    <a:lnTo>
                      <a:pt x="74" y="75"/>
                    </a:lnTo>
                    <a:lnTo>
                      <a:pt x="75" y="66"/>
                    </a:lnTo>
                    <a:lnTo>
                      <a:pt x="75" y="57"/>
                    </a:lnTo>
                    <a:lnTo>
                      <a:pt x="75" y="49"/>
                    </a:lnTo>
                    <a:lnTo>
                      <a:pt x="74" y="39"/>
                    </a:lnTo>
                    <a:lnTo>
                      <a:pt x="70" y="30"/>
                    </a:lnTo>
                    <a:lnTo>
                      <a:pt x="66" y="21"/>
                    </a:lnTo>
                    <a:lnTo>
                      <a:pt x="61" y="13"/>
                    </a:lnTo>
                    <a:lnTo>
                      <a:pt x="54" y="6"/>
                    </a:lnTo>
                    <a:lnTo>
                      <a:pt x="47" y="3"/>
                    </a:lnTo>
                    <a:lnTo>
                      <a:pt x="41" y="1"/>
                    </a:lnTo>
                    <a:lnTo>
                      <a:pt x="36" y="0"/>
                    </a:lnTo>
                    <a:lnTo>
                      <a:pt x="27" y="1"/>
                    </a:lnTo>
                    <a:lnTo>
                      <a:pt x="19" y="5"/>
                    </a:lnTo>
                    <a:lnTo>
                      <a:pt x="14" y="12"/>
                    </a:lnTo>
                    <a:lnTo>
                      <a:pt x="9" y="18"/>
                    </a:lnTo>
                    <a:lnTo>
                      <a:pt x="5" y="27"/>
                    </a:lnTo>
                    <a:lnTo>
                      <a:pt x="2" y="35"/>
                    </a:lnTo>
                    <a:lnTo>
                      <a:pt x="1" y="44"/>
                    </a:lnTo>
                    <a:lnTo>
                      <a:pt x="0" y="53"/>
                    </a:lnTo>
                    <a:lnTo>
                      <a:pt x="1" y="62"/>
                    </a:lnTo>
                    <a:lnTo>
                      <a:pt x="2" y="71"/>
                    </a:lnTo>
                    <a:lnTo>
                      <a:pt x="5" y="80"/>
                    </a:lnTo>
                    <a:lnTo>
                      <a:pt x="9" y="89"/>
                    </a:lnTo>
                    <a:lnTo>
                      <a:pt x="15" y="97"/>
                    </a:lnTo>
                    <a:lnTo>
                      <a:pt x="22" y="104"/>
                    </a:lnTo>
                    <a:lnTo>
                      <a:pt x="30" y="109"/>
                    </a:lnTo>
                    <a:lnTo>
                      <a:pt x="35" y="110"/>
                    </a:lnTo>
                    <a:lnTo>
                      <a:pt x="39" y="1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grpSp>
        <p:sp>
          <p:nvSpPr>
            <p:cNvPr id="10" name="Freeform 483"/>
            <p:cNvSpPr>
              <a:spLocks/>
            </p:cNvSpPr>
            <p:nvPr userDrawn="1"/>
          </p:nvSpPr>
          <p:spPr bwMode="auto">
            <a:xfrm>
              <a:off x="1307" y="292"/>
              <a:ext cx="43" cy="40"/>
            </a:xfrm>
            <a:custGeom>
              <a:avLst/>
              <a:gdLst>
                <a:gd name="T0" fmla="*/ 0 w 130"/>
                <a:gd name="T1" fmla="*/ 0 h 120"/>
                <a:gd name="T2" fmla="*/ 0 w 130"/>
                <a:gd name="T3" fmla="*/ 0 h 120"/>
                <a:gd name="T4" fmla="*/ 0 w 130"/>
                <a:gd name="T5" fmla="*/ 0 h 120"/>
                <a:gd name="T6" fmla="*/ 0 w 130"/>
                <a:gd name="T7" fmla="*/ 0 h 120"/>
                <a:gd name="T8" fmla="*/ 0 w 130"/>
                <a:gd name="T9" fmla="*/ 0 h 120"/>
                <a:gd name="T10" fmla="*/ 0 w 130"/>
                <a:gd name="T11" fmla="*/ 0 h 120"/>
                <a:gd name="T12" fmla="*/ 0 w 130"/>
                <a:gd name="T13" fmla="*/ 0 h 120"/>
                <a:gd name="T14" fmla="*/ 0 w 130"/>
                <a:gd name="T15" fmla="*/ 0 h 120"/>
                <a:gd name="T16" fmla="*/ 0 w 130"/>
                <a:gd name="T17" fmla="*/ 0 h 120"/>
                <a:gd name="T18" fmla="*/ 0 w 130"/>
                <a:gd name="T19" fmla="*/ 0 h 120"/>
                <a:gd name="T20" fmla="*/ 0 w 130"/>
                <a:gd name="T21" fmla="*/ 0 h 120"/>
                <a:gd name="T22" fmla="*/ 0 w 130"/>
                <a:gd name="T23" fmla="*/ 0 h 120"/>
                <a:gd name="T24" fmla="*/ 0 w 130"/>
                <a:gd name="T25" fmla="*/ 0 h 120"/>
                <a:gd name="T26" fmla="*/ 0 w 130"/>
                <a:gd name="T27" fmla="*/ 0 h 120"/>
                <a:gd name="T28" fmla="*/ 0 w 130"/>
                <a:gd name="T29" fmla="*/ 0 h 120"/>
                <a:gd name="T30" fmla="*/ 0 w 130"/>
                <a:gd name="T31" fmla="*/ 0 h 120"/>
                <a:gd name="T32" fmla="*/ 0 w 130"/>
                <a:gd name="T33" fmla="*/ 0 h 120"/>
                <a:gd name="T34" fmla="*/ 0 w 130"/>
                <a:gd name="T35" fmla="*/ 0 h 120"/>
                <a:gd name="T36" fmla="*/ 0 w 130"/>
                <a:gd name="T37" fmla="*/ 0 h 120"/>
                <a:gd name="T38" fmla="*/ 0 w 130"/>
                <a:gd name="T39" fmla="*/ 0 h 120"/>
                <a:gd name="T40" fmla="*/ 0 w 130"/>
                <a:gd name="T41" fmla="*/ 0 h 120"/>
                <a:gd name="T42" fmla="*/ 0 w 130"/>
                <a:gd name="T43" fmla="*/ 0 h 120"/>
                <a:gd name="T44" fmla="*/ 0 w 130"/>
                <a:gd name="T45" fmla="*/ 0 h 120"/>
                <a:gd name="T46" fmla="*/ 0 w 130"/>
                <a:gd name="T47" fmla="*/ 0 h 120"/>
                <a:gd name="T48" fmla="*/ 0 w 130"/>
                <a:gd name="T49" fmla="*/ 0 h 120"/>
                <a:gd name="T50" fmla="*/ 0 w 130"/>
                <a:gd name="T51" fmla="*/ 0 h 120"/>
                <a:gd name="T52" fmla="*/ 0 w 130"/>
                <a:gd name="T53" fmla="*/ 0 h 120"/>
                <a:gd name="T54" fmla="*/ 0 w 130"/>
                <a:gd name="T55" fmla="*/ 0 h 120"/>
                <a:gd name="T56" fmla="*/ 0 w 130"/>
                <a:gd name="T57" fmla="*/ 0 h 120"/>
                <a:gd name="T58" fmla="*/ 0 w 130"/>
                <a:gd name="T59" fmla="*/ 0 h 120"/>
                <a:gd name="T60" fmla="*/ 0 w 130"/>
                <a:gd name="T61" fmla="*/ 0 h 120"/>
                <a:gd name="T62" fmla="*/ 0 w 130"/>
                <a:gd name="T63" fmla="*/ 0 h 120"/>
                <a:gd name="T64" fmla="*/ 0 w 130"/>
                <a:gd name="T65" fmla="*/ 0 h 120"/>
                <a:gd name="T66" fmla="*/ 0 w 130"/>
                <a:gd name="T67" fmla="*/ 0 h 120"/>
                <a:gd name="T68" fmla="*/ 0 w 130"/>
                <a:gd name="T69" fmla="*/ 0 h 120"/>
                <a:gd name="T70" fmla="*/ 0 w 130"/>
                <a:gd name="T71" fmla="*/ 0 h 120"/>
                <a:gd name="T72" fmla="*/ 0 w 130"/>
                <a:gd name="T73" fmla="*/ 0 h 120"/>
                <a:gd name="T74" fmla="*/ 0 w 130"/>
                <a:gd name="T75" fmla="*/ 0 h 120"/>
                <a:gd name="T76" fmla="*/ 0 w 130"/>
                <a:gd name="T77" fmla="*/ 0 h 120"/>
                <a:gd name="T78" fmla="*/ 0 w 130"/>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0" h="120">
                  <a:moveTo>
                    <a:pt x="18" y="35"/>
                  </a:moveTo>
                  <a:lnTo>
                    <a:pt x="18" y="35"/>
                  </a:lnTo>
                  <a:lnTo>
                    <a:pt x="16" y="29"/>
                  </a:lnTo>
                  <a:lnTo>
                    <a:pt x="14" y="25"/>
                  </a:lnTo>
                  <a:lnTo>
                    <a:pt x="10" y="21"/>
                  </a:lnTo>
                  <a:lnTo>
                    <a:pt x="2" y="19"/>
                  </a:lnTo>
                  <a:lnTo>
                    <a:pt x="2" y="13"/>
                  </a:lnTo>
                  <a:lnTo>
                    <a:pt x="19" y="8"/>
                  </a:lnTo>
                  <a:lnTo>
                    <a:pt x="36" y="0"/>
                  </a:lnTo>
                  <a:lnTo>
                    <a:pt x="37" y="2"/>
                  </a:lnTo>
                  <a:lnTo>
                    <a:pt x="38" y="3"/>
                  </a:lnTo>
                  <a:lnTo>
                    <a:pt x="38" y="20"/>
                  </a:lnTo>
                  <a:lnTo>
                    <a:pt x="49" y="12"/>
                  </a:lnTo>
                  <a:lnTo>
                    <a:pt x="59" y="7"/>
                  </a:lnTo>
                  <a:lnTo>
                    <a:pt x="71" y="2"/>
                  </a:lnTo>
                  <a:lnTo>
                    <a:pt x="77" y="0"/>
                  </a:lnTo>
                  <a:lnTo>
                    <a:pt x="84" y="0"/>
                  </a:lnTo>
                  <a:lnTo>
                    <a:pt x="90" y="2"/>
                  </a:lnTo>
                  <a:lnTo>
                    <a:pt x="97" y="3"/>
                  </a:lnTo>
                  <a:lnTo>
                    <a:pt x="102" y="7"/>
                  </a:lnTo>
                  <a:lnTo>
                    <a:pt x="107" y="11"/>
                  </a:lnTo>
                  <a:lnTo>
                    <a:pt x="110" y="17"/>
                  </a:lnTo>
                  <a:lnTo>
                    <a:pt x="111" y="22"/>
                  </a:lnTo>
                  <a:lnTo>
                    <a:pt x="112" y="30"/>
                  </a:lnTo>
                  <a:lnTo>
                    <a:pt x="114" y="37"/>
                  </a:lnTo>
                  <a:lnTo>
                    <a:pt x="114" y="104"/>
                  </a:lnTo>
                  <a:lnTo>
                    <a:pt x="114" y="109"/>
                  </a:lnTo>
                  <a:lnTo>
                    <a:pt x="118" y="112"/>
                  </a:lnTo>
                  <a:lnTo>
                    <a:pt x="121" y="113"/>
                  </a:lnTo>
                  <a:lnTo>
                    <a:pt x="127" y="113"/>
                  </a:lnTo>
                  <a:lnTo>
                    <a:pt x="130" y="113"/>
                  </a:lnTo>
                  <a:lnTo>
                    <a:pt x="130" y="120"/>
                  </a:lnTo>
                  <a:lnTo>
                    <a:pt x="103" y="120"/>
                  </a:lnTo>
                  <a:lnTo>
                    <a:pt x="75" y="120"/>
                  </a:lnTo>
                  <a:lnTo>
                    <a:pt x="75" y="113"/>
                  </a:lnTo>
                  <a:lnTo>
                    <a:pt x="80" y="113"/>
                  </a:lnTo>
                  <a:lnTo>
                    <a:pt x="85" y="113"/>
                  </a:lnTo>
                  <a:lnTo>
                    <a:pt x="89" y="112"/>
                  </a:lnTo>
                  <a:lnTo>
                    <a:pt x="92" y="109"/>
                  </a:lnTo>
                  <a:lnTo>
                    <a:pt x="93" y="104"/>
                  </a:lnTo>
                  <a:lnTo>
                    <a:pt x="93" y="37"/>
                  </a:lnTo>
                  <a:lnTo>
                    <a:pt x="92" y="32"/>
                  </a:lnTo>
                  <a:lnTo>
                    <a:pt x="90" y="28"/>
                  </a:lnTo>
                  <a:lnTo>
                    <a:pt x="89" y="24"/>
                  </a:lnTo>
                  <a:lnTo>
                    <a:pt x="86" y="20"/>
                  </a:lnTo>
                  <a:lnTo>
                    <a:pt x="83" y="17"/>
                  </a:lnTo>
                  <a:lnTo>
                    <a:pt x="79" y="16"/>
                  </a:lnTo>
                  <a:lnTo>
                    <a:pt x="68" y="15"/>
                  </a:lnTo>
                  <a:lnTo>
                    <a:pt x="62" y="16"/>
                  </a:lnTo>
                  <a:lnTo>
                    <a:pt x="53" y="19"/>
                  </a:lnTo>
                  <a:lnTo>
                    <a:pt x="38" y="28"/>
                  </a:lnTo>
                  <a:lnTo>
                    <a:pt x="38" y="104"/>
                  </a:lnTo>
                  <a:lnTo>
                    <a:pt x="38" y="109"/>
                  </a:lnTo>
                  <a:lnTo>
                    <a:pt x="42" y="112"/>
                  </a:lnTo>
                  <a:lnTo>
                    <a:pt x="46" y="113"/>
                  </a:lnTo>
                  <a:lnTo>
                    <a:pt x="51" y="113"/>
                  </a:lnTo>
                  <a:lnTo>
                    <a:pt x="55" y="113"/>
                  </a:lnTo>
                  <a:lnTo>
                    <a:pt x="55" y="120"/>
                  </a:lnTo>
                  <a:lnTo>
                    <a:pt x="28" y="120"/>
                  </a:lnTo>
                  <a:lnTo>
                    <a:pt x="0" y="120"/>
                  </a:lnTo>
                  <a:lnTo>
                    <a:pt x="0" y="113"/>
                  </a:lnTo>
                  <a:lnTo>
                    <a:pt x="5" y="113"/>
                  </a:lnTo>
                  <a:lnTo>
                    <a:pt x="10" y="113"/>
                  </a:lnTo>
                  <a:lnTo>
                    <a:pt x="14" y="112"/>
                  </a:lnTo>
                  <a:lnTo>
                    <a:pt x="16" y="109"/>
                  </a:lnTo>
                  <a:lnTo>
                    <a:pt x="18" y="104"/>
                  </a:lnTo>
                  <a:lnTo>
                    <a:pt x="1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 name="Freeform 484"/>
            <p:cNvSpPr>
              <a:spLocks/>
            </p:cNvSpPr>
            <p:nvPr userDrawn="1"/>
          </p:nvSpPr>
          <p:spPr bwMode="auto">
            <a:xfrm>
              <a:off x="1356" y="292"/>
              <a:ext cx="26" cy="41"/>
            </a:xfrm>
            <a:custGeom>
              <a:avLst/>
              <a:gdLst>
                <a:gd name="T0" fmla="*/ 0 w 79"/>
                <a:gd name="T1" fmla="*/ 0 h 124"/>
                <a:gd name="T2" fmla="*/ 0 w 79"/>
                <a:gd name="T3" fmla="*/ 0 h 124"/>
                <a:gd name="T4" fmla="*/ 0 w 79"/>
                <a:gd name="T5" fmla="*/ 0 h 124"/>
                <a:gd name="T6" fmla="*/ 0 w 79"/>
                <a:gd name="T7" fmla="*/ 0 h 124"/>
                <a:gd name="T8" fmla="*/ 0 w 79"/>
                <a:gd name="T9" fmla="*/ 0 h 124"/>
                <a:gd name="T10" fmla="*/ 0 w 79"/>
                <a:gd name="T11" fmla="*/ 0 h 124"/>
                <a:gd name="T12" fmla="*/ 0 w 79"/>
                <a:gd name="T13" fmla="*/ 0 h 124"/>
                <a:gd name="T14" fmla="*/ 0 w 79"/>
                <a:gd name="T15" fmla="*/ 0 h 124"/>
                <a:gd name="T16" fmla="*/ 0 w 79"/>
                <a:gd name="T17" fmla="*/ 0 h 124"/>
                <a:gd name="T18" fmla="*/ 0 w 79"/>
                <a:gd name="T19" fmla="*/ 0 h 124"/>
                <a:gd name="T20" fmla="*/ 0 w 79"/>
                <a:gd name="T21" fmla="*/ 0 h 124"/>
                <a:gd name="T22" fmla="*/ 0 w 79"/>
                <a:gd name="T23" fmla="*/ 0 h 124"/>
                <a:gd name="T24" fmla="*/ 0 w 79"/>
                <a:gd name="T25" fmla="*/ 0 h 124"/>
                <a:gd name="T26" fmla="*/ 0 w 79"/>
                <a:gd name="T27" fmla="*/ 0 h 124"/>
                <a:gd name="T28" fmla="*/ 0 w 79"/>
                <a:gd name="T29" fmla="*/ 0 h 124"/>
                <a:gd name="T30" fmla="*/ 0 w 79"/>
                <a:gd name="T31" fmla="*/ 0 h 124"/>
                <a:gd name="T32" fmla="*/ 0 w 79"/>
                <a:gd name="T33" fmla="*/ 0 h 124"/>
                <a:gd name="T34" fmla="*/ 0 w 79"/>
                <a:gd name="T35" fmla="*/ 0 h 124"/>
                <a:gd name="T36" fmla="*/ 0 w 79"/>
                <a:gd name="T37" fmla="*/ 0 h 124"/>
                <a:gd name="T38" fmla="*/ 0 w 79"/>
                <a:gd name="T39" fmla="*/ 0 h 124"/>
                <a:gd name="T40" fmla="*/ 0 w 79"/>
                <a:gd name="T41" fmla="*/ 0 h 124"/>
                <a:gd name="T42" fmla="*/ 0 w 79"/>
                <a:gd name="T43" fmla="*/ 0 h 124"/>
                <a:gd name="T44" fmla="*/ 0 w 79"/>
                <a:gd name="T45" fmla="*/ 0 h 124"/>
                <a:gd name="T46" fmla="*/ 0 w 79"/>
                <a:gd name="T47" fmla="*/ 0 h 124"/>
                <a:gd name="T48" fmla="*/ 0 w 79"/>
                <a:gd name="T49" fmla="*/ 0 h 124"/>
                <a:gd name="T50" fmla="*/ 0 w 79"/>
                <a:gd name="T51" fmla="*/ 0 h 124"/>
                <a:gd name="T52" fmla="*/ 0 w 79"/>
                <a:gd name="T53" fmla="*/ 0 h 124"/>
                <a:gd name="T54" fmla="*/ 0 w 79"/>
                <a:gd name="T55" fmla="*/ 0 h 124"/>
                <a:gd name="T56" fmla="*/ 0 w 79"/>
                <a:gd name="T57" fmla="*/ 0 h 124"/>
                <a:gd name="T58" fmla="*/ 0 w 79"/>
                <a:gd name="T59" fmla="*/ 0 h 124"/>
                <a:gd name="T60" fmla="*/ 0 w 79"/>
                <a:gd name="T61" fmla="*/ 0 h 124"/>
                <a:gd name="T62" fmla="*/ 0 w 79"/>
                <a:gd name="T63" fmla="*/ 0 h 124"/>
                <a:gd name="T64" fmla="*/ 0 w 79"/>
                <a:gd name="T65" fmla="*/ 0 h 124"/>
                <a:gd name="T66" fmla="*/ 0 w 79"/>
                <a:gd name="T67" fmla="*/ 0 h 124"/>
                <a:gd name="T68" fmla="*/ 0 w 79"/>
                <a:gd name="T69" fmla="*/ 0 h 124"/>
                <a:gd name="T70" fmla="*/ 0 w 79"/>
                <a:gd name="T71" fmla="*/ 0 h 124"/>
                <a:gd name="T72" fmla="*/ 0 w 79"/>
                <a:gd name="T73" fmla="*/ 0 h 124"/>
                <a:gd name="T74" fmla="*/ 0 w 79"/>
                <a:gd name="T75" fmla="*/ 0 h 124"/>
                <a:gd name="T76" fmla="*/ 0 w 79"/>
                <a:gd name="T77" fmla="*/ 0 h 124"/>
                <a:gd name="T78" fmla="*/ 0 w 79"/>
                <a:gd name="T79" fmla="*/ 0 h 124"/>
                <a:gd name="T80" fmla="*/ 0 w 79"/>
                <a:gd name="T81" fmla="*/ 0 h 124"/>
                <a:gd name="T82" fmla="*/ 0 w 79"/>
                <a:gd name="T83" fmla="*/ 0 h 124"/>
                <a:gd name="T84" fmla="*/ 0 w 79"/>
                <a:gd name="T85" fmla="*/ 0 h 124"/>
                <a:gd name="T86" fmla="*/ 0 w 79"/>
                <a:gd name="T87" fmla="*/ 0 h 124"/>
                <a:gd name="T88" fmla="*/ 0 w 79"/>
                <a:gd name="T89" fmla="*/ 0 h 124"/>
                <a:gd name="T90" fmla="*/ 0 w 79"/>
                <a:gd name="T91" fmla="*/ 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9" h="124">
                  <a:moveTo>
                    <a:pt x="4" y="83"/>
                  </a:moveTo>
                  <a:lnTo>
                    <a:pt x="4" y="83"/>
                  </a:lnTo>
                  <a:lnTo>
                    <a:pt x="7" y="90"/>
                  </a:lnTo>
                  <a:lnTo>
                    <a:pt x="8" y="96"/>
                  </a:lnTo>
                  <a:lnTo>
                    <a:pt x="12" y="102"/>
                  </a:lnTo>
                  <a:lnTo>
                    <a:pt x="15" y="107"/>
                  </a:lnTo>
                  <a:lnTo>
                    <a:pt x="20" y="111"/>
                  </a:lnTo>
                  <a:lnTo>
                    <a:pt x="25" y="113"/>
                  </a:lnTo>
                  <a:lnTo>
                    <a:pt x="31" y="114"/>
                  </a:lnTo>
                  <a:lnTo>
                    <a:pt x="38" y="116"/>
                  </a:lnTo>
                  <a:lnTo>
                    <a:pt x="43" y="114"/>
                  </a:lnTo>
                  <a:lnTo>
                    <a:pt x="47" y="114"/>
                  </a:lnTo>
                  <a:lnTo>
                    <a:pt x="51" y="112"/>
                  </a:lnTo>
                  <a:lnTo>
                    <a:pt x="53" y="109"/>
                  </a:lnTo>
                  <a:lnTo>
                    <a:pt x="57" y="104"/>
                  </a:lnTo>
                  <a:lnTo>
                    <a:pt x="59" y="98"/>
                  </a:lnTo>
                  <a:lnTo>
                    <a:pt x="59" y="91"/>
                  </a:lnTo>
                  <a:lnTo>
                    <a:pt x="56" y="87"/>
                  </a:lnTo>
                  <a:lnTo>
                    <a:pt x="53" y="83"/>
                  </a:lnTo>
                  <a:lnTo>
                    <a:pt x="50" y="79"/>
                  </a:lnTo>
                  <a:lnTo>
                    <a:pt x="41" y="74"/>
                  </a:lnTo>
                  <a:lnTo>
                    <a:pt x="30" y="69"/>
                  </a:lnTo>
                  <a:lnTo>
                    <a:pt x="20" y="64"/>
                  </a:lnTo>
                  <a:lnTo>
                    <a:pt x="15" y="61"/>
                  </a:lnTo>
                  <a:lnTo>
                    <a:pt x="11" y="57"/>
                  </a:lnTo>
                  <a:lnTo>
                    <a:pt x="7" y="52"/>
                  </a:lnTo>
                  <a:lnTo>
                    <a:pt x="4" y="47"/>
                  </a:lnTo>
                  <a:lnTo>
                    <a:pt x="3" y="42"/>
                  </a:lnTo>
                  <a:lnTo>
                    <a:pt x="2" y="34"/>
                  </a:lnTo>
                  <a:lnTo>
                    <a:pt x="3" y="29"/>
                  </a:lnTo>
                  <a:lnTo>
                    <a:pt x="4" y="22"/>
                  </a:lnTo>
                  <a:lnTo>
                    <a:pt x="7" y="17"/>
                  </a:lnTo>
                  <a:lnTo>
                    <a:pt x="11" y="12"/>
                  </a:lnTo>
                  <a:lnTo>
                    <a:pt x="17" y="7"/>
                  </a:lnTo>
                  <a:lnTo>
                    <a:pt x="24" y="4"/>
                  </a:lnTo>
                  <a:lnTo>
                    <a:pt x="33" y="2"/>
                  </a:lnTo>
                  <a:lnTo>
                    <a:pt x="42" y="0"/>
                  </a:lnTo>
                  <a:lnTo>
                    <a:pt x="50" y="0"/>
                  </a:lnTo>
                  <a:lnTo>
                    <a:pt x="56" y="3"/>
                  </a:lnTo>
                  <a:lnTo>
                    <a:pt x="64" y="4"/>
                  </a:lnTo>
                  <a:lnTo>
                    <a:pt x="72" y="8"/>
                  </a:lnTo>
                  <a:lnTo>
                    <a:pt x="74" y="35"/>
                  </a:lnTo>
                  <a:lnTo>
                    <a:pt x="68" y="35"/>
                  </a:lnTo>
                  <a:lnTo>
                    <a:pt x="66" y="29"/>
                  </a:lnTo>
                  <a:lnTo>
                    <a:pt x="65" y="24"/>
                  </a:lnTo>
                  <a:lnTo>
                    <a:pt x="63" y="20"/>
                  </a:lnTo>
                  <a:lnTo>
                    <a:pt x="59" y="16"/>
                  </a:lnTo>
                  <a:lnTo>
                    <a:pt x="55" y="13"/>
                  </a:lnTo>
                  <a:lnTo>
                    <a:pt x="51" y="11"/>
                  </a:lnTo>
                  <a:lnTo>
                    <a:pt x="46" y="10"/>
                  </a:lnTo>
                  <a:lnTo>
                    <a:pt x="39" y="10"/>
                  </a:lnTo>
                  <a:lnTo>
                    <a:pt x="31" y="10"/>
                  </a:lnTo>
                  <a:lnTo>
                    <a:pt x="25" y="13"/>
                  </a:lnTo>
                  <a:lnTo>
                    <a:pt x="22" y="16"/>
                  </a:lnTo>
                  <a:lnTo>
                    <a:pt x="21" y="19"/>
                  </a:lnTo>
                  <a:lnTo>
                    <a:pt x="20" y="22"/>
                  </a:lnTo>
                  <a:lnTo>
                    <a:pt x="18" y="26"/>
                  </a:lnTo>
                  <a:lnTo>
                    <a:pt x="20" y="32"/>
                  </a:lnTo>
                  <a:lnTo>
                    <a:pt x="21" y="35"/>
                  </a:lnTo>
                  <a:lnTo>
                    <a:pt x="25" y="39"/>
                  </a:lnTo>
                  <a:lnTo>
                    <a:pt x="29" y="43"/>
                  </a:lnTo>
                  <a:lnTo>
                    <a:pt x="38" y="48"/>
                  </a:lnTo>
                  <a:lnTo>
                    <a:pt x="50" y="54"/>
                  </a:lnTo>
                  <a:lnTo>
                    <a:pt x="60" y="59"/>
                  </a:lnTo>
                  <a:lnTo>
                    <a:pt x="65" y="61"/>
                  </a:lnTo>
                  <a:lnTo>
                    <a:pt x="70" y="65"/>
                  </a:lnTo>
                  <a:lnTo>
                    <a:pt x="74" y="70"/>
                  </a:lnTo>
                  <a:lnTo>
                    <a:pt x="77" y="76"/>
                  </a:lnTo>
                  <a:lnTo>
                    <a:pt x="79" y="81"/>
                  </a:lnTo>
                  <a:lnTo>
                    <a:pt x="79" y="89"/>
                  </a:lnTo>
                  <a:lnTo>
                    <a:pt x="79" y="95"/>
                  </a:lnTo>
                  <a:lnTo>
                    <a:pt x="77" y="102"/>
                  </a:lnTo>
                  <a:lnTo>
                    <a:pt x="74" y="107"/>
                  </a:lnTo>
                  <a:lnTo>
                    <a:pt x="69" y="113"/>
                  </a:lnTo>
                  <a:lnTo>
                    <a:pt x="63" y="117"/>
                  </a:lnTo>
                  <a:lnTo>
                    <a:pt x="55" y="121"/>
                  </a:lnTo>
                  <a:lnTo>
                    <a:pt x="46" y="124"/>
                  </a:lnTo>
                  <a:lnTo>
                    <a:pt x="34" y="124"/>
                  </a:lnTo>
                  <a:lnTo>
                    <a:pt x="26" y="124"/>
                  </a:lnTo>
                  <a:lnTo>
                    <a:pt x="18" y="121"/>
                  </a:lnTo>
                  <a:lnTo>
                    <a:pt x="11" y="118"/>
                  </a:lnTo>
                  <a:lnTo>
                    <a:pt x="3" y="114"/>
                  </a:lnTo>
                  <a:lnTo>
                    <a:pt x="0" y="85"/>
                  </a:lnTo>
                  <a:lnTo>
                    <a:pt x="4"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 name="Freeform 485"/>
            <p:cNvSpPr>
              <a:spLocks/>
            </p:cNvSpPr>
            <p:nvPr userDrawn="1"/>
          </p:nvSpPr>
          <p:spPr bwMode="auto">
            <a:xfrm>
              <a:off x="762" y="378"/>
              <a:ext cx="21" cy="43"/>
            </a:xfrm>
            <a:custGeom>
              <a:avLst/>
              <a:gdLst>
                <a:gd name="T0" fmla="*/ 0 w 64"/>
                <a:gd name="T1" fmla="*/ 0 h 130"/>
                <a:gd name="T2" fmla="*/ 0 w 64"/>
                <a:gd name="T3" fmla="*/ 0 h 130"/>
                <a:gd name="T4" fmla="*/ 0 w 64"/>
                <a:gd name="T5" fmla="*/ 0 h 130"/>
                <a:gd name="T6" fmla="*/ 0 w 64"/>
                <a:gd name="T7" fmla="*/ 0 h 130"/>
                <a:gd name="T8" fmla="*/ 0 w 64"/>
                <a:gd name="T9" fmla="*/ 0 h 130"/>
                <a:gd name="T10" fmla="*/ 0 w 64"/>
                <a:gd name="T11" fmla="*/ 0 h 130"/>
                <a:gd name="T12" fmla="*/ 0 w 64"/>
                <a:gd name="T13" fmla="*/ 0 h 130"/>
                <a:gd name="T14" fmla="*/ 0 w 64"/>
                <a:gd name="T15" fmla="*/ 0 h 130"/>
                <a:gd name="T16" fmla="*/ 0 w 64"/>
                <a:gd name="T17" fmla="*/ 0 h 130"/>
                <a:gd name="T18" fmla="*/ 0 w 64"/>
                <a:gd name="T19" fmla="*/ 0 h 130"/>
                <a:gd name="T20" fmla="*/ 0 w 64"/>
                <a:gd name="T21" fmla="*/ 0 h 130"/>
                <a:gd name="T22" fmla="*/ 0 w 64"/>
                <a:gd name="T23" fmla="*/ 0 h 130"/>
                <a:gd name="T24" fmla="*/ 0 w 64"/>
                <a:gd name="T25" fmla="*/ 0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130">
                  <a:moveTo>
                    <a:pt x="0" y="0"/>
                  </a:moveTo>
                  <a:lnTo>
                    <a:pt x="62" y="0"/>
                  </a:lnTo>
                  <a:lnTo>
                    <a:pt x="58" y="12"/>
                  </a:lnTo>
                  <a:lnTo>
                    <a:pt x="14" y="12"/>
                  </a:lnTo>
                  <a:lnTo>
                    <a:pt x="14" y="57"/>
                  </a:lnTo>
                  <a:lnTo>
                    <a:pt x="57" y="57"/>
                  </a:lnTo>
                  <a:lnTo>
                    <a:pt x="57" y="69"/>
                  </a:lnTo>
                  <a:lnTo>
                    <a:pt x="14" y="69"/>
                  </a:lnTo>
                  <a:lnTo>
                    <a:pt x="14" y="118"/>
                  </a:lnTo>
                  <a:lnTo>
                    <a:pt x="64" y="118"/>
                  </a:lnTo>
                  <a:lnTo>
                    <a:pt x="64" y="130"/>
                  </a:lnTo>
                  <a:lnTo>
                    <a:pt x="0" y="1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3" name="Freeform 486"/>
            <p:cNvSpPr>
              <a:spLocks/>
            </p:cNvSpPr>
            <p:nvPr userDrawn="1"/>
          </p:nvSpPr>
          <p:spPr bwMode="auto">
            <a:xfrm>
              <a:off x="788" y="390"/>
              <a:ext cx="28" cy="31"/>
            </a:xfrm>
            <a:custGeom>
              <a:avLst/>
              <a:gdLst>
                <a:gd name="T0" fmla="*/ 0 w 84"/>
                <a:gd name="T1" fmla="*/ 0 h 93"/>
                <a:gd name="T2" fmla="*/ 0 w 84"/>
                <a:gd name="T3" fmla="*/ 0 h 93"/>
                <a:gd name="T4" fmla="*/ 0 w 84"/>
                <a:gd name="T5" fmla="*/ 0 h 93"/>
                <a:gd name="T6" fmla="*/ 0 w 84"/>
                <a:gd name="T7" fmla="*/ 0 h 93"/>
                <a:gd name="T8" fmla="*/ 0 w 84"/>
                <a:gd name="T9" fmla="*/ 0 h 93"/>
                <a:gd name="T10" fmla="*/ 0 w 84"/>
                <a:gd name="T11" fmla="*/ 0 h 93"/>
                <a:gd name="T12" fmla="*/ 0 w 84"/>
                <a:gd name="T13" fmla="*/ 0 h 93"/>
                <a:gd name="T14" fmla="*/ 0 w 84"/>
                <a:gd name="T15" fmla="*/ 0 h 93"/>
                <a:gd name="T16" fmla="*/ 0 w 84"/>
                <a:gd name="T17" fmla="*/ 0 h 93"/>
                <a:gd name="T18" fmla="*/ 0 w 84"/>
                <a:gd name="T19" fmla="*/ 0 h 93"/>
                <a:gd name="T20" fmla="*/ 0 w 84"/>
                <a:gd name="T21" fmla="*/ 0 h 93"/>
                <a:gd name="T22" fmla="*/ 0 w 84"/>
                <a:gd name="T23" fmla="*/ 0 h 93"/>
                <a:gd name="T24" fmla="*/ 0 w 84"/>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93">
                  <a:moveTo>
                    <a:pt x="34" y="46"/>
                  </a:moveTo>
                  <a:lnTo>
                    <a:pt x="1" y="0"/>
                  </a:lnTo>
                  <a:lnTo>
                    <a:pt x="18" y="0"/>
                  </a:lnTo>
                  <a:lnTo>
                    <a:pt x="43" y="36"/>
                  </a:lnTo>
                  <a:lnTo>
                    <a:pt x="68" y="0"/>
                  </a:lnTo>
                  <a:lnTo>
                    <a:pt x="84" y="0"/>
                  </a:lnTo>
                  <a:lnTo>
                    <a:pt x="51" y="46"/>
                  </a:lnTo>
                  <a:lnTo>
                    <a:pt x="84" y="93"/>
                  </a:lnTo>
                  <a:lnTo>
                    <a:pt x="68" y="93"/>
                  </a:lnTo>
                  <a:lnTo>
                    <a:pt x="42" y="57"/>
                  </a:lnTo>
                  <a:lnTo>
                    <a:pt x="17" y="93"/>
                  </a:lnTo>
                  <a:lnTo>
                    <a:pt x="0" y="93"/>
                  </a:lnTo>
                  <a:lnTo>
                    <a:pt x="34"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4" name="Freeform 487"/>
            <p:cNvSpPr>
              <a:spLocks/>
            </p:cNvSpPr>
            <p:nvPr userDrawn="1"/>
          </p:nvSpPr>
          <p:spPr bwMode="auto">
            <a:xfrm>
              <a:off x="819"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2" y="15"/>
                  </a:lnTo>
                  <a:lnTo>
                    <a:pt x="20" y="9"/>
                  </a:lnTo>
                  <a:lnTo>
                    <a:pt x="28" y="4"/>
                  </a:lnTo>
                  <a:lnTo>
                    <a:pt x="37" y="1"/>
                  </a:lnTo>
                  <a:lnTo>
                    <a:pt x="47" y="0"/>
                  </a:lnTo>
                  <a:lnTo>
                    <a:pt x="54" y="0"/>
                  </a:lnTo>
                  <a:lnTo>
                    <a:pt x="60" y="1"/>
                  </a:lnTo>
                  <a:lnTo>
                    <a:pt x="71" y="6"/>
                  </a:lnTo>
                  <a:lnTo>
                    <a:pt x="71"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8" y="80"/>
                  </a:lnTo>
                  <a:lnTo>
                    <a:pt x="34" y="83"/>
                  </a:lnTo>
                  <a:lnTo>
                    <a:pt x="39" y="85"/>
                  </a:lnTo>
                  <a:lnTo>
                    <a:pt x="46"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0" y="6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5" name="Freeform 488"/>
            <p:cNvSpPr>
              <a:spLocks/>
            </p:cNvSpPr>
            <p:nvPr userDrawn="1"/>
          </p:nvSpPr>
          <p:spPr bwMode="auto">
            <a:xfrm>
              <a:off x="819"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2" y="15"/>
                  </a:lnTo>
                  <a:lnTo>
                    <a:pt x="20" y="9"/>
                  </a:lnTo>
                  <a:lnTo>
                    <a:pt x="28" y="4"/>
                  </a:lnTo>
                  <a:lnTo>
                    <a:pt x="37" y="1"/>
                  </a:lnTo>
                  <a:lnTo>
                    <a:pt x="47" y="0"/>
                  </a:lnTo>
                  <a:lnTo>
                    <a:pt x="54" y="0"/>
                  </a:lnTo>
                  <a:lnTo>
                    <a:pt x="60" y="1"/>
                  </a:lnTo>
                  <a:lnTo>
                    <a:pt x="71" y="6"/>
                  </a:lnTo>
                  <a:lnTo>
                    <a:pt x="71"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8" y="80"/>
                  </a:lnTo>
                  <a:lnTo>
                    <a:pt x="34" y="83"/>
                  </a:lnTo>
                  <a:lnTo>
                    <a:pt x="39" y="85"/>
                  </a:lnTo>
                  <a:lnTo>
                    <a:pt x="46"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0" y="6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6" name="Freeform 489"/>
            <p:cNvSpPr>
              <a:spLocks noEditPoints="1"/>
            </p:cNvSpPr>
            <p:nvPr userDrawn="1"/>
          </p:nvSpPr>
          <p:spPr bwMode="auto">
            <a:xfrm>
              <a:off x="84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98">
                  <a:moveTo>
                    <a:pt x="0" y="48"/>
                  </a:moveTo>
                  <a:lnTo>
                    <a:pt x="0" y="48"/>
                  </a:lnTo>
                  <a:lnTo>
                    <a:pt x="1" y="38"/>
                  </a:lnTo>
                  <a:lnTo>
                    <a:pt x="3" y="28"/>
                  </a:lnTo>
                  <a:lnTo>
                    <a:pt x="7" y="21"/>
                  </a:lnTo>
                  <a:lnTo>
                    <a:pt x="12" y="13"/>
                  </a:lnTo>
                  <a:lnTo>
                    <a:pt x="17" y="8"/>
                  </a:lnTo>
                  <a:lnTo>
                    <a:pt x="23"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7" y="65"/>
                  </a:lnTo>
                  <a:lnTo>
                    <a:pt x="20" y="71"/>
                  </a:lnTo>
                  <a:lnTo>
                    <a:pt x="23" y="76"/>
                  </a:lnTo>
                  <a:lnTo>
                    <a:pt x="29" y="80"/>
                  </a:lnTo>
                  <a:lnTo>
                    <a:pt x="34" y="83"/>
                  </a:lnTo>
                  <a:lnTo>
                    <a:pt x="39" y="85"/>
                  </a:lnTo>
                  <a:lnTo>
                    <a:pt x="47" y="85"/>
                  </a:lnTo>
                  <a:lnTo>
                    <a:pt x="53" y="85"/>
                  </a:lnTo>
                  <a:lnTo>
                    <a:pt x="58" y="84"/>
                  </a:lnTo>
                  <a:lnTo>
                    <a:pt x="70" y="79"/>
                  </a:lnTo>
                  <a:lnTo>
                    <a:pt x="74" y="89"/>
                  </a:lnTo>
                  <a:lnTo>
                    <a:pt x="67" y="93"/>
                  </a:lnTo>
                  <a:lnTo>
                    <a:pt x="60" y="96"/>
                  </a:lnTo>
                  <a:lnTo>
                    <a:pt x="52" y="97"/>
                  </a:lnTo>
                  <a:lnTo>
                    <a:pt x="44" y="98"/>
                  </a:lnTo>
                  <a:lnTo>
                    <a:pt x="34" y="97"/>
                  </a:lnTo>
                  <a:lnTo>
                    <a:pt x="25" y="95"/>
                  </a:lnTo>
                  <a:lnTo>
                    <a:pt x="17" y="89"/>
                  </a:lnTo>
                  <a:lnTo>
                    <a:pt x="12" y="83"/>
                  </a:lnTo>
                  <a:lnTo>
                    <a:pt x="7" y="76"/>
                  </a:lnTo>
                  <a:lnTo>
                    <a:pt x="3" y="67"/>
                  </a:lnTo>
                  <a:lnTo>
                    <a:pt x="1" y="58"/>
                  </a:lnTo>
                  <a:lnTo>
                    <a:pt x="0" y="48"/>
                  </a:lnTo>
                  <a:close/>
                  <a:moveTo>
                    <a:pt x="61" y="40"/>
                  </a:moveTo>
                  <a:lnTo>
                    <a:pt x="61" y="40"/>
                  </a:lnTo>
                  <a:lnTo>
                    <a:pt x="60" y="30"/>
                  </a:lnTo>
                  <a:lnTo>
                    <a:pt x="57" y="25"/>
                  </a:lnTo>
                  <a:lnTo>
                    <a:pt x="56" y="21"/>
                  </a:lnTo>
                  <a:lnTo>
                    <a:pt x="52" y="17"/>
                  </a:lnTo>
                  <a:lnTo>
                    <a:pt x="48" y="14"/>
                  </a:lnTo>
                  <a:lnTo>
                    <a:pt x="44" y="13"/>
                  </a:lnTo>
                  <a:lnTo>
                    <a:pt x="39" y="12"/>
                  </a:lnTo>
                  <a:lnTo>
                    <a:pt x="34" y="13"/>
                  </a:lnTo>
                  <a:lnTo>
                    <a:pt x="30" y="14"/>
                  </a:lnTo>
                  <a:lnTo>
                    <a:pt x="25" y="17"/>
                  </a:lnTo>
                  <a:lnTo>
                    <a:pt x="22" y="21"/>
                  </a:lnTo>
                  <a:lnTo>
                    <a:pt x="20" y="25"/>
                  </a:lnTo>
                  <a:lnTo>
                    <a:pt x="17" y="30"/>
                  </a:lnTo>
                  <a:lnTo>
                    <a:pt x="16" y="35"/>
                  </a:lnTo>
                  <a:lnTo>
                    <a:pt x="16" y="40"/>
                  </a:lnTo>
                  <a:lnTo>
                    <a:pt x="6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7" name="Freeform 490"/>
            <p:cNvSpPr>
              <a:spLocks/>
            </p:cNvSpPr>
            <p:nvPr userDrawn="1"/>
          </p:nvSpPr>
          <p:spPr bwMode="auto">
            <a:xfrm>
              <a:off x="84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w 77"/>
                <a:gd name="T69" fmla="*/ 0 h 98"/>
                <a:gd name="T70" fmla="*/ 0 w 77"/>
                <a:gd name="T71" fmla="*/ 0 h 98"/>
                <a:gd name="T72" fmla="*/ 0 w 77"/>
                <a:gd name="T73" fmla="*/ 0 h 98"/>
                <a:gd name="T74" fmla="*/ 0 w 77"/>
                <a:gd name="T75" fmla="*/ 0 h 98"/>
                <a:gd name="T76" fmla="*/ 0 w 77"/>
                <a:gd name="T77" fmla="*/ 0 h 98"/>
                <a:gd name="T78" fmla="*/ 0 w 77"/>
                <a:gd name="T79" fmla="*/ 0 h 98"/>
                <a:gd name="T80" fmla="*/ 0 w 77"/>
                <a:gd name="T81" fmla="*/ 0 h 98"/>
                <a:gd name="T82" fmla="*/ 0 w 77"/>
                <a:gd name="T83" fmla="*/ 0 h 98"/>
                <a:gd name="T84" fmla="*/ 0 w 77"/>
                <a:gd name="T85" fmla="*/ 0 h 98"/>
                <a:gd name="T86" fmla="*/ 0 w 77"/>
                <a:gd name="T87" fmla="*/ 0 h 98"/>
                <a:gd name="T88" fmla="*/ 0 w 77"/>
                <a:gd name="T89" fmla="*/ 0 h 98"/>
                <a:gd name="T90" fmla="*/ 0 w 77"/>
                <a:gd name="T91" fmla="*/ 0 h 98"/>
                <a:gd name="T92" fmla="*/ 0 w 77"/>
                <a:gd name="T93" fmla="*/ 0 h 98"/>
                <a:gd name="T94" fmla="*/ 0 w 77"/>
                <a:gd name="T95" fmla="*/ 0 h 98"/>
                <a:gd name="T96" fmla="*/ 0 w 7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7" h="98">
                  <a:moveTo>
                    <a:pt x="0" y="48"/>
                  </a:moveTo>
                  <a:lnTo>
                    <a:pt x="0" y="48"/>
                  </a:lnTo>
                  <a:lnTo>
                    <a:pt x="1" y="38"/>
                  </a:lnTo>
                  <a:lnTo>
                    <a:pt x="3" y="28"/>
                  </a:lnTo>
                  <a:lnTo>
                    <a:pt x="7" y="21"/>
                  </a:lnTo>
                  <a:lnTo>
                    <a:pt x="12" y="13"/>
                  </a:lnTo>
                  <a:lnTo>
                    <a:pt x="17" y="8"/>
                  </a:lnTo>
                  <a:lnTo>
                    <a:pt x="23"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7" y="65"/>
                  </a:lnTo>
                  <a:lnTo>
                    <a:pt x="20" y="71"/>
                  </a:lnTo>
                  <a:lnTo>
                    <a:pt x="23" y="76"/>
                  </a:lnTo>
                  <a:lnTo>
                    <a:pt x="29" y="80"/>
                  </a:lnTo>
                  <a:lnTo>
                    <a:pt x="34" y="83"/>
                  </a:lnTo>
                  <a:lnTo>
                    <a:pt x="39" y="85"/>
                  </a:lnTo>
                  <a:lnTo>
                    <a:pt x="47" y="85"/>
                  </a:lnTo>
                  <a:lnTo>
                    <a:pt x="53" y="85"/>
                  </a:lnTo>
                  <a:lnTo>
                    <a:pt x="58" y="84"/>
                  </a:lnTo>
                  <a:lnTo>
                    <a:pt x="70" y="79"/>
                  </a:lnTo>
                  <a:lnTo>
                    <a:pt x="74" y="89"/>
                  </a:lnTo>
                  <a:lnTo>
                    <a:pt x="67" y="93"/>
                  </a:lnTo>
                  <a:lnTo>
                    <a:pt x="60" y="96"/>
                  </a:lnTo>
                  <a:lnTo>
                    <a:pt x="52" y="97"/>
                  </a:lnTo>
                  <a:lnTo>
                    <a:pt x="44" y="98"/>
                  </a:lnTo>
                  <a:lnTo>
                    <a:pt x="34" y="97"/>
                  </a:lnTo>
                  <a:lnTo>
                    <a:pt x="25" y="95"/>
                  </a:lnTo>
                  <a:lnTo>
                    <a:pt x="17" y="89"/>
                  </a:lnTo>
                  <a:lnTo>
                    <a:pt x="12" y="83"/>
                  </a:lnTo>
                  <a:lnTo>
                    <a:pt x="7" y="76"/>
                  </a:lnTo>
                  <a:lnTo>
                    <a:pt x="3" y="67"/>
                  </a:lnTo>
                  <a:lnTo>
                    <a:pt x="1"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8" name="Freeform 491"/>
            <p:cNvSpPr>
              <a:spLocks/>
            </p:cNvSpPr>
            <p:nvPr userDrawn="1"/>
          </p:nvSpPr>
          <p:spPr bwMode="auto">
            <a:xfrm>
              <a:off x="853"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1" y="13"/>
                  </a:lnTo>
                  <a:lnTo>
                    <a:pt x="40" y="9"/>
                  </a:lnTo>
                  <a:lnTo>
                    <a:pt x="36" y="5"/>
                  </a:lnTo>
                  <a:lnTo>
                    <a:pt x="32" y="2"/>
                  </a:lnTo>
                  <a:lnTo>
                    <a:pt x="28" y="1"/>
                  </a:lnTo>
                  <a:lnTo>
                    <a:pt x="23" y="0"/>
                  </a:lnTo>
                  <a:lnTo>
                    <a:pt x="18" y="1"/>
                  </a:lnTo>
                  <a:lnTo>
                    <a:pt x="14" y="2"/>
                  </a:lnTo>
                  <a:lnTo>
                    <a:pt x="9" y="5"/>
                  </a:lnTo>
                  <a:lnTo>
                    <a:pt x="6" y="9"/>
                  </a:lnTo>
                  <a:lnTo>
                    <a:pt x="4" y="13"/>
                  </a:lnTo>
                  <a:lnTo>
                    <a:pt x="1" y="18"/>
                  </a:lnTo>
                  <a:lnTo>
                    <a:pt x="0"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9" name="Freeform 492"/>
            <p:cNvSpPr>
              <a:spLocks/>
            </p:cNvSpPr>
            <p:nvPr userDrawn="1"/>
          </p:nvSpPr>
          <p:spPr bwMode="auto">
            <a:xfrm>
              <a:off x="881" y="374"/>
              <a:ext cx="10" cy="47"/>
            </a:xfrm>
            <a:custGeom>
              <a:avLst/>
              <a:gdLst>
                <a:gd name="T0" fmla="*/ 0 w 30"/>
                <a:gd name="T1" fmla="*/ 0 h 141"/>
                <a:gd name="T2" fmla="*/ 0 w 30"/>
                <a:gd name="T3" fmla="*/ 0 h 141"/>
                <a:gd name="T4" fmla="*/ 0 w 30"/>
                <a:gd name="T5" fmla="*/ 0 h 141"/>
                <a:gd name="T6" fmla="*/ 0 w 30"/>
                <a:gd name="T7" fmla="*/ 0 h 141"/>
                <a:gd name="T8" fmla="*/ 0 w 30"/>
                <a:gd name="T9" fmla="*/ 0 h 141"/>
                <a:gd name="T10" fmla="*/ 0 w 30"/>
                <a:gd name="T11" fmla="*/ 0 h 141"/>
                <a:gd name="T12" fmla="*/ 0 w 30"/>
                <a:gd name="T13" fmla="*/ 0 h 141"/>
                <a:gd name="T14" fmla="*/ 0 w 30"/>
                <a:gd name="T15" fmla="*/ 0 h 141"/>
                <a:gd name="T16" fmla="*/ 0 w 30"/>
                <a:gd name="T17" fmla="*/ 0 h 141"/>
                <a:gd name="T18" fmla="*/ 0 w 30"/>
                <a:gd name="T19" fmla="*/ 0 h 141"/>
                <a:gd name="T20" fmla="*/ 0 w 30"/>
                <a:gd name="T21" fmla="*/ 0 h 141"/>
                <a:gd name="T22" fmla="*/ 0 w 30"/>
                <a:gd name="T23" fmla="*/ 0 h 141"/>
                <a:gd name="T24" fmla="*/ 0 w 30"/>
                <a:gd name="T25" fmla="*/ 0 h 141"/>
                <a:gd name="T26" fmla="*/ 0 w 30"/>
                <a:gd name="T27" fmla="*/ 0 h 141"/>
                <a:gd name="T28" fmla="*/ 0 w 30"/>
                <a:gd name="T29" fmla="*/ 0 h 141"/>
                <a:gd name="T30" fmla="*/ 0 w 30"/>
                <a:gd name="T31" fmla="*/ 0 h 141"/>
                <a:gd name="T32" fmla="*/ 0 w 30"/>
                <a:gd name="T33" fmla="*/ 0 h 141"/>
                <a:gd name="T34" fmla="*/ 0 w 30"/>
                <a:gd name="T35" fmla="*/ 0 h 141"/>
                <a:gd name="T36" fmla="*/ 0 w 30"/>
                <a:gd name="T37" fmla="*/ 0 h 141"/>
                <a:gd name="T38" fmla="*/ 0 w 30"/>
                <a:gd name="T39" fmla="*/ 0 h 141"/>
                <a:gd name="T40" fmla="*/ 0 w 30"/>
                <a:gd name="T41" fmla="*/ 0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1">
                  <a:moveTo>
                    <a:pt x="0" y="0"/>
                  </a:moveTo>
                  <a:lnTo>
                    <a:pt x="14" y="0"/>
                  </a:lnTo>
                  <a:lnTo>
                    <a:pt x="14" y="119"/>
                  </a:lnTo>
                  <a:lnTo>
                    <a:pt x="14" y="123"/>
                  </a:lnTo>
                  <a:lnTo>
                    <a:pt x="15" y="127"/>
                  </a:lnTo>
                  <a:lnTo>
                    <a:pt x="18" y="128"/>
                  </a:lnTo>
                  <a:lnTo>
                    <a:pt x="22" y="128"/>
                  </a:lnTo>
                  <a:lnTo>
                    <a:pt x="27" y="127"/>
                  </a:lnTo>
                  <a:lnTo>
                    <a:pt x="30" y="139"/>
                  </a:lnTo>
                  <a:lnTo>
                    <a:pt x="25" y="141"/>
                  </a:lnTo>
                  <a:lnTo>
                    <a:pt x="17" y="141"/>
                  </a:lnTo>
                  <a:lnTo>
                    <a:pt x="9" y="140"/>
                  </a:lnTo>
                  <a:lnTo>
                    <a:pt x="6" y="139"/>
                  </a:lnTo>
                  <a:lnTo>
                    <a:pt x="4" y="136"/>
                  </a:lnTo>
                  <a:lnTo>
                    <a:pt x="1" y="131"/>
                  </a:lnTo>
                  <a:lnTo>
                    <a:pt x="0" y="1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0" name="Freeform 493"/>
            <p:cNvSpPr>
              <a:spLocks/>
            </p:cNvSpPr>
            <p:nvPr userDrawn="1"/>
          </p:nvSpPr>
          <p:spPr bwMode="auto">
            <a:xfrm>
              <a:off x="898" y="374"/>
              <a:ext cx="10" cy="47"/>
            </a:xfrm>
            <a:custGeom>
              <a:avLst/>
              <a:gdLst>
                <a:gd name="T0" fmla="*/ 0 w 31"/>
                <a:gd name="T1" fmla="*/ 0 h 141"/>
                <a:gd name="T2" fmla="*/ 0 w 31"/>
                <a:gd name="T3" fmla="*/ 0 h 141"/>
                <a:gd name="T4" fmla="*/ 0 w 31"/>
                <a:gd name="T5" fmla="*/ 0 h 141"/>
                <a:gd name="T6" fmla="*/ 0 w 31"/>
                <a:gd name="T7" fmla="*/ 0 h 141"/>
                <a:gd name="T8" fmla="*/ 0 w 31"/>
                <a:gd name="T9" fmla="*/ 0 h 141"/>
                <a:gd name="T10" fmla="*/ 0 w 31"/>
                <a:gd name="T11" fmla="*/ 0 h 141"/>
                <a:gd name="T12" fmla="*/ 0 w 31"/>
                <a:gd name="T13" fmla="*/ 0 h 141"/>
                <a:gd name="T14" fmla="*/ 0 w 31"/>
                <a:gd name="T15" fmla="*/ 0 h 141"/>
                <a:gd name="T16" fmla="*/ 0 w 31"/>
                <a:gd name="T17" fmla="*/ 0 h 141"/>
                <a:gd name="T18" fmla="*/ 0 w 31"/>
                <a:gd name="T19" fmla="*/ 0 h 141"/>
                <a:gd name="T20" fmla="*/ 0 w 31"/>
                <a:gd name="T21" fmla="*/ 0 h 141"/>
                <a:gd name="T22" fmla="*/ 0 w 31"/>
                <a:gd name="T23" fmla="*/ 0 h 141"/>
                <a:gd name="T24" fmla="*/ 0 w 31"/>
                <a:gd name="T25" fmla="*/ 0 h 141"/>
                <a:gd name="T26" fmla="*/ 0 w 31"/>
                <a:gd name="T27" fmla="*/ 0 h 141"/>
                <a:gd name="T28" fmla="*/ 0 w 31"/>
                <a:gd name="T29" fmla="*/ 0 h 141"/>
                <a:gd name="T30" fmla="*/ 0 w 31"/>
                <a:gd name="T31" fmla="*/ 0 h 141"/>
                <a:gd name="T32" fmla="*/ 0 w 31"/>
                <a:gd name="T33" fmla="*/ 0 h 141"/>
                <a:gd name="T34" fmla="*/ 0 w 31"/>
                <a:gd name="T35" fmla="*/ 0 h 141"/>
                <a:gd name="T36" fmla="*/ 0 w 31"/>
                <a:gd name="T37" fmla="*/ 0 h 141"/>
                <a:gd name="T38" fmla="*/ 0 w 31"/>
                <a:gd name="T39" fmla="*/ 0 h 141"/>
                <a:gd name="T40" fmla="*/ 0 w 31"/>
                <a:gd name="T41" fmla="*/ 0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141">
                  <a:moveTo>
                    <a:pt x="0" y="0"/>
                  </a:moveTo>
                  <a:lnTo>
                    <a:pt x="14" y="0"/>
                  </a:lnTo>
                  <a:lnTo>
                    <a:pt x="14" y="119"/>
                  </a:lnTo>
                  <a:lnTo>
                    <a:pt x="16" y="123"/>
                  </a:lnTo>
                  <a:lnTo>
                    <a:pt x="17" y="127"/>
                  </a:lnTo>
                  <a:lnTo>
                    <a:pt x="20" y="128"/>
                  </a:lnTo>
                  <a:lnTo>
                    <a:pt x="22" y="128"/>
                  </a:lnTo>
                  <a:lnTo>
                    <a:pt x="27" y="127"/>
                  </a:lnTo>
                  <a:lnTo>
                    <a:pt x="31" y="139"/>
                  </a:lnTo>
                  <a:lnTo>
                    <a:pt x="25" y="141"/>
                  </a:lnTo>
                  <a:lnTo>
                    <a:pt x="18" y="141"/>
                  </a:lnTo>
                  <a:lnTo>
                    <a:pt x="11" y="140"/>
                  </a:lnTo>
                  <a:lnTo>
                    <a:pt x="8" y="139"/>
                  </a:lnTo>
                  <a:lnTo>
                    <a:pt x="5" y="136"/>
                  </a:lnTo>
                  <a:lnTo>
                    <a:pt x="1" y="131"/>
                  </a:lnTo>
                  <a:lnTo>
                    <a:pt x="0" y="1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1" name="Freeform 494"/>
            <p:cNvSpPr>
              <a:spLocks noEditPoints="1"/>
            </p:cNvSpPr>
            <p:nvPr userDrawn="1"/>
          </p:nvSpPr>
          <p:spPr bwMode="auto">
            <a:xfrm>
              <a:off x="912"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0"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close/>
                  <a:moveTo>
                    <a:pt x="61" y="40"/>
                  </a:moveTo>
                  <a:lnTo>
                    <a:pt x="61" y="40"/>
                  </a:lnTo>
                  <a:lnTo>
                    <a:pt x="60" y="30"/>
                  </a:lnTo>
                  <a:lnTo>
                    <a:pt x="57" y="25"/>
                  </a:lnTo>
                  <a:lnTo>
                    <a:pt x="56" y="21"/>
                  </a:lnTo>
                  <a:lnTo>
                    <a:pt x="52" y="17"/>
                  </a:lnTo>
                  <a:lnTo>
                    <a:pt x="48" y="14"/>
                  </a:lnTo>
                  <a:lnTo>
                    <a:pt x="44" y="13"/>
                  </a:lnTo>
                  <a:lnTo>
                    <a:pt x="39" y="12"/>
                  </a:lnTo>
                  <a:lnTo>
                    <a:pt x="34" y="13"/>
                  </a:lnTo>
                  <a:lnTo>
                    <a:pt x="30" y="14"/>
                  </a:lnTo>
                  <a:lnTo>
                    <a:pt x="25" y="17"/>
                  </a:lnTo>
                  <a:lnTo>
                    <a:pt x="22" y="21"/>
                  </a:lnTo>
                  <a:lnTo>
                    <a:pt x="20" y="25"/>
                  </a:lnTo>
                  <a:lnTo>
                    <a:pt x="17" y="30"/>
                  </a:lnTo>
                  <a:lnTo>
                    <a:pt x="16" y="35"/>
                  </a:lnTo>
                  <a:lnTo>
                    <a:pt x="16" y="40"/>
                  </a:lnTo>
                  <a:lnTo>
                    <a:pt x="6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2" name="Freeform 495"/>
            <p:cNvSpPr>
              <a:spLocks/>
            </p:cNvSpPr>
            <p:nvPr userDrawn="1"/>
          </p:nvSpPr>
          <p:spPr bwMode="auto">
            <a:xfrm>
              <a:off x="912"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w 77"/>
                <a:gd name="T69" fmla="*/ 0 h 98"/>
                <a:gd name="T70" fmla="*/ 0 w 77"/>
                <a:gd name="T71" fmla="*/ 0 h 98"/>
                <a:gd name="T72" fmla="*/ 0 w 77"/>
                <a:gd name="T73" fmla="*/ 0 h 98"/>
                <a:gd name="T74" fmla="*/ 0 w 77"/>
                <a:gd name="T75" fmla="*/ 0 h 98"/>
                <a:gd name="T76" fmla="*/ 0 w 77"/>
                <a:gd name="T77" fmla="*/ 0 h 98"/>
                <a:gd name="T78" fmla="*/ 0 w 77"/>
                <a:gd name="T79" fmla="*/ 0 h 98"/>
                <a:gd name="T80" fmla="*/ 0 w 77"/>
                <a:gd name="T81" fmla="*/ 0 h 98"/>
                <a:gd name="T82" fmla="*/ 0 w 77"/>
                <a:gd name="T83" fmla="*/ 0 h 98"/>
                <a:gd name="T84" fmla="*/ 0 w 77"/>
                <a:gd name="T85" fmla="*/ 0 h 98"/>
                <a:gd name="T86" fmla="*/ 0 w 77"/>
                <a:gd name="T87" fmla="*/ 0 h 98"/>
                <a:gd name="T88" fmla="*/ 0 w 77"/>
                <a:gd name="T89" fmla="*/ 0 h 98"/>
                <a:gd name="T90" fmla="*/ 0 w 77"/>
                <a:gd name="T91" fmla="*/ 0 h 98"/>
                <a:gd name="T92" fmla="*/ 0 w 77"/>
                <a:gd name="T93" fmla="*/ 0 h 98"/>
                <a:gd name="T94" fmla="*/ 0 w 77"/>
                <a:gd name="T95" fmla="*/ 0 h 98"/>
                <a:gd name="T96" fmla="*/ 0 w 7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0"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3" name="Freeform 496"/>
            <p:cNvSpPr>
              <a:spLocks/>
            </p:cNvSpPr>
            <p:nvPr userDrawn="1"/>
          </p:nvSpPr>
          <p:spPr bwMode="auto">
            <a:xfrm>
              <a:off x="918"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1" y="13"/>
                  </a:lnTo>
                  <a:lnTo>
                    <a:pt x="40" y="9"/>
                  </a:lnTo>
                  <a:lnTo>
                    <a:pt x="36" y="5"/>
                  </a:lnTo>
                  <a:lnTo>
                    <a:pt x="32" y="2"/>
                  </a:lnTo>
                  <a:lnTo>
                    <a:pt x="28" y="1"/>
                  </a:lnTo>
                  <a:lnTo>
                    <a:pt x="23" y="0"/>
                  </a:lnTo>
                  <a:lnTo>
                    <a:pt x="18" y="1"/>
                  </a:lnTo>
                  <a:lnTo>
                    <a:pt x="14" y="2"/>
                  </a:lnTo>
                  <a:lnTo>
                    <a:pt x="9" y="5"/>
                  </a:lnTo>
                  <a:lnTo>
                    <a:pt x="6" y="9"/>
                  </a:lnTo>
                  <a:lnTo>
                    <a:pt x="4" y="13"/>
                  </a:lnTo>
                  <a:lnTo>
                    <a:pt x="1" y="18"/>
                  </a:lnTo>
                  <a:lnTo>
                    <a:pt x="0"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4" name="Freeform 497"/>
            <p:cNvSpPr>
              <a:spLocks/>
            </p:cNvSpPr>
            <p:nvPr userDrawn="1"/>
          </p:nvSpPr>
          <p:spPr bwMode="auto">
            <a:xfrm>
              <a:off x="945" y="389"/>
              <a:ext cx="25" cy="32"/>
            </a:xfrm>
            <a:custGeom>
              <a:avLst/>
              <a:gdLst>
                <a:gd name="T0" fmla="*/ 0 w 75"/>
                <a:gd name="T1" fmla="*/ 0 h 96"/>
                <a:gd name="T2" fmla="*/ 0 w 75"/>
                <a:gd name="T3" fmla="*/ 0 h 96"/>
                <a:gd name="T4" fmla="*/ 0 w 75"/>
                <a:gd name="T5" fmla="*/ 0 h 96"/>
                <a:gd name="T6" fmla="*/ 0 w 75"/>
                <a:gd name="T7" fmla="*/ 0 h 96"/>
                <a:gd name="T8" fmla="*/ 0 w 75"/>
                <a:gd name="T9" fmla="*/ 0 h 96"/>
                <a:gd name="T10" fmla="*/ 0 w 75"/>
                <a:gd name="T11" fmla="*/ 0 h 96"/>
                <a:gd name="T12" fmla="*/ 0 w 75"/>
                <a:gd name="T13" fmla="*/ 0 h 96"/>
                <a:gd name="T14" fmla="*/ 0 w 75"/>
                <a:gd name="T15" fmla="*/ 0 h 96"/>
                <a:gd name="T16" fmla="*/ 0 w 75"/>
                <a:gd name="T17" fmla="*/ 0 h 96"/>
                <a:gd name="T18" fmla="*/ 0 w 75"/>
                <a:gd name="T19" fmla="*/ 0 h 96"/>
                <a:gd name="T20" fmla="*/ 0 w 75"/>
                <a:gd name="T21" fmla="*/ 0 h 96"/>
                <a:gd name="T22" fmla="*/ 0 w 75"/>
                <a:gd name="T23" fmla="*/ 0 h 96"/>
                <a:gd name="T24" fmla="*/ 0 w 75"/>
                <a:gd name="T25" fmla="*/ 0 h 96"/>
                <a:gd name="T26" fmla="*/ 0 w 75"/>
                <a:gd name="T27" fmla="*/ 0 h 96"/>
                <a:gd name="T28" fmla="*/ 0 w 75"/>
                <a:gd name="T29" fmla="*/ 0 h 96"/>
                <a:gd name="T30" fmla="*/ 0 w 75"/>
                <a:gd name="T31" fmla="*/ 0 h 96"/>
                <a:gd name="T32" fmla="*/ 0 w 75"/>
                <a:gd name="T33" fmla="*/ 0 h 96"/>
                <a:gd name="T34" fmla="*/ 0 w 75"/>
                <a:gd name="T35" fmla="*/ 0 h 96"/>
                <a:gd name="T36" fmla="*/ 0 w 75"/>
                <a:gd name="T37" fmla="*/ 0 h 96"/>
                <a:gd name="T38" fmla="*/ 0 w 75"/>
                <a:gd name="T39" fmla="*/ 0 h 96"/>
                <a:gd name="T40" fmla="*/ 0 w 75"/>
                <a:gd name="T41" fmla="*/ 0 h 96"/>
                <a:gd name="T42" fmla="*/ 0 w 75"/>
                <a:gd name="T43" fmla="*/ 0 h 96"/>
                <a:gd name="T44" fmla="*/ 0 w 75"/>
                <a:gd name="T45" fmla="*/ 0 h 96"/>
                <a:gd name="T46" fmla="*/ 0 w 75"/>
                <a:gd name="T47" fmla="*/ 0 h 96"/>
                <a:gd name="T48" fmla="*/ 0 w 75"/>
                <a:gd name="T49" fmla="*/ 0 h 96"/>
                <a:gd name="T50" fmla="*/ 0 w 75"/>
                <a:gd name="T51" fmla="*/ 0 h 96"/>
                <a:gd name="T52" fmla="*/ 0 w 75"/>
                <a:gd name="T53" fmla="*/ 0 h 96"/>
                <a:gd name="T54" fmla="*/ 0 w 75"/>
                <a:gd name="T55" fmla="*/ 0 h 96"/>
                <a:gd name="T56" fmla="*/ 0 w 75"/>
                <a:gd name="T57" fmla="*/ 0 h 96"/>
                <a:gd name="T58" fmla="*/ 0 w 75"/>
                <a:gd name="T59" fmla="*/ 0 h 96"/>
                <a:gd name="T60" fmla="*/ 0 w 75"/>
                <a:gd name="T61" fmla="*/ 0 h 96"/>
                <a:gd name="T62" fmla="*/ 0 w 75"/>
                <a:gd name="T63" fmla="*/ 0 h 96"/>
                <a:gd name="T64" fmla="*/ 0 w 75"/>
                <a:gd name="T65" fmla="*/ 0 h 96"/>
                <a:gd name="T66" fmla="*/ 0 w 75"/>
                <a:gd name="T67" fmla="*/ 0 h 96"/>
                <a:gd name="T68" fmla="*/ 0 w 75"/>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5" h="96">
                  <a:moveTo>
                    <a:pt x="0" y="3"/>
                  </a:moveTo>
                  <a:lnTo>
                    <a:pt x="13" y="3"/>
                  </a:lnTo>
                  <a:lnTo>
                    <a:pt x="14" y="14"/>
                  </a:lnTo>
                  <a:lnTo>
                    <a:pt x="22" y="9"/>
                  </a:lnTo>
                  <a:lnTo>
                    <a:pt x="30" y="4"/>
                  </a:lnTo>
                  <a:lnTo>
                    <a:pt x="39" y="1"/>
                  </a:lnTo>
                  <a:lnTo>
                    <a:pt x="48" y="0"/>
                  </a:lnTo>
                  <a:lnTo>
                    <a:pt x="53" y="0"/>
                  </a:lnTo>
                  <a:lnTo>
                    <a:pt x="58" y="3"/>
                  </a:lnTo>
                  <a:lnTo>
                    <a:pt x="62" y="4"/>
                  </a:lnTo>
                  <a:lnTo>
                    <a:pt x="66" y="8"/>
                  </a:lnTo>
                  <a:lnTo>
                    <a:pt x="70" y="12"/>
                  </a:lnTo>
                  <a:lnTo>
                    <a:pt x="72" y="18"/>
                  </a:lnTo>
                  <a:lnTo>
                    <a:pt x="74" y="25"/>
                  </a:lnTo>
                  <a:lnTo>
                    <a:pt x="75" y="32"/>
                  </a:lnTo>
                  <a:lnTo>
                    <a:pt x="75" y="96"/>
                  </a:lnTo>
                  <a:lnTo>
                    <a:pt x="61" y="96"/>
                  </a:lnTo>
                  <a:lnTo>
                    <a:pt x="61" y="38"/>
                  </a:lnTo>
                  <a:lnTo>
                    <a:pt x="59" y="28"/>
                  </a:lnTo>
                  <a:lnTo>
                    <a:pt x="57" y="21"/>
                  </a:lnTo>
                  <a:lnTo>
                    <a:pt x="54" y="17"/>
                  </a:lnTo>
                  <a:lnTo>
                    <a:pt x="52" y="15"/>
                  </a:lnTo>
                  <a:lnTo>
                    <a:pt x="48" y="14"/>
                  </a:lnTo>
                  <a:lnTo>
                    <a:pt x="44" y="13"/>
                  </a:lnTo>
                  <a:lnTo>
                    <a:pt x="36" y="14"/>
                  </a:lnTo>
                  <a:lnTo>
                    <a:pt x="28" y="17"/>
                  </a:lnTo>
                  <a:lnTo>
                    <a:pt x="22" y="22"/>
                  </a:lnTo>
                  <a:lnTo>
                    <a:pt x="15" y="27"/>
                  </a:lnTo>
                  <a:lnTo>
                    <a:pt x="15" y="96"/>
                  </a:lnTo>
                  <a:lnTo>
                    <a:pt x="0" y="96"/>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5" name="Freeform 498"/>
            <p:cNvSpPr>
              <a:spLocks/>
            </p:cNvSpPr>
            <p:nvPr userDrawn="1"/>
          </p:nvSpPr>
          <p:spPr bwMode="auto">
            <a:xfrm>
              <a:off x="978" y="389"/>
              <a:ext cx="24" cy="33"/>
            </a:xfrm>
            <a:custGeom>
              <a:avLst/>
              <a:gdLst>
                <a:gd name="T0" fmla="*/ 0 w 74"/>
                <a:gd name="T1" fmla="*/ 0 h 98"/>
                <a:gd name="T2" fmla="*/ 0 w 74"/>
                <a:gd name="T3" fmla="*/ 0 h 98"/>
                <a:gd name="T4" fmla="*/ 0 w 74"/>
                <a:gd name="T5" fmla="*/ 0 h 98"/>
                <a:gd name="T6" fmla="*/ 0 w 74"/>
                <a:gd name="T7" fmla="*/ 0 h 98"/>
                <a:gd name="T8" fmla="*/ 0 w 74"/>
                <a:gd name="T9" fmla="*/ 0 h 98"/>
                <a:gd name="T10" fmla="*/ 0 w 74"/>
                <a:gd name="T11" fmla="*/ 0 h 98"/>
                <a:gd name="T12" fmla="*/ 0 w 74"/>
                <a:gd name="T13" fmla="*/ 0 h 98"/>
                <a:gd name="T14" fmla="*/ 0 w 74"/>
                <a:gd name="T15" fmla="*/ 0 h 98"/>
                <a:gd name="T16" fmla="*/ 0 w 74"/>
                <a:gd name="T17" fmla="*/ 0 h 98"/>
                <a:gd name="T18" fmla="*/ 0 w 74"/>
                <a:gd name="T19" fmla="*/ 0 h 98"/>
                <a:gd name="T20" fmla="*/ 0 w 74"/>
                <a:gd name="T21" fmla="*/ 0 h 98"/>
                <a:gd name="T22" fmla="*/ 0 w 74"/>
                <a:gd name="T23" fmla="*/ 0 h 98"/>
                <a:gd name="T24" fmla="*/ 0 w 74"/>
                <a:gd name="T25" fmla="*/ 0 h 98"/>
                <a:gd name="T26" fmla="*/ 0 w 74"/>
                <a:gd name="T27" fmla="*/ 0 h 98"/>
                <a:gd name="T28" fmla="*/ 0 w 74"/>
                <a:gd name="T29" fmla="*/ 0 h 98"/>
                <a:gd name="T30" fmla="*/ 0 w 74"/>
                <a:gd name="T31" fmla="*/ 0 h 98"/>
                <a:gd name="T32" fmla="*/ 0 w 74"/>
                <a:gd name="T33" fmla="*/ 0 h 98"/>
                <a:gd name="T34" fmla="*/ 0 w 74"/>
                <a:gd name="T35" fmla="*/ 0 h 98"/>
                <a:gd name="T36" fmla="*/ 0 w 74"/>
                <a:gd name="T37" fmla="*/ 0 h 98"/>
                <a:gd name="T38" fmla="*/ 0 w 74"/>
                <a:gd name="T39" fmla="*/ 0 h 98"/>
                <a:gd name="T40" fmla="*/ 0 w 74"/>
                <a:gd name="T41" fmla="*/ 0 h 98"/>
                <a:gd name="T42" fmla="*/ 0 w 74"/>
                <a:gd name="T43" fmla="*/ 0 h 98"/>
                <a:gd name="T44" fmla="*/ 0 w 74"/>
                <a:gd name="T45" fmla="*/ 0 h 98"/>
                <a:gd name="T46" fmla="*/ 0 w 74"/>
                <a:gd name="T47" fmla="*/ 0 h 98"/>
                <a:gd name="T48" fmla="*/ 0 w 74"/>
                <a:gd name="T49" fmla="*/ 0 h 98"/>
                <a:gd name="T50" fmla="*/ 0 w 74"/>
                <a:gd name="T51" fmla="*/ 0 h 98"/>
                <a:gd name="T52" fmla="*/ 0 w 74"/>
                <a:gd name="T53" fmla="*/ 0 h 98"/>
                <a:gd name="T54" fmla="*/ 0 w 74"/>
                <a:gd name="T55" fmla="*/ 0 h 98"/>
                <a:gd name="T56" fmla="*/ 0 w 74"/>
                <a:gd name="T57" fmla="*/ 0 h 98"/>
                <a:gd name="T58" fmla="*/ 0 w 74"/>
                <a:gd name="T59" fmla="*/ 0 h 98"/>
                <a:gd name="T60" fmla="*/ 0 w 74"/>
                <a:gd name="T61" fmla="*/ 0 h 98"/>
                <a:gd name="T62" fmla="*/ 0 w 74"/>
                <a:gd name="T63" fmla="*/ 0 h 98"/>
                <a:gd name="T64" fmla="*/ 0 w 74"/>
                <a:gd name="T65" fmla="*/ 0 h 98"/>
                <a:gd name="T66" fmla="*/ 0 w 74"/>
                <a:gd name="T67" fmla="*/ 0 h 98"/>
                <a:gd name="T68" fmla="*/ 0 w 74"/>
                <a:gd name="T69" fmla="*/ 0 h 98"/>
                <a:gd name="T70" fmla="*/ 0 w 74"/>
                <a:gd name="T71" fmla="*/ 0 h 98"/>
                <a:gd name="T72" fmla="*/ 0 w 74"/>
                <a:gd name="T73" fmla="*/ 0 h 98"/>
                <a:gd name="T74" fmla="*/ 0 w 74"/>
                <a:gd name="T75" fmla="*/ 0 h 98"/>
                <a:gd name="T76" fmla="*/ 0 w 74"/>
                <a:gd name="T77" fmla="*/ 0 h 98"/>
                <a:gd name="T78" fmla="*/ 0 w 74"/>
                <a:gd name="T79" fmla="*/ 0 h 98"/>
                <a:gd name="T80" fmla="*/ 0 w 74"/>
                <a:gd name="T81" fmla="*/ 0 h 98"/>
                <a:gd name="T82" fmla="*/ 0 w 74"/>
                <a:gd name="T83" fmla="*/ 0 h 98"/>
                <a:gd name="T84" fmla="*/ 0 w 74"/>
                <a:gd name="T85" fmla="*/ 0 h 98"/>
                <a:gd name="T86" fmla="*/ 0 w 74"/>
                <a:gd name="T87" fmla="*/ 0 h 98"/>
                <a:gd name="T88" fmla="*/ 0 w 74"/>
                <a:gd name="T89" fmla="*/ 0 h 98"/>
                <a:gd name="T90" fmla="*/ 0 w 74"/>
                <a:gd name="T91" fmla="*/ 0 h 98"/>
                <a:gd name="T92" fmla="*/ 0 w 74"/>
                <a:gd name="T93" fmla="*/ 0 h 98"/>
                <a:gd name="T94" fmla="*/ 0 w 74"/>
                <a:gd name="T95" fmla="*/ 0 h 98"/>
                <a:gd name="T96" fmla="*/ 0 w 74"/>
                <a:gd name="T97" fmla="*/ 0 h 98"/>
                <a:gd name="T98" fmla="*/ 0 w 74"/>
                <a:gd name="T99" fmla="*/ 0 h 98"/>
                <a:gd name="T100" fmla="*/ 0 w 74"/>
                <a:gd name="T101" fmla="*/ 0 h 98"/>
                <a:gd name="T102" fmla="*/ 0 w 74"/>
                <a:gd name="T103" fmla="*/ 0 h 98"/>
                <a:gd name="T104" fmla="*/ 0 w 74"/>
                <a:gd name="T105" fmla="*/ 0 h 98"/>
                <a:gd name="T106" fmla="*/ 0 w 74"/>
                <a:gd name="T107" fmla="*/ 0 h 98"/>
                <a:gd name="T108" fmla="*/ 0 w 74"/>
                <a:gd name="T109" fmla="*/ 0 h 98"/>
                <a:gd name="T110" fmla="*/ 0 w 74"/>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4" h="98">
                  <a:moveTo>
                    <a:pt x="0" y="50"/>
                  </a:moveTo>
                  <a:lnTo>
                    <a:pt x="0" y="50"/>
                  </a:lnTo>
                  <a:lnTo>
                    <a:pt x="1" y="40"/>
                  </a:lnTo>
                  <a:lnTo>
                    <a:pt x="4" y="31"/>
                  </a:lnTo>
                  <a:lnTo>
                    <a:pt x="8" y="22"/>
                  </a:lnTo>
                  <a:lnTo>
                    <a:pt x="13" y="15"/>
                  </a:lnTo>
                  <a:lnTo>
                    <a:pt x="19" y="9"/>
                  </a:lnTo>
                  <a:lnTo>
                    <a:pt x="27" y="4"/>
                  </a:lnTo>
                  <a:lnTo>
                    <a:pt x="36" y="1"/>
                  </a:lnTo>
                  <a:lnTo>
                    <a:pt x="47" y="0"/>
                  </a:lnTo>
                  <a:lnTo>
                    <a:pt x="53" y="0"/>
                  </a:lnTo>
                  <a:lnTo>
                    <a:pt x="60" y="1"/>
                  </a:lnTo>
                  <a:lnTo>
                    <a:pt x="70" y="6"/>
                  </a:lnTo>
                  <a:lnTo>
                    <a:pt x="70" y="18"/>
                  </a:lnTo>
                  <a:lnTo>
                    <a:pt x="60" y="14"/>
                  </a:lnTo>
                  <a:lnTo>
                    <a:pt x="54" y="13"/>
                  </a:lnTo>
                  <a:lnTo>
                    <a:pt x="48" y="13"/>
                  </a:lnTo>
                  <a:lnTo>
                    <a:pt x="40" y="13"/>
                  </a:lnTo>
                  <a:lnTo>
                    <a:pt x="34" y="15"/>
                  </a:lnTo>
                  <a:lnTo>
                    <a:pt x="28" y="18"/>
                  </a:lnTo>
                  <a:lnTo>
                    <a:pt x="23" y="23"/>
                  </a:lnTo>
                  <a:lnTo>
                    <a:pt x="21" y="28"/>
                  </a:lnTo>
                  <a:lnTo>
                    <a:pt x="17" y="35"/>
                  </a:lnTo>
                  <a:lnTo>
                    <a:pt x="16" y="41"/>
                  </a:lnTo>
                  <a:lnTo>
                    <a:pt x="16" y="49"/>
                  </a:lnTo>
                  <a:lnTo>
                    <a:pt x="16" y="57"/>
                  </a:lnTo>
                  <a:lnTo>
                    <a:pt x="17" y="65"/>
                  </a:lnTo>
                  <a:lnTo>
                    <a:pt x="19" y="71"/>
                  </a:lnTo>
                  <a:lnTo>
                    <a:pt x="23" y="76"/>
                  </a:lnTo>
                  <a:lnTo>
                    <a:pt x="28" y="80"/>
                  </a:lnTo>
                  <a:lnTo>
                    <a:pt x="34" y="83"/>
                  </a:lnTo>
                  <a:lnTo>
                    <a:pt x="40" y="85"/>
                  </a:lnTo>
                  <a:lnTo>
                    <a:pt x="47" y="85"/>
                  </a:lnTo>
                  <a:lnTo>
                    <a:pt x="53" y="85"/>
                  </a:lnTo>
                  <a:lnTo>
                    <a:pt x="60" y="84"/>
                  </a:lnTo>
                  <a:lnTo>
                    <a:pt x="69" y="79"/>
                  </a:lnTo>
                  <a:lnTo>
                    <a:pt x="74" y="89"/>
                  </a:lnTo>
                  <a:lnTo>
                    <a:pt x="67" y="93"/>
                  </a:lnTo>
                  <a:lnTo>
                    <a:pt x="61" y="96"/>
                  </a:lnTo>
                  <a:lnTo>
                    <a:pt x="53" y="97"/>
                  </a:lnTo>
                  <a:lnTo>
                    <a:pt x="44" y="98"/>
                  </a:lnTo>
                  <a:lnTo>
                    <a:pt x="35" y="97"/>
                  </a:lnTo>
                  <a:lnTo>
                    <a:pt x="26" y="95"/>
                  </a:lnTo>
                  <a:lnTo>
                    <a:pt x="18" y="89"/>
                  </a:lnTo>
                  <a:lnTo>
                    <a:pt x="12" y="84"/>
                  </a:lnTo>
                  <a:lnTo>
                    <a:pt x="6" y="76"/>
                  </a:lnTo>
                  <a:lnTo>
                    <a:pt x="3" y="69"/>
                  </a:lnTo>
                  <a:lnTo>
                    <a:pt x="1" y="6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6" name="Freeform 499"/>
            <p:cNvSpPr>
              <a:spLocks/>
            </p:cNvSpPr>
            <p:nvPr userDrawn="1"/>
          </p:nvSpPr>
          <p:spPr bwMode="auto">
            <a:xfrm>
              <a:off x="978" y="389"/>
              <a:ext cx="24" cy="33"/>
            </a:xfrm>
            <a:custGeom>
              <a:avLst/>
              <a:gdLst>
                <a:gd name="T0" fmla="*/ 0 w 74"/>
                <a:gd name="T1" fmla="*/ 0 h 98"/>
                <a:gd name="T2" fmla="*/ 0 w 74"/>
                <a:gd name="T3" fmla="*/ 0 h 98"/>
                <a:gd name="T4" fmla="*/ 0 w 74"/>
                <a:gd name="T5" fmla="*/ 0 h 98"/>
                <a:gd name="T6" fmla="*/ 0 w 74"/>
                <a:gd name="T7" fmla="*/ 0 h 98"/>
                <a:gd name="T8" fmla="*/ 0 w 74"/>
                <a:gd name="T9" fmla="*/ 0 h 98"/>
                <a:gd name="T10" fmla="*/ 0 w 74"/>
                <a:gd name="T11" fmla="*/ 0 h 98"/>
                <a:gd name="T12" fmla="*/ 0 w 74"/>
                <a:gd name="T13" fmla="*/ 0 h 98"/>
                <a:gd name="T14" fmla="*/ 0 w 74"/>
                <a:gd name="T15" fmla="*/ 0 h 98"/>
                <a:gd name="T16" fmla="*/ 0 w 74"/>
                <a:gd name="T17" fmla="*/ 0 h 98"/>
                <a:gd name="T18" fmla="*/ 0 w 74"/>
                <a:gd name="T19" fmla="*/ 0 h 98"/>
                <a:gd name="T20" fmla="*/ 0 w 74"/>
                <a:gd name="T21" fmla="*/ 0 h 98"/>
                <a:gd name="T22" fmla="*/ 0 w 74"/>
                <a:gd name="T23" fmla="*/ 0 h 98"/>
                <a:gd name="T24" fmla="*/ 0 w 74"/>
                <a:gd name="T25" fmla="*/ 0 h 98"/>
                <a:gd name="T26" fmla="*/ 0 w 74"/>
                <a:gd name="T27" fmla="*/ 0 h 98"/>
                <a:gd name="T28" fmla="*/ 0 w 74"/>
                <a:gd name="T29" fmla="*/ 0 h 98"/>
                <a:gd name="T30" fmla="*/ 0 w 74"/>
                <a:gd name="T31" fmla="*/ 0 h 98"/>
                <a:gd name="T32" fmla="*/ 0 w 74"/>
                <a:gd name="T33" fmla="*/ 0 h 98"/>
                <a:gd name="T34" fmla="*/ 0 w 74"/>
                <a:gd name="T35" fmla="*/ 0 h 98"/>
                <a:gd name="T36" fmla="*/ 0 w 74"/>
                <a:gd name="T37" fmla="*/ 0 h 98"/>
                <a:gd name="T38" fmla="*/ 0 w 74"/>
                <a:gd name="T39" fmla="*/ 0 h 98"/>
                <a:gd name="T40" fmla="*/ 0 w 74"/>
                <a:gd name="T41" fmla="*/ 0 h 98"/>
                <a:gd name="T42" fmla="*/ 0 w 74"/>
                <a:gd name="T43" fmla="*/ 0 h 98"/>
                <a:gd name="T44" fmla="*/ 0 w 74"/>
                <a:gd name="T45" fmla="*/ 0 h 98"/>
                <a:gd name="T46" fmla="*/ 0 w 74"/>
                <a:gd name="T47" fmla="*/ 0 h 98"/>
                <a:gd name="T48" fmla="*/ 0 w 74"/>
                <a:gd name="T49" fmla="*/ 0 h 98"/>
                <a:gd name="T50" fmla="*/ 0 w 74"/>
                <a:gd name="T51" fmla="*/ 0 h 98"/>
                <a:gd name="T52" fmla="*/ 0 w 74"/>
                <a:gd name="T53" fmla="*/ 0 h 98"/>
                <a:gd name="T54" fmla="*/ 0 w 74"/>
                <a:gd name="T55" fmla="*/ 0 h 98"/>
                <a:gd name="T56" fmla="*/ 0 w 74"/>
                <a:gd name="T57" fmla="*/ 0 h 98"/>
                <a:gd name="T58" fmla="*/ 0 w 74"/>
                <a:gd name="T59" fmla="*/ 0 h 98"/>
                <a:gd name="T60" fmla="*/ 0 w 74"/>
                <a:gd name="T61" fmla="*/ 0 h 98"/>
                <a:gd name="T62" fmla="*/ 0 w 74"/>
                <a:gd name="T63" fmla="*/ 0 h 98"/>
                <a:gd name="T64" fmla="*/ 0 w 74"/>
                <a:gd name="T65" fmla="*/ 0 h 98"/>
                <a:gd name="T66" fmla="*/ 0 w 74"/>
                <a:gd name="T67" fmla="*/ 0 h 98"/>
                <a:gd name="T68" fmla="*/ 0 w 74"/>
                <a:gd name="T69" fmla="*/ 0 h 98"/>
                <a:gd name="T70" fmla="*/ 0 w 74"/>
                <a:gd name="T71" fmla="*/ 0 h 98"/>
                <a:gd name="T72" fmla="*/ 0 w 74"/>
                <a:gd name="T73" fmla="*/ 0 h 98"/>
                <a:gd name="T74" fmla="*/ 0 w 74"/>
                <a:gd name="T75" fmla="*/ 0 h 98"/>
                <a:gd name="T76" fmla="*/ 0 w 74"/>
                <a:gd name="T77" fmla="*/ 0 h 98"/>
                <a:gd name="T78" fmla="*/ 0 w 74"/>
                <a:gd name="T79" fmla="*/ 0 h 98"/>
                <a:gd name="T80" fmla="*/ 0 w 74"/>
                <a:gd name="T81" fmla="*/ 0 h 98"/>
                <a:gd name="T82" fmla="*/ 0 w 74"/>
                <a:gd name="T83" fmla="*/ 0 h 98"/>
                <a:gd name="T84" fmla="*/ 0 w 74"/>
                <a:gd name="T85" fmla="*/ 0 h 98"/>
                <a:gd name="T86" fmla="*/ 0 w 74"/>
                <a:gd name="T87" fmla="*/ 0 h 98"/>
                <a:gd name="T88" fmla="*/ 0 w 74"/>
                <a:gd name="T89" fmla="*/ 0 h 98"/>
                <a:gd name="T90" fmla="*/ 0 w 74"/>
                <a:gd name="T91" fmla="*/ 0 h 98"/>
                <a:gd name="T92" fmla="*/ 0 w 74"/>
                <a:gd name="T93" fmla="*/ 0 h 98"/>
                <a:gd name="T94" fmla="*/ 0 w 74"/>
                <a:gd name="T95" fmla="*/ 0 h 98"/>
                <a:gd name="T96" fmla="*/ 0 w 74"/>
                <a:gd name="T97" fmla="*/ 0 h 98"/>
                <a:gd name="T98" fmla="*/ 0 w 74"/>
                <a:gd name="T99" fmla="*/ 0 h 98"/>
                <a:gd name="T100" fmla="*/ 0 w 74"/>
                <a:gd name="T101" fmla="*/ 0 h 98"/>
                <a:gd name="T102" fmla="*/ 0 w 74"/>
                <a:gd name="T103" fmla="*/ 0 h 98"/>
                <a:gd name="T104" fmla="*/ 0 w 74"/>
                <a:gd name="T105" fmla="*/ 0 h 98"/>
                <a:gd name="T106" fmla="*/ 0 w 74"/>
                <a:gd name="T107" fmla="*/ 0 h 98"/>
                <a:gd name="T108" fmla="*/ 0 w 74"/>
                <a:gd name="T109" fmla="*/ 0 h 98"/>
                <a:gd name="T110" fmla="*/ 0 w 74"/>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4" h="98">
                  <a:moveTo>
                    <a:pt x="0" y="50"/>
                  </a:moveTo>
                  <a:lnTo>
                    <a:pt x="0" y="50"/>
                  </a:lnTo>
                  <a:lnTo>
                    <a:pt x="1" y="40"/>
                  </a:lnTo>
                  <a:lnTo>
                    <a:pt x="4" y="31"/>
                  </a:lnTo>
                  <a:lnTo>
                    <a:pt x="8" y="22"/>
                  </a:lnTo>
                  <a:lnTo>
                    <a:pt x="13" y="15"/>
                  </a:lnTo>
                  <a:lnTo>
                    <a:pt x="19" y="9"/>
                  </a:lnTo>
                  <a:lnTo>
                    <a:pt x="27" y="4"/>
                  </a:lnTo>
                  <a:lnTo>
                    <a:pt x="36" y="1"/>
                  </a:lnTo>
                  <a:lnTo>
                    <a:pt x="47" y="0"/>
                  </a:lnTo>
                  <a:lnTo>
                    <a:pt x="53" y="0"/>
                  </a:lnTo>
                  <a:lnTo>
                    <a:pt x="60" y="1"/>
                  </a:lnTo>
                  <a:lnTo>
                    <a:pt x="70" y="6"/>
                  </a:lnTo>
                  <a:lnTo>
                    <a:pt x="70" y="18"/>
                  </a:lnTo>
                  <a:lnTo>
                    <a:pt x="60" y="14"/>
                  </a:lnTo>
                  <a:lnTo>
                    <a:pt x="54" y="13"/>
                  </a:lnTo>
                  <a:lnTo>
                    <a:pt x="48" y="13"/>
                  </a:lnTo>
                  <a:lnTo>
                    <a:pt x="40" y="13"/>
                  </a:lnTo>
                  <a:lnTo>
                    <a:pt x="34" y="15"/>
                  </a:lnTo>
                  <a:lnTo>
                    <a:pt x="28" y="18"/>
                  </a:lnTo>
                  <a:lnTo>
                    <a:pt x="23" y="23"/>
                  </a:lnTo>
                  <a:lnTo>
                    <a:pt x="21" y="28"/>
                  </a:lnTo>
                  <a:lnTo>
                    <a:pt x="17" y="35"/>
                  </a:lnTo>
                  <a:lnTo>
                    <a:pt x="16" y="41"/>
                  </a:lnTo>
                  <a:lnTo>
                    <a:pt x="16" y="49"/>
                  </a:lnTo>
                  <a:lnTo>
                    <a:pt x="16" y="57"/>
                  </a:lnTo>
                  <a:lnTo>
                    <a:pt x="17" y="65"/>
                  </a:lnTo>
                  <a:lnTo>
                    <a:pt x="19" y="71"/>
                  </a:lnTo>
                  <a:lnTo>
                    <a:pt x="23" y="76"/>
                  </a:lnTo>
                  <a:lnTo>
                    <a:pt x="28" y="80"/>
                  </a:lnTo>
                  <a:lnTo>
                    <a:pt x="34" y="83"/>
                  </a:lnTo>
                  <a:lnTo>
                    <a:pt x="40" y="85"/>
                  </a:lnTo>
                  <a:lnTo>
                    <a:pt x="47" y="85"/>
                  </a:lnTo>
                  <a:lnTo>
                    <a:pt x="53" y="85"/>
                  </a:lnTo>
                  <a:lnTo>
                    <a:pt x="60" y="84"/>
                  </a:lnTo>
                  <a:lnTo>
                    <a:pt x="69" y="79"/>
                  </a:lnTo>
                  <a:lnTo>
                    <a:pt x="74" y="89"/>
                  </a:lnTo>
                  <a:lnTo>
                    <a:pt x="67" y="93"/>
                  </a:lnTo>
                  <a:lnTo>
                    <a:pt x="61" y="96"/>
                  </a:lnTo>
                  <a:lnTo>
                    <a:pt x="53" y="97"/>
                  </a:lnTo>
                  <a:lnTo>
                    <a:pt x="44" y="98"/>
                  </a:lnTo>
                  <a:lnTo>
                    <a:pt x="35" y="97"/>
                  </a:lnTo>
                  <a:lnTo>
                    <a:pt x="26" y="95"/>
                  </a:lnTo>
                  <a:lnTo>
                    <a:pt x="18" y="89"/>
                  </a:lnTo>
                  <a:lnTo>
                    <a:pt x="12" y="84"/>
                  </a:lnTo>
                  <a:lnTo>
                    <a:pt x="6" y="76"/>
                  </a:lnTo>
                  <a:lnTo>
                    <a:pt x="3" y="69"/>
                  </a:lnTo>
                  <a:lnTo>
                    <a:pt x="1" y="6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7" name="Freeform 500"/>
            <p:cNvSpPr>
              <a:spLocks noEditPoints="1"/>
            </p:cNvSpPr>
            <p:nvPr userDrawn="1"/>
          </p:nvSpPr>
          <p:spPr bwMode="auto">
            <a:xfrm>
              <a:off x="1007" y="389"/>
              <a:ext cx="25" cy="33"/>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w 75"/>
                <a:gd name="T43" fmla="*/ 0 h 98"/>
                <a:gd name="T44" fmla="*/ 0 w 75"/>
                <a:gd name="T45" fmla="*/ 0 h 98"/>
                <a:gd name="T46" fmla="*/ 0 w 75"/>
                <a:gd name="T47" fmla="*/ 0 h 98"/>
                <a:gd name="T48" fmla="*/ 0 w 75"/>
                <a:gd name="T49" fmla="*/ 0 h 98"/>
                <a:gd name="T50" fmla="*/ 0 w 75"/>
                <a:gd name="T51" fmla="*/ 0 h 98"/>
                <a:gd name="T52" fmla="*/ 0 w 75"/>
                <a:gd name="T53" fmla="*/ 0 h 98"/>
                <a:gd name="T54" fmla="*/ 0 w 75"/>
                <a:gd name="T55" fmla="*/ 0 h 98"/>
                <a:gd name="T56" fmla="*/ 0 w 75"/>
                <a:gd name="T57" fmla="*/ 0 h 98"/>
                <a:gd name="T58" fmla="*/ 0 w 75"/>
                <a:gd name="T59" fmla="*/ 0 h 98"/>
                <a:gd name="T60" fmla="*/ 0 w 75"/>
                <a:gd name="T61" fmla="*/ 0 h 98"/>
                <a:gd name="T62" fmla="*/ 0 w 75"/>
                <a:gd name="T63" fmla="*/ 0 h 98"/>
                <a:gd name="T64" fmla="*/ 0 w 75"/>
                <a:gd name="T65" fmla="*/ 0 h 98"/>
                <a:gd name="T66" fmla="*/ 0 w 75"/>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5" h="98">
                  <a:moveTo>
                    <a:pt x="0" y="48"/>
                  </a:moveTo>
                  <a:lnTo>
                    <a:pt x="0" y="48"/>
                  </a:lnTo>
                  <a:lnTo>
                    <a:pt x="0" y="38"/>
                  </a:lnTo>
                  <a:lnTo>
                    <a:pt x="2" y="28"/>
                  </a:lnTo>
                  <a:lnTo>
                    <a:pt x="5" y="21"/>
                  </a:lnTo>
                  <a:lnTo>
                    <a:pt x="10" y="13"/>
                  </a:lnTo>
                  <a:lnTo>
                    <a:pt x="15" y="8"/>
                  </a:lnTo>
                  <a:lnTo>
                    <a:pt x="22" y="4"/>
                  </a:lnTo>
                  <a:lnTo>
                    <a:pt x="30" y="1"/>
                  </a:lnTo>
                  <a:lnTo>
                    <a:pt x="37" y="0"/>
                  </a:lnTo>
                  <a:lnTo>
                    <a:pt x="47" y="1"/>
                  </a:lnTo>
                  <a:lnTo>
                    <a:pt x="53" y="4"/>
                  </a:lnTo>
                  <a:lnTo>
                    <a:pt x="59" y="8"/>
                  </a:lnTo>
                  <a:lnTo>
                    <a:pt x="65" y="13"/>
                  </a:lnTo>
                  <a:lnTo>
                    <a:pt x="70" y="19"/>
                  </a:lnTo>
                  <a:lnTo>
                    <a:pt x="72" y="28"/>
                  </a:lnTo>
                  <a:lnTo>
                    <a:pt x="74" y="38"/>
                  </a:lnTo>
                  <a:lnTo>
                    <a:pt x="75" y="48"/>
                  </a:lnTo>
                  <a:lnTo>
                    <a:pt x="75" y="52"/>
                  </a:lnTo>
                  <a:lnTo>
                    <a:pt x="14" y="52"/>
                  </a:lnTo>
                  <a:lnTo>
                    <a:pt x="15" y="58"/>
                  </a:lnTo>
                  <a:lnTo>
                    <a:pt x="17" y="65"/>
                  </a:lnTo>
                  <a:lnTo>
                    <a:pt x="19" y="71"/>
                  </a:lnTo>
                  <a:lnTo>
                    <a:pt x="22" y="76"/>
                  </a:lnTo>
                  <a:lnTo>
                    <a:pt x="27" y="80"/>
                  </a:lnTo>
                  <a:lnTo>
                    <a:pt x="32" y="83"/>
                  </a:lnTo>
                  <a:lnTo>
                    <a:pt x="39" y="85"/>
                  </a:lnTo>
                  <a:lnTo>
                    <a:pt x="45" y="85"/>
                  </a:lnTo>
                  <a:lnTo>
                    <a:pt x="52" y="85"/>
                  </a:lnTo>
                  <a:lnTo>
                    <a:pt x="58" y="84"/>
                  </a:lnTo>
                  <a:lnTo>
                    <a:pt x="69" y="79"/>
                  </a:lnTo>
                  <a:lnTo>
                    <a:pt x="74" y="89"/>
                  </a:lnTo>
                  <a:lnTo>
                    <a:pt x="66" y="93"/>
                  </a:lnTo>
                  <a:lnTo>
                    <a:pt x="59" y="96"/>
                  </a:lnTo>
                  <a:lnTo>
                    <a:pt x="52" y="97"/>
                  </a:lnTo>
                  <a:lnTo>
                    <a:pt x="43" y="98"/>
                  </a:lnTo>
                  <a:lnTo>
                    <a:pt x="32" y="97"/>
                  </a:lnTo>
                  <a:lnTo>
                    <a:pt x="24" y="95"/>
                  </a:lnTo>
                  <a:lnTo>
                    <a:pt x="17" y="89"/>
                  </a:lnTo>
                  <a:lnTo>
                    <a:pt x="10" y="83"/>
                  </a:lnTo>
                  <a:lnTo>
                    <a:pt x="5" y="76"/>
                  </a:lnTo>
                  <a:lnTo>
                    <a:pt x="2" y="67"/>
                  </a:lnTo>
                  <a:lnTo>
                    <a:pt x="0" y="58"/>
                  </a:lnTo>
                  <a:lnTo>
                    <a:pt x="0" y="48"/>
                  </a:lnTo>
                  <a:close/>
                  <a:moveTo>
                    <a:pt x="59" y="40"/>
                  </a:moveTo>
                  <a:lnTo>
                    <a:pt x="59" y="40"/>
                  </a:lnTo>
                  <a:lnTo>
                    <a:pt x="58" y="30"/>
                  </a:lnTo>
                  <a:lnTo>
                    <a:pt x="57" y="25"/>
                  </a:lnTo>
                  <a:lnTo>
                    <a:pt x="54" y="21"/>
                  </a:lnTo>
                  <a:lnTo>
                    <a:pt x="52" y="17"/>
                  </a:lnTo>
                  <a:lnTo>
                    <a:pt x="48" y="14"/>
                  </a:lnTo>
                  <a:lnTo>
                    <a:pt x="43" y="13"/>
                  </a:lnTo>
                  <a:lnTo>
                    <a:pt x="37" y="12"/>
                  </a:lnTo>
                  <a:lnTo>
                    <a:pt x="32" y="13"/>
                  </a:lnTo>
                  <a:lnTo>
                    <a:pt x="28" y="14"/>
                  </a:lnTo>
                  <a:lnTo>
                    <a:pt x="24" y="17"/>
                  </a:lnTo>
                  <a:lnTo>
                    <a:pt x="21" y="21"/>
                  </a:lnTo>
                  <a:lnTo>
                    <a:pt x="18" y="25"/>
                  </a:lnTo>
                  <a:lnTo>
                    <a:pt x="17" y="30"/>
                  </a:lnTo>
                  <a:lnTo>
                    <a:pt x="15" y="35"/>
                  </a:lnTo>
                  <a:lnTo>
                    <a:pt x="14" y="40"/>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8" name="Freeform 501"/>
            <p:cNvSpPr>
              <a:spLocks/>
            </p:cNvSpPr>
            <p:nvPr userDrawn="1"/>
          </p:nvSpPr>
          <p:spPr bwMode="auto">
            <a:xfrm>
              <a:off x="1007" y="389"/>
              <a:ext cx="25" cy="33"/>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w 75"/>
                <a:gd name="T43" fmla="*/ 0 h 98"/>
                <a:gd name="T44" fmla="*/ 0 w 75"/>
                <a:gd name="T45" fmla="*/ 0 h 98"/>
                <a:gd name="T46" fmla="*/ 0 w 75"/>
                <a:gd name="T47" fmla="*/ 0 h 98"/>
                <a:gd name="T48" fmla="*/ 0 w 75"/>
                <a:gd name="T49" fmla="*/ 0 h 98"/>
                <a:gd name="T50" fmla="*/ 0 w 75"/>
                <a:gd name="T51" fmla="*/ 0 h 98"/>
                <a:gd name="T52" fmla="*/ 0 w 75"/>
                <a:gd name="T53" fmla="*/ 0 h 98"/>
                <a:gd name="T54" fmla="*/ 0 w 75"/>
                <a:gd name="T55" fmla="*/ 0 h 98"/>
                <a:gd name="T56" fmla="*/ 0 w 75"/>
                <a:gd name="T57" fmla="*/ 0 h 98"/>
                <a:gd name="T58" fmla="*/ 0 w 75"/>
                <a:gd name="T59" fmla="*/ 0 h 98"/>
                <a:gd name="T60" fmla="*/ 0 w 75"/>
                <a:gd name="T61" fmla="*/ 0 h 98"/>
                <a:gd name="T62" fmla="*/ 0 w 75"/>
                <a:gd name="T63" fmla="*/ 0 h 98"/>
                <a:gd name="T64" fmla="*/ 0 w 75"/>
                <a:gd name="T65" fmla="*/ 0 h 98"/>
                <a:gd name="T66" fmla="*/ 0 w 75"/>
                <a:gd name="T67" fmla="*/ 0 h 98"/>
                <a:gd name="T68" fmla="*/ 0 w 75"/>
                <a:gd name="T69" fmla="*/ 0 h 98"/>
                <a:gd name="T70" fmla="*/ 0 w 75"/>
                <a:gd name="T71" fmla="*/ 0 h 98"/>
                <a:gd name="T72" fmla="*/ 0 w 75"/>
                <a:gd name="T73" fmla="*/ 0 h 98"/>
                <a:gd name="T74" fmla="*/ 0 w 75"/>
                <a:gd name="T75" fmla="*/ 0 h 98"/>
                <a:gd name="T76" fmla="*/ 0 w 75"/>
                <a:gd name="T77" fmla="*/ 0 h 98"/>
                <a:gd name="T78" fmla="*/ 0 w 75"/>
                <a:gd name="T79" fmla="*/ 0 h 98"/>
                <a:gd name="T80" fmla="*/ 0 w 75"/>
                <a:gd name="T81" fmla="*/ 0 h 98"/>
                <a:gd name="T82" fmla="*/ 0 w 75"/>
                <a:gd name="T83" fmla="*/ 0 h 98"/>
                <a:gd name="T84" fmla="*/ 0 w 75"/>
                <a:gd name="T85" fmla="*/ 0 h 98"/>
                <a:gd name="T86" fmla="*/ 0 w 75"/>
                <a:gd name="T87" fmla="*/ 0 h 98"/>
                <a:gd name="T88" fmla="*/ 0 w 75"/>
                <a:gd name="T89" fmla="*/ 0 h 98"/>
                <a:gd name="T90" fmla="*/ 0 w 75"/>
                <a:gd name="T91" fmla="*/ 0 h 98"/>
                <a:gd name="T92" fmla="*/ 0 w 75"/>
                <a:gd name="T93" fmla="*/ 0 h 98"/>
                <a:gd name="T94" fmla="*/ 0 w 75"/>
                <a:gd name="T95" fmla="*/ 0 h 98"/>
                <a:gd name="T96" fmla="*/ 0 w 75"/>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 h="98">
                  <a:moveTo>
                    <a:pt x="0" y="48"/>
                  </a:moveTo>
                  <a:lnTo>
                    <a:pt x="0" y="48"/>
                  </a:lnTo>
                  <a:lnTo>
                    <a:pt x="0" y="38"/>
                  </a:lnTo>
                  <a:lnTo>
                    <a:pt x="2" y="28"/>
                  </a:lnTo>
                  <a:lnTo>
                    <a:pt x="5" y="21"/>
                  </a:lnTo>
                  <a:lnTo>
                    <a:pt x="10" y="13"/>
                  </a:lnTo>
                  <a:lnTo>
                    <a:pt x="15" y="8"/>
                  </a:lnTo>
                  <a:lnTo>
                    <a:pt x="22" y="4"/>
                  </a:lnTo>
                  <a:lnTo>
                    <a:pt x="30" y="1"/>
                  </a:lnTo>
                  <a:lnTo>
                    <a:pt x="37" y="0"/>
                  </a:lnTo>
                  <a:lnTo>
                    <a:pt x="47" y="1"/>
                  </a:lnTo>
                  <a:lnTo>
                    <a:pt x="53" y="4"/>
                  </a:lnTo>
                  <a:lnTo>
                    <a:pt x="59" y="8"/>
                  </a:lnTo>
                  <a:lnTo>
                    <a:pt x="65" y="13"/>
                  </a:lnTo>
                  <a:lnTo>
                    <a:pt x="70" y="19"/>
                  </a:lnTo>
                  <a:lnTo>
                    <a:pt x="72" y="28"/>
                  </a:lnTo>
                  <a:lnTo>
                    <a:pt x="74" y="38"/>
                  </a:lnTo>
                  <a:lnTo>
                    <a:pt x="75" y="48"/>
                  </a:lnTo>
                  <a:lnTo>
                    <a:pt x="75" y="52"/>
                  </a:lnTo>
                  <a:lnTo>
                    <a:pt x="14" y="52"/>
                  </a:lnTo>
                  <a:lnTo>
                    <a:pt x="15" y="58"/>
                  </a:lnTo>
                  <a:lnTo>
                    <a:pt x="17" y="65"/>
                  </a:lnTo>
                  <a:lnTo>
                    <a:pt x="19" y="71"/>
                  </a:lnTo>
                  <a:lnTo>
                    <a:pt x="22" y="76"/>
                  </a:lnTo>
                  <a:lnTo>
                    <a:pt x="27" y="80"/>
                  </a:lnTo>
                  <a:lnTo>
                    <a:pt x="32" y="83"/>
                  </a:lnTo>
                  <a:lnTo>
                    <a:pt x="39" y="85"/>
                  </a:lnTo>
                  <a:lnTo>
                    <a:pt x="45" y="85"/>
                  </a:lnTo>
                  <a:lnTo>
                    <a:pt x="52" y="85"/>
                  </a:lnTo>
                  <a:lnTo>
                    <a:pt x="58" y="84"/>
                  </a:lnTo>
                  <a:lnTo>
                    <a:pt x="69" y="79"/>
                  </a:lnTo>
                  <a:lnTo>
                    <a:pt x="74" y="89"/>
                  </a:lnTo>
                  <a:lnTo>
                    <a:pt x="66" y="93"/>
                  </a:lnTo>
                  <a:lnTo>
                    <a:pt x="59" y="96"/>
                  </a:lnTo>
                  <a:lnTo>
                    <a:pt x="52" y="97"/>
                  </a:lnTo>
                  <a:lnTo>
                    <a:pt x="43" y="98"/>
                  </a:lnTo>
                  <a:lnTo>
                    <a:pt x="32" y="97"/>
                  </a:lnTo>
                  <a:lnTo>
                    <a:pt x="24" y="95"/>
                  </a:lnTo>
                  <a:lnTo>
                    <a:pt x="17" y="89"/>
                  </a:lnTo>
                  <a:lnTo>
                    <a:pt x="10" y="83"/>
                  </a:lnTo>
                  <a:lnTo>
                    <a:pt x="5" y="76"/>
                  </a:lnTo>
                  <a:lnTo>
                    <a:pt x="2" y="67"/>
                  </a:lnTo>
                  <a:lnTo>
                    <a:pt x="0"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9" name="Freeform 502"/>
            <p:cNvSpPr>
              <a:spLocks/>
            </p:cNvSpPr>
            <p:nvPr userDrawn="1"/>
          </p:nvSpPr>
          <p:spPr bwMode="auto">
            <a:xfrm>
              <a:off x="1011"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3" y="13"/>
                  </a:lnTo>
                  <a:lnTo>
                    <a:pt x="40" y="9"/>
                  </a:lnTo>
                  <a:lnTo>
                    <a:pt x="38" y="5"/>
                  </a:lnTo>
                  <a:lnTo>
                    <a:pt x="34" y="2"/>
                  </a:lnTo>
                  <a:lnTo>
                    <a:pt x="29" y="1"/>
                  </a:lnTo>
                  <a:lnTo>
                    <a:pt x="23" y="0"/>
                  </a:lnTo>
                  <a:lnTo>
                    <a:pt x="18" y="1"/>
                  </a:lnTo>
                  <a:lnTo>
                    <a:pt x="14" y="2"/>
                  </a:lnTo>
                  <a:lnTo>
                    <a:pt x="10" y="5"/>
                  </a:lnTo>
                  <a:lnTo>
                    <a:pt x="7" y="9"/>
                  </a:lnTo>
                  <a:lnTo>
                    <a:pt x="4" y="13"/>
                  </a:lnTo>
                  <a:lnTo>
                    <a:pt x="3" y="18"/>
                  </a:lnTo>
                  <a:lnTo>
                    <a:pt x="1"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30" name="Freeform 503"/>
            <p:cNvSpPr>
              <a:spLocks noEditPoints="1"/>
            </p:cNvSpPr>
            <p:nvPr userDrawn="1"/>
          </p:nvSpPr>
          <p:spPr bwMode="auto">
            <a:xfrm>
              <a:off x="1055" y="376"/>
              <a:ext cx="6" cy="45"/>
            </a:xfrm>
            <a:custGeom>
              <a:avLst/>
              <a:gdLst>
                <a:gd name="T0" fmla="*/ 0 w 19"/>
                <a:gd name="T1" fmla="*/ 0 h 135"/>
                <a:gd name="T2" fmla="*/ 0 w 19"/>
                <a:gd name="T3" fmla="*/ 0 h 135"/>
                <a:gd name="T4" fmla="*/ 0 w 19"/>
                <a:gd name="T5" fmla="*/ 0 h 135"/>
                <a:gd name="T6" fmla="*/ 0 w 19"/>
                <a:gd name="T7" fmla="*/ 0 h 135"/>
                <a:gd name="T8" fmla="*/ 0 w 19"/>
                <a:gd name="T9" fmla="*/ 0 h 135"/>
                <a:gd name="T10" fmla="*/ 0 w 19"/>
                <a:gd name="T11" fmla="*/ 0 h 135"/>
                <a:gd name="T12" fmla="*/ 0 w 19"/>
                <a:gd name="T13" fmla="*/ 0 h 135"/>
                <a:gd name="T14" fmla="*/ 0 w 19"/>
                <a:gd name="T15" fmla="*/ 0 h 135"/>
                <a:gd name="T16" fmla="*/ 0 w 19"/>
                <a:gd name="T17" fmla="*/ 0 h 135"/>
                <a:gd name="T18" fmla="*/ 0 w 19"/>
                <a:gd name="T19" fmla="*/ 0 h 135"/>
                <a:gd name="T20" fmla="*/ 0 w 19"/>
                <a:gd name="T21" fmla="*/ 0 h 135"/>
                <a:gd name="T22" fmla="*/ 0 w 19"/>
                <a:gd name="T23" fmla="*/ 0 h 135"/>
                <a:gd name="T24" fmla="*/ 0 w 19"/>
                <a:gd name="T25" fmla="*/ 0 h 135"/>
                <a:gd name="T26" fmla="*/ 0 w 19"/>
                <a:gd name="T27" fmla="*/ 0 h 135"/>
                <a:gd name="T28" fmla="*/ 0 w 19"/>
                <a:gd name="T29" fmla="*/ 0 h 135"/>
                <a:gd name="T30" fmla="*/ 0 w 19"/>
                <a:gd name="T31" fmla="*/ 0 h 135"/>
                <a:gd name="T32" fmla="*/ 0 w 19"/>
                <a:gd name="T33" fmla="*/ 0 h 135"/>
                <a:gd name="T34" fmla="*/ 0 w 19"/>
                <a:gd name="T35" fmla="*/ 0 h 135"/>
                <a:gd name="T36" fmla="*/ 0 w 19"/>
                <a:gd name="T37" fmla="*/ 0 h 135"/>
                <a:gd name="T38" fmla="*/ 0 w 19"/>
                <a:gd name="T39" fmla="*/ 0 h 135"/>
                <a:gd name="T40" fmla="*/ 0 w 19"/>
                <a:gd name="T41" fmla="*/ 0 h 135"/>
                <a:gd name="T42" fmla="*/ 0 w 19"/>
                <a:gd name="T43" fmla="*/ 0 h 135"/>
                <a:gd name="T44" fmla="*/ 0 w 19"/>
                <a:gd name="T45" fmla="*/ 0 h 135"/>
                <a:gd name="T46" fmla="*/ 0 w 19"/>
                <a:gd name="T47" fmla="*/ 0 h 135"/>
                <a:gd name="T48" fmla="*/ 0 w 19"/>
                <a:gd name="T49" fmla="*/ 0 h 135"/>
                <a:gd name="T50" fmla="*/ 0 w 19"/>
                <a:gd name="T51" fmla="*/ 0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135">
                  <a:moveTo>
                    <a:pt x="0" y="10"/>
                  </a:moveTo>
                  <a:lnTo>
                    <a:pt x="0" y="10"/>
                  </a:lnTo>
                  <a:lnTo>
                    <a:pt x="1" y="7"/>
                  </a:lnTo>
                  <a:lnTo>
                    <a:pt x="2" y="4"/>
                  </a:lnTo>
                  <a:lnTo>
                    <a:pt x="6" y="1"/>
                  </a:lnTo>
                  <a:lnTo>
                    <a:pt x="10" y="0"/>
                  </a:lnTo>
                  <a:lnTo>
                    <a:pt x="14" y="1"/>
                  </a:lnTo>
                  <a:lnTo>
                    <a:pt x="17" y="4"/>
                  </a:lnTo>
                  <a:lnTo>
                    <a:pt x="19" y="7"/>
                  </a:lnTo>
                  <a:lnTo>
                    <a:pt x="19" y="10"/>
                  </a:lnTo>
                  <a:lnTo>
                    <a:pt x="19" y="14"/>
                  </a:lnTo>
                  <a:lnTo>
                    <a:pt x="17" y="17"/>
                  </a:lnTo>
                  <a:lnTo>
                    <a:pt x="14" y="20"/>
                  </a:lnTo>
                  <a:lnTo>
                    <a:pt x="10" y="21"/>
                  </a:lnTo>
                  <a:lnTo>
                    <a:pt x="6" y="20"/>
                  </a:lnTo>
                  <a:lnTo>
                    <a:pt x="2" y="17"/>
                  </a:lnTo>
                  <a:lnTo>
                    <a:pt x="1" y="14"/>
                  </a:lnTo>
                  <a:lnTo>
                    <a:pt x="0" y="10"/>
                  </a:lnTo>
                  <a:close/>
                  <a:moveTo>
                    <a:pt x="2" y="42"/>
                  </a:moveTo>
                  <a:lnTo>
                    <a:pt x="17" y="42"/>
                  </a:lnTo>
                  <a:lnTo>
                    <a:pt x="17" y="135"/>
                  </a:lnTo>
                  <a:lnTo>
                    <a:pt x="2" y="135"/>
                  </a:lnTo>
                  <a:lnTo>
                    <a:pt x="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31" name="Freeform 504"/>
            <p:cNvSpPr>
              <a:spLocks/>
            </p:cNvSpPr>
            <p:nvPr userDrawn="1"/>
          </p:nvSpPr>
          <p:spPr bwMode="auto">
            <a:xfrm>
              <a:off x="1055" y="376"/>
              <a:ext cx="6"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w 19"/>
                <a:gd name="T37" fmla="*/ 0 h 21"/>
                <a:gd name="T38" fmla="*/ 0 w 19"/>
                <a:gd name="T39" fmla="*/ 0 h 21"/>
                <a:gd name="T40" fmla="*/ 0 w 19"/>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 h="21">
                  <a:moveTo>
                    <a:pt x="0" y="10"/>
                  </a:moveTo>
                  <a:lnTo>
                    <a:pt x="0" y="10"/>
                  </a:lnTo>
                  <a:lnTo>
                    <a:pt x="1" y="7"/>
                  </a:lnTo>
                  <a:lnTo>
                    <a:pt x="2" y="4"/>
                  </a:lnTo>
                  <a:lnTo>
                    <a:pt x="6" y="1"/>
                  </a:lnTo>
                  <a:lnTo>
                    <a:pt x="10" y="0"/>
                  </a:lnTo>
                  <a:lnTo>
                    <a:pt x="14" y="1"/>
                  </a:lnTo>
                  <a:lnTo>
                    <a:pt x="17" y="4"/>
                  </a:lnTo>
                  <a:lnTo>
                    <a:pt x="19" y="7"/>
                  </a:lnTo>
                  <a:lnTo>
                    <a:pt x="19" y="10"/>
                  </a:lnTo>
                  <a:lnTo>
                    <a:pt x="19" y="14"/>
                  </a:lnTo>
                  <a:lnTo>
                    <a:pt x="17" y="17"/>
                  </a:lnTo>
                  <a:lnTo>
                    <a:pt x="14" y="20"/>
                  </a:lnTo>
                  <a:lnTo>
                    <a:pt x="10" y="21"/>
                  </a:lnTo>
                  <a:lnTo>
                    <a:pt x="6" y="20"/>
                  </a:lnTo>
                  <a:lnTo>
                    <a:pt x="2" y="17"/>
                  </a:lnTo>
                  <a:lnTo>
                    <a:pt x="1" y="14"/>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32" name="Rectangle 505"/>
            <p:cNvSpPr>
              <a:spLocks noChangeArrowheads="1"/>
            </p:cNvSpPr>
            <p:nvPr userDrawn="1"/>
          </p:nvSpPr>
          <p:spPr bwMode="auto">
            <a:xfrm>
              <a:off x="1055" y="390"/>
              <a:ext cx="5"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33" name="Freeform 506"/>
            <p:cNvSpPr>
              <a:spLocks/>
            </p:cNvSpPr>
            <p:nvPr userDrawn="1"/>
          </p:nvSpPr>
          <p:spPr bwMode="auto">
            <a:xfrm>
              <a:off x="1070" y="389"/>
              <a:ext cx="25" cy="32"/>
            </a:xfrm>
            <a:custGeom>
              <a:avLst/>
              <a:gdLst>
                <a:gd name="T0" fmla="*/ 0 w 76"/>
                <a:gd name="T1" fmla="*/ 0 h 96"/>
                <a:gd name="T2" fmla="*/ 0 w 76"/>
                <a:gd name="T3" fmla="*/ 0 h 96"/>
                <a:gd name="T4" fmla="*/ 0 w 76"/>
                <a:gd name="T5" fmla="*/ 0 h 96"/>
                <a:gd name="T6" fmla="*/ 0 w 76"/>
                <a:gd name="T7" fmla="*/ 0 h 96"/>
                <a:gd name="T8" fmla="*/ 0 w 76"/>
                <a:gd name="T9" fmla="*/ 0 h 96"/>
                <a:gd name="T10" fmla="*/ 0 w 76"/>
                <a:gd name="T11" fmla="*/ 0 h 96"/>
                <a:gd name="T12" fmla="*/ 0 w 76"/>
                <a:gd name="T13" fmla="*/ 0 h 96"/>
                <a:gd name="T14" fmla="*/ 0 w 76"/>
                <a:gd name="T15" fmla="*/ 0 h 96"/>
                <a:gd name="T16" fmla="*/ 0 w 76"/>
                <a:gd name="T17" fmla="*/ 0 h 96"/>
                <a:gd name="T18" fmla="*/ 0 w 76"/>
                <a:gd name="T19" fmla="*/ 0 h 96"/>
                <a:gd name="T20" fmla="*/ 0 w 76"/>
                <a:gd name="T21" fmla="*/ 0 h 96"/>
                <a:gd name="T22" fmla="*/ 0 w 76"/>
                <a:gd name="T23" fmla="*/ 0 h 96"/>
                <a:gd name="T24" fmla="*/ 0 w 76"/>
                <a:gd name="T25" fmla="*/ 0 h 96"/>
                <a:gd name="T26" fmla="*/ 0 w 76"/>
                <a:gd name="T27" fmla="*/ 0 h 96"/>
                <a:gd name="T28" fmla="*/ 0 w 76"/>
                <a:gd name="T29" fmla="*/ 0 h 96"/>
                <a:gd name="T30" fmla="*/ 0 w 76"/>
                <a:gd name="T31" fmla="*/ 0 h 96"/>
                <a:gd name="T32" fmla="*/ 0 w 76"/>
                <a:gd name="T33" fmla="*/ 0 h 96"/>
                <a:gd name="T34" fmla="*/ 0 w 76"/>
                <a:gd name="T35" fmla="*/ 0 h 96"/>
                <a:gd name="T36" fmla="*/ 0 w 76"/>
                <a:gd name="T37" fmla="*/ 0 h 96"/>
                <a:gd name="T38" fmla="*/ 0 w 76"/>
                <a:gd name="T39" fmla="*/ 0 h 96"/>
                <a:gd name="T40" fmla="*/ 0 w 76"/>
                <a:gd name="T41" fmla="*/ 0 h 96"/>
                <a:gd name="T42" fmla="*/ 0 w 76"/>
                <a:gd name="T43" fmla="*/ 0 h 96"/>
                <a:gd name="T44" fmla="*/ 0 w 76"/>
                <a:gd name="T45" fmla="*/ 0 h 96"/>
                <a:gd name="T46" fmla="*/ 0 w 76"/>
                <a:gd name="T47" fmla="*/ 0 h 96"/>
                <a:gd name="T48" fmla="*/ 0 w 76"/>
                <a:gd name="T49" fmla="*/ 0 h 96"/>
                <a:gd name="T50" fmla="*/ 0 w 76"/>
                <a:gd name="T51" fmla="*/ 0 h 96"/>
                <a:gd name="T52" fmla="*/ 0 w 76"/>
                <a:gd name="T53" fmla="*/ 0 h 96"/>
                <a:gd name="T54" fmla="*/ 0 w 76"/>
                <a:gd name="T55" fmla="*/ 0 h 96"/>
                <a:gd name="T56" fmla="*/ 0 w 76"/>
                <a:gd name="T57" fmla="*/ 0 h 96"/>
                <a:gd name="T58" fmla="*/ 0 w 76"/>
                <a:gd name="T59" fmla="*/ 0 h 96"/>
                <a:gd name="T60" fmla="*/ 0 w 76"/>
                <a:gd name="T61" fmla="*/ 0 h 96"/>
                <a:gd name="T62" fmla="*/ 0 w 76"/>
                <a:gd name="T63" fmla="*/ 0 h 96"/>
                <a:gd name="T64" fmla="*/ 0 w 76"/>
                <a:gd name="T65" fmla="*/ 0 h 96"/>
                <a:gd name="T66" fmla="*/ 0 w 76"/>
                <a:gd name="T67" fmla="*/ 0 h 96"/>
                <a:gd name="T68" fmla="*/ 0 w 76"/>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6" h="96">
                  <a:moveTo>
                    <a:pt x="0" y="3"/>
                  </a:moveTo>
                  <a:lnTo>
                    <a:pt x="13" y="3"/>
                  </a:lnTo>
                  <a:lnTo>
                    <a:pt x="15" y="14"/>
                  </a:lnTo>
                  <a:lnTo>
                    <a:pt x="22" y="9"/>
                  </a:lnTo>
                  <a:lnTo>
                    <a:pt x="30" y="4"/>
                  </a:lnTo>
                  <a:lnTo>
                    <a:pt x="39" y="1"/>
                  </a:lnTo>
                  <a:lnTo>
                    <a:pt x="48" y="0"/>
                  </a:lnTo>
                  <a:lnTo>
                    <a:pt x="54" y="0"/>
                  </a:lnTo>
                  <a:lnTo>
                    <a:pt x="59" y="3"/>
                  </a:lnTo>
                  <a:lnTo>
                    <a:pt x="63" y="4"/>
                  </a:lnTo>
                  <a:lnTo>
                    <a:pt x="67" y="8"/>
                  </a:lnTo>
                  <a:lnTo>
                    <a:pt x="70" y="12"/>
                  </a:lnTo>
                  <a:lnTo>
                    <a:pt x="73" y="18"/>
                  </a:lnTo>
                  <a:lnTo>
                    <a:pt x="74" y="25"/>
                  </a:lnTo>
                  <a:lnTo>
                    <a:pt x="76" y="32"/>
                  </a:lnTo>
                  <a:lnTo>
                    <a:pt x="76" y="96"/>
                  </a:lnTo>
                  <a:lnTo>
                    <a:pt x="61" y="96"/>
                  </a:lnTo>
                  <a:lnTo>
                    <a:pt x="61" y="38"/>
                  </a:lnTo>
                  <a:lnTo>
                    <a:pt x="60" y="28"/>
                  </a:lnTo>
                  <a:lnTo>
                    <a:pt x="57" y="21"/>
                  </a:lnTo>
                  <a:lnTo>
                    <a:pt x="55" y="17"/>
                  </a:lnTo>
                  <a:lnTo>
                    <a:pt x="52" y="15"/>
                  </a:lnTo>
                  <a:lnTo>
                    <a:pt x="48" y="14"/>
                  </a:lnTo>
                  <a:lnTo>
                    <a:pt x="44" y="13"/>
                  </a:lnTo>
                  <a:lnTo>
                    <a:pt x="37" y="14"/>
                  </a:lnTo>
                  <a:lnTo>
                    <a:pt x="29" y="17"/>
                  </a:lnTo>
                  <a:lnTo>
                    <a:pt x="22" y="22"/>
                  </a:lnTo>
                  <a:lnTo>
                    <a:pt x="16" y="27"/>
                  </a:lnTo>
                  <a:lnTo>
                    <a:pt x="16" y="96"/>
                  </a:lnTo>
                  <a:lnTo>
                    <a:pt x="0" y="96"/>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34" name="Freeform 507"/>
            <p:cNvSpPr>
              <a:spLocks noEditPoints="1"/>
            </p:cNvSpPr>
            <p:nvPr userDrawn="1"/>
          </p:nvSpPr>
          <p:spPr bwMode="auto">
            <a:xfrm>
              <a:off x="111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1"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close/>
                  <a:moveTo>
                    <a:pt x="61" y="40"/>
                  </a:moveTo>
                  <a:lnTo>
                    <a:pt x="61" y="40"/>
                  </a:lnTo>
                  <a:lnTo>
                    <a:pt x="60" y="30"/>
                  </a:lnTo>
                  <a:lnTo>
                    <a:pt x="59" y="25"/>
                  </a:lnTo>
                  <a:lnTo>
                    <a:pt x="56" y="21"/>
                  </a:lnTo>
                  <a:lnTo>
                    <a:pt x="52" y="17"/>
                  </a:lnTo>
                  <a:lnTo>
                    <a:pt x="48" y="14"/>
                  </a:lnTo>
                  <a:lnTo>
                    <a:pt x="44" y="13"/>
                  </a:lnTo>
                  <a:lnTo>
                    <a:pt x="39" y="12"/>
                  </a:lnTo>
                  <a:lnTo>
                    <a:pt x="34" y="13"/>
                  </a:lnTo>
                  <a:lnTo>
                    <a:pt x="30" y="14"/>
                  </a:lnTo>
                  <a:lnTo>
                    <a:pt x="25" y="17"/>
                  </a:lnTo>
                  <a:lnTo>
                    <a:pt x="22" y="21"/>
                  </a:lnTo>
                  <a:lnTo>
                    <a:pt x="20" y="25"/>
                  </a:lnTo>
                  <a:lnTo>
                    <a:pt x="17" y="30"/>
                  </a:lnTo>
                  <a:lnTo>
                    <a:pt x="16" y="35"/>
                  </a:lnTo>
                  <a:lnTo>
                    <a:pt x="16" y="40"/>
                  </a:lnTo>
                  <a:lnTo>
                    <a:pt x="6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35" name="Freeform 508"/>
            <p:cNvSpPr>
              <a:spLocks/>
            </p:cNvSpPr>
            <p:nvPr userDrawn="1"/>
          </p:nvSpPr>
          <p:spPr bwMode="auto">
            <a:xfrm>
              <a:off x="111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w 77"/>
                <a:gd name="T69" fmla="*/ 0 h 98"/>
                <a:gd name="T70" fmla="*/ 0 w 77"/>
                <a:gd name="T71" fmla="*/ 0 h 98"/>
                <a:gd name="T72" fmla="*/ 0 w 77"/>
                <a:gd name="T73" fmla="*/ 0 h 98"/>
                <a:gd name="T74" fmla="*/ 0 w 77"/>
                <a:gd name="T75" fmla="*/ 0 h 98"/>
                <a:gd name="T76" fmla="*/ 0 w 77"/>
                <a:gd name="T77" fmla="*/ 0 h 98"/>
                <a:gd name="T78" fmla="*/ 0 w 77"/>
                <a:gd name="T79" fmla="*/ 0 h 98"/>
                <a:gd name="T80" fmla="*/ 0 w 77"/>
                <a:gd name="T81" fmla="*/ 0 h 98"/>
                <a:gd name="T82" fmla="*/ 0 w 77"/>
                <a:gd name="T83" fmla="*/ 0 h 98"/>
                <a:gd name="T84" fmla="*/ 0 w 77"/>
                <a:gd name="T85" fmla="*/ 0 h 98"/>
                <a:gd name="T86" fmla="*/ 0 w 77"/>
                <a:gd name="T87" fmla="*/ 0 h 98"/>
                <a:gd name="T88" fmla="*/ 0 w 77"/>
                <a:gd name="T89" fmla="*/ 0 h 98"/>
                <a:gd name="T90" fmla="*/ 0 w 77"/>
                <a:gd name="T91" fmla="*/ 0 h 98"/>
                <a:gd name="T92" fmla="*/ 0 w 77"/>
                <a:gd name="T93" fmla="*/ 0 h 98"/>
                <a:gd name="T94" fmla="*/ 0 w 77"/>
                <a:gd name="T95" fmla="*/ 0 h 98"/>
                <a:gd name="T96" fmla="*/ 0 w 7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1"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36" name="Freeform 509"/>
            <p:cNvSpPr>
              <a:spLocks/>
            </p:cNvSpPr>
            <p:nvPr userDrawn="1"/>
          </p:nvSpPr>
          <p:spPr bwMode="auto">
            <a:xfrm>
              <a:off x="1123"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3" y="13"/>
                  </a:lnTo>
                  <a:lnTo>
                    <a:pt x="40" y="9"/>
                  </a:lnTo>
                  <a:lnTo>
                    <a:pt x="36" y="5"/>
                  </a:lnTo>
                  <a:lnTo>
                    <a:pt x="32" y="2"/>
                  </a:lnTo>
                  <a:lnTo>
                    <a:pt x="28" y="1"/>
                  </a:lnTo>
                  <a:lnTo>
                    <a:pt x="23" y="0"/>
                  </a:lnTo>
                  <a:lnTo>
                    <a:pt x="18" y="1"/>
                  </a:lnTo>
                  <a:lnTo>
                    <a:pt x="14" y="2"/>
                  </a:lnTo>
                  <a:lnTo>
                    <a:pt x="9" y="5"/>
                  </a:lnTo>
                  <a:lnTo>
                    <a:pt x="6" y="9"/>
                  </a:lnTo>
                  <a:lnTo>
                    <a:pt x="4" y="13"/>
                  </a:lnTo>
                  <a:lnTo>
                    <a:pt x="1" y="18"/>
                  </a:lnTo>
                  <a:lnTo>
                    <a:pt x="0"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37" name="Freeform 510"/>
            <p:cNvSpPr>
              <a:spLocks noEditPoints="1"/>
            </p:cNvSpPr>
            <p:nvPr userDrawn="1"/>
          </p:nvSpPr>
          <p:spPr bwMode="auto">
            <a:xfrm>
              <a:off x="1149" y="374"/>
              <a:ext cx="27" cy="48"/>
            </a:xfrm>
            <a:custGeom>
              <a:avLst/>
              <a:gdLst>
                <a:gd name="T0" fmla="*/ 0 w 79"/>
                <a:gd name="T1" fmla="*/ 0 h 142"/>
                <a:gd name="T2" fmla="*/ 0 w 79"/>
                <a:gd name="T3" fmla="*/ 0 h 142"/>
                <a:gd name="T4" fmla="*/ 0 w 79"/>
                <a:gd name="T5" fmla="*/ 0 h 142"/>
                <a:gd name="T6" fmla="*/ 0 w 79"/>
                <a:gd name="T7" fmla="*/ 0 h 142"/>
                <a:gd name="T8" fmla="*/ 0 w 79"/>
                <a:gd name="T9" fmla="*/ 0 h 142"/>
                <a:gd name="T10" fmla="*/ 0 w 79"/>
                <a:gd name="T11" fmla="*/ 0 h 142"/>
                <a:gd name="T12" fmla="*/ 0 w 79"/>
                <a:gd name="T13" fmla="*/ 0 h 142"/>
                <a:gd name="T14" fmla="*/ 0 w 79"/>
                <a:gd name="T15" fmla="*/ 0 h 142"/>
                <a:gd name="T16" fmla="*/ 0 w 79"/>
                <a:gd name="T17" fmla="*/ 0 h 142"/>
                <a:gd name="T18" fmla="*/ 0 w 79"/>
                <a:gd name="T19" fmla="*/ 0 h 142"/>
                <a:gd name="T20" fmla="*/ 0 w 79"/>
                <a:gd name="T21" fmla="*/ 0 h 142"/>
                <a:gd name="T22" fmla="*/ 0 w 79"/>
                <a:gd name="T23" fmla="*/ 0 h 142"/>
                <a:gd name="T24" fmla="*/ 0 w 79"/>
                <a:gd name="T25" fmla="*/ 0 h 142"/>
                <a:gd name="T26" fmla="*/ 0 w 79"/>
                <a:gd name="T27" fmla="*/ 0 h 142"/>
                <a:gd name="T28" fmla="*/ 0 w 79"/>
                <a:gd name="T29" fmla="*/ 0 h 142"/>
                <a:gd name="T30" fmla="*/ 0 w 79"/>
                <a:gd name="T31" fmla="*/ 0 h 142"/>
                <a:gd name="T32" fmla="*/ 0 w 79"/>
                <a:gd name="T33" fmla="*/ 0 h 142"/>
                <a:gd name="T34" fmla="*/ 0 w 79"/>
                <a:gd name="T35" fmla="*/ 0 h 142"/>
                <a:gd name="T36" fmla="*/ 0 w 79"/>
                <a:gd name="T37" fmla="*/ 0 h 142"/>
                <a:gd name="T38" fmla="*/ 0 w 79"/>
                <a:gd name="T39" fmla="*/ 0 h 142"/>
                <a:gd name="T40" fmla="*/ 0 w 79"/>
                <a:gd name="T41" fmla="*/ 0 h 142"/>
                <a:gd name="T42" fmla="*/ 0 w 79"/>
                <a:gd name="T43" fmla="*/ 0 h 142"/>
                <a:gd name="T44" fmla="*/ 0 w 79"/>
                <a:gd name="T45" fmla="*/ 0 h 142"/>
                <a:gd name="T46" fmla="*/ 0 w 79"/>
                <a:gd name="T47" fmla="*/ 0 h 142"/>
                <a:gd name="T48" fmla="*/ 0 w 79"/>
                <a:gd name="T49" fmla="*/ 0 h 142"/>
                <a:gd name="T50" fmla="*/ 0 w 79"/>
                <a:gd name="T51" fmla="*/ 0 h 142"/>
                <a:gd name="T52" fmla="*/ 0 w 79"/>
                <a:gd name="T53" fmla="*/ 0 h 142"/>
                <a:gd name="T54" fmla="*/ 0 w 79"/>
                <a:gd name="T55" fmla="*/ 0 h 142"/>
                <a:gd name="T56" fmla="*/ 0 w 79"/>
                <a:gd name="T57" fmla="*/ 0 h 142"/>
                <a:gd name="T58" fmla="*/ 0 w 79"/>
                <a:gd name="T59" fmla="*/ 0 h 142"/>
                <a:gd name="T60" fmla="*/ 0 w 79"/>
                <a:gd name="T61" fmla="*/ 0 h 142"/>
                <a:gd name="T62" fmla="*/ 0 w 79"/>
                <a:gd name="T63" fmla="*/ 0 h 142"/>
                <a:gd name="T64" fmla="*/ 0 w 79"/>
                <a:gd name="T65" fmla="*/ 0 h 142"/>
                <a:gd name="T66" fmla="*/ 0 w 79"/>
                <a:gd name="T67" fmla="*/ 0 h 142"/>
                <a:gd name="T68" fmla="*/ 0 w 79"/>
                <a:gd name="T69" fmla="*/ 0 h 142"/>
                <a:gd name="T70" fmla="*/ 0 w 79"/>
                <a:gd name="T71" fmla="*/ 0 h 142"/>
                <a:gd name="T72" fmla="*/ 0 w 79"/>
                <a:gd name="T73" fmla="*/ 0 h 142"/>
                <a:gd name="T74" fmla="*/ 0 w 79"/>
                <a:gd name="T75" fmla="*/ 0 h 142"/>
                <a:gd name="T76" fmla="*/ 0 w 79"/>
                <a:gd name="T77" fmla="*/ 0 h 142"/>
                <a:gd name="T78" fmla="*/ 0 w 79"/>
                <a:gd name="T79" fmla="*/ 0 h 142"/>
                <a:gd name="T80" fmla="*/ 0 w 79"/>
                <a:gd name="T81" fmla="*/ 0 h 142"/>
                <a:gd name="T82" fmla="*/ 0 w 79"/>
                <a:gd name="T83" fmla="*/ 0 h 142"/>
                <a:gd name="T84" fmla="*/ 0 w 79"/>
                <a:gd name="T85" fmla="*/ 0 h 142"/>
                <a:gd name="T86" fmla="*/ 0 w 79"/>
                <a:gd name="T87" fmla="*/ 0 h 142"/>
                <a:gd name="T88" fmla="*/ 0 w 79"/>
                <a:gd name="T89" fmla="*/ 0 h 142"/>
                <a:gd name="T90" fmla="*/ 0 w 79"/>
                <a:gd name="T91" fmla="*/ 0 h 142"/>
                <a:gd name="T92" fmla="*/ 0 w 79"/>
                <a:gd name="T93" fmla="*/ 0 h 142"/>
                <a:gd name="T94" fmla="*/ 0 w 79"/>
                <a:gd name="T95" fmla="*/ 0 h 142"/>
                <a:gd name="T96" fmla="*/ 0 w 79"/>
                <a:gd name="T97" fmla="*/ 0 h 142"/>
                <a:gd name="T98" fmla="*/ 0 w 79"/>
                <a:gd name="T99" fmla="*/ 0 h 142"/>
                <a:gd name="T100" fmla="*/ 0 w 79"/>
                <a:gd name="T101" fmla="*/ 0 h 142"/>
                <a:gd name="T102" fmla="*/ 0 w 79"/>
                <a:gd name="T103" fmla="*/ 0 h 142"/>
                <a:gd name="T104" fmla="*/ 0 w 79"/>
                <a:gd name="T105" fmla="*/ 0 h 142"/>
                <a:gd name="T106" fmla="*/ 0 w 79"/>
                <a:gd name="T107" fmla="*/ 0 h 142"/>
                <a:gd name="T108" fmla="*/ 0 w 79"/>
                <a:gd name="T109" fmla="*/ 0 h 142"/>
                <a:gd name="T110" fmla="*/ 0 w 79"/>
                <a:gd name="T111" fmla="*/ 0 h 1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9" h="142">
                  <a:moveTo>
                    <a:pt x="0" y="94"/>
                  </a:moveTo>
                  <a:lnTo>
                    <a:pt x="0" y="94"/>
                  </a:lnTo>
                  <a:lnTo>
                    <a:pt x="1" y="84"/>
                  </a:lnTo>
                  <a:lnTo>
                    <a:pt x="4" y="74"/>
                  </a:lnTo>
                  <a:lnTo>
                    <a:pt x="9" y="65"/>
                  </a:lnTo>
                  <a:lnTo>
                    <a:pt x="14" y="58"/>
                  </a:lnTo>
                  <a:lnTo>
                    <a:pt x="22" y="52"/>
                  </a:lnTo>
                  <a:lnTo>
                    <a:pt x="29" y="48"/>
                  </a:lnTo>
                  <a:lnTo>
                    <a:pt x="39" y="45"/>
                  </a:lnTo>
                  <a:lnTo>
                    <a:pt x="49" y="44"/>
                  </a:lnTo>
                  <a:lnTo>
                    <a:pt x="57" y="44"/>
                  </a:lnTo>
                  <a:lnTo>
                    <a:pt x="64" y="47"/>
                  </a:lnTo>
                  <a:lnTo>
                    <a:pt x="64" y="0"/>
                  </a:lnTo>
                  <a:lnTo>
                    <a:pt x="79" y="0"/>
                  </a:lnTo>
                  <a:lnTo>
                    <a:pt x="79" y="136"/>
                  </a:lnTo>
                  <a:lnTo>
                    <a:pt x="74" y="139"/>
                  </a:lnTo>
                  <a:lnTo>
                    <a:pt x="66" y="140"/>
                  </a:lnTo>
                  <a:lnTo>
                    <a:pt x="58" y="141"/>
                  </a:lnTo>
                  <a:lnTo>
                    <a:pt x="49" y="142"/>
                  </a:lnTo>
                  <a:lnTo>
                    <a:pt x="40" y="141"/>
                  </a:lnTo>
                  <a:lnTo>
                    <a:pt x="29" y="139"/>
                  </a:lnTo>
                  <a:lnTo>
                    <a:pt x="22" y="135"/>
                  </a:lnTo>
                  <a:lnTo>
                    <a:pt x="15" y="129"/>
                  </a:lnTo>
                  <a:lnTo>
                    <a:pt x="9" y="123"/>
                  </a:lnTo>
                  <a:lnTo>
                    <a:pt x="4" y="115"/>
                  </a:lnTo>
                  <a:lnTo>
                    <a:pt x="1" y="105"/>
                  </a:lnTo>
                  <a:lnTo>
                    <a:pt x="0" y="94"/>
                  </a:lnTo>
                  <a:close/>
                  <a:moveTo>
                    <a:pt x="64" y="127"/>
                  </a:moveTo>
                  <a:lnTo>
                    <a:pt x="64" y="59"/>
                  </a:lnTo>
                  <a:lnTo>
                    <a:pt x="58" y="57"/>
                  </a:lnTo>
                  <a:lnTo>
                    <a:pt x="49" y="57"/>
                  </a:lnTo>
                  <a:lnTo>
                    <a:pt x="42" y="57"/>
                  </a:lnTo>
                  <a:lnTo>
                    <a:pt x="36" y="59"/>
                  </a:lnTo>
                  <a:lnTo>
                    <a:pt x="31" y="62"/>
                  </a:lnTo>
                  <a:lnTo>
                    <a:pt x="26" y="66"/>
                  </a:lnTo>
                  <a:lnTo>
                    <a:pt x="22" y="71"/>
                  </a:lnTo>
                  <a:lnTo>
                    <a:pt x="18" y="78"/>
                  </a:lnTo>
                  <a:lnTo>
                    <a:pt x="17" y="85"/>
                  </a:lnTo>
                  <a:lnTo>
                    <a:pt x="15" y="94"/>
                  </a:lnTo>
                  <a:lnTo>
                    <a:pt x="17" y="102"/>
                  </a:lnTo>
                  <a:lnTo>
                    <a:pt x="18" y="109"/>
                  </a:lnTo>
                  <a:lnTo>
                    <a:pt x="20" y="115"/>
                  </a:lnTo>
                  <a:lnTo>
                    <a:pt x="24" y="120"/>
                  </a:lnTo>
                  <a:lnTo>
                    <a:pt x="29" y="124"/>
                  </a:lnTo>
                  <a:lnTo>
                    <a:pt x="35" y="127"/>
                  </a:lnTo>
                  <a:lnTo>
                    <a:pt x="42" y="129"/>
                  </a:lnTo>
                  <a:lnTo>
                    <a:pt x="50" y="129"/>
                  </a:lnTo>
                  <a:lnTo>
                    <a:pt x="58" y="129"/>
                  </a:lnTo>
                  <a:lnTo>
                    <a:pt x="64"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38" name="Freeform 511"/>
            <p:cNvSpPr>
              <a:spLocks/>
            </p:cNvSpPr>
            <p:nvPr userDrawn="1"/>
          </p:nvSpPr>
          <p:spPr bwMode="auto">
            <a:xfrm>
              <a:off x="1149" y="374"/>
              <a:ext cx="27" cy="48"/>
            </a:xfrm>
            <a:custGeom>
              <a:avLst/>
              <a:gdLst>
                <a:gd name="T0" fmla="*/ 0 w 79"/>
                <a:gd name="T1" fmla="*/ 0 h 142"/>
                <a:gd name="T2" fmla="*/ 0 w 79"/>
                <a:gd name="T3" fmla="*/ 0 h 142"/>
                <a:gd name="T4" fmla="*/ 0 w 79"/>
                <a:gd name="T5" fmla="*/ 0 h 142"/>
                <a:gd name="T6" fmla="*/ 0 w 79"/>
                <a:gd name="T7" fmla="*/ 0 h 142"/>
                <a:gd name="T8" fmla="*/ 0 w 79"/>
                <a:gd name="T9" fmla="*/ 0 h 142"/>
                <a:gd name="T10" fmla="*/ 0 w 79"/>
                <a:gd name="T11" fmla="*/ 0 h 142"/>
                <a:gd name="T12" fmla="*/ 0 w 79"/>
                <a:gd name="T13" fmla="*/ 0 h 142"/>
                <a:gd name="T14" fmla="*/ 0 w 79"/>
                <a:gd name="T15" fmla="*/ 0 h 142"/>
                <a:gd name="T16" fmla="*/ 0 w 79"/>
                <a:gd name="T17" fmla="*/ 0 h 142"/>
                <a:gd name="T18" fmla="*/ 0 w 79"/>
                <a:gd name="T19" fmla="*/ 0 h 142"/>
                <a:gd name="T20" fmla="*/ 0 w 79"/>
                <a:gd name="T21" fmla="*/ 0 h 142"/>
                <a:gd name="T22" fmla="*/ 0 w 79"/>
                <a:gd name="T23" fmla="*/ 0 h 142"/>
                <a:gd name="T24" fmla="*/ 0 w 79"/>
                <a:gd name="T25" fmla="*/ 0 h 142"/>
                <a:gd name="T26" fmla="*/ 0 w 79"/>
                <a:gd name="T27" fmla="*/ 0 h 142"/>
                <a:gd name="T28" fmla="*/ 0 w 79"/>
                <a:gd name="T29" fmla="*/ 0 h 142"/>
                <a:gd name="T30" fmla="*/ 0 w 79"/>
                <a:gd name="T31" fmla="*/ 0 h 142"/>
                <a:gd name="T32" fmla="*/ 0 w 79"/>
                <a:gd name="T33" fmla="*/ 0 h 142"/>
                <a:gd name="T34" fmla="*/ 0 w 79"/>
                <a:gd name="T35" fmla="*/ 0 h 142"/>
                <a:gd name="T36" fmla="*/ 0 w 79"/>
                <a:gd name="T37" fmla="*/ 0 h 142"/>
                <a:gd name="T38" fmla="*/ 0 w 79"/>
                <a:gd name="T39" fmla="*/ 0 h 142"/>
                <a:gd name="T40" fmla="*/ 0 w 79"/>
                <a:gd name="T41" fmla="*/ 0 h 142"/>
                <a:gd name="T42" fmla="*/ 0 w 79"/>
                <a:gd name="T43" fmla="*/ 0 h 142"/>
                <a:gd name="T44" fmla="*/ 0 w 79"/>
                <a:gd name="T45" fmla="*/ 0 h 142"/>
                <a:gd name="T46" fmla="*/ 0 w 79"/>
                <a:gd name="T47" fmla="*/ 0 h 142"/>
                <a:gd name="T48" fmla="*/ 0 w 79"/>
                <a:gd name="T49" fmla="*/ 0 h 142"/>
                <a:gd name="T50" fmla="*/ 0 w 79"/>
                <a:gd name="T51" fmla="*/ 0 h 142"/>
                <a:gd name="T52" fmla="*/ 0 w 79"/>
                <a:gd name="T53" fmla="*/ 0 h 142"/>
                <a:gd name="T54" fmla="*/ 0 w 79"/>
                <a:gd name="T55" fmla="*/ 0 h 142"/>
                <a:gd name="T56" fmla="*/ 0 w 79"/>
                <a:gd name="T57" fmla="*/ 0 h 142"/>
                <a:gd name="T58" fmla="*/ 0 w 79"/>
                <a:gd name="T59" fmla="*/ 0 h 1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9" h="142">
                  <a:moveTo>
                    <a:pt x="0" y="94"/>
                  </a:moveTo>
                  <a:lnTo>
                    <a:pt x="0" y="94"/>
                  </a:lnTo>
                  <a:lnTo>
                    <a:pt x="1" y="84"/>
                  </a:lnTo>
                  <a:lnTo>
                    <a:pt x="4" y="74"/>
                  </a:lnTo>
                  <a:lnTo>
                    <a:pt x="9" y="65"/>
                  </a:lnTo>
                  <a:lnTo>
                    <a:pt x="14" y="58"/>
                  </a:lnTo>
                  <a:lnTo>
                    <a:pt x="22" y="52"/>
                  </a:lnTo>
                  <a:lnTo>
                    <a:pt x="29" y="48"/>
                  </a:lnTo>
                  <a:lnTo>
                    <a:pt x="39" y="45"/>
                  </a:lnTo>
                  <a:lnTo>
                    <a:pt x="49" y="44"/>
                  </a:lnTo>
                  <a:lnTo>
                    <a:pt x="57" y="44"/>
                  </a:lnTo>
                  <a:lnTo>
                    <a:pt x="64" y="47"/>
                  </a:lnTo>
                  <a:lnTo>
                    <a:pt x="64" y="0"/>
                  </a:lnTo>
                  <a:lnTo>
                    <a:pt x="79" y="0"/>
                  </a:lnTo>
                  <a:lnTo>
                    <a:pt x="79" y="136"/>
                  </a:lnTo>
                  <a:lnTo>
                    <a:pt x="74" y="139"/>
                  </a:lnTo>
                  <a:lnTo>
                    <a:pt x="66" y="140"/>
                  </a:lnTo>
                  <a:lnTo>
                    <a:pt x="58" y="141"/>
                  </a:lnTo>
                  <a:lnTo>
                    <a:pt x="49" y="142"/>
                  </a:lnTo>
                  <a:lnTo>
                    <a:pt x="40" y="141"/>
                  </a:lnTo>
                  <a:lnTo>
                    <a:pt x="29" y="139"/>
                  </a:lnTo>
                  <a:lnTo>
                    <a:pt x="22" y="135"/>
                  </a:lnTo>
                  <a:lnTo>
                    <a:pt x="15" y="129"/>
                  </a:lnTo>
                  <a:lnTo>
                    <a:pt x="9" y="123"/>
                  </a:lnTo>
                  <a:lnTo>
                    <a:pt x="4" y="115"/>
                  </a:lnTo>
                  <a:lnTo>
                    <a:pt x="1" y="105"/>
                  </a:lnTo>
                  <a:lnTo>
                    <a:pt x="0"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39" name="Freeform 512"/>
            <p:cNvSpPr>
              <a:spLocks/>
            </p:cNvSpPr>
            <p:nvPr userDrawn="1"/>
          </p:nvSpPr>
          <p:spPr bwMode="auto">
            <a:xfrm>
              <a:off x="1154" y="393"/>
              <a:ext cx="17" cy="24"/>
            </a:xfrm>
            <a:custGeom>
              <a:avLst/>
              <a:gdLst>
                <a:gd name="T0" fmla="*/ 0 w 49"/>
                <a:gd name="T1" fmla="*/ 0 h 72"/>
                <a:gd name="T2" fmla="*/ 0 w 49"/>
                <a:gd name="T3" fmla="*/ 0 h 72"/>
                <a:gd name="T4" fmla="*/ 0 w 49"/>
                <a:gd name="T5" fmla="*/ 0 h 72"/>
                <a:gd name="T6" fmla="*/ 0 w 49"/>
                <a:gd name="T7" fmla="*/ 0 h 72"/>
                <a:gd name="T8" fmla="*/ 0 w 49"/>
                <a:gd name="T9" fmla="*/ 0 h 72"/>
                <a:gd name="T10" fmla="*/ 0 w 49"/>
                <a:gd name="T11" fmla="*/ 0 h 72"/>
                <a:gd name="T12" fmla="*/ 0 w 49"/>
                <a:gd name="T13" fmla="*/ 0 h 72"/>
                <a:gd name="T14" fmla="*/ 0 w 49"/>
                <a:gd name="T15" fmla="*/ 0 h 72"/>
                <a:gd name="T16" fmla="*/ 0 w 49"/>
                <a:gd name="T17" fmla="*/ 0 h 72"/>
                <a:gd name="T18" fmla="*/ 0 w 49"/>
                <a:gd name="T19" fmla="*/ 0 h 72"/>
                <a:gd name="T20" fmla="*/ 0 w 49"/>
                <a:gd name="T21" fmla="*/ 0 h 72"/>
                <a:gd name="T22" fmla="*/ 0 w 49"/>
                <a:gd name="T23" fmla="*/ 0 h 72"/>
                <a:gd name="T24" fmla="*/ 0 w 49"/>
                <a:gd name="T25" fmla="*/ 0 h 72"/>
                <a:gd name="T26" fmla="*/ 0 w 49"/>
                <a:gd name="T27" fmla="*/ 0 h 72"/>
                <a:gd name="T28" fmla="*/ 0 w 49"/>
                <a:gd name="T29" fmla="*/ 0 h 72"/>
                <a:gd name="T30" fmla="*/ 0 w 49"/>
                <a:gd name="T31" fmla="*/ 0 h 72"/>
                <a:gd name="T32" fmla="*/ 0 w 49"/>
                <a:gd name="T33" fmla="*/ 0 h 72"/>
                <a:gd name="T34" fmla="*/ 0 w 49"/>
                <a:gd name="T35" fmla="*/ 0 h 72"/>
                <a:gd name="T36" fmla="*/ 0 w 49"/>
                <a:gd name="T37" fmla="*/ 0 h 72"/>
                <a:gd name="T38" fmla="*/ 0 w 49"/>
                <a:gd name="T39" fmla="*/ 0 h 72"/>
                <a:gd name="T40" fmla="*/ 0 w 49"/>
                <a:gd name="T41" fmla="*/ 0 h 72"/>
                <a:gd name="T42" fmla="*/ 0 w 49"/>
                <a:gd name="T43" fmla="*/ 0 h 72"/>
                <a:gd name="T44" fmla="*/ 0 w 49"/>
                <a:gd name="T45" fmla="*/ 0 h 72"/>
                <a:gd name="T46" fmla="*/ 0 w 49"/>
                <a:gd name="T47" fmla="*/ 0 h 72"/>
                <a:gd name="T48" fmla="*/ 0 w 49"/>
                <a:gd name="T49" fmla="*/ 0 h 72"/>
                <a:gd name="T50" fmla="*/ 0 w 49"/>
                <a:gd name="T51" fmla="*/ 0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 h="72">
                  <a:moveTo>
                    <a:pt x="49" y="70"/>
                  </a:moveTo>
                  <a:lnTo>
                    <a:pt x="49" y="2"/>
                  </a:lnTo>
                  <a:lnTo>
                    <a:pt x="43" y="0"/>
                  </a:lnTo>
                  <a:lnTo>
                    <a:pt x="34" y="0"/>
                  </a:lnTo>
                  <a:lnTo>
                    <a:pt x="27" y="0"/>
                  </a:lnTo>
                  <a:lnTo>
                    <a:pt x="21" y="2"/>
                  </a:lnTo>
                  <a:lnTo>
                    <a:pt x="16" y="5"/>
                  </a:lnTo>
                  <a:lnTo>
                    <a:pt x="11" y="9"/>
                  </a:lnTo>
                  <a:lnTo>
                    <a:pt x="7" y="14"/>
                  </a:lnTo>
                  <a:lnTo>
                    <a:pt x="3" y="21"/>
                  </a:lnTo>
                  <a:lnTo>
                    <a:pt x="2" y="28"/>
                  </a:lnTo>
                  <a:lnTo>
                    <a:pt x="0" y="37"/>
                  </a:lnTo>
                  <a:lnTo>
                    <a:pt x="2" y="45"/>
                  </a:lnTo>
                  <a:lnTo>
                    <a:pt x="3" y="52"/>
                  </a:lnTo>
                  <a:lnTo>
                    <a:pt x="5" y="58"/>
                  </a:lnTo>
                  <a:lnTo>
                    <a:pt x="9" y="63"/>
                  </a:lnTo>
                  <a:lnTo>
                    <a:pt x="14" y="67"/>
                  </a:lnTo>
                  <a:lnTo>
                    <a:pt x="20" y="70"/>
                  </a:lnTo>
                  <a:lnTo>
                    <a:pt x="27" y="72"/>
                  </a:lnTo>
                  <a:lnTo>
                    <a:pt x="35" y="72"/>
                  </a:lnTo>
                  <a:lnTo>
                    <a:pt x="43" y="72"/>
                  </a:lnTo>
                  <a:lnTo>
                    <a:pt x="49"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40" name="Freeform 513"/>
            <p:cNvSpPr>
              <a:spLocks/>
            </p:cNvSpPr>
            <p:nvPr userDrawn="1"/>
          </p:nvSpPr>
          <p:spPr bwMode="auto">
            <a:xfrm>
              <a:off x="1185" y="390"/>
              <a:ext cx="25" cy="32"/>
            </a:xfrm>
            <a:custGeom>
              <a:avLst/>
              <a:gdLst>
                <a:gd name="T0" fmla="*/ 0 w 75"/>
                <a:gd name="T1" fmla="*/ 0 h 95"/>
                <a:gd name="T2" fmla="*/ 0 w 75"/>
                <a:gd name="T3" fmla="*/ 0 h 95"/>
                <a:gd name="T4" fmla="*/ 0 w 75"/>
                <a:gd name="T5" fmla="*/ 0 h 95"/>
                <a:gd name="T6" fmla="*/ 0 w 75"/>
                <a:gd name="T7" fmla="*/ 0 h 95"/>
                <a:gd name="T8" fmla="*/ 0 w 75"/>
                <a:gd name="T9" fmla="*/ 0 h 95"/>
                <a:gd name="T10" fmla="*/ 0 w 75"/>
                <a:gd name="T11" fmla="*/ 0 h 95"/>
                <a:gd name="T12" fmla="*/ 0 w 75"/>
                <a:gd name="T13" fmla="*/ 0 h 95"/>
                <a:gd name="T14" fmla="*/ 0 w 75"/>
                <a:gd name="T15" fmla="*/ 0 h 95"/>
                <a:gd name="T16" fmla="*/ 0 w 75"/>
                <a:gd name="T17" fmla="*/ 0 h 95"/>
                <a:gd name="T18" fmla="*/ 0 w 75"/>
                <a:gd name="T19" fmla="*/ 0 h 95"/>
                <a:gd name="T20" fmla="*/ 0 w 75"/>
                <a:gd name="T21" fmla="*/ 0 h 95"/>
                <a:gd name="T22" fmla="*/ 0 w 75"/>
                <a:gd name="T23" fmla="*/ 0 h 95"/>
                <a:gd name="T24" fmla="*/ 0 w 75"/>
                <a:gd name="T25" fmla="*/ 0 h 95"/>
                <a:gd name="T26" fmla="*/ 0 w 75"/>
                <a:gd name="T27" fmla="*/ 0 h 95"/>
                <a:gd name="T28" fmla="*/ 0 w 75"/>
                <a:gd name="T29" fmla="*/ 0 h 95"/>
                <a:gd name="T30" fmla="*/ 0 w 75"/>
                <a:gd name="T31" fmla="*/ 0 h 95"/>
                <a:gd name="T32" fmla="*/ 0 w 75"/>
                <a:gd name="T33" fmla="*/ 0 h 95"/>
                <a:gd name="T34" fmla="*/ 0 w 75"/>
                <a:gd name="T35" fmla="*/ 0 h 95"/>
                <a:gd name="T36" fmla="*/ 0 w 75"/>
                <a:gd name="T37" fmla="*/ 0 h 95"/>
                <a:gd name="T38" fmla="*/ 0 w 75"/>
                <a:gd name="T39" fmla="*/ 0 h 95"/>
                <a:gd name="T40" fmla="*/ 0 w 75"/>
                <a:gd name="T41" fmla="*/ 0 h 95"/>
                <a:gd name="T42" fmla="*/ 0 w 75"/>
                <a:gd name="T43" fmla="*/ 0 h 95"/>
                <a:gd name="T44" fmla="*/ 0 w 75"/>
                <a:gd name="T45" fmla="*/ 0 h 95"/>
                <a:gd name="T46" fmla="*/ 0 w 75"/>
                <a:gd name="T47" fmla="*/ 0 h 95"/>
                <a:gd name="T48" fmla="*/ 0 w 75"/>
                <a:gd name="T49" fmla="*/ 0 h 95"/>
                <a:gd name="T50" fmla="*/ 0 w 75"/>
                <a:gd name="T51" fmla="*/ 0 h 95"/>
                <a:gd name="T52" fmla="*/ 0 w 75"/>
                <a:gd name="T53" fmla="*/ 0 h 95"/>
                <a:gd name="T54" fmla="*/ 0 w 75"/>
                <a:gd name="T55" fmla="*/ 0 h 95"/>
                <a:gd name="T56" fmla="*/ 0 w 75"/>
                <a:gd name="T57" fmla="*/ 0 h 95"/>
                <a:gd name="T58" fmla="*/ 0 w 75"/>
                <a:gd name="T59" fmla="*/ 0 h 95"/>
                <a:gd name="T60" fmla="*/ 0 w 75"/>
                <a:gd name="T61" fmla="*/ 0 h 95"/>
                <a:gd name="T62" fmla="*/ 0 w 75"/>
                <a:gd name="T63" fmla="*/ 0 h 95"/>
                <a:gd name="T64" fmla="*/ 0 w 75"/>
                <a:gd name="T65" fmla="*/ 0 h 95"/>
                <a:gd name="T66" fmla="*/ 0 w 75"/>
                <a:gd name="T67" fmla="*/ 0 h 95"/>
                <a:gd name="T68" fmla="*/ 0 w 75"/>
                <a:gd name="T69" fmla="*/ 0 h 95"/>
                <a:gd name="T70" fmla="*/ 0 w 75"/>
                <a:gd name="T71" fmla="*/ 0 h 95"/>
                <a:gd name="T72" fmla="*/ 0 w 75"/>
                <a:gd name="T73" fmla="*/ 0 h 95"/>
                <a:gd name="T74" fmla="*/ 0 w 75"/>
                <a:gd name="T75" fmla="*/ 0 h 95"/>
                <a:gd name="T76" fmla="*/ 0 w 75"/>
                <a:gd name="T77" fmla="*/ 0 h 95"/>
                <a:gd name="T78" fmla="*/ 0 w 75"/>
                <a:gd name="T79" fmla="*/ 0 h 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5" h="95">
                  <a:moveTo>
                    <a:pt x="3" y="77"/>
                  </a:moveTo>
                  <a:lnTo>
                    <a:pt x="3" y="77"/>
                  </a:lnTo>
                  <a:lnTo>
                    <a:pt x="2" y="69"/>
                  </a:lnTo>
                  <a:lnTo>
                    <a:pt x="0" y="60"/>
                  </a:lnTo>
                  <a:lnTo>
                    <a:pt x="0" y="0"/>
                  </a:lnTo>
                  <a:lnTo>
                    <a:pt x="15" y="0"/>
                  </a:lnTo>
                  <a:lnTo>
                    <a:pt x="15" y="57"/>
                  </a:lnTo>
                  <a:lnTo>
                    <a:pt x="16" y="66"/>
                  </a:lnTo>
                  <a:lnTo>
                    <a:pt x="17" y="72"/>
                  </a:lnTo>
                  <a:lnTo>
                    <a:pt x="20" y="76"/>
                  </a:lnTo>
                  <a:lnTo>
                    <a:pt x="22" y="80"/>
                  </a:lnTo>
                  <a:lnTo>
                    <a:pt x="27" y="81"/>
                  </a:lnTo>
                  <a:lnTo>
                    <a:pt x="33" y="82"/>
                  </a:lnTo>
                  <a:lnTo>
                    <a:pt x="40" y="81"/>
                  </a:lnTo>
                  <a:lnTo>
                    <a:pt x="47" y="79"/>
                  </a:lnTo>
                  <a:lnTo>
                    <a:pt x="53" y="73"/>
                  </a:lnTo>
                  <a:lnTo>
                    <a:pt x="59" y="69"/>
                  </a:lnTo>
                  <a:lnTo>
                    <a:pt x="59" y="0"/>
                  </a:lnTo>
                  <a:lnTo>
                    <a:pt x="73" y="0"/>
                  </a:lnTo>
                  <a:lnTo>
                    <a:pt x="73" y="62"/>
                  </a:lnTo>
                  <a:lnTo>
                    <a:pt x="73" y="82"/>
                  </a:lnTo>
                  <a:lnTo>
                    <a:pt x="75" y="93"/>
                  </a:lnTo>
                  <a:lnTo>
                    <a:pt x="62" y="93"/>
                  </a:lnTo>
                  <a:lnTo>
                    <a:pt x="59" y="82"/>
                  </a:lnTo>
                  <a:lnTo>
                    <a:pt x="52" y="88"/>
                  </a:lnTo>
                  <a:lnTo>
                    <a:pt x="46" y="92"/>
                  </a:lnTo>
                  <a:lnTo>
                    <a:pt x="37" y="94"/>
                  </a:lnTo>
                  <a:lnTo>
                    <a:pt x="27" y="95"/>
                  </a:lnTo>
                  <a:lnTo>
                    <a:pt x="21" y="94"/>
                  </a:lnTo>
                  <a:lnTo>
                    <a:pt x="13" y="92"/>
                  </a:lnTo>
                  <a:lnTo>
                    <a:pt x="11" y="89"/>
                  </a:lnTo>
                  <a:lnTo>
                    <a:pt x="8" y="86"/>
                  </a:lnTo>
                  <a:lnTo>
                    <a:pt x="5" y="82"/>
                  </a:lnTo>
                  <a:lnTo>
                    <a:pt x="3"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41" name="Freeform 514"/>
            <p:cNvSpPr>
              <a:spLocks/>
            </p:cNvSpPr>
            <p:nvPr userDrawn="1"/>
          </p:nvSpPr>
          <p:spPr bwMode="auto">
            <a:xfrm>
              <a:off x="1185" y="390"/>
              <a:ext cx="25" cy="32"/>
            </a:xfrm>
            <a:custGeom>
              <a:avLst/>
              <a:gdLst>
                <a:gd name="T0" fmla="*/ 0 w 75"/>
                <a:gd name="T1" fmla="*/ 0 h 95"/>
                <a:gd name="T2" fmla="*/ 0 w 75"/>
                <a:gd name="T3" fmla="*/ 0 h 95"/>
                <a:gd name="T4" fmla="*/ 0 w 75"/>
                <a:gd name="T5" fmla="*/ 0 h 95"/>
                <a:gd name="T6" fmla="*/ 0 w 75"/>
                <a:gd name="T7" fmla="*/ 0 h 95"/>
                <a:gd name="T8" fmla="*/ 0 w 75"/>
                <a:gd name="T9" fmla="*/ 0 h 95"/>
                <a:gd name="T10" fmla="*/ 0 w 75"/>
                <a:gd name="T11" fmla="*/ 0 h 95"/>
                <a:gd name="T12" fmla="*/ 0 w 75"/>
                <a:gd name="T13" fmla="*/ 0 h 95"/>
                <a:gd name="T14" fmla="*/ 0 w 75"/>
                <a:gd name="T15" fmla="*/ 0 h 95"/>
                <a:gd name="T16" fmla="*/ 0 w 75"/>
                <a:gd name="T17" fmla="*/ 0 h 95"/>
                <a:gd name="T18" fmla="*/ 0 w 75"/>
                <a:gd name="T19" fmla="*/ 0 h 95"/>
                <a:gd name="T20" fmla="*/ 0 w 75"/>
                <a:gd name="T21" fmla="*/ 0 h 95"/>
                <a:gd name="T22" fmla="*/ 0 w 75"/>
                <a:gd name="T23" fmla="*/ 0 h 95"/>
                <a:gd name="T24" fmla="*/ 0 w 75"/>
                <a:gd name="T25" fmla="*/ 0 h 95"/>
                <a:gd name="T26" fmla="*/ 0 w 75"/>
                <a:gd name="T27" fmla="*/ 0 h 95"/>
                <a:gd name="T28" fmla="*/ 0 w 75"/>
                <a:gd name="T29" fmla="*/ 0 h 95"/>
                <a:gd name="T30" fmla="*/ 0 w 75"/>
                <a:gd name="T31" fmla="*/ 0 h 95"/>
                <a:gd name="T32" fmla="*/ 0 w 75"/>
                <a:gd name="T33" fmla="*/ 0 h 95"/>
                <a:gd name="T34" fmla="*/ 0 w 75"/>
                <a:gd name="T35" fmla="*/ 0 h 95"/>
                <a:gd name="T36" fmla="*/ 0 w 75"/>
                <a:gd name="T37" fmla="*/ 0 h 95"/>
                <a:gd name="T38" fmla="*/ 0 w 75"/>
                <a:gd name="T39" fmla="*/ 0 h 95"/>
                <a:gd name="T40" fmla="*/ 0 w 75"/>
                <a:gd name="T41" fmla="*/ 0 h 95"/>
                <a:gd name="T42" fmla="*/ 0 w 75"/>
                <a:gd name="T43" fmla="*/ 0 h 95"/>
                <a:gd name="T44" fmla="*/ 0 w 75"/>
                <a:gd name="T45" fmla="*/ 0 h 95"/>
                <a:gd name="T46" fmla="*/ 0 w 75"/>
                <a:gd name="T47" fmla="*/ 0 h 95"/>
                <a:gd name="T48" fmla="*/ 0 w 75"/>
                <a:gd name="T49" fmla="*/ 0 h 95"/>
                <a:gd name="T50" fmla="*/ 0 w 75"/>
                <a:gd name="T51" fmla="*/ 0 h 95"/>
                <a:gd name="T52" fmla="*/ 0 w 75"/>
                <a:gd name="T53" fmla="*/ 0 h 95"/>
                <a:gd name="T54" fmla="*/ 0 w 75"/>
                <a:gd name="T55" fmla="*/ 0 h 95"/>
                <a:gd name="T56" fmla="*/ 0 w 75"/>
                <a:gd name="T57" fmla="*/ 0 h 95"/>
                <a:gd name="T58" fmla="*/ 0 w 75"/>
                <a:gd name="T59" fmla="*/ 0 h 95"/>
                <a:gd name="T60" fmla="*/ 0 w 75"/>
                <a:gd name="T61" fmla="*/ 0 h 95"/>
                <a:gd name="T62" fmla="*/ 0 w 75"/>
                <a:gd name="T63" fmla="*/ 0 h 95"/>
                <a:gd name="T64" fmla="*/ 0 w 75"/>
                <a:gd name="T65" fmla="*/ 0 h 95"/>
                <a:gd name="T66" fmla="*/ 0 w 75"/>
                <a:gd name="T67" fmla="*/ 0 h 95"/>
                <a:gd name="T68" fmla="*/ 0 w 75"/>
                <a:gd name="T69" fmla="*/ 0 h 95"/>
                <a:gd name="T70" fmla="*/ 0 w 75"/>
                <a:gd name="T71" fmla="*/ 0 h 95"/>
                <a:gd name="T72" fmla="*/ 0 w 75"/>
                <a:gd name="T73" fmla="*/ 0 h 95"/>
                <a:gd name="T74" fmla="*/ 0 w 75"/>
                <a:gd name="T75" fmla="*/ 0 h 95"/>
                <a:gd name="T76" fmla="*/ 0 w 75"/>
                <a:gd name="T77" fmla="*/ 0 h 95"/>
                <a:gd name="T78" fmla="*/ 0 w 75"/>
                <a:gd name="T79" fmla="*/ 0 h 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5" h="95">
                  <a:moveTo>
                    <a:pt x="3" y="77"/>
                  </a:moveTo>
                  <a:lnTo>
                    <a:pt x="3" y="77"/>
                  </a:lnTo>
                  <a:lnTo>
                    <a:pt x="2" y="69"/>
                  </a:lnTo>
                  <a:lnTo>
                    <a:pt x="0" y="60"/>
                  </a:lnTo>
                  <a:lnTo>
                    <a:pt x="0" y="0"/>
                  </a:lnTo>
                  <a:lnTo>
                    <a:pt x="15" y="0"/>
                  </a:lnTo>
                  <a:lnTo>
                    <a:pt x="15" y="57"/>
                  </a:lnTo>
                  <a:lnTo>
                    <a:pt x="16" y="66"/>
                  </a:lnTo>
                  <a:lnTo>
                    <a:pt x="17" y="72"/>
                  </a:lnTo>
                  <a:lnTo>
                    <a:pt x="20" y="76"/>
                  </a:lnTo>
                  <a:lnTo>
                    <a:pt x="22" y="80"/>
                  </a:lnTo>
                  <a:lnTo>
                    <a:pt x="27" y="81"/>
                  </a:lnTo>
                  <a:lnTo>
                    <a:pt x="33" y="82"/>
                  </a:lnTo>
                  <a:lnTo>
                    <a:pt x="40" y="81"/>
                  </a:lnTo>
                  <a:lnTo>
                    <a:pt x="47" y="79"/>
                  </a:lnTo>
                  <a:lnTo>
                    <a:pt x="53" y="73"/>
                  </a:lnTo>
                  <a:lnTo>
                    <a:pt x="59" y="69"/>
                  </a:lnTo>
                  <a:lnTo>
                    <a:pt x="59" y="0"/>
                  </a:lnTo>
                  <a:lnTo>
                    <a:pt x="73" y="0"/>
                  </a:lnTo>
                  <a:lnTo>
                    <a:pt x="73" y="62"/>
                  </a:lnTo>
                  <a:lnTo>
                    <a:pt x="73" y="82"/>
                  </a:lnTo>
                  <a:lnTo>
                    <a:pt x="75" y="93"/>
                  </a:lnTo>
                  <a:lnTo>
                    <a:pt x="62" y="93"/>
                  </a:lnTo>
                  <a:lnTo>
                    <a:pt x="59" y="82"/>
                  </a:lnTo>
                  <a:lnTo>
                    <a:pt x="52" y="88"/>
                  </a:lnTo>
                  <a:lnTo>
                    <a:pt x="46" y="92"/>
                  </a:lnTo>
                  <a:lnTo>
                    <a:pt x="37" y="94"/>
                  </a:lnTo>
                  <a:lnTo>
                    <a:pt x="27" y="95"/>
                  </a:lnTo>
                  <a:lnTo>
                    <a:pt x="21" y="94"/>
                  </a:lnTo>
                  <a:lnTo>
                    <a:pt x="13" y="92"/>
                  </a:lnTo>
                  <a:lnTo>
                    <a:pt x="11" y="89"/>
                  </a:lnTo>
                  <a:lnTo>
                    <a:pt x="8" y="86"/>
                  </a:lnTo>
                  <a:lnTo>
                    <a:pt x="5" y="82"/>
                  </a:lnTo>
                  <a:lnTo>
                    <a:pt x="3"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42" name="Freeform 515"/>
            <p:cNvSpPr>
              <a:spLocks/>
            </p:cNvSpPr>
            <p:nvPr userDrawn="1"/>
          </p:nvSpPr>
          <p:spPr bwMode="auto">
            <a:xfrm>
              <a:off x="1217"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3" y="15"/>
                  </a:lnTo>
                  <a:lnTo>
                    <a:pt x="20" y="9"/>
                  </a:lnTo>
                  <a:lnTo>
                    <a:pt x="28" y="4"/>
                  </a:lnTo>
                  <a:lnTo>
                    <a:pt x="37" y="1"/>
                  </a:lnTo>
                  <a:lnTo>
                    <a:pt x="47" y="0"/>
                  </a:lnTo>
                  <a:lnTo>
                    <a:pt x="54" y="0"/>
                  </a:lnTo>
                  <a:lnTo>
                    <a:pt x="60" y="1"/>
                  </a:lnTo>
                  <a:lnTo>
                    <a:pt x="70" y="6"/>
                  </a:lnTo>
                  <a:lnTo>
                    <a:pt x="70"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9" y="80"/>
                  </a:lnTo>
                  <a:lnTo>
                    <a:pt x="34" y="83"/>
                  </a:lnTo>
                  <a:lnTo>
                    <a:pt x="39" y="85"/>
                  </a:lnTo>
                  <a:lnTo>
                    <a:pt x="47"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2" y="6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43" name="Freeform 516"/>
            <p:cNvSpPr>
              <a:spLocks/>
            </p:cNvSpPr>
            <p:nvPr userDrawn="1"/>
          </p:nvSpPr>
          <p:spPr bwMode="auto">
            <a:xfrm>
              <a:off x="1217"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3" y="15"/>
                  </a:lnTo>
                  <a:lnTo>
                    <a:pt x="20" y="9"/>
                  </a:lnTo>
                  <a:lnTo>
                    <a:pt x="28" y="4"/>
                  </a:lnTo>
                  <a:lnTo>
                    <a:pt x="37" y="1"/>
                  </a:lnTo>
                  <a:lnTo>
                    <a:pt x="47" y="0"/>
                  </a:lnTo>
                  <a:lnTo>
                    <a:pt x="54" y="0"/>
                  </a:lnTo>
                  <a:lnTo>
                    <a:pt x="60" y="1"/>
                  </a:lnTo>
                  <a:lnTo>
                    <a:pt x="70" y="6"/>
                  </a:lnTo>
                  <a:lnTo>
                    <a:pt x="70"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9" y="80"/>
                  </a:lnTo>
                  <a:lnTo>
                    <a:pt x="34" y="83"/>
                  </a:lnTo>
                  <a:lnTo>
                    <a:pt x="39" y="85"/>
                  </a:lnTo>
                  <a:lnTo>
                    <a:pt x="47"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2" y="6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44" name="Freeform 517"/>
            <p:cNvSpPr>
              <a:spLocks noEditPoints="1"/>
            </p:cNvSpPr>
            <p:nvPr userDrawn="1"/>
          </p:nvSpPr>
          <p:spPr bwMode="auto">
            <a:xfrm>
              <a:off x="1246" y="389"/>
              <a:ext cx="25" cy="33"/>
            </a:xfrm>
            <a:custGeom>
              <a:avLst/>
              <a:gdLst>
                <a:gd name="T0" fmla="*/ 0 w 74"/>
                <a:gd name="T1" fmla="*/ 0 h 98"/>
                <a:gd name="T2" fmla="*/ 0 w 74"/>
                <a:gd name="T3" fmla="*/ 0 h 98"/>
                <a:gd name="T4" fmla="*/ 0 w 74"/>
                <a:gd name="T5" fmla="*/ 0 h 98"/>
                <a:gd name="T6" fmla="*/ 0 w 74"/>
                <a:gd name="T7" fmla="*/ 0 h 98"/>
                <a:gd name="T8" fmla="*/ 0 w 74"/>
                <a:gd name="T9" fmla="*/ 0 h 98"/>
                <a:gd name="T10" fmla="*/ 0 w 74"/>
                <a:gd name="T11" fmla="*/ 0 h 98"/>
                <a:gd name="T12" fmla="*/ 0 w 74"/>
                <a:gd name="T13" fmla="*/ 0 h 98"/>
                <a:gd name="T14" fmla="*/ 0 w 74"/>
                <a:gd name="T15" fmla="*/ 0 h 98"/>
                <a:gd name="T16" fmla="*/ 0 w 74"/>
                <a:gd name="T17" fmla="*/ 0 h 98"/>
                <a:gd name="T18" fmla="*/ 0 w 74"/>
                <a:gd name="T19" fmla="*/ 0 h 98"/>
                <a:gd name="T20" fmla="*/ 0 w 74"/>
                <a:gd name="T21" fmla="*/ 0 h 98"/>
                <a:gd name="T22" fmla="*/ 0 w 74"/>
                <a:gd name="T23" fmla="*/ 0 h 98"/>
                <a:gd name="T24" fmla="*/ 0 w 74"/>
                <a:gd name="T25" fmla="*/ 0 h 98"/>
                <a:gd name="T26" fmla="*/ 0 w 74"/>
                <a:gd name="T27" fmla="*/ 0 h 98"/>
                <a:gd name="T28" fmla="*/ 0 w 74"/>
                <a:gd name="T29" fmla="*/ 0 h 98"/>
                <a:gd name="T30" fmla="*/ 0 w 74"/>
                <a:gd name="T31" fmla="*/ 0 h 98"/>
                <a:gd name="T32" fmla="*/ 0 w 74"/>
                <a:gd name="T33" fmla="*/ 0 h 98"/>
                <a:gd name="T34" fmla="*/ 0 w 74"/>
                <a:gd name="T35" fmla="*/ 0 h 98"/>
                <a:gd name="T36" fmla="*/ 0 w 74"/>
                <a:gd name="T37" fmla="*/ 0 h 98"/>
                <a:gd name="T38" fmla="*/ 0 w 74"/>
                <a:gd name="T39" fmla="*/ 0 h 98"/>
                <a:gd name="T40" fmla="*/ 0 w 74"/>
                <a:gd name="T41" fmla="*/ 0 h 98"/>
                <a:gd name="T42" fmla="*/ 0 w 74"/>
                <a:gd name="T43" fmla="*/ 0 h 98"/>
                <a:gd name="T44" fmla="*/ 0 w 74"/>
                <a:gd name="T45" fmla="*/ 0 h 98"/>
                <a:gd name="T46" fmla="*/ 0 w 74"/>
                <a:gd name="T47" fmla="*/ 0 h 98"/>
                <a:gd name="T48" fmla="*/ 0 w 74"/>
                <a:gd name="T49" fmla="*/ 0 h 98"/>
                <a:gd name="T50" fmla="*/ 0 w 74"/>
                <a:gd name="T51" fmla="*/ 0 h 98"/>
                <a:gd name="T52" fmla="*/ 0 w 74"/>
                <a:gd name="T53" fmla="*/ 0 h 98"/>
                <a:gd name="T54" fmla="*/ 0 w 74"/>
                <a:gd name="T55" fmla="*/ 0 h 98"/>
                <a:gd name="T56" fmla="*/ 0 w 74"/>
                <a:gd name="T57" fmla="*/ 0 h 98"/>
                <a:gd name="T58" fmla="*/ 0 w 74"/>
                <a:gd name="T59" fmla="*/ 0 h 98"/>
                <a:gd name="T60" fmla="*/ 0 w 74"/>
                <a:gd name="T61" fmla="*/ 0 h 98"/>
                <a:gd name="T62" fmla="*/ 0 w 74"/>
                <a:gd name="T63" fmla="*/ 0 h 98"/>
                <a:gd name="T64" fmla="*/ 0 w 74"/>
                <a:gd name="T65" fmla="*/ 0 h 98"/>
                <a:gd name="T66" fmla="*/ 0 w 74"/>
                <a:gd name="T67" fmla="*/ 0 h 98"/>
                <a:gd name="T68" fmla="*/ 0 w 74"/>
                <a:gd name="T69" fmla="*/ 0 h 98"/>
                <a:gd name="T70" fmla="*/ 0 w 74"/>
                <a:gd name="T71" fmla="*/ 0 h 98"/>
                <a:gd name="T72" fmla="*/ 0 w 74"/>
                <a:gd name="T73" fmla="*/ 0 h 98"/>
                <a:gd name="T74" fmla="*/ 0 w 74"/>
                <a:gd name="T75" fmla="*/ 0 h 98"/>
                <a:gd name="T76" fmla="*/ 0 w 74"/>
                <a:gd name="T77" fmla="*/ 0 h 98"/>
                <a:gd name="T78" fmla="*/ 0 w 74"/>
                <a:gd name="T79" fmla="*/ 0 h 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 h="98">
                  <a:moveTo>
                    <a:pt x="58" y="85"/>
                  </a:moveTo>
                  <a:lnTo>
                    <a:pt x="58" y="85"/>
                  </a:lnTo>
                  <a:lnTo>
                    <a:pt x="52" y="91"/>
                  </a:lnTo>
                  <a:lnTo>
                    <a:pt x="45" y="95"/>
                  </a:lnTo>
                  <a:lnTo>
                    <a:pt x="38" y="97"/>
                  </a:lnTo>
                  <a:lnTo>
                    <a:pt x="30" y="98"/>
                  </a:lnTo>
                  <a:lnTo>
                    <a:pt x="23" y="97"/>
                  </a:lnTo>
                  <a:lnTo>
                    <a:pt x="18" y="96"/>
                  </a:lnTo>
                  <a:lnTo>
                    <a:pt x="13" y="93"/>
                  </a:lnTo>
                  <a:lnTo>
                    <a:pt x="9" y="91"/>
                  </a:lnTo>
                  <a:lnTo>
                    <a:pt x="5" y="87"/>
                  </a:lnTo>
                  <a:lnTo>
                    <a:pt x="3" y="82"/>
                  </a:lnTo>
                  <a:lnTo>
                    <a:pt x="1" y="75"/>
                  </a:lnTo>
                  <a:lnTo>
                    <a:pt x="0" y="69"/>
                  </a:lnTo>
                  <a:lnTo>
                    <a:pt x="1" y="61"/>
                  </a:lnTo>
                  <a:lnTo>
                    <a:pt x="4" y="53"/>
                  </a:lnTo>
                  <a:lnTo>
                    <a:pt x="9" y="48"/>
                  </a:lnTo>
                  <a:lnTo>
                    <a:pt x="16" y="44"/>
                  </a:lnTo>
                  <a:lnTo>
                    <a:pt x="21" y="41"/>
                  </a:lnTo>
                  <a:lnTo>
                    <a:pt x="26" y="40"/>
                  </a:lnTo>
                  <a:lnTo>
                    <a:pt x="39" y="39"/>
                  </a:lnTo>
                  <a:lnTo>
                    <a:pt x="57" y="39"/>
                  </a:lnTo>
                  <a:lnTo>
                    <a:pt x="57" y="32"/>
                  </a:lnTo>
                  <a:lnTo>
                    <a:pt x="57" y="27"/>
                  </a:lnTo>
                  <a:lnTo>
                    <a:pt x="56" y="23"/>
                  </a:lnTo>
                  <a:lnTo>
                    <a:pt x="54" y="19"/>
                  </a:lnTo>
                  <a:lnTo>
                    <a:pt x="52" y="17"/>
                  </a:lnTo>
                  <a:lnTo>
                    <a:pt x="48" y="15"/>
                  </a:lnTo>
                  <a:lnTo>
                    <a:pt x="45" y="13"/>
                  </a:lnTo>
                  <a:lnTo>
                    <a:pt x="38" y="12"/>
                  </a:lnTo>
                  <a:lnTo>
                    <a:pt x="29" y="13"/>
                  </a:lnTo>
                  <a:lnTo>
                    <a:pt x="22" y="14"/>
                  </a:lnTo>
                  <a:lnTo>
                    <a:pt x="17" y="17"/>
                  </a:lnTo>
                  <a:lnTo>
                    <a:pt x="12" y="19"/>
                  </a:lnTo>
                  <a:lnTo>
                    <a:pt x="5" y="9"/>
                  </a:lnTo>
                  <a:lnTo>
                    <a:pt x="14" y="5"/>
                  </a:lnTo>
                  <a:lnTo>
                    <a:pt x="22" y="3"/>
                  </a:lnTo>
                  <a:lnTo>
                    <a:pt x="31" y="1"/>
                  </a:lnTo>
                  <a:lnTo>
                    <a:pt x="39" y="0"/>
                  </a:lnTo>
                  <a:lnTo>
                    <a:pt x="45" y="0"/>
                  </a:lnTo>
                  <a:lnTo>
                    <a:pt x="52" y="3"/>
                  </a:lnTo>
                  <a:lnTo>
                    <a:pt x="57" y="4"/>
                  </a:lnTo>
                  <a:lnTo>
                    <a:pt x="62" y="8"/>
                  </a:lnTo>
                  <a:lnTo>
                    <a:pt x="66" y="12"/>
                  </a:lnTo>
                  <a:lnTo>
                    <a:pt x="69" y="18"/>
                  </a:lnTo>
                  <a:lnTo>
                    <a:pt x="71" y="25"/>
                  </a:lnTo>
                  <a:lnTo>
                    <a:pt x="71" y="32"/>
                  </a:lnTo>
                  <a:lnTo>
                    <a:pt x="71" y="65"/>
                  </a:lnTo>
                  <a:lnTo>
                    <a:pt x="73" y="85"/>
                  </a:lnTo>
                  <a:lnTo>
                    <a:pt x="74" y="96"/>
                  </a:lnTo>
                  <a:lnTo>
                    <a:pt x="61" y="96"/>
                  </a:lnTo>
                  <a:lnTo>
                    <a:pt x="58" y="85"/>
                  </a:lnTo>
                  <a:close/>
                  <a:moveTo>
                    <a:pt x="40" y="50"/>
                  </a:moveTo>
                  <a:lnTo>
                    <a:pt x="40" y="50"/>
                  </a:lnTo>
                  <a:lnTo>
                    <a:pt x="30" y="52"/>
                  </a:lnTo>
                  <a:lnTo>
                    <a:pt x="23" y="54"/>
                  </a:lnTo>
                  <a:lnTo>
                    <a:pt x="19" y="57"/>
                  </a:lnTo>
                  <a:lnTo>
                    <a:pt x="17" y="60"/>
                  </a:lnTo>
                  <a:lnTo>
                    <a:pt x="16" y="63"/>
                  </a:lnTo>
                  <a:lnTo>
                    <a:pt x="16" y="69"/>
                  </a:lnTo>
                  <a:lnTo>
                    <a:pt x="16" y="75"/>
                  </a:lnTo>
                  <a:lnTo>
                    <a:pt x="19" y="80"/>
                  </a:lnTo>
                  <a:lnTo>
                    <a:pt x="25" y="84"/>
                  </a:lnTo>
                  <a:lnTo>
                    <a:pt x="32" y="85"/>
                  </a:lnTo>
                  <a:lnTo>
                    <a:pt x="40" y="84"/>
                  </a:lnTo>
                  <a:lnTo>
                    <a:pt x="48" y="82"/>
                  </a:lnTo>
                  <a:lnTo>
                    <a:pt x="53" y="78"/>
                  </a:lnTo>
                  <a:lnTo>
                    <a:pt x="57" y="74"/>
                  </a:lnTo>
                  <a:lnTo>
                    <a:pt x="57" y="49"/>
                  </a:lnTo>
                  <a:lnTo>
                    <a:pt x="4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45" name="Freeform 518"/>
            <p:cNvSpPr>
              <a:spLocks/>
            </p:cNvSpPr>
            <p:nvPr userDrawn="1"/>
          </p:nvSpPr>
          <p:spPr bwMode="auto">
            <a:xfrm>
              <a:off x="1276" y="381"/>
              <a:ext cx="20" cy="41"/>
            </a:xfrm>
            <a:custGeom>
              <a:avLst/>
              <a:gdLst>
                <a:gd name="T0" fmla="*/ 0 w 59"/>
                <a:gd name="T1" fmla="*/ 0 h 121"/>
                <a:gd name="T2" fmla="*/ 0 w 59"/>
                <a:gd name="T3" fmla="*/ 0 h 121"/>
                <a:gd name="T4" fmla="*/ 0 w 59"/>
                <a:gd name="T5" fmla="*/ 0 h 121"/>
                <a:gd name="T6" fmla="*/ 0 w 59"/>
                <a:gd name="T7" fmla="*/ 0 h 121"/>
                <a:gd name="T8" fmla="*/ 0 w 59"/>
                <a:gd name="T9" fmla="*/ 0 h 121"/>
                <a:gd name="T10" fmla="*/ 0 w 59"/>
                <a:gd name="T11" fmla="*/ 0 h 121"/>
                <a:gd name="T12" fmla="*/ 0 w 59"/>
                <a:gd name="T13" fmla="*/ 0 h 121"/>
                <a:gd name="T14" fmla="*/ 0 w 59"/>
                <a:gd name="T15" fmla="*/ 0 h 121"/>
                <a:gd name="T16" fmla="*/ 0 w 59"/>
                <a:gd name="T17" fmla="*/ 0 h 121"/>
                <a:gd name="T18" fmla="*/ 0 w 59"/>
                <a:gd name="T19" fmla="*/ 0 h 121"/>
                <a:gd name="T20" fmla="*/ 0 w 59"/>
                <a:gd name="T21" fmla="*/ 0 h 121"/>
                <a:gd name="T22" fmla="*/ 0 w 59"/>
                <a:gd name="T23" fmla="*/ 0 h 121"/>
                <a:gd name="T24" fmla="*/ 0 w 59"/>
                <a:gd name="T25" fmla="*/ 0 h 121"/>
                <a:gd name="T26" fmla="*/ 0 w 59"/>
                <a:gd name="T27" fmla="*/ 0 h 121"/>
                <a:gd name="T28" fmla="*/ 0 w 59"/>
                <a:gd name="T29" fmla="*/ 0 h 121"/>
                <a:gd name="T30" fmla="*/ 0 w 59"/>
                <a:gd name="T31" fmla="*/ 0 h 121"/>
                <a:gd name="T32" fmla="*/ 0 w 59"/>
                <a:gd name="T33" fmla="*/ 0 h 121"/>
                <a:gd name="T34" fmla="*/ 0 w 59"/>
                <a:gd name="T35" fmla="*/ 0 h 121"/>
                <a:gd name="T36" fmla="*/ 0 w 59"/>
                <a:gd name="T37" fmla="*/ 0 h 121"/>
                <a:gd name="T38" fmla="*/ 0 w 59"/>
                <a:gd name="T39" fmla="*/ 0 h 121"/>
                <a:gd name="T40" fmla="*/ 0 w 59"/>
                <a:gd name="T41" fmla="*/ 0 h 121"/>
                <a:gd name="T42" fmla="*/ 0 w 59"/>
                <a:gd name="T43" fmla="*/ 0 h 121"/>
                <a:gd name="T44" fmla="*/ 0 w 59"/>
                <a:gd name="T45" fmla="*/ 0 h 121"/>
                <a:gd name="T46" fmla="*/ 0 w 59"/>
                <a:gd name="T47" fmla="*/ 0 h 121"/>
                <a:gd name="T48" fmla="*/ 0 w 59"/>
                <a:gd name="T49" fmla="*/ 0 h 121"/>
                <a:gd name="T50" fmla="*/ 0 w 59"/>
                <a:gd name="T51" fmla="*/ 0 h 121"/>
                <a:gd name="T52" fmla="*/ 0 w 59"/>
                <a:gd name="T53" fmla="*/ 0 h 121"/>
                <a:gd name="T54" fmla="*/ 0 w 59"/>
                <a:gd name="T55" fmla="*/ 0 h 121"/>
                <a:gd name="T56" fmla="*/ 0 w 59"/>
                <a:gd name="T57" fmla="*/ 0 h 121"/>
                <a:gd name="T58" fmla="*/ 0 w 59"/>
                <a:gd name="T59" fmla="*/ 0 h 121"/>
                <a:gd name="T60" fmla="*/ 0 w 59"/>
                <a:gd name="T61" fmla="*/ 0 h 121"/>
                <a:gd name="T62" fmla="*/ 0 w 59"/>
                <a:gd name="T63" fmla="*/ 0 h 121"/>
                <a:gd name="T64" fmla="*/ 0 w 59"/>
                <a:gd name="T65" fmla="*/ 0 h 121"/>
                <a:gd name="T66" fmla="*/ 0 w 59"/>
                <a:gd name="T67" fmla="*/ 0 h 121"/>
                <a:gd name="T68" fmla="*/ 0 w 59"/>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 h="121">
                  <a:moveTo>
                    <a:pt x="15" y="99"/>
                  </a:moveTo>
                  <a:lnTo>
                    <a:pt x="15" y="37"/>
                  </a:lnTo>
                  <a:lnTo>
                    <a:pt x="0" y="37"/>
                  </a:lnTo>
                  <a:lnTo>
                    <a:pt x="0" y="26"/>
                  </a:lnTo>
                  <a:lnTo>
                    <a:pt x="15" y="26"/>
                  </a:lnTo>
                  <a:lnTo>
                    <a:pt x="15" y="5"/>
                  </a:lnTo>
                  <a:lnTo>
                    <a:pt x="30" y="0"/>
                  </a:lnTo>
                  <a:lnTo>
                    <a:pt x="30" y="26"/>
                  </a:lnTo>
                  <a:lnTo>
                    <a:pt x="57" y="26"/>
                  </a:lnTo>
                  <a:lnTo>
                    <a:pt x="53" y="37"/>
                  </a:lnTo>
                  <a:lnTo>
                    <a:pt x="30" y="37"/>
                  </a:lnTo>
                  <a:lnTo>
                    <a:pt x="30" y="97"/>
                  </a:lnTo>
                  <a:lnTo>
                    <a:pt x="30" y="102"/>
                  </a:lnTo>
                  <a:lnTo>
                    <a:pt x="32" y="106"/>
                  </a:lnTo>
                  <a:lnTo>
                    <a:pt x="35" y="108"/>
                  </a:lnTo>
                  <a:lnTo>
                    <a:pt x="39" y="108"/>
                  </a:lnTo>
                  <a:lnTo>
                    <a:pt x="44" y="108"/>
                  </a:lnTo>
                  <a:lnTo>
                    <a:pt x="48" y="107"/>
                  </a:lnTo>
                  <a:lnTo>
                    <a:pt x="54" y="103"/>
                  </a:lnTo>
                  <a:lnTo>
                    <a:pt x="59" y="114"/>
                  </a:lnTo>
                  <a:lnTo>
                    <a:pt x="54" y="116"/>
                  </a:lnTo>
                  <a:lnTo>
                    <a:pt x="49" y="119"/>
                  </a:lnTo>
                  <a:lnTo>
                    <a:pt x="43" y="120"/>
                  </a:lnTo>
                  <a:lnTo>
                    <a:pt x="36" y="121"/>
                  </a:lnTo>
                  <a:lnTo>
                    <a:pt x="31" y="120"/>
                  </a:lnTo>
                  <a:lnTo>
                    <a:pt x="27" y="120"/>
                  </a:lnTo>
                  <a:lnTo>
                    <a:pt x="23" y="118"/>
                  </a:lnTo>
                  <a:lnTo>
                    <a:pt x="21" y="115"/>
                  </a:lnTo>
                  <a:lnTo>
                    <a:pt x="18" y="112"/>
                  </a:lnTo>
                  <a:lnTo>
                    <a:pt x="17" y="108"/>
                  </a:lnTo>
                  <a:lnTo>
                    <a:pt x="15"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46" name="Freeform 519"/>
            <p:cNvSpPr>
              <a:spLocks/>
            </p:cNvSpPr>
            <p:nvPr userDrawn="1"/>
          </p:nvSpPr>
          <p:spPr bwMode="auto">
            <a:xfrm>
              <a:off x="1276" y="381"/>
              <a:ext cx="20" cy="41"/>
            </a:xfrm>
            <a:custGeom>
              <a:avLst/>
              <a:gdLst>
                <a:gd name="T0" fmla="*/ 0 w 59"/>
                <a:gd name="T1" fmla="*/ 0 h 121"/>
                <a:gd name="T2" fmla="*/ 0 w 59"/>
                <a:gd name="T3" fmla="*/ 0 h 121"/>
                <a:gd name="T4" fmla="*/ 0 w 59"/>
                <a:gd name="T5" fmla="*/ 0 h 121"/>
                <a:gd name="T6" fmla="*/ 0 w 59"/>
                <a:gd name="T7" fmla="*/ 0 h 121"/>
                <a:gd name="T8" fmla="*/ 0 w 59"/>
                <a:gd name="T9" fmla="*/ 0 h 121"/>
                <a:gd name="T10" fmla="*/ 0 w 59"/>
                <a:gd name="T11" fmla="*/ 0 h 121"/>
                <a:gd name="T12" fmla="*/ 0 w 59"/>
                <a:gd name="T13" fmla="*/ 0 h 121"/>
                <a:gd name="T14" fmla="*/ 0 w 59"/>
                <a:gd name="T15" fmla="*/ 0 h 121"/>
                <a:gd name="T16" fmla="*/ 0 w 59"/>
                <a:gd name="T17" fmla="*/ 0 h 121"/>
                <a:gd name="T18" fmla="*/ 0 w 59"/>
                <a:gd name="T19" fmla="*/ 0 h 121"/>
                <a:gd name="T20" fmla="*/ 0 w 59"/>
                <a:gd name="T21" fmla="*/ 0 h 121"/>
                <a:gd name="T22" fmla="*/ 0 w 59"/>
                <a:gd name="T23" fmla="*/ 0 h 121"/>
                <a:gd name="T24" fmla="*/ 0 w 59"/>
                <a:gd name="T25" fmla="*/ 0 h 121"/>
                <a:gd name="T26" fmla="*/ 0 w 59"/>
                <a:gd name="T27" fmla="*/ 0 h 121"/>
                <a:gd name="T28" fmla="*/ 0 w 59"/>
                <a:gd name="T29" fmla="*/ 0 h 121"/>
                <a:gd name="T30" fmla="*/ 0 w 59"/>
                <a:gd name="T31" fmla="*/ 0 h 121"/>
                <a:gd name="T32" fmla="*/ 0 w 59"/>
                <a:gd name="T33" fmla="*/ 0 h 121"/>
                <a:gd name="T34" fmla="*/ 0 w 59"/>
                <a:gd name="T35" fmla="*/ 0 h 121"/>
                <a:gd name="T36" fmla="*/ 0 w 59"/>
                <a:gd name="T37" fmla="*/ 0 h 121"/>
                <a:gd name="T38" fmla="*/ 0 w 59"/>
                <a:gd name="T39" fmla="*/ 0 h 121"/>
                <a:gd name="T40" fmla="*/ 0 w 59"/>
                <a:gd name="T41" fmla="*/ 0 h 121"/>
                <a:gd name="T42" fmla="*/ 0 w 59"/>
                <a:gd name="T43" fmla="*/ 0 h 121"/>
                <a:gd name="T44" fmla="*/ 0 w 59"/>
                <a:gd name="T45" fmla="*/ 0 h 121"/>
                <a:gd name="T46" fmla="*/ 0 w 59"/>
                <a:gd name="T47" fmla="*/ 0 h 121"/>
                <a:gd name="T48" fmla="*/ 0 w 59"/>
                <a:gd name="T49" fmla="*/ 0 h 121"/>
                <a:gd name="T50" fmla="*/ 0 w 59"/>
                <a:gd name="T51" fmla="*/ 0 h 121"/>
                <a:gd name="T52" fmla="*/ 0 w 59"/>
                <a:gd name="T53" fmla="*/ 0 h 121"/>
                <a:gd name="T54" fmla="*/ 0 w 59"/>
                <a:gd name="T55" fmla="*/ 0 h 121"/>
                <a:gd name="T56" fmla="*/ 0 w 59"/>
                <a:gd name="T57" fmla="*/ 0 h 121"/>
                <a:gd name="T58" fmla="*/ 0 w 59"/>
                <a:gd name="T59" fmla="*/ 0 h 121"/>
                <a:gd name="T60" fmla="*/ 0 w 59"/>
                <a:gd name="T61" fmla="*/ 0 h 121"/>
                <a:gd name="T62" fmla="*/ 0 w 59"/>
                <a:gd name="T63" fmla="*/ 0 h 121"/>
                <a:gd name="T64" fmla="*/ 0 w 59"/>
                <a:gd name="T65" fmla="*/ 0 h 121"/>
                <a:gd name="T66" fmla="*/ 0 w 59"/>
                <a:gd name="T67" fmla="*/ 0 h 121"/>
                <a:gd name="T68" fmla="*/ 0 w 59"/>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 h="121">
                  <a:moveTo>
                    <a:pt x="15" y="99"/>
                  </a:moveTo>
                  <a:lnTo>
                    <a:pt x="15" y="37"/>
                  </a:lnTo>
                  <a:lnTo>
                    <a:pt x="0" y="37"/>
                  </a:lnTo>
                  <a:lnTo>
                    <a:pt x="0" y="26"/>
                  </a:lnTo>
                  <a:lnTo>
                    <a:pt x="15" y="26"/>
                  </a:lnTo>
                  <a:lnTo>
                    <a:pt x="15" y="5"/>
                  </a:lnTo>
                  <a:lnTo>
                    <a:pt x="30" y="0"/>
                  </a:lnTo>
                  <a:lnTo>
                    <a:pt x="30" y="26"/>
                  </a:lnTo>
                  <a:lnTo>
                    <a:pt x="57" y="26"/>
                  </a:lnTo>
                  <a:lnTo>
                    <a:pt x="53" y="37"/>
                  </a:lnTo>
                  <a:lnTo>
                    <a:pt x="30" y="37"/>
                  </a:lnTo>
                  <a:lnTo>
                    <a:pt x="30" y="97"/>
                  </a:lnTo>
                  <a:lnTo>
                    <a:pt x="30" y="102"/>
                  </a:lnTo>
                  <a:lnTo>
                    <a:pt x="32" y="106"/>
                  </a:lnTo>
                  <a:lnTo>
                    <a:pt x="35" y="108"/>
                  </a:lnTo>
                  <a:lnTo>
                    <a:pt x="39" y="108"/>
                  </a:lnTo>
                  <a:lnTo>
                    <a:pt x="44" y="108"/>
                  </a:lnTo>
                  <a:lnTo>
                    <a:pt x="48" y="107"/>
                  </a:lnTo>
                  <a:lnTo>
                    <a:pt x="54" y="103"/>
                  </a:lnTo>
                  <a:lnTo>
                    <a:pt x="59" y="114"/>
                  </a:lnTo>
                  <a:lnTo>
                    <a:pt x="54" y="116"/>
                  </a:lnTo>
                  <a:lnTo>
                    <a:pt x="49" y="119"/>
                  </a:lnTo>
                  <a:lnTo>
                    <a:pt x="43" y="120"/>
                  </a:lnTo>
                  <a:lnTo>
                    <a:pt x="36" y="121"/>
                  </a:lnTo>
                  <a:lnTo>
                    <a:pt x="31" y="120"/>
                  </a:lnTo>
                  <a:lnTo>
                    <a:pt x="27" y="120"/>
                  </a:lnTo>
                  <a:lnTo>
                    <a:pt x="23" y="118"/>
                  </a:lnTo>
                  <a:lnTo>
                    <a:pt x="21" y="115"/>
                  </a:lnTo>
                  <a:lnTo>
                    <a:pt x="18" y="112"/>
                  </a:lnTo>
                  <a:lnTo>
                    <a:pt x="17" y="108"/>
                  </a:lnTo>
                  <a:lnTo>
                    <a:pt x="15" y="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47" name="Freeform 520"/>
            <p:cNvSpPr>
              <a:spLocks noEditPoints="1"/>
            </p:cNvSpPr>
            <p:nvPr userDrawn="1"/>
          </p:nvSpPr>
          <p:spPr bwMode="auto">
            <a:xfrm>
              <a:off x="1302" y="376"/>
              <a:ext cx="7" cy="45"/>
            </a:xfrm>
            <a:custGeom>
              <a:avLst/>
              <a:gdLst>
                <a:gd name="T0" fmla="*/ 0 w 19"/>
                <a:gd name="T1" fmla="*/ 0 h 135"/>
                <a:gd name="T2" fmla="*/ 0 w 19"/>
                <a:gd name="T3" fmla="*/ 0 h 135"/>
                <a:gd name="T4" fmla="*/ 0 w 19"/>
                <a:gd name="T5" fmla="*/ 0 h 135"/>
                <a:gd name="T6" fmla="*/ 0 w 19"/>
                <a:gd name="T7" fmla="*/ 0 h 135"/>
                <a:gd name="T8" fmla="*/ 0 w 19"/>
                <a:gd name="T9" fmla="*/ 0 h 135"/>
                <a:gd name="T10" fmla="*/ 0 w 19"/>
                <a:gd name="T11" fmla="*/ 0 h 135"/>
                <a:gd name="T12" fmla="*/ 0 w 19"/>
                <a:gd name="T13" fmla="*/ 0 h 135"/>
                <a:gd name="T14" fmla="*/ 0 w 19"/>
                <a:gd name="T15" fmla="*/ 0 h 135"/>
                <a:gd name="T16" fmla="*/ 0 w 19"/>
                <a:gd name="T17" fmla="*/ 0 h 135"/>
                <a:gd name="T18" fmla="*/ 0 w 19"/>
                <a:gd name="T19" fmla="*/ 0 h 135"/>
                <a:gd name="T20" fmla="*/ 0 w 19"/>
                <a:gd name="T21" fmla="*/ 0 h 135"/>
                <a:gd name="T22" fmla="*/ 0 w 19"/>
                <a:gd name="T23" fmla="*/ 0 h 135"/>
                <a:gd name="T24" fmla="*/ 0 w 19"/>
                <a:gd name="T25" fmla="*/ 0 h 135"/>
                <a:gd name="T26" fmla="*/ 0 w 19"/>
                <a:gd name="T27" fmla="*/ 0 h 135"/>
                <a:gd name="T28" fmla="*/ 0 w 19"/>
                <a:gd name="T29" fmla="*/ 0 h 135"/>
                <a:gd name="T30" fmla="*/ 0 w 19"/>
                <a:gd name="T31" fmla="*/ 0 h 135"/>
                <a:gd name="T32" fmla="*/ 0 w 19"/>
                <a:gd name="T33" fmla="*/ 0 h 135"/>
                <a:gd name="T34" fmla="*/ 0 w 19"/>
                <a:gd name="T35" fmla="*/ 0 h 135"/>
                <a:gd name="T36" fmla="*/ 0 w 19"/>
                <a:gd name="T37" fmla="*/ 0 h 135"/>
                <a:gd name="T38" fmla="*/ 0 w 19"/>
                <a:gd name="T39" fmla="*/ 0 h 135"/>
                <a:gd name="T40" fmla="*/ 0 w 19"/>
                <a:gd name="T41" fmla="*/ 0 h 135"/>
                <a:gd name="T42" fmla="*/ 0 w 19"/>
                <a:gd name="T43" fmla="*/ 0 h 135"/>
                <a:gd name="T44" fmla="*/ 0 w 19"/>
                <a:gd name="T45" fmla="*/ 0 h 135"/>
                <a:gd name="T46" fmla="*/ 0 w 19"/>
                <a:gd name="T47" fmla="*/ 0 h 135"/>
                <a:gd name="T48" fmla="*/ 0 w 19"/>
                <a:gd name="T49" fmla="*/ 0 h 135"/>
                <a:gd name="T50" fmla="*/ 0 w 19"/>
                <a:gd name="T51" fmla="*/ 0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135">
                  <a:moveTo>
                    <a:pt x="0" y="10"/>
                  </a:moveTo>
                  <a:lnTo>
                    <a:pt x="0" y="10"/>
                  </a:lnTo>
                  <a:lnTo>
                    <a:pt x="1" y="7"/>
                  </a:lnTo>
                  <a:lnTo>
                    <a:pt x="2" y="4"/>
                  </a:lnTo>
                  <a:lnTo>
                    <a:pt x="6" y="1"/>
                  </a:lnTo>
                  <a:lnTo>
                    <a:pt x="10" y="0"/>
                  </a:lnTo>
                  <a:lnTo>
                    <a:pt x="14" y="1"/>
                  </a:lnTo>
                  <a:lnTo>
                    <a:pt x="16" y="4"/>
                  </a:lnTo>
                  <a:lnTo>
                    <a:pt x="19" y="7"/>
                  </a:lnTo>
                  <a:lnTo>
                    <a:pt x="19" y="10"/>
                  </a:lnTo>
                  <a:lnTo>
                    <a:pt x="19" y="14"/>
                  </a:lnTo>
                  <a:lnTo>
                    <a:pt x="16" y="17"/>
                  </a:lnTo>
                  <a:lnTo>
                    <a:pt x="14" y="20"/>
                  </a:lnTo>
                  <a:lnTo>
                    <a:pt x="10" y="21"/>
                  </a:lnTo>
                  <a:lnTo>
                    <a:pt x="6" y="20"/>
                  </a:lnTo>
                  <a:lnTo>
                    <a:pt x="2" y="17"/>
                  </a:lnTo>
                  <a:lnTo>
                    <a:pt x="1" y="14"/>
                  </a:lnTo>
                  <a:lnTo>
                    <a:pt x="0" y="10"/>
                  </a:lnTo>
                  <a:close/>
                  <a:moveTo>
                    <a:pt x="2" y="42"/>
                  </a:moveTo>
                  <a:lnTo>
                    <a:pt x="16" y="42"/>
                  </a:lnTo>
                  <a:lnTo>
                    <a:pt x="16" y="135"/>
                  </a:lnTo>
                  <a:lnTo>
                    <a:pt x="2" y="135"/>
                  </a:lnTo>
                  <a:lnTo>
                    <a:pt x="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48" name="Freeform 521"/>
            <p:cNvSpPr>
              <a:spLocks/>
            </p:cNvSpPr>
            <p:nvPr userDrawn="1"/>
          </p:nvSpPr>
          <p:spPr bwMode="auto">
            <a:xfrm>
              <a:off x="1302" y="376"/>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w 19"/>
                <a:gd name="T37" fmla="*/ 0 h 21"/>
                <a:gd name="T38" fmla="*/ 0 w 19"/>
                <a:gd name="T39" fmla="*/ 0 h 21"/>
                <a:gd name="T40" fmla="*/ 0 w 19"/>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 h="21">
                  <a:moveTo>
                    <a:pt x="0" y="10"/>
                  </a:moveTo>
                  <a:lnTo>
                    <a:pt x="0" y="10"/>
                  </a:lnTo>
                  <a:lnTo>
                    <a:pt x="1" y="7"/>
                  </a:lnTo>
                  <a:lnTo>
                    <a:pt x="2" y="4"/>
                  </a:lnTo>
                  <a:lnTo>
                    <a:pt x="6" y="1"/>
                  </a:lnTo>
                  <a:lnTo>
                    <a:pt x="10" y="0"/>
                  </a:lnTo>
                  <a:lnTo>
                    <a:pt x="14" y="1"/>
                  </a:lnTo>
                  <a:lnTo>
                    <a:pt x="16" y="4"/>
                  </a:lnTo>
                  <a:lnTo>
                    <a:pt x="19" y="7"/>
                  </a:lnTo>
                  <a:lnTo>
                    <a:pt x="19" y="10"/>
                  </a:lnTo>
                  <a:lnTo>
                    <a:pt x="19" y="14"/>
                  </a:lnTo>
                  <a:lnTo>
                    <a:pt x="16" y="17"/>
                  </a:lnTo>
                  <a:lnTo>
                    <a:pt x="14" y="20"/>
                  </a:lnTo>
                  <a:lnTo>
                    <a:pt x="10" y="21"/>
                  </a:lnTo>
                  <a:lnTo>
                    <a:pt x="6" y="20"/>
                  </a:lnTo>
                  <a:lnTo>
                    <a:pt x="2" y="17"/>
                  </a:lnTo>
                  <a:lnTo>
                    <a:pt x="1" y="14"/>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49" name="Rectangle 522"/>
            <p:cNvSpPr>
              <a:spLocks noChangeArrowheads="1"/>
            </p:cNvSpPr>
            <p:nvPr userDrawn="1"/>
          </p:nvSpPr>
          <p:spPr bwMode="auto">
            <a:xfrm>
              <a:off x="1303" y="390"/>
              <a:ext cx="5"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50" name="Freeform 523"/>
            <p:cNvSpPr>
              <a:spLocks noEditPoints="1"/>
            </p:cNvSpPr>
            <p:nvPr userDrawn="1"/>
          </p:nvSpPr>
          <p:spPr bwMode="auto">
            <a:xfrm>
              <a:off x="1316" y="389"/>
              <a:ext cx="29" cy="33"/>
            </a:xfrm>
            <a:custGeom>
              <a:avLst/>
              <a:gdLst>
                <a:gd name="T0" fmla="*/ 0 w 86"/>
                <a:gd name="T1" fmla="*/ 0 h 98"/>
                <a:gd name="T2" fmla="*/ 0 w 86"/>
                <a:gd name="T3" fmla="*/ 0 h 98"/>
                <a:gd name="T4" fmla="*/ 0 w 86"/>
                <a:gd name="T5" fmla="*/ 0 h 98"/>
                <a:gd name="T6" fmla="*/ 0 w 86"/>
                <a:gd name="T7" fmla="*/ 0 h 98"/>
                <a:gd name="T8" fmla="*/ 0 w 86"/>
                <a:gd name="T9" fmla="*/ 0 h 98"/>
                <a:gd name="T10" fmla="*/ 0 w 86"/>
                <a:gd name="T11" fmla="*/ 0 h 98"/>
                <a:gd name="T12" fmla="*/ 0 w 86"/>
                <a:gd name="T13" fmla="*/ 0 h 98"/>
                <a:gd name="T14" fmla="*/ 0 w 86"/>
                <a:gd name="T15" fmla="*/ 0 h 98"/>
                <a:gd name="T16" fmla="*/ 0 w 86"/>
                <a:gd name="T17" fmla="*/ 0 h 98"/>
                <a:gd name="T18" fmla="*/ 0 w 86"/>
                <a:gd name="T19" fmla="*/ 0 h 98"/>
                <a:gd name="T20" fmla="*/ 0 w 86"/>
                <a:gd name="T21" fmla="*/ 0 h 98"/>
                <a:gd name="T22" fmla="*/ 0 w 86"/>
                <a:gd name="T23" fmla="*/ 0 h 98"/>
                <a:gd name="T24" fmla="*/ 0 w 86"/>
                <a:gd name="T25" fmla="*/ 0 h 98"/>
                <a:gd name="T26" fmla="*/ 0 w 86"/>
                <a:gd name="T27" fmla="*/ 0 h 98"/>
                <a:gd name="T28" fmla="*/ 0 w 86"/>
                <a:gd name="T29" fmla="*/ 0 h 98"/>
                <a:gd name="T30" fmla="*/ 0 w 86"/>
                <a:gd name="T31" fmla="*/ 0 h 98"/>
                <a:gd name="T32" fmla="*/ 0 w 86"/>
                <a:gd name="T33" fmla="*/ 0 h 98"/>
                <a:gd name="T34" fmla="*/ 0 w 86"/>
                <a:gd name="T35" fmla="*/ 0 h 98"/>
                <a:gd name="T36" fmla="*/ 0 w 86"/>
                <a:gd name="T37" fmla="*/ 0 h 98"/>
                <a:gd name="T38" fmla="*/ 0 w 86"/>
                <a:gd name="T39" fmla="*/ 0 h 98"/>
                <a:gd name="T40" fmla="*/ 0 w 86"/>
                <a:gd name="T41" fmla="*/ 0 h 98"/>
                <a:gd name="T42" fmla="*/ 0 w 86"/>
                <a:gd name="T43" fmla="*/ 0 h 98"/>
                <a:gd name="T44" fmla="*/ 0 w 86"/>
                <a:gd name="T45" fmla="*/ 0 h 98"/>
                <a:gd name="T46" fmla="*/ 0 w 86"/>
                <a:gd name="T47" fmla="*/ 0 h 98"/>
                <a:gd name="T48" fmla="*/ 0 w 86"/>
                <a:gd name="T49" fmla="*/ 0 h 98"/>
                <a:gd name="T50" fmla="*/ 0 w 86"/>
                <a:gd name="T51" fmla="*/ 0 h 98"/>
                <a:gd name="T52" fmla="*/ 0 w 86"/>
                <a:gd name="T53" fmla="*/ 0 h 98"/>
                <a:gd name="T54" fmla="*/ 0 w 86"/>
                <a:gd name="T55" fmla="*/ 0 h 98"/>
                <a:gd name="T56" fmla="*/ 0 w 86"/>
                <a:gd name="T57" fmla="*/ 0 h 98"/>
                <a:gd name="T58" fmla="*/ 0 w 86"/>
                <a:gd name="T59" fmla="*/ 0 h 98"/>
                <a:gd name="T60" fmla="*/ 0 w 86"/>
                <a:gd name="T61" fmla="*/ 0 h 98"/>
                <a:gd name="T62" fmla="*/ 0 w 86"/>
                <a:gd name="T63" fmla="*/ 0 h 98"/>
                <a:gd name="T64" fmla="*/ 0 w 86"/>
                <a:gd name="T65" fmla="*/ 0 h 98"/>
                <a:gd name="T66" fmla="*/ 0 w 86"/>
                <a:gd name="T67" fmla="*/ 0 h 98"/>
                <a:gd name="T68" fmla="*/ 0 w 86"/>
                <a:gd name="T69" fmla="*/ 0 h 98"/>
                <a:gd name="T70" fmla="*/ 0 w 86"/>
                <a:gd name="T71" fmla="*/ 0 h 98"/>
                <a:gd name="T72" fmla="*/ 0 w 86"/>
                <a:gd name="T73" fmla="*/ 0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 h="98">
                  <a:moveTo>
                    <a:pt x="0" y="49"/>
                  </a:moveTo>
                  <a:lnTo>
                    <a:pt x="0" y="49"/>
                  </a:lnTo>
                  <a:lnTo>
                    <a:pt x="0" y="39"/>
                  </a:lnTo>
                  <a:lnTo>
                    <a:pt x="3" y="30"/>
                  </a:lnTo>
                  <a:lnTo>
                    <a:pt x="7" y="22"/>
                  </a:lnTo>
                  <a:lnTo>
                    <a:pt x="12" y="14"/>
                  </a:lnTo>
                  <a:lnTo>
                    <a:pt x="19" y="8"/>
                  </a:lnTo>
                  <a:lnTo>
                    <a:pt x="25" y="4"/>
                  </a:lnTo>
                  <a:lnTo>
                    <a:pt x="34" y="1"/>
                  </a:lnTo>
                  <a:lnTo>
                    <a:pt x="43" y="0"/>
                  </a:lnTo>
                  <a:lnTo>
                    <a:pt x="52" y="1"/>
                  </a:lnTo>
                  <a:lnTo>
                    <a:pt x="61" y="4"/>
                  </a:lnTo>
                  <a:lnTo>
                    <a:pt x="68" y="8"/>
                  </a:lnTo>
                  <a:lnTo>
                    <a:pt x="74" y="14"/>
                  </a:lnTo>
                  <a:lnTo>
                    <a:pt x="79" y="22"/>
                  </a:lnTo>
                  <a:lnTo>
                    <a:pt x="83" y="30"/>
                  </a:lnTo>
                  <a:lnTo>
                    <a:pt x="86" y="39"/>
                  </a:lnTo>
                  <a:lnTo>
                    <a:pt x="86" y="49"/>
                  </a:lnTo>
                  <a:lnTo>
                    <a:pt x="86" y="60"/>
                  </a:lnTo>
                  <a:lnTo>
                    <a:pt x="83" y="69"/>
                  </a:lnTo>
                  <a:lnTo>
                    <a:pt x="79" y="76"/>
                  </a:lnTo>
                  <a:lnTo>
                    <a:pt x="74" y="84"/>
                  </a:lnTo>
                  <a:lnTo>
                    <a:pt x="68" y="89"/>
                  </a:lnTo>
                  <a:lnTo>
                    <a:pt x="61" y="95"/>
                  </a:lnTo>
                  <a:lnTo>
                    <a:pt x="52" y="97"/>
                  </a:lnTo>
                  <a:lnTo>
                    <a:pt x="43" y="98"/>
                  </a:lnTo>
                  <a:lnTo>
                    <a:pt x="34" y="97"/>
                  </a:lnTo>
                  <a:lnTo>
                    <a:pt x="25" y="95"/>
                  </a:lnTo>
                  <a:lnTo>
                    <a:pt x="19" y="89"/>
                  </a:lnTo>
                  <a:lnTo>
                    <a:pt x="12" y="84"/>
                  </a:lnTo>
                  <a:lnTo>
                    <a:pt x="7" y="76"/>
                  </a:lnTo>
                  <a:lnTo>
                    <a:pt x="3" y="69"/>
                  </a:lnTo>
                  <a:lnTo>
                    <a:pt x="0" y="60"/>
                  </a:lnTo>
                  <a:lnTo>
                    <a:pt x="0" y="49"/>
                  </a:lnTo>
                  <a:close/>
                  <a:moveTo>
                    <a:pt x="72" y="49"/>
                  </a:moveTo>
                  <a:lnTo>
                    <a:pt x="72" y="49"/>
                  </a:lnTo>
                  <a:lnTo>
                    <a:pt x="70" y="41"/>
                  </a:lnTo>
                  <a:lnTo>
                    <a:pt x="69" y="35"/>
                  </a:lnTo>
                  <a:lnTo>
                    <a:pt x="66" y="28"/>
                  </a:lnTo>
                  <a:lnTo>
                    <a:pt x="64" y="23"/>
                  </a:lnTo>
                  <a:lnTo>
                    <a:pt x="60" y="18"/>
                  </a:lnTo>
                  <a:lnTo>
                    <a:pt x="55" y="15"/>
                  </a:lnTo>
                  <a:lnTo>
                    <a:pt x="50" y="13"/>
                  </a:lnTo>
                  <a:lnTo>
                    <a:pt x="43" y="13"/>
                  </a:lnTo>
                  <a:lnTo>
                    <a:pt x="37" y="13"/>
                  </a:lnTo>
                  <a:lnTo>
                    <a:pt x="31" y="15"/>
                  </a:lnTo>
                  <a:lnTo>
                    <a:pt x="26" y="18"/>
                  </a:lnTo>
                  <a:lnTo>
                    <a:pt x="22" y="23"/>
                  </a:lnTo>
                  <a:lnTo>
                    <a:pt x="20" y="28"/>
                  </a:lnTo>
                  <a:lnTo>
                    <a:pt x="17" y="35"/>
                  </a:lnTo>
                  <a:lnTo>
                    <a:pt x="16" y="41"/>
                  </a:lnTo>
                  <a:lnTo>
                    <a:pt x="15" y="49"/>
                  </a:lnTo>
                  <a:lnTo>
                    <a:pt x="16" y="57"/>
                  </a:lnTo>
                  <a:lnTo>
                    <a:pt x="17" y="63"/>
                  </a:lnTo>
                  <a:lnTo>
                    <a:pt x="20" y="70"/>
                  </a:lnTo>
                  <a:lnTo>
                    <a:pt x="22" y="75"/>
                  </a:lnTo>
                  <a:lnTo>
                    <a:pt x="26" y="80"/>
                  </a:lnTo>
                  <a:lnTo>
                    <a:pt x="31" y="83"/>
                  </a:lnTo>
                  <a:lnTo>
                    <a:pt x="37" y="85"/>
                  </a:lnTo>
                  <a:lnTo>
                    <a:pt x="43" y="85"/>
                  </a:lnTo>
                  <a:lnTo>
                    <a:pt x="50" y="85"/>
                  </a:lnTo>
                  <a:lnTo>
                    <a:pt x="55" y="83"/>
                  </a:lnTo>
                  <a:lnTo>
                    <a:pt x="60" y="80"/>
                  </a:lnTo>
                  <a:lnTo>
                    <a:pt x="64" y="75"/>
                  </a:lnTo>
                  <a:lnTo>
                    <a:pt x="66" y="70"/>
                  </a:lnTo>
                  <a:lnTo>
                    <a:pt x="69" y="63"/>
                  </a:lnTo>
                  <a:lnTo>
                    <a:pt x="70" y="57"/>
                  </a:lnTo>
                  <a:lnTo>
                    <a:pt x="72"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51" name="Freeform 524"/>
            <p:cNvSpPr>
              <a:spLocks/>
            </p:cNvSpPr>
            <p:nvPr userDrawn="1"/>
          </p:nvSpPr>
          <p:spPr bwMode="auto">
            <a:xfrm>
              <a:off x="1316" y="389"/>
              <a:ext cx="29" cy="33"/>
            </a:xfrm>
            <a:custGeom>
              <a:avLst/>
              <a:gdLst>
                <a:gd name="T0" fmla="*/ 0 w 86"/>
                <a:gd name="T1" fmla="*/ 0 h 98"/>
                <a:gd name="T2" fmla="*/ 0 w 86"/>
                <a:gd name="T3" fmla="*/ 0 h 98"/>
                <a:gd name="T4" fmla="*/ 0 w 86"/>
                <a:gd name="T5" fmla="*/ 0 h 98"/>
                <a:gd name="T6" fmla="*/ 0 w 86"/>
                <a:gd name="T7" fmla="*/ 0 h 98"/>
                <a:gd name="T8" fmla="*/ 0 w 86"/>
                <a:gd name="T9" fmla="*/ 0 h 98"/>
                <a:gd name="T10" fmla="*/ 0 w 86"/>
                <a:gd name="T11" fmla="*/ 0 h 98"/>
                <a:gd name="T12" fmla="*/ 0 w 86"/>
                <a:gd name="T13" fmla="*/ 0 h 98"/>
                <a:gd name="T14" fmla="*/ 0 w 86"/>
                <a:gd name="T15" fmla="*/ 0 h 98"/>
                <a:gd name="T16" fmla="*/ 0 w 86"/>
                <a:gd name="T17" fmla="*/ 0 h 98"/>
                <a:gd name="T18" fmla="*/ 0 w 86"/>
                <a:gd name="T19" fmla="*/ 0 h 98"/>
                <a:gd name="T20" fmla="*/ 0 w 86"/>
                <a:gd name="T21" fmla="*/ 0 h 98"/>
                <a:gd name="T22" fmla="*/ 0 w 86"/>
                <a:gd name="T23" fmla="*/ 0 h 98"/>
                <a:gd name="T24" fmla="*/ 0 w 86"/>
                <a:gd name="T25" fmla="*/ 0 h 98"/>
                <a:gd name="T26" fmla="*/ 0 w 86"/>
                <a:gd name="T27" fmla="*/ 0 h 98"/>
                <a:gd name="T28" fmla="*/ 0 w 86"/>
                <a:gd name="T29" fmla="*/ 0 h 98"/>
                <a:gd name="T30" fmla="*/ 0 w 86"/>
                <a:gd name="T31" fmla="*/ 0 h 98"/>
                <a:gd name="T32" fmla="*/ 0 w 86"/>
                <a:gd name="T33" fmla="*/ 0 h 98"/>
                <a:gd name="T34" fmla="*/ 0 w 86"/>
                <a:gd name="T35" fmla="*/ 0 h 98"/>
                <a:gd name="T36" fmla="*/ 0 w 86"/>
                <a:gd name="T37" fmla="*/ 0 h 98"/>
                <a:gd name="T38" fmla="*/ 0 w 86"/>
                <a:gd name="T39" fmla="*/ 0 h 98"/>
                <a:gd name="T40" fmla="*/ 0 w 86"/>
                <a:gd name="T41" fmla="*/ 0 h 98"/>
                <a:gd name="T42" fmla="*/ 0 w 86"/>
                <a:gd name="T43" fmla="*/ 0 h 98"/>
                <a:gd name="T44" fmla="*/ 0 w 86"/>
                <a:gd name="T45" fmla="*/ 0 h 98"/>
                <a:gd name="T46" fmla="*/ 0 w 86"/>
                <a:gd name="T47" fmla="*/ 0 h 98"/>
                <a:gd name="T48" fmla="*/ 0 w 86"/>
                <a:gd name="T49" fmla="*/ 0 h 98"/>
                <a:gd name="T50" fmla="*/ 0 w 86"/>
                <a:gd name="T51" fmla="*/ 0 h 98"/>
                <a:gd name="T52" fmla="*/ 0 w 86"/>
                <a:gd name="T53" fmla="*/ 0 h 98"/>
                <a:gd name="T54" fmla="*/ 0 w 86"/>
                <a:gd name="T55" fmla="*/ 0 h 98"/>
                <a:gd name="T56" fmla="*/ 0 w 86"/>
                <a:gd name="T57" fmla="*/ 0 h 98"/>
                <a:gd name="T58" fmla="*/ 0 w 86"/>
                <a:gd name="T59" fmla="*/ 0 h 98"/>
                <a:gd name="T60" fmla="*/ 0 w 86"/>
                <a:gd name="T61" fmla="*/ 0 h 98"/>
                <a:gd name="T62" fmla="*/ 0 w 86"/>
                <a:gd name="T63" fmla="*/ 0 h 98"/>
                <a:gd name="T64" fmla="*/ 0 w 86"/>
                <a:gd name="T65" fmla="*/ 0 h 98"/>
                <a:gd name="T66" fmla="*/ 0 w 86"/>
                <a:gd name="T67" fmla="*/ 0 h 98"/>
                <a:gd name="T68" fmla="*/ 0 w 86"/>
                <a:gd name="T69" fmla="*/ 0 h 98"/>
                <a:gd name="T70" fmla="*/ 0 w 86"/>
                <a:gd name="T71" fmla="*/ 0 h 98"/>
                <a:gd name="T72" fmla="*/ 0 w 86"/>
                <a:gd name="T73" fmla="*/ 0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 h="98">
                  <a:moveTo>
                    <a:pt x="0" y="49"/>
                  </a:moveTo>
                  <a:lnTo>
                    <a:pt x="0" y="49"/>
                  </a:lnTo>
                  <a:lnTo>
                    <a:pt x="0" y="39"/>
                  </a:lnTo>
                  <a:lnTo>
                    <a:pt x="3" y="30"/>
                  </a:lnTo>
                  <a:lnTo>
                    <a:pt x="7" y="22"/>
                  </a:lnTo>
                  <a:lnTo>
                    <a:pt x="12" y="14"/>
                  </a:lnTo>
                  <a:lnTo>
                    <a:pt x="19" y="8"/>
                  </a:lnTo>
                  <a:lnTo>
                    <a:pt x="25" y="4"/>
                  </a:lnTo>
                  <a:lnTo>
                    <a:pt x="34" y="1"/>
                  </a:lnTo>
                  <a:lnTo>
                    <a:pt x="43" y="0"/>
                  </a:lnTo>
                  <a:lnTo>
                    <a:pt x="52" y="1"/>
                  </a:lnTo>
                  <a:lnTo>
                    <a:pt x="61" y="4"/>
                  </a:lnTo>
                  <a:lnTo>
                    <a:pt x="68" y="8"/>
                  </a:lnTo>
                  <a:lnTo>
                    <a:pt x="74" y="14"/>
                  </a:lnTo>
                  <a:lnTo>
                    <a:pt x="79" y="22"/>
                  </a:lnTo>
                  <a:lnTo>
                    <a:pt x="83" y="30"/>
                  </a:lnTo>
                  <a:lnTo>
                    <a:pt x="86" y="39"/>
                  </a:lnTo>
                  <a:lnTo>
                    <a:pt x="86" y="49"/>
                  </a:lnTo>
                  <a:lnTo>
                    <a:pt x="86" y="60"/>
                  </a:lnTo>
                  <a:lnTo>
                    <a:pt x="83" y="69"/>
                  </a:lnTo>
                  <a:lnTo>
                    <a:pt x="79" y="76"/>
                  </a:lnTo>
                  <a:lnTo>
                    <a:pt x="74" y="84"/>
                  </a:lnTo>
                  <a:lnTo>
                    <a:pt x="68" y="89"/>
                  </a:lnTo>
                  <a:lnTo>
                    <a:pt x="61" y="95"/>
                  </a:lnTo>
                  <a:lnTo>
                    <a:pt x="52" y="97"/>
                  </a:lnTo>
                  <a:lnTo>
                    <a:pt x="43" y="98"/>
                  </a:lnTo>
                  <a:lnTo>
                    <a:pt x="34" y="97"/>
                  </a:lnTo>
                  <a:lnTo>
                    <a:pt x="25" y="95"/>
                  </a:lnTo>
                  <a:lnTo>
                    <a:pt x="19" y="89"/>
                  </a:lnTo>
                  <a:lnTo>
                    <a:pt x="12" y="84"/>
                  </a:lnTo>
                  <a:lnTo>
                    <a:pt x="7" y="76"/>
                  </a:lnTo>
                  <a:lnTo>
                    <a:pt x="3" y="69"/>
                  </a:lnTo>
                  <a:lnTo>
                    <a:pt x="0" y="60"/>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52" name="Freeform 525"/>
            <p:cNvSpPr>
              <a:spLocks/>
            </p:cNvSpPr>
            <p:nvPr userDrawn="1"/>
          </p:nvSpPr>
          <p:spPr bwMode="auto">
            <a:xfrm>
              <a:off x="1321" y="393"/>
              <a:ext cx="19" cy="24"/>
            </a:xfrm>
            <a:custGeom>
              <a:avLst/>
              <a:gdLst>
                <a:gd name="T0" fmla="*/ 0 w 57"/>
                <a:gd name="T1" fmla="*/ 0 h 72"/>
                <a:gd name="T2" fmla="*/ 0 w 57"/>
                <a:gd name="T3" fmla="*/ 0 h 72"/>
                <a:gd name="T4" fmla="*/ 0 w 57"/>
                <a:gd name="T5" fmla="*/ 0 h 72"/>
                <a:gd name="T6" fmla="*/ 0 w 57"/>
                <a:gd name="T7" fmla="*/ 0 h 72"/>
                <a:gd name="T8" fmla="*/ 0 w 57"/>
                <a:gd name="T9" fmla="*/ 0 h 72"/>
                <a:gd name="T10" fmla="*/ 0 w 57"/>
                <a:gd name="T11" fmla="*/ 0 h 72"/>
                <a:gd name="T12" fmla="*/ 0 w 57"/>
                <a:gd name="T13" fmla="*/ 0 h 72"/>
                <a:gd name="T14" fmla="*/ 0 w 57"/>
                <a:gd name="T15" fmla="*/ 0 h 72"/>
                <a:gd name="T16" fmla="*/ 0 w 57"/>
                <a:gd name="T17" fmla="*/ 0 h 72"/>
                <a:gd name="T18" fmla="*/ 0 w 57"/>
                <a:gd name="T19" fmla="*/ 0 h 72"/>
                <a:gd name="T20" fmla="*/ 0 w 57"/>
                <a:gd name="T21" fmla="*/ 0 h 72"/>
                <a:gd name="T22" fmla="*/ 0 w 57"/>
                <a:gd name="T23" fmla="*/ 0 h 72"/>
                <a:gd name="T24" fmla="*/ 0 w 57"/>
                <a:gd name="T25" fmla="*/ 0 h 72"/>
                <a:gd name="T26" fmla="*/ 0 w 57"/>
                <a:gd name="T27" fmla="*/ 0 h 72"/>
                <a:gd name="T28" fmla="*/ 0 w 57"/>
                <a:gd name="T29" fmla="*/ 0 h 72"/>
                <a:gd name="T30" fmla="*/ 0 w 57"/>
                <a:gd name="T31" fmla="*/ 0 h 72"/>
                <a:gd name="T32" fmla="*/ 0 w 57"/>
                <a:gd name="T33" fmla="*/ 0 h 72"/>
                <a:gd name="T34" fmla="*/ 0 w 57"/>
                <a:gd name="T35" fmla="*/ 0 h 72"/>
                <a:gd name="T36" fmla="*/ 0 w 57"/>
                <a:gd name="T37" fmla="*/ 0 h 72"/>
                <a:gd name="T38" fmla="*/ 0 w 57"/>
                <a:gd name="T39" fmla="*/ 0 h 72"/>
                <a:gd name="T40" fmla="*/ 0 w 57"/>
                <a:gd name="T41" fmla="*/ 0 h 72"/>
                <a:gd name="T42" fmla="*/ 0 w 57"/>
                <a:gd name="T43" fmla="*/ 0 h 72"/>
                <a:gd name="T44" fmla="*/ 0 w 57"/>
                <a:gd name="T45" fmla="*/ 0 h 72"/>
                <a:gd name="T46" fmla="*/ 0 w 57"/>
                <a:gd name="T47" fmla="*/ 0 h 72"/>
                <a:gd name="T48" fmla="*/ 0 w 57"/>
                <a:gd name="T49" fmla="*/ 0 h 72"/>
                <a:gd name="T50" fmla="*/ 0 w 57"/>
                <a:gd name="T51" fmla="*/ 0 h 72"/>
                <a:gd name="T52" fmla="*/ 0 w 57"/>
                <a:gd name="T53" fmla="*/ 0 h 72"/>
                <a:gd name="T54" fmla="*/ 0 w 57"/>
                <a:gd name="T55" fmla="*/ 0 h 72"/>
                <a:gd name="T56" fmla="*/ 0 w 57"/>
                <a:gd name="T57" fmla="*/ 0 h 72"/>
                <a:gd name="T58" fmla="*/ 0 w 57"/>
                <a:gd name="T59" fmla="*/ 0 h 72"/>
                <a:gd name="T60" fmla="*/ 0 w 57"/>
                <a:gd name="T61" fmla="*/ 0 h 72"/>
                <a:gd name="T62" fmla="*/ 0 w 57"/>
                <a:gd name="T63" fmla="*/ 0 h 72"/>
                <a:gd name="T64" fmla="*/ 0 w 57"/>
                <a:gd name="T65" fmla="*/ 0 h 72"/>
                <a:gd name="T66" fmla="*/ 0 w 57"/>
                <a:gd name="T67" fmla="*/ 0 h 72"/>
                <a:gd name="T68" fmla="*/ 0 w 57"/>
                <a:gd name="T69" fmla="*/ 0 h 72"/>
                <a:gd name="T70" fmla="*/ 0 w 57"/>
                <a:gd name="T71" fmla="*/ 0 h 72"/>
                <a:gd name="T72" fmla="*/ 0 w 57"/>
                <a:gd name="T73" fmla="*/ 0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7" h="72">
                  <a:moveTo>
                    <a:pt x="57" y="36"/>
                  </a:moveTo>
                  <a:lnTo>
                    <a:pt x="57" y="36"/>
                  </a:lnTo>
                  <a:lnTo>
                    <a:pt x="55" y="28"/>
                  </a:lnTo>
                  <a:lnTo>
                    <a:pt x="54" y="22"/>
                  </a:lnTo>
                  <a:lnTo>
                    <a:pt x="51" y="15"/>
                  </a:lnTo>
                  <a:lnTo>
                    <a:pt x="49" y="10"/>
                  </a:lnTo>
                  <a:lnTo>
                    <a:pt x="45" y="5"/>
                  </a:lnTo>
                  <a:lnTo>
                    <a:pt x="40" y="2"/>
                  </a:lnTo>
                  <a:lnTo>
                    <a:pt x="35" y="0"/>
                  </a:lnTo>
                  <a:lnTo>
                    <a:pt x="28" y="0"/>
                  </a:lnTo>
                  <a:lnTo>
                    <a:pt x="22" y="0"/>
                  </a:lnTo>
                  <a:lnTo>
                    <a:pt x="16" y="2"/>
                  </a:lnTo>
                  <a:lnTo>
                    <a:pt x="11" y="5"/>
                  </a:lnTo>
                  <a:lnTo>
                    <a:pt x="7" y="10"/>
                  </a:lnTo>
                  <a:lnTo>
                    <a:pt x="5" y="15"/>
                  </a:lnTo>
                  <a:lnTo>
                    <a:pt x="2" y="22"/>
                  </a:lnTo>
                  <a:lnTo>
                    <a:pt x="1" y="28"/>
                  </a:lnTo>
                  <a:lnTo>
                    <a:pt x="0" y="36"/>
                  </a:lnTo>
                  <a:lnTo>
                    <a:pt x="1" y="44"/>
                  </a:lnTo>
                  <a:lnTo>
                    <a:pt x="2" y="50"/>
                  </a:lnTo>
                  <a:lnTo>
                    <a:pt x="5" y="57"/>
                  </a:lnTo>
                  <a:lnTo>
                    <a:pt x="7" y="62"/>
                  </a:lnTo>
                  <a:lnTo>
                    <a:pt x="11" y="67"/>
                  </a:lnTo>
                  <a:lnTo>
                    <a:pt x="16" y="70"/>
                  </a:lnTo>
                  <a:lnTo>
                    <a:pt x="22" y="72"/>
                  </a:lnTo>
                  <a:lnTo>
                    <a:pt x="28" y="72"/>
                  </a:lnTo>
                  <a:lnTo>
                    <a:pt x="35" y="72"/>
                  </a:lnTo>
                  <a:lnTo>
                    <a:pt x="40" y="70"/>
                  </a:lnTo>
                  <a:lnTo>
                    <a:pt x="45" y="67"/>
                  </a:lnTo>
                  <a:lnTo>
                    <a:pt x="49" y="62"/>
                  </a:lnTo>
                  <a:lnTo>
                    <a:pt x="51" y="57"/>
                  </a:lnTo>
                  <a:lnTo>
                    <a:pt x="54" y="50"/>
                  </a:lnTo>
                  <a:lnTo>
                    <a:pt x="55" y="44"/>
                  </a:lnTo>
                  <a:lnTo>
                    <a:pt x="57"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53" name="Freeform 526"/>
            <p:cNvSpPr>
              <a:spLocks/>
            </p:cNvSpPr>
            <p:nvPr userDrawn="1"/>
          </p:nvSpPr>
          <p:spPr bwMode="auto">
            <a:xfrm>
              <a:off x="1353" y="389"/>
              <a:ext cx="24" cy="32"/>
            </a:xfrm>
            <a:custGeom>
              <a:avLst/>
              <a:gdLst>
                <a:gd name="T0" fmla="*/ 0 w 74"/>
                <a:gd name="T1" fmla="*/ 0 h 96"/>
                <a:gd name="T2" fmla="*/ 0 w 74"/>
                <a:gd name="T3" fmla="*/ 0 h 96"/>
                <a:gd name="T4" fmla="*/ 0 w 74"/>
                <a:gd name="T5" fmla="*/ 0 h 96"/>
                <a:gd name="T6" fmla="*/ 0 w 74"/>
                <a:gd name="T7" fmla="*/ 0 h 96"/>
                <a:gd name="T8" fmla="*/ 0 w 74"/>
                <a:gd name="T9" fmla="*/ 0 h 96"/>
                <a:gd name="T10" fmla="*/ 0 w 74"/>
                <a:gd name="T11" fmla="*/ 0 h 96"/>
                <a:gd name="T12" fmla="*/ 0 w 74"/>
                <a:gd name="T13" fmla="*/ 0 h 96"/>
                <a:gd name="T14" fmla="*/ 0 w 74"/>
                <a:gd name="T15" fmla="*/ 0 h 96"/>
                <a:gd name="T16" fmla="*/ 0 w 74"/>
                <a:gd name="T17" fmla="*/ 0 h 96"/>
                <a:gd name="T18" fmla="*/ 0 w 74"/>
                <a:gd name="T19" fmla="*/ 0 h 96"/>
                <a:gd name="T20" fmla="*/ 0 w 74"/>
                <a:gd name="T21" fmla="*/ 0 h 96"/>
                <a:gd name="T22" fmla="*/ 0 w 74"/>
                <a:gd name="T23" fmla="*/ 0 h 96"/>
                <a:gd name="T24" fmla="*/ 0 w 74"/>
                <a:gd name="T25" fmla="*/ 0 h 96"/>
                <a:gd name="T26" fmla="*/ 0 w 74"/>
                <a:gd name="T27" fmla="*/ 0 h 96"/>
                <a:gd name="T28" fmla="*/ 0 w 74"/>
                <a:gd name="T29" fmla="*/ 0 h 96"/>
                <a:gd name="T30" fmla="*/ 0 w 74"/>
                <a:gd name="T31" fmla="*/ 0 h 96"/>
                <a:gd name="T32" fmla="*/ 0 w 74"/>
                <a:gd name="T33" fmla="*/ 0 h 96"/>
                <a:gd name="T34" fmla="*/ 0 w 74"/>
                <a:gd name="T35" fmla="*/ 0 h 96"/>
                <a:gd name="T36" fmla="*/ 0 w 74"/>
                <a:gd name="T37" fmla="*/ 0 h 96"/>
                <a:gd name="T38" fmla="*/ 0 w 74"/>
                <a:gd name="T39" fmla="*/ 0 h 96"/>
                <a:gd name="T40" fmla="*/ 0 w 74"/>
                <a:gd name="T41" fmla="*/ 0 h 96"/>
                <a:gd name="T42" fmla="*/ 0 w 74"/>
                <a:gd name="T43" fmla="*/ 0 h 96"/>
                <a:gd name="T44" fmla="*/ 0 w 74"/>
                <a:gd name="T45" fmla="*/ 0 h 96"/>
                <a:gd name="T46" fmla="*/ 0 w 74"/>
                <a:gd name="T47" fmla="*/ 0 h 96"/>
                <a:gd name="T48" fmla="*/ 0 w 74"/>
                <a:gd name="T49" fmla="*/ 0 h 96"/>
                <a:gd name="T50" fmla="*/ 0 w 74"/>
                <a:gd name="T51" fmla="*/ 0 h 96"/>
                <a:gd name="T52" fmla="*/ 0 w 74"/>
                <a:gd name="T53" fmla="*/ 0 h 96"/>
                <a:gd name="T54" fmla="*/ 0 w 74"/>
                <a:gd name="T55" fmla="*/ 0 h 96"/>
                <a:gd name="T56" fmla="*/ 0 w 74"/>
                <a:gd name="T57" fmla="*/ 0 h 96"/>
                <a:gd name="T58" fmla="*/ 0 w 74"/>
                <a:gd name="T59" fmla="*/ 0 h 96"/>
                <a:gd name="T60" fmla="*/ 0 w 74"/>
                <a:gd name="T61" fmla="*/ 0 h 96"/>
                <a:gd name="T62" fmla="*/ 0 w 74"/>
                <a:gd name="T63" fmla="*/ 0 h 96"/>
                <a:gd name="T64" fmla="*/ 0 w 74"/>
                <a:gd name="T65" fmla="*/ 0 h 96"/>
                <a:gd name="T66" fmla="*/ 0 w 74"/>
                <a:gd name="T67" fmla="*/ 0 h 96"/>
                <a:gd name="T68" fmla="*/ 0 w 74"/>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4" h="96">
                  <a:moveTo>
                    <a:pt x="0" y="3"/>
                  </a:moveTo>
                  <a:lnTo>
                    <a:pt x="12" y="3"/>
                  </a:lnTo>
                  <a:lnTo>
                    <a:pt x="15" y="14"/>
                  </a:lnTo>
                  <a:lnTo>
                    <a:pt x="22" y="9"/>
                  </a:lnTo>
                  <a:lnTo>
                    <a:pt x="30" y="4"/>
                  </a:lnTo>
                  <a:lnTo>
                    <a:pt x="38" y="1"/>
                  </a:lnTo>
                  <a:lnTo>
                    <a:pt x="47" y="0"/>
                  </a:lnTo>
                  <a:lnTo>
                    <a:pt x="52" y="0"/>
                  </a:lnTo>
                  <a:lnTo>
                    <a:pt x="57" y="3"/>
                  </a:lnTo>
                  <a:lnTo>
                    <a:pt x="62" y="4"/>
                  </a:lnTo>
                  <a:lnTo>
                    <a:pt x="66" y="8"/>
                  </a:lnTo>
                  <a:lnTo>
                    <a:pt x="70" y="12"/>
                  </a:lnTo>
                  <a:lnTo>
                    <a:pt x="73" y="18"/>
                  </a:lnTo>
                  <a:lnTo>
                    <a:pt x="74" y="25"/>
                  </a:lnTo>
                  <a:lnTo>
                    <a:pt x="74" y="32"/>
                  </a:lnTo>
                  <a:lnTo>
                    <a:pt x="74" y="96"/>
                  </a:lnTo>
                  <a:lnTo>
                    <a:pt x="60" y="96"/>
                  </a:lnTo>
                  <a:lnTo>
                    <a:pt x="60" y="38"/>
                  </a:lnTo>
                  <a:lnTo>
                    <a:pt x="60" y="28"/>
                  </a:lnTo>
                  <a:lnTo>
                    <a:pt x="57" y="21"/>
                  </a:lnTo>
                  <a:lnTo>
                    <a:pt x="55" y="17"/>
                  </a:lnTo>
                  <a:lnTo>
                    <a:pt x="52" y="15"/>
                  </a:lnTo>
                  <a:lnTo>
                    <a:pt x="48" y="14"/>
                  </a:lnTo>
                  <a:lnTo>
                    <a:pt x="43" y="13"/>
                  </a:lnTo>
                  <a:lnTo>
                    <a:pt x="35" y="14"/>
                  </a:lnTo>
                  <a:lnTo>
                    <a:pt x="29" y="17"/>
                  </a:lnTo>
                  <a:lnTo>
                    <a:pt x="21" y="22"/>
                  </a:lnTo>
                  <a:lnTo>
                    <a:pt x="15" y="27"/>
                  </a:lnTo>
                  <a:lnTo>
                    <a:pt x="15" y="96"/>
                  </a:lnTo>
                  <a:lnTo>
                    <a:pt x="0" y="96"/>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grpSp>
      <p:grpSp>
        <p:nvGrpSpPr>
          <p:cNvPr id="254" name="Group 20"/>
          <p:cNvGrpSpPr>
            <a:grpSpLocks/>
          </p:cNvGrpSpPr>
          <p:nvPr userDrawn="1"/>
        </p:nvGrpSpPr>
        <p:grpSpPr bwMode="auto">
          <a:xfrm>
            <a:off x="-7938" y="1835944"/>
            <a:ext cx="9156701" cy="3307556"/>
            <a:chOff x="-5" y="1542"/>
            <a:chExt cx="5768" cy="2778"/>
          </a:xfrm>
        </p:grpSpPr>
        <p:sp>
          <p:nvSpPr>
            <p:cNvPr id="255" name="Freeform 21"/>
            <p:cNvSpPr>
              <a:spLocks/>
            </p:cNvSpPr>
            <p:nvPr userDrawn="1"/>
          </p:nvSpPr>
          <p:spPr bwMode="auto">
            <a:xfrm>
              <a:off x="-5" y="1542"/>
              <a:ext cx="5768" cy="2778"/>
            </a:xfrm>
            <a:custGeom>
              <a:avLst/>
              <a:gdLst>
                <a:gd name="T0" fmla="*/ 0 w 5760"/>
                <a:gd name="T1" fmla="*/ 0 h 2778"/>
                <a:gd name="T2" fmla="*/ 5871 w 5760"/>
                <a:gd name="T3" fmla="*/ 2778 h 2778"/>
                <a:gd name="T4" fmla="*/ 5872 w 5760"/>
                <a:gd name="T5" fmla="*/ 53 h 2778"/>
                <a:gd name="T6" fmla="*/ 5862 w 5760"/>
                <a:gd name="T7" fmla="*/ 194 h 2778"/>
                <a:gd name="T8" fmla="*/ 5845 w 5760"/>
                <a:gd name="T9" fmla="*/ 341 h 2778"/>
                <a:gd name="T10" fmla="*/ 5816 w 5760"/>
                <a:gd name="T11" fmla="*/ 491 h 2778"/>
                <a:gd name="T12" fmla="*/ 5775 w 5760"/>
                <a:gd name="T13" fmla="*/ 641 h 2778"/>
                <a:gd name="T14" fmla="*/ 5717 w 5760"/>
                <a:gd name="T15" fmla="*/ 787 h 2778"/>
                <a:gd name="T16" fmla="*/ 5661 w 5760"/>
                <a:gd name="T17" fmla="*/ 891 h 2778"/>
                <a:gd name="T18" fmla="*/ 5620 w 5760"/>
                <a:gd name="T19" fmla="*/ 956 h 2778"/>
                <a:gd name="T20" fmla="*/ 5572 w 5760"/>
                <a:gd name="T21" fmla="*/ 1017 h 2778"/>
                <a:gd name="T22" fmla="*/ 5519 w 5760"/>
                <a:gd name="T23" fmla="*/ 1075 h 2778"/>
                <a:gd name="T24" fmla="*/ 5450 w 5760"/>
                <a:gd name="T25" fmla="*/ 1128 h 2778"/>
                <a:gd name="T26" fmla="*/ 5414 w 5760"/>
                <a:gd name="T27" fmla="*/ 1152 h 2778"/>
                <a:gd name="T28" fmla="*/ 5146 w 5760"/>
                <a:gd name="T29" fmla="*/ 1331 h 2778"/>
                <a:gd name="T30" fmla="*/ 4796 w 5760"/>
                <a:gd name="T31" fmla="*/ 1549 h 2778"/>
                <a:gd name="T32" fmla="*/ 4385 w 5760"/>
                <a:gd name="T33" fmla="*/ 1789 h 2778"/>
                <a:gd name="T34" fmla="*/ 3574 w 5760"/>
                <a:gd name="T35" fmla="*/ 2246 h 2778"/>
                <a:gd name="T36" fmla="*/ 2941 w 5760"/>
                <a:gd name="T37" fmla="*/ 2595 h 2778"/>
                <a:gd name="T38" fmla="*/ 2638 w 5760"/>
                <a:gd name="T39" fmla="*/ 2425 h 2778"/>
                <a:gd name="T40" fmla="*/ 1920 w 5760"/>
                <a:gd name="T41" fmla="*/ 2026 h 2778"/>
                <a:gd name="T42" fmla="*/ 1294 w 5760"/>
                <a:gd name="T43" fmla="*/ 1668 h 2778"/>
                <a:gd name="T44" fmla="*/ 900 w 5760"/>
                <a:gd name="T45" fmla="*/ 1438 h 2778"/>
                <a:gd name="T46" fmla="*/ 588 w 5760"/>
                <a:gd name="T47" fmla="*/ 1237 h 2778"/>
                <a:gd name="T48" fmla="*/ 469 w 5760"/>
                <a:gd name="T49" fmla="*/ 1152 h 2778"/>
                <a:gd name="T50" fmla="*/ 401 w 5760"/>
                <a:gd name="T51" fmla="*/ 1099 h 2778"/>
                <a:gd name="T52" fmla="*/ 329 w 5760"/>
                <a:gd name="T53" fmla="*/ 1041 h 2778"/>
                <a:gd name="T54" fmla="*/ 276 w 5760"/>
                <a:gd name="T55" fmla="*/ 978 h 2778"/>
                <a:gd name="T56" fmla="*/ 230 w 5760"/>
                <a:gd name="T57" fmla="*/ 910 h 2778"/>
                <a:gd name="T58" fmla="*/ 189 w 5760"/>
                <a:gd name="T59" fmla="*/ 840 h 2778"/>
                <a:gd name="T60" fmla="*/ 121 w 5760"/>
                <a:gd name="T61" fmla="*/ 690 h 2778"/>
                <a:gd name="T62" fmla="*/ 73 w 5760"/>
                <a:gd name="T63" fmla="*/ 532 h 2778"/>
                <a:gd name="T64" fmla="*/ 41 w 5760"/>
                <a:gd name="T65" fmla="*/ 375 h 2778"/>
                <a:gd name="T66" fmla="*/ 19 w 5760"/>
                <a:gd name="T67" fmla="*/ 218 h 2778"/>
                <a:gd name="T68" fmla="*/ 7 w 5760"/>
                <a:gd name="T69" fmla="*/ 70 h 27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60" h="2778">
                  <a:moveTo>
                    <a:pt x="5" y="0"/>
                  </a:moveTo>
                  <a:lnTo>
                    <a:pt x="0" y="0"/>
                  </a:lnTo>
                  <a:lnTo>
                    <a:pt x="0" y="2774"/>
                  </a:lnTo>
                  <a:lnTo>
                    <a:pt x="5759" y="2778"/>
                  </a:lnTo>
                  <a:lnTo>
                    <a:pt x="5760" y="53"/>
                  </a:lnTo>
                  <a:lnTo>
                    <a:pt x="5758" y="123"/>
                  </a:lnTo>
                  <a:lnTo>
                    <a:pt x="5750" y="194"/>
                  </a:lnTo>
                  <a:lnTo>
                    <a:pt x="5743" y="266"/>
                  </a:lnTo>
                  <a:lnTo>
                    <a:pt x="5733" y="341"/>
                  </a:lnTo>
                  <a:lnTo>
                    <a:pt x="5721" y="416"/>
                  </a:lnTo>
                  <a:lnTo>
                    <a:pt x="5704" y="491"/>
                  </a:lnTo>
                  <a:lnTo>
                    <a:pt x="5685" y="566"/>
                  </a:lnTo>
                  <a:lnTo>
                    <a:pt x="5663" y="641"/>
                  </a:lnTo>
                  <a:lnTo>
                    <a:pt x="5637" y="716"/>
                  </a:lnTo>
                  <a:lnTo>
                    <a:pt x="5605" y="787"/>
                  </a:lnTo>
                  <a:lnTo>
                    <a:pt x="5569" y="857"/>
                  </a:lnTo>
                  <a:lnTo>
                    <a:pt x="5549" y="891"/>
                  </a:lnTo>
                  <a:lnTo>
                    <a:pt x="5530" y="922"/>
                  </a:lnTo>
                  <a:lnTo>
                    <a:pt x="5508" y="956"/>
                  </a:lnTo>
                  <a:lnTo>
                    <a:pt x="5484" y="987"/>
                  </a:lnTo>
                  <a:lnTo>
                    <a:pt x="5460" y="1017"/>
                  </a:lnTo>
                  <a:lnTo>
                    <a:pt x="5433" y="1046"/>
                  </a:lnTo>
                  <a:lnTo>
                    <a:pt x="5407" y="1075"/>
                  </a:lnTo>
                  <a:lnTo>
                    <a:pt x="5378" y="1101"/>
                  </a:lnTo>
                  <a:lnTo>
                    <a:pt x="5346" y="1128"/>
                  </a:lnTo>
                  <a:lnTo>
                    <a:pt x="5315" y="1152"/>
                  </a:lnTo>
                  <a:lnTo>
                    <a:pt x="5194" y="1237"/>
                  </a:lnTo>
                  <a:lnTo>
                    <a:pt x="5048" y="1331"/>
                  </a:lnTo>
                  <a:lnTo>
                    <a:pt x="4881" y="1438"/>
                  </a:lnTo>
                  <a:lnTo>
                    <a:pt x="4698" y="1549"/>
                  </a:lnTo>
                  <a:lnTo>
                    <a:pt x="4504" y="1668"/>
                  </a:lnTo>
                  <a:lnTo>
                    <a:pt x="4301" y="1789"/>
                  </a:lnTo>
                  <a:lnTo>
                    <a:pt x="3889" y="2026"/>
                  </a:lnTo>
                  <a:lnTo>
                    <a:pt x="3504" y="2246"/>
                  </a:lnTo>
                  <a:lnTo>
                    <a:pt x="3185" y="2425"/>
                  </a:lnTo>
                  <a:lnTo>
                    <a:pt x="2885" y="2595"/>
                  </a:lnTo>
                  <a:lnTo>
                    <a:pt x="2582" y="2425"/>
                  </a:lnTo>
                  <a:lnTo>
                    <a:pt x="2263" y="2246"/>
                  </a:lnTo>
                  <a:lnTo>
                    <a:pt x="1878" y="2026"/>
                  </a:lnTo>
                  <a:lnTo>
                    <a:pt x="1469" y="1789"/>
                  </a:lnTo>
                  <a:lnTo>
                    <a:pt x="1266" y="1668"/>
                  </a:lnTo>
                  <a:lnTo>
                    <a:pt x="1070" y="1549"/>
                  </a:lnTo>
                  <a:lnTo>
                    <a:pt x="886" y="1438"/>
                  </a:lnTo>
                  <a:lnTo>
                    <a:pt x="719" y="1331"/>
                  </a:lnTo>
                  <a:lnTo>
                    <a:pt x="574" y="1237"/>
                  </a:lnTo>
                  <a:lnTo>
                    <a:pt x="455" y="1152"/>
                  </a:lnTo>
                  <a:lnTo>
                    <a:pt x="421" y="1125"/>
                  </a:lnTo>
                  <a:lnTo>
                    <a:pt x="387" y="1099"/>
                  </a:lnTo>
                  <a:lnTo>
                    <a:pt x="358" y="1070"/>
                  </a:lnTo>
                  <a:lnTo>
                    <a:pt x="329" y="1041"/>
                  </a:lnTo>
                  <a:lnTo>
                    <a:pt x="303" y="1009"/>
                  </a:lnTo>
                  <a:lnTo>
                    <a:pt x="276" y="978"/>
                  </a:lnTo>
                  <a:lnTo>
                    <a:pt x="252" y="944"/>
                  </a:lnTo>
                  <a:lnTo>
                    <a:pt x="230" y="910"/>
                  </a:lnTo>
                  <a:lnTo>
                    <a:pt x="208" y="874"/>
                  </a:lnTo>
                  <a:lnTo>
                    <a:pt x="189" y="840"/>
                  </a:lnTo>
                  <a:lnTo>
                    <a:pt x="152" y="765"/>
                  </a:lnTo>
                  <a:lnTo>
                    <a:pt x="121" y="690"/>
                  </a:lnTo>
                  <a:lnTo>
                    <a:pt x="97" y="612"/>
                  </a:lnTo>
                  <a:lnTo>
                    <a:pt x="73" y="532"/>
                  </a:lnTo>
                  <a:lnTo>
                    <a:pt x="56" y="453"/>
                  </a:lnTo>
                  <a:lnTo>
                    <a:pt x="41" y="375"/>
                  </a:lnTo>
                  <a:lnTo>
                    <a:pt x="29" y="295"/>
                  </a:lnTo>
                  <a:lnTo>
                    <a:pt x="19" y="218"/>
                  </a:lnTo>
                  <a:lnTo>
                    <a:pt x="12" y="143"/>
                  </a:lnTo>
                  <a:lnTo>
                    <a:pt x="7" y="70"/>
                  </a:lnTo>
                  <a:lnTo>
                    <a:pt x="5" y="0"/>
                  </a:lnTo>
                  <a:close/>
                </a:path>
              </a:pathLst>
            </a:custGeom>
            <a:solidFill>
              <a:srgbClr val="408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pic>
          <p:nvPicPr>
            <p:cNvPr id="256" name="Picture 22" descr="calogo"/>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99" y="3923"/>
              <a:ext cx="82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1862" name="Text Placeholder 2"/>
          <p:cNvSpPr>
            <a:spLocks noGrp="1"/>
          </p:cNvSpPr>
          <p:nvPr>
            <p:ph type="subTitle" idx="1"/>
          </p:nvPr>
        </p:nvSpPr>
        <p:spPr>
          <a:xfrm>
            <a:off x="5437188" y="1719263"/>
            <a:ext cx="3471862" cy="556022"/>
          </a:xfrm>
        </p:spPr>
        <p:txBody>
          <a:bodyPr lIns="0" rIns="0"/>
          <a:lstStyle>
            <a:lvl1pPr marL="0" indent="0">
              <a:buFont typeface="Webdings" charset="0"/>
              <a:buNone/>
              <a:defRPr>
                <a:solidFill>
                  <a:schemeClr val="bg1"/>
                </a:solidFill>
                <a:latin typeface="Arial" charset="0"/>
              </a:defRPr>
            </a:lvl1pPr>
          </a:lstStyle>
          <a:p>
            <a:pPr lvl="0"/>
            <a:r>
              <a:rPr lang="en-GB" noProof="0"/>
              <a:t>Click to edit Master subtitle style</a:t>
            </a:r>
          </a:p>
        </p:txBody>
      </p:sp>
      <p:sp>
        <p:nvSpPr>
          <p:cNvPr id="121863" name="Title Placeholder 19"/>
          <p:cNvSpPr>
            <a:spLocks noGrp="1"/>
          </p:cNvSpPr>
          <p:nvPr>
            <p:ph type="ctrTitle"/>
          </p:nvPr>
        </p:nvSpPr>
        <p:spPr>
          <a:xfrm>
            <a:off x="5437188" y="1088231"/>
            <a:ext cx="3471862" cy="633413"/>
          </a:xfrm>
        </p:spPr>
        <p:txBody>
          <a:bodyPr lIns="0" rIns="0" anchor="b"/>
          <a:lstStyle>
            <a:lvl1pPr>
              <a:defRPr sz="1800" b="1">
                <a:solidFill>
                  <a:schemeClr val="bg1"/>
                </a:solidFill>
                <a:latin typeface="Arial" charset="0"/>
              </a:defRPr>
            </a:lvl1pPr>
          </a:lstStyle>
          <a:p>
            <a:pPr lvl="0"/>
            <a:r>
              <a:rPr lang="en-GB" noProof="0"/>
              <a:t>Click to edit Master title style</a:t>
            </a:r>
          </a:p>
        </p:txBody>
      </p:sp>
      <p:sp>
        <p:nvSpPr>
          <p:cNvPr id="257" name="Date Placeholder 3"/>
          <p:cNvSpPr>
            <a:spLocks noGrp="1"/>
          </p:cNvSpPr>
          <p:nvPr>
            <p:ph type="dt" sz="half" idx="10"/>
          </p:nvPr>
        </p:nvSpPr>
        <p:spPr>
          <a:xfrm>
            <a:off x="457200" y="4683919"/>
            <a:ext cx="2133600" cy="357188"/>
          </a:xfrm>
        </p:spPr>
        <p:txBody>
          <a:bodyPr/>
          <a:lstStyle>
            <a:lvl1pPr>
              <a:defRPr/>
            </a:lvl1pPr>
          </a:lstStyle>
          <a:p>
            <a:pPr>
              <a:defRPr/>
            </a:pPr>
            <a:fld id="{4CDD0DC3-9E3B-40ED-A264-F83607FEFFB9}" type="datetimeFigureOut">
              <a:rPr lang="en-GB"/>
              <a:pPr>
                <a:defRPr/>
              </a:pPr>
              <a:t>06/11/2025</a:t>
            </a:fld>
            <a:endParaRPr lang="en-GB"/>
          </a:p>
        </p:txBody>
      </p:sp>
      <p:sp>
        <p:nvSpPr>
          <p:cNvPr id="258" name="Footer Placeholder 4"/>
          <p:cNvSpPr>
            <a:spLocks noGrp="1"/>
          </p:cNvSpPr>
          <p:nvPr>
            <p:ph type="ftr" sz="quarter" idx="11"/>
          </p:nvPr>
        </p:nvSpPr>
        <p:spPr>
          <a:xfrm>
            <a:off x="3124200" y="4683919"/>
            <a:ext cx="2895600" cy="357188"/>
          </a:xfrm>
        </p:spPr>
        <p:txBody>
          <a:bodyPr/>
          <a:lstStyle>
            <a:lvl1pPr algn="ctr" eaLnBrk="1" hangingPunct="1">
              <a:lnSpc>
                <a:spcPct val="100000"/>
              </a:lnSpc>
              <a:spcBef>
                <a:spcPct val="0"/>
              </a:spcBef>
              <a:buClrTx/>
              <a:buFontTx/>
              <a:buNone/>
              <a:defRPr sz="525">
                <a:solidFill>
                  <a:srgbClr val="8D8D8D"/>
                </a:solidFill>
              </a:defRPr>
            </a:lvl1pPr>
          </a:lstStyle>
          <a:p>
            <a:pPr>
              <a:defRPr/>
            </a:pPr>
            <a:endParaRPr lang="en-GB"/>
          </a:p>
        </p:txBody>
      </p:sp>
      <p:sp>
        <p:nvSpPr>
          <p:cNvPr id="259" name="Slide Number Placeholder 5"/>
          <p:cNvSpPr>
            <a:spLocks noGrp="1"/>
          </p:cNvSpPr>
          <p:nvPr>
            <p:ph type="sldNum" sz="quarter" idx="12"/>
          </p:nvPr>
        </p:nvSpPr>
        <p:spPr>
          <a:xfrm>
            <a:off x="6553200" y="4683919"/>
            <a:ext cx="2133600" cy="357188"/>
          </a:xfrm>
        </p:spPr>
        <p:txBody>
          <a:bodyPr/>
          <a:lstStyle>
            <a:lvl1pPr>
              <a:defRPr/>
            </a:lvl1pPr>
          </a:lstStyle>
          <a:p>
            <a:fld id="{91EE83BC-8274-4D51-BD5F-2EC8F52A9DEF}" type="slidenum">
              <a:rPr lang="en-GB" altLang="en-US"/>
              <a:pPr/>
              <a:t>‹#›</a:t>
            </a:fld>
            <a:endParaRPr lang="en-GB" altLang="en-US"/>
          </a:p>
        </p:txBody>
      </p:sp>
    </p:spTree>
    <p:extLst>
      <p:ext uri="{BB962C8B-B14F-4D97-AF65-F5344CB8AC3E}">
        <p14:creationId xmlns:p14="http://schemas.microsoft.com/office/powerpoint/2010/main" val="395655566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10E9371-DB2D-4D32-9DED-2C1D5FBE8F76}" type="datetimeFigureOut">
              <a:rPr lang="en-GB"/>
              <a:pPr>
                <a:defRPr/>
              </a:pPr>
              <a:t>06/11/2025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C425898-8C03-47F3-9E45-AB51A8B4F6D8}" type="slidenum">
              <a:rPr lang="en-GB" altLang="en-US"/>
              <a:pPr/>
              <a:t>‹#›</a:t>
            </a:fld>
            <a:endParaRPr lang="en-GB" altLang="en-US"/>
          </a:p>
        </p:txBody>
      </p:sp>
    </p:spTree>
    <p:extLst>
      <p:ext uri="{BB962C8B-B14F-4D97-AF65-F5344CB8AC3E}">
        <p14:creationId xmlns:p14="http://schemas.microsoft.com/office/powerpoint/2010/main" val="202133349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7D46D95-8133-451D-B499-963DD7A07D4B}" type="datetimeFigureOut">
              <a:rPr lang="en-GB"/>
              <a:pPr>
                <a:defRPr/>
              </a:pPr>
              <a:t>06/11/2025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A996210-CD93-4244-8D51-F0046997D1BC}" type="slidenum">
              <a:rPr lang="en-GB" altLang="en-US"/>
              <a:pPr/>
              <a:t>‹#›</a:t>
            </a:fld>
            <a:endParaRPr lang="en-GB" altLang="en-US"/>
          </a:p>
        </p:txBody>
      </p:sp>
    </p:spTree>
    <p:extLst>
      <p:ext uri="{BB962C8B-B14F-4D97-AF65-F5344CB8AC3E}">
        <p14:creationId xmlns:p14="http://schemas.microsoft.com/office/powerpoint/2010/main" val="163658981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20664" y="1421606"/>
            <a:ext cx="4270375" cy="3505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38" y="1421606"/>
            <a:ext cx="4271962" cy="3505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2E9419A-A999-4CF6-8792-2F1BECD64AEE}" type="datetimeFigureOut">
              <a:rPr lang="en-GB"/>
              <a:pPr>
                <a:defRPr/>
              </a:pPr>
              <a:t>06/11/2025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32401DFC-C7E8-4F2F-BD2A-510AF35B9C3F}" type="slidenum">
              <a:rPr lang="en-GB" altLang="en-US"/>
              <a:pPr/>
              <a:t>‹#›</a:t>
            </a:fld>
            <a:endParaRPr lang="en-GB" altLang="en-US"/>
          </a:p>
        </p:txBody>
      </p:sp>
    </p:spTree>
    <p:extLst>
      <p:ext uri="{BB962C8B-B14F-4D97-AF65-F5344CB8AC3E}">
        <p14:creationId xmlns:p14="http://schemas.microsoft.com/office/powerpoint/2010/main" val="101971236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D1101D3F-9D49-4F7A-9F69-FB72F60A0BF6}" type="datetimeFigureOut">
              <a:rPr lang="en-GB"/>
              <a:pPr>
                <a:defRPr/>
              </a:pPr>
              <a:t>06/11/2025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89F41D5C-4B7B-4F8E-AB28-6E454F36C5C0}" type="slidenum">
              <a:rPr lang="en-GB" altLang="en-US"/>
              <a:pPr/>
              <a:t>‹#›</a:t>
            </a:fld>
            <a:endParaRPr lang="en-GB" altLang="en-US"/>
          </a:p>
        </p:txBody>
      </p:sp>
    </p:spTree>
    <p:extLst>
      <p:ext uri="{BB962C8B-B14F-4D97-AF65-F5344CB8AC3E}">
        <p14:creationId xmlns:p14="http://schemas.microsoft.com/office/powerpoint/2010/main" val="326673911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15CA564-053F-4CB1-8087-F30C1A02DAB9}" type="datetimeFigureOut">
              <a:rPr lang="en-GB"/>
              <a:pPr>
                <a:defRPr/>
              </a:pPr>
              <a:t>06/11/2025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246FB849-3E5A-40B3-A3AA-FF7BD64F1AFE}" type="slidenum">
              <a:rPr lang="en-GB" altLang="en-US"/>
              <a:pPr/>
              <a:t>‹#›</a:t>
            </a:fld>
            <a:endParaRPr lang="en-GB" altLang="en-US"/>
          </a:p>
        </p:txBody>
      </p:sp>
    </p:spTree>
    <p:extLst>
      <p:ext uri="{BB962C8B-B14F-4D97-AF65-F5344CB8AC3E}">
        <p14:creationId xmlns:p14="http://schemas.microsoft.com/office/powerpoint/2010/main" val="415729774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1AE608-3BF3-46AA-B82B-F1815EB100FF}" type="datetimeFigureOut">
              <a:rPr lang="en-GB"/>
              <a:pPr>
                <a:defRPr/>
              </a:pPr>
              <a:t>06/11/2025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F9508EBA-BC59-410F-8FE8-90D3B1EF3E17}" type="slidenum">
              <a:rPr lang="en-GB" altLang="en-US"/>
              <a:pPr/>
              <a:t>‹#›</a:t>
            </a:fld>
            <a:endParaRPr lang="en-GB" altLang="en-US"/>
          </a:p>
        </p:txBody>
      </p:sp>
    </p:spTree>
    <p:extLst>
      <p:ext uri="{BB962C8B-B14F-4D97-AF65-F5344CB8AC3E}">
        <p14:creationId xmlns:p14="http://schemas.microsoft.com/office/powerpoint/2010/main" val="223571991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488F6D5-2697-4E00-821B-EA03B51E6BF3}" type="datetimeFigureOut">
              <a:rPr lang="en-GB"/>
              <a:pPr>
                <a:defRPr/>
              </a:pPr>
              <a:t>06/11/2025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DDE0D266-4660-4F25-819D-E640828173AA}" type="slidenum">
              <a:rPr lang="en-GB" altLang="en-US"/>
              <a:pPr/>
              <a:t>‹#›</a:t>
            </a:fld>
            <a:endParaRPr lang="en-GB" altLang="en-US"/>
          </a:p>
        </p:txBody>
      </p:sp>
    </p:spTree>
    <p:extLst>
      <p:ext uri="{BB962C8B-B14F-4D97-AF65-F5344CB8AC3E}">
        <p14:creationId xmlns:p14="http://schemas.microsoft.com/office/powerpoint/2010/main" val="155957948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8229600" cy="658725"/>
          </a:xfrm>
        </p:spPr>
        <p:txBody>
          <a:bodyPr>
            <a:normAutofit/>
          </a:bodyPr>
          <a:lstStyle>
            <a:lvl1pPr>
              <a:defRPr sz="3000">
                <a:solidFill>
                  <a:srgbClr val="A40000"/>
                </a:solidFill>
              </a:defRPr>
            </a:lvl1pPr>
          </a:lstStyle>
          <a:p>
            <a:r>
              <a:rPr lang="en-US"/>
              <a:t>CLICK TO EDIT MASTER TITLE STYLE</a:t>
            </a:r>
          </a:p>
        </p:txBody>
      </p:sp>
      <p:sp>
        <p:nvSpPr>
          <p:cNvPr id="3" name="Content Placeholder 2"/>
          <p:cNvSpPr>
            <a:spLocks noGrp="1"/>
          </p:cNvSpPr>
          <p:nvPr>
            <p:ph idx="1"/>
          </p:nvPr>
        </p:nvSpPr>
        <p:spPr>
          <a:xfrm>
            <a:off x="457200" y="1013791"/>
            <a:ext cx="8229600" cy="3580832"/>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55539D-7F82-D84C-95AB-595A89410EEF}" type="datetimeFigureOut">
              <a:rPr lang="en-US" smtClean="0"/>
              <a:t>11/6/25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2336595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2025FB-6647-4EFE-94A6-152639E4C343}" type="datetimeFigureOut">
              <a:rPr lang="en-GB"/>
              <a:pPr>
                <a:defRPr/>
              </a:pPr>
              <a:t>06/11/2025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C45D5868-A9A5-485F-91A6-56560A6928C1}" type="slidenum">
              <a:rPr lang="en-GB" altLang="en-US"/>
              <a:pPr/>
              <a:t>‹#›</a:t>
            </a:fld>
            <a:endParaRPr lang="en-GB" altLang="en-US"/>
          </a:p>
        </p:txBody>
      </p:sp>
    </p:spTree>
    <p:extLst>
      <p:ext uri="{BB962C8B-B14F-4D97-AF65-F5344CB8AC3E}">
        <p14:creationId xmlns:p14="http://schemas.microsoft.com/office/powerpoint/2010/main" val="2224210072"/>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5D76567-07C3-4FE5-8410-8EB40EA450CA}" type="datetimeFigureOut">
              <a:rPr lang="en-GB"/>
              <a:pPr>
                <a:defRPr/>
              </a:pPr>
              <a:t>06/11/2025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AFA0CFD-25FD-4FFF-A2C9-AC84C4A78AA0}" type="slidenum">
              <a:rPr lang="en-GB" altLang="en-US"/>
              <a:pPr/>
              <a:t>‹#›</a:t>
            </a:fld>
            <a:endParaRPr lang="en-GB" altLang="en-US"/>
          </a:p>
        </p:txBody>
      </p:sp>
    </p:spTree>
    <p:extLst>
      <p:ext uri="{BB962C8B-B14F-4D97-AF65-F5344CB8AC3E}">
        <p14:creationId xmlns:p14="http://schemas.microsoft.com/office/powerpoint/2010/main" val="1946792100"/>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706042"/>
            <a:ext cx="2176462" cy="422076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14313" y="706042"/>
            <a:ext cx="6381750" cy="42207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50B565F-9FA5-4B25-A868-FB02CCDDB6A1}" type="datetimeFigureOut">
              <a:rPr lang="en-GB"/>
              <a:pPr>
                <a:defRPr/>
              </a:pPr>
              <a:t>06/11/2025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411DBCF-BECA-4AC5-BC79-FA3B299445A0}" type="slidenum">
              <a:rPr lang="en-GB" altLang="en-US"/>
              <a:pPr/>
              <a:t>‹#›</a:t>
            </a:fld>
            <a:endParaRPr lang="en-GB" altLang="en-US"/>
          </a:p>
        </p:txBody>
      </p:sp>
    </p:spTree>
    <p:extLst>
      <p:ext uri="{BB962C8B-B14F-4D97-AF65-F5344CB8AC3E}">
        <p14:creationId xmlns:p14="http://schemas.microsoft.com/office/powerpoint/2010/main" val="305255749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06041"/>
            <a:ext cx="8710612" cy="584597"/>
          </a:xfrm>
        </p:spPr>
        <p:txBody>
          <a:bodyPr/>
          <a:lstStyle/>
          <a:p>
            <a:r>
              <a:rPr lang="en-US"/>
              <a:t>Click to edit Master title style</a:t>
            </a:r>
            <a:endParaRPr lang="en-GB"/>
          </a:p>
        </p:txBody>
      </p:sp>
      <p:sp>
        <p:nvSpPr>
          <p:cNvPr id="3" name="Text Placeholder 2"/>
          <p:cNvSpPr>
            <a:spLocks noGrp="1"/>
          </p:cNvSpPr>
          <p:nvPr>
            <p:ph type="body" sz="half" idx="1"/>
          </p:nvPr>
        </p:nvSpPr>
        <p:spPr>
          <a:xfrm>
            <a:off x="220664" y="1421606"/>
            <a:ext cx="4270375"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38" y="1421606"/>
            <a:ext cx="4271962"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DB37683C-43CC-41F1-A7B2-E8342ED6D022}" type="datetimeFigureOut">
              <a:rPr lang="en-GB"/>
              <a:pPr>
                <a:defRPr/>
              </a:pPr>
              <a:t>06/11/2025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6016F048-1469-4A01-AA16-63493667FCFB}" type="slidenum">
              <a:rPr lang="en-GB" altLang="en-US"/>
              <a:pPr/>
              <a:t>‹#›</a:t>
            </a:fld>
            <a:endParaRPr lang="en-GB" altLang="en-US"/>
          </a:p>
        </p:txBody>
      </p:sp>
    </p:spTree>
    <p:extLst>
      <p:ext uri="{BB962C8B-B14F-4D97-AF65-F5344CB8AC3E}">
        <p14:creationId xmlns:p14="http://schemas.microsoft.com/office/powerpoint/2010/main" val="3699222706"/>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92881"/>
            <a:ext cx="6134100" cy="434579"/>
          </a:xfrm>
        </p:spPr>
        <p:txBody>
          <a:bodyPr/>
          <a:lstStyle/>
          <a:p>
            <a:r>
              <a:rPr lang="en-US"/>
              <a:t>Click to edit Master title style</a:t>
            </a:r>
            <a:endParaRPr lang="en-MY"/>
          </a:p>
        </p:txBody>
      </p:sp>
      <p:sp>
        <p:nvSpPr>
          <p:cNvPr id="3" name="Table Placeholder 2"/>
          <p:cNvSpPr>
            <a:spLocks noGrp="1"/>
          </p:cNvSpPr>
          <p:nvPr>
            <p:ph type="tbl" idx="1"/>
          </p:nvPr>
        </p:nvSpPr>
        <p:spPr>
          <a:xfrm>
            <a:off x="217489" y="1247775"/>
            <a:ext cx="8651875" cy="3621881"/>
          </a:xfrm>
        </p:spPr>
        <p:txBody>
          <a:bodyPr/>
          <a:lstStyle/>
          <a:p>
            <a:pPr lvl="0"/>
            <a:endParaRPr lang="en-MY" noProof="0"/>
          </a:p>
        </p:txBody>
      </p:sp>
    </p:spTree>
    <p:extLst>
      <p:ext uri="{BB962C8B-B14F-4D97-AF65-F5344CB8AC3E}">
        <p14:creationId xmlns:p14="http://schemas.microsoft.com/office/powerpoint/2010/main" val="302451605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4" name="Picture 255"/>
          <p:cNvPicPr>
            <a:picLocks noChangeAspect="1" noChangeArrowheads="1"/>
          </p:cNvPicPr>
          <p:nvPr userDrawn="1"/>
        </p:nvPicPr>
        <p:blipFill>
          <a:blip r:embed="rId2"/>
          <a:srcRect/>
          <a:stretch>
            <a:fillRect/>
          </a:stretch>
        </p:blipFill>
        <p:spPr bwMode="auto">
          <a:xfrm>
            <a:off x="0" y="1004887"/>
            <a:ext cx="5238750" cy="412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Freeform 10"/>
          <p:cNvSpPr>
            <a:spLocks/>
          </p:cNvSpPr>
          <p:nvPr userDrawn="1"/>
        </p:nvSpPr>
        <p:spPr bwMode="auto">
          <a:xfrm>
            <a:off x="793750" y="682229"/>
            <a:ext cx="7556500" cy="3779044"/>
          </a:xfrm>
          <a:custGeom>
            <a:avLst/>
            <a:gdLst>
              <a:gd name="T0" fmla="*/ 0 w 4760"/>
              <a:gd name="T1" fmla="*/ 0 h 3174"/>
              <a:gd name="T2" fmla="*/ 2147483647 w 4760"/>
              <a:gd name="T3" fmla="*/ 2147483647 h 3174"/>
              <a:gd name="T4" fmla="*/ 2147483647 w 4760"/>
              <a:gd name="T5" fmla="*/ 2147483647 h 3174"/>
              <a:gd name="T6" fmla="*/ 2147483647 w 4760"/>
              <a:gd name="T7" fmla="*/ 2147483647 h 3174"/>
              <a:gd name="T8" fmla="*/ 2147483647 w 4760"/>
              <a:gd name="T9" fmla="*/ 2147483647 h 3174"/>
              <a:gd name="T10" fmla="*/ 2147483647 w 4760"/>
              <a:gd name="T11" fmla="*/ 2147483647 h 3174"/>
              <a:gd name="T12" fmla="*/ 2147483647 w 4760"/>
              <a:gd name="T13" fmla="*/ 2147483647 h 3174"/>
              <a:gd name="T14" fmla="*/ 2147483647 w 4760"/>
              <a:gd name="T15" fmla="*/ 2147483647 h 3174"/>
              <a:gd name="T16" fmla="*/ 2147483647 w 4760"/>
              <a:gd name="T17" fmla="*/ 2147483647 h 3174"/>
              <a:gd name="T18" fmla="*/ 2147483647 w 4760"/>
              <a:gd name="T19" fmla="*/ 2147483647 h 3174"/>
              <a:gd name="T20" fmla="*/ 2147483647 w 4760"/>
              <a:gd name="T21" fmla="*/ 2147483647 h 3174"/>
              <a:gd name="T22" fmla="*/ 2147483647 w 4760"/>
              <a:gd name="T23" fmla="*/ 2147483647 h 3174"/>
              <a:gd name="T24" fmla="*/ 2147483647 w 4760"/>
              <a:gd name="T25" fmla="*/ 2147483647 h 3174"/>
              <a:gd name="T26" fmla="*/ 2147483647 w 4760"/>
              <a:gd name="T27" fmla="*/ 2147483647 h 3174"/>
              <a:gd name="T28" fmla="*/ 2147483647 w 4760"/>
              <a:gd name="T29" fmla="*/ 2147483647 h 3174"/>
              <a:gd name="T30" fmla="*/ 2147483647 w 4760"/>
              <a:gd name="T31" fmla="*/ 2147483647 h 3174"/>
              <a:gd name="T32" fmla="*/ 2147483647 w 4760"/>
              <a:gd name="T33" fmla="*/ 2147483647 h 3174"/>
              <a:gd name="T34" fmla="*/ 2147483647 w 4760"/>
              <a:gd name="T35" fmla="*/ 2147483647 h 3174"/>
              <a:gd name="T36" fmla="*/ 2147483647 w 4760"/>
              <a:gd name="T37" fmla="*/ 2147483647 h 3174"/>
              <a:gd name="T38" fmla="*/ 2147483647 w 4760"/>
              <a:gd name="T39" fmla="*/ 2147483647 h 3174"/>
              <a:gd name="T40" fmla="*/ 2147483647 w 4760"/>
              <a:gd name="T41" fmla="*/ 2147483647 h 3174"/>
              <a:gd name="T42" fmla="*/ 2147483647 w 4760"/>
              <a:gd name="T43" fmla="*/ 2147483647 h 3174"/>
              <a:gd name="T44" fmla="*/ 2147483647 w 4760"/>
              <a:gd name="T45" fmla="*/ 2147483647 h 3174"/>
              <a:gd name="T46" fmla="*/ 2147483647 w 4760"/>
              <a:gd name="T47" fmla="*/ 2147483647 h 3174"/>
              <a:gd name="T48" fmla="*/ 2147483647 w 4760"/>
              <a:gd name="T49" fmla="*/ 2147483647 h 3174"/>
              <a:gd name="T50" fmla="*/ 2147483647 w 4760"/>
              <a:gd name="T51" fmla="*/ 2147483647 h 3174"/>
              <a:gd name="T52" fmla="*/ 2147483647 w 4760"/>
              <a:gd name="T53" fmla="*/ 2147483647 h 3174"/>
              <a:gd name="T54" fmla="*/ 2147483647 w 4760"/>
              <a:gd name="T55" fmla="*/ 2147483647 h 3174"/>
              <a:gd name="T56" fmla="*/ 2147483647 w 4760"/>
              <a:gd name="T57" fmla="*/ 2147483647 h 3174"/>
              <a:gd name="T58" fmla="*/ 2147483647 w 4760"/>
              <a:gd name="T59" fmla="*/ 2147483647 h 3174"/>
              <a:gd name="T60" fmla="*/ 2147483647 w 4760"/>
              <a:gd name="T61" fmla="*/ 2147483647 h 3174"/>
              <a:gd name="T62" fmla="*/ 2147483647 w 4760"/>
              <a:gd name="T63" fmla="*/ 2147483647 h 3174"/>
              <a:gd name="T64" fmla="*/ 2147483647 w 4760"/>
              <a:gd name="T65" fmla="*/ 2147483647 h 3174"/>
              <a:gd name="T66" fmla="*/ 2147483647 w 4760"/>
              <a:gd name="T67" fmla="*/ 2147483647 h 3174"/>
              <a:gd name="T68" fmla="*/ 2147483647 w 4760"/>
              <a:gd name="T69" fmla="*/ 2147483647 h 31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60" h="3174">
                <a:moveTo>
                  <a:pt x="4" y="0"/>
                </a:moveTo>
                <a:lnTo>
                  <a:pt x="0" y="0"/>
                </a:lnTo>
                <a:lnTo>
                  <a:pt x="0" y="3174"/>
                </a:lnTo>
                <a:lnTo>
                  <a:pt x="4760" y="3174"/>
                </a:lnTo>
                <a:lnTo>
                  <a:pt x="4760" y="44"/>
                </a:lnTo>
                <a:lnTo>
                  <a:pt x="4758" y="102"/>
                </a:lnTo>
                <a:lnTo>
                  <a:pt x="4752" y="160"/>
                </a:lnTo>
                <a:lnTo>
                  <a:pt x="4746" y="220"/>
                </a:lnTo>
                <a:lnTo>
                  <a:pt x="4738" y="282"/>
                </a:lnTo>
                <a:lnTo>
                  <a:pt x="4728" y="344"/>
                </a:lnTo>
                <a:lnTo>
                  <a:pt x="4714" y="406"/>
                </a:lnTo>
                <a:lnTo>
                  <a:pt x="4698" y="468"/>
                </a:lnTo>
                <a:lnTo>
                  <a:pt x="4680" y="530"/>
                </a:lnTo>
                <a:lnTo>
                  <a:pt x="4658" y="592"/>
                </a:lnTo>
                <a:lnTo>
                  <a:pt x="4632" y="650"/>
                </a:lnTo>
                <a:lnTo>
                  <a:pt x="4602" y="708"/>
                </a:lnTo>
                <a:lnTo>
                  <a:pt x="4586" y="736"/>
                </a:lnTo>
                <a:lnTo>
                  <a:pt x="4570" y="762"/>
                </a:lnTo>
                <a:lnTo>
                  <a:pt x="4552" y="790"/>
                </a:lnTo>
                <a:lnTo>
                  <a:pt x="4532" y="816"/>
                </a:lnTo>
                <a:lnTo>
                  <a:pt x="4512" y="840"/>
                </a:lnTo>
                <a:lnTo>
                  <a:pt x="4490" y="864"/>
                </a:lnTo>
                <a:lnTo>
                  <a:pt x="4468" y="888"/>
                </a:lnTo>
                <a:lnTo>
                  <a:pt x="4444" y="910"/>
                </a:lnTo>
                <a:lnTo>
                  <a:pt x="4418" y="932"/>
                </a:lnTo>
                <a:lnTo>
                  <a:pt x="4392" y="952"/>
                </a:lnTo>
                <a:lnTo>
                  <a:pt x="4292" y="1022"/>
                </a:lnTo>
                <a:lnTo>
                  <a:pt x="4172" y="1100"/>
                </a:lnTo>
                <a:lnTo>
                  <a:pt x="4034" y="1188"/>
                </a:lnTo>
                <a:lnTo>
                  <a:pt x="3882" y="1280"/>
                </a:lnTo>
                <a:lnTo>
                  <a:pt x="3722" y="1378"/>
                </a:lnTo>
                <a:lnTo>
                  <a:pt x="3554" y="1478"/>
                </a:lnTo>
                <a:lnTo>
                  <a:pt x="3214" y="1674"/>
                </a:lnTo>
                <a:lnTo>
                  <a:pt x="2896" y="1856"/>
                </a:lnTo>
                <a:lnTo>
                  <a:pt x="2632" y="2004"/>
                </a:lnTo>
                <a:lnTo>
                  <a:pt x="2384" y="2144"/>
                </a:lnTo>
                <a:lnTo>
                  <a:pt x="2134" y="2004"/>
                </a:lnTo>
                <a:lnTo>
                  <a:pt x="1870" y="1856"/>
                </a:lnTo>
                <a:lnTo>
                  <a:pt x="1552" y="1674"/>
                </a:lnTo>
                <a:lnTo>
                  <a:pt x="1214" y="1478"/>
                </a:lnTo>
                <a:lnTo>
                  <a:pt x="1046" y="1378"/>
                </a:lnTo>
                <a:lnTo>
                  <a:pt x="884" y="1280"/>
                </a:lnTo>
                <a:lnTo>
                  <a:pt x="732" y="1188"/>
                </a:lnTo>
                <a:lnTo>
                  <a:pt x="594" y="1100"/>
                </a:lnTo>
                <a:lnTo>
                  <a:pt x="474" y="1022"/>
                </a:lnTo>
                <a:lnTo>
                  <a:pt x="376" y="952"/>
                </a:lnTo>
                <a:lnTo>
                  <a:pt x="348" y="930"/>
                </a:lnTo>
                <a:lnTo>
                  <a:pt x="320" y="908"/>
                </a:lnTo>
                <a:lnTo>
                  <a:pt x="296" y="884"/>
                </a:lnTo>
                <a:lnTo>
                  <a:pt x="272" y="860"/>
                </a:lnTo>
                <a:lnTo>
                  <a:pt x="250" y="834"/>
                </a:lnTo>
                <a:lnTo>
                  <a:pt x="228" y="808"/>
                </a:lnTo>
                <a:lnTo>
                  <a:pt x="208" y="780"/>
                </a:lnTo>
                <a:lnTo>
                  <a:pt x="190" y="752"/>
                </a:lnTo>
                <a:lnTo>
                  <a:pt x="172" y="722"/>
                </a:lnTo>
                <a:lnTo>
                  <a:pt x="156" y="694"/>
                </a:lnTo>
                <a:lnTo>
                  <a:pt x="126" y="632"/>
                </a:lnTo>
                <a:lnTo>
                  <a:pt x="100" y="570"/>
                </a:lnTo>
                <a:lnTo>
                  <a:pt x="80" y="506"/>
                </a:lnTo>
                <a:lnTo>
                  <a:pt x="60" y="440"/>
                </a:lnTo>
                <a:lnTo>
                  <a:pt x="46" y="374"/>
                </a:lnTo>
                <a:lnTo>
                  <a:pt x="34" y="310"/>
                </a:lnTo>
                <a:lnTo>
                  <a:pt x="24" y="244"/>
                </a:lnTo>
                <a:lnTo>
                  <a:pt x="16" y="180"/>
                </a:lnTo>
                <a:lnTo>
                  <a:pt x="10" y="118"/>
                </a:lnTo>
                <a:lnTo>
                  <a:pt x="6" y="58"/>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6" name="Rectangle 279"/>
          <p:cNvSpPr>
            <a:spLocks noChangeArrowheads="1"/>
          </p:cNvSpPr>
          <p:nvPr userDrawn="1"/>
        </p:nvSpPr>
        <p:spPr bwMode="auto">
          <a:xfrm>
            <a:off x="0" y="706041"/>
            <a:ext cx="9144000" cy="298847"/>
          </a:xfrm>
          <a:prstGeom prst="rect">
            <a:avLst/>
          </a:prstGeom>
          <a:solidFill>
            <a:srgbClr val="408BC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0" fontAlgn="base" hangingPunct="0">
              <a:lnSpc>
                <a:spcPct val="90000"/>
              </a:lnSpc>
              <a:spcBef>
                <a:spcPct val="30000"/>
              </a:spcBef>
              <a:spcAft>
                <a:spcPct val="0"/>
              </a:spcAft>
              <a:buClr>
                <a:srgbClr val="0065BD"/>
              </a:buClr>
              <a:buFont typeface="Webdings" charset="0"/>
              <a:buChar char=""/>
              <a:defRPr/>
            </a:pPr>
            <a:endParaRPr lang="en-GB" sz="1350">
              <a:solidFill>
                <a:srgbClr val="595959"/>
              </a:solidFill>
              <a:ea typeface="ＭＳ Ｐゴシック" charset="0"/>
              <a:cs typeface="Arial" charset="0"/>
            </a:endParaRPr>
          </a:p>
        </p:txBody>
      </p:sp>
      <p:grpSp>
        <p:nvGrpSpPr>
          <p:cNvPr id="7" name="Group 281"/>
          <p:cNvGrpSpPr>
            <a:grpSpLocks noChangeAspect="1"/>
          </p:cNvGrpSpPr>
          <p:nvPr userDrawn="1"/>
        </p:nvGrpSpPr>
        <p:grpSpPr bwMode="auto">
          <a:xfrm>
            <a:off x="214313" y="195263"/>
            <a:ext cx="1981200" cy="316706"/>
            <a:chOff x="135" y="164"/>
            <a:chExt cx="1248" cy="266"/>
          </a:xfrm>
        </p:grpSpPr>
        <p:sp>
          <p:nvSpPr>
            <p:cNvPr id="8" name="AutoShape 280"/>
            <p:cNvSpPr>
              <a:spLocks noChangeAspect="1" noChangeArrowheads="1" noTextEdit="1"/>
            </p:cNvSpPr>
            <p:nvPr userDrawn="1"/>
          </p:nvSpPr>
          <p:spPr bwMode="auto">
            <a:xfrm>
              <a:off x="135" y="164"/>
              <a:ext cx="1248"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grpSp>
          <p:nvGrpSpPr>
            <p:cNvPr id="9" name="Group 482"/>
            <p:cNvGrpSpPr>
              <a:grpSpLocks/>
            </p:cNvGrpSpPr>
            <p:nvPr userDrawn="1"/>
          </p:nvGrpSpPr>
          <p:grpSpPr bwMode="auto">
            <a:xfrm>
              <a:off x="135" y="164"/>
              <a:ext cx="1248" cy="206"/>
              <a:chOff x="135" y="164"/>
              <a:chExt cx="1248" cy="206"/>
            </a:xfrm>
          </p:grpSpPr>
          <p:sp>
            <p:nvSpPr>
              <p:cNvPr id="54" name="Freeform 282"/>
              <p:cNvSpPr>
                <a:spLocks/>
              </p:cNvSpPr>
              <p:nvPr userDrawn="1"/>
            </p:nvSpPr>
            <p:spPr bwMode="auto">
              <a:xfrm>
                <a:off x="135" y="164"/>
                <a:ext cx="178" cy="206"/>
              </a:xfrm>
              <a:custGeom>
                <a:avLst/>
                <a:gdLst>
                  <a:gd name="T0" fmla="*/ 0 w 534"/>
                  <a:gd name="T1" fmla="*/ 0 h 617"/>
                  <a:gd name="T2" fmla="*/ 0 w 534"/>
                  <a:gd name="T3" fmla="*/ 0 h 617"/>
                  <a:gd name="T4" fmla="*/ 0 w 534"/>
                  <a:gd name="T5" fmla="*/ 0 h 617"/>
                  <a:gd name="T6" fmla="*/ 0 w 534"/>
                  <a:gd name="T7" fmla="*/ 0 h 617"/>
                  <a:gd name="T8" fmla="*/ 0 w 534"/>
                  <a:gd name="T9" fmla="*/ 0 h 617"/>
                  <a:gd name="T10" fmla="*/ 0 w 534"/>
                  <a:gd name="T11" fmla="*/ 0 h 617"/>
                  <a:gd name="T12" fmla="*/ 0 w 534"/>
                  <a:gd name="T13" fmla="*/ 0 h 617"/>
                  <a:gd name="T14" fmla="*/ 0 w 534"/>
                  <a:gd name="T15" fmla="*/ 0 h 617"/>
                  <a:gd name="T16" fmla="*/ 0 w 534"/>
                  <a:gd name="T17" fmla="*/ 0 h 617"/>
                  <a:gd name="T18" fmla="*/ 0 w 534"/>
                  <a:gd name="T19" fmla="*/ 0 h 617"/>
                  <a:gd name="T20" fmla="*/ 0 w 534"/>
                  <a:gd name="T21" fmla="*/ 0 h 617"/>
                  <a:gd name="T22" fmla="*/ 0 w 534"/>
                  <a:gd name="T23" fmla="*/ 0 h 617"/>
                  <a:gd name="T24" fmla="*/ 0 w 534"/>
                  <a:gd name="T25" fmla="*/ 0 h 617"/>
                  <a:gd name="T26" fmla="*/ 0 w 534"/>
                  <a:gd name="T27" fmla="*/ 0 h 617"/>
                  <a:gd name="T28" fmla="*/ 0 w 534"/>
                  <a:gd name="T29" fmla="*/ 0 h 617"/>
                  <a:gd name="T30" fmla="*/ 0 w 534"/>
                  <a:gd name="T31" fmla="*/ 0 h 617"/>
                  <a:gd name="T32" fmla="*/ 0 w 534"/>
                  <a:gd name="T33" fmla="*/ 0 h 617"/>
                  <a:gd name="T34" fmla="*/ 0 w 534"/>
                  <a:gd name="T35" fmla="*/ 0 h 617"/>
                  <a:gd name="T36" fmla="*/ 0 w 534"/>
                  <a:gd name="T37" fmla="*/ 0 h 617"/>
                  <a:gd name="T38" fmla="*/ 0 w 534"/>
                  <a:gd name="T39" fmla="*/ 0 h 617"/>
                  <a:gd name="T40" fmla="*/ 0 w 534"/>
                  <a:gd name="T41" fmla="*/ 0 h 617"/>
                  <a:gd name="T42" fmla="*/ 0 w 534"/>
                  <a:gd name="T43" fmla="*/ 0 h 617"/>
                  <a:gd name="T44" fmla="*/ 0 w 534"/>
                  <a:gd name="T45" fmla="*/ 0 h 617"/>
                  <a:gd name="T46" fmla="*/ 0 w 534"/>
                  <a:gd name="T47" fmla="*/ 0 h 617"/>
                  <a:gd name="T48" fmla="*/ 0 w 534"/>
                  <a:gd name="T49" fmla="*/ 0 h 617"/>
                  <a:gd name="T50" fmla="*/ 0 w 534"/>
                  <a:gd name="T51" fmla="*/ 0 h 617"/>
                  <a:gd name="T52" fmla="*/ 0 w 534"/>
                  <a:gd name="T53" fmla="*/ 0 h 617"/>
                  <a:gd name="T54" fmla="*/ 0 w 534"/>
                  <a:gd name="T55" fmla="*/ 0 h 617"/>
                  <a:gd name="T56" fmla="*/ 0 w 534"/>
                  <a:gd name="T57" fmla="*/ 0 h 617"/>
                  <a:gd name="T58" fmla="*/ 0 w 534"/>
                  <a:gd name="T59" fmla="*/ 0 h 617"/>
                  <a:gd name="T60" fmla="*/ 0 w 534"/>
                  <a:gd name="T61" fmla="*/ 0 h 617"/>
                  <a:gd name="T62" fmla="*/ 0 w 534"/>
                  <a:gd name="T63" fmla="*/ 0 h 617"/>
                  <a:gd name="T64" fmla="*/ 0 w 534"/>
                  <a:gd name="T65" fmla="*/ 0 h 617"/>
                  <a:gd name="T66" fmla="*/ 0 w 534"/>
                  <a:gd name="T67" fmla="*/ 0 h 6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34" h="617">
                    <a:moveTo>
                      <a:pt x="124" y="3"/>
                    </a:moveTo>
                    <a:lnTo>
                      <a:pt x="411" y="3"/>
                    </a:lnTo>
                    <a:lnTo>
                      <a:pt x="424" y="3"/>
                    </a:lnTo>
                    <a:lnTo>
                      <a:pt x="452" y="3"/>
                    </a:lnTo>
                    <a:lnTo>
                      <a:pt x="522" y="0"/>
                    </a:lnTo>
                    <a:lnTo>
                      <a:pt x="534" y="0"/>
                    </a:lnTo>
                    <a:lnTo>
                      <a:pt x="532" y="29"/>
                    </a:lnTo>
                    <a:lnTo>
                      <a:pt x="532" y="48"/>
                    </a:lnTo>
                    <a:lnTo>
                      <a:pt x="532" y="87"/>
                    </a:lnTo>
                    <a:lnTo>
                      <a:pt x="532" y="123"/>
                    </a:lnTo>
                    <a:lnTo>
                      <a:pt x="532" y="133"/>
                    </a:lnTo>
                    <a:lnTo>
                      <a:pt x="532" y="326"/>
                    </a:lnTo>
                    <a:lnTo>
                      <a:pt x="532" y="350"/>
                    </a:lnTo>
                    <a:lnTo>
                      <a:pt x="530" y="372"/>
                    </a:lnTo>
                    <a:lnTo>
                      <a:pt x="528" y="391"/>
                    </a:lnTo>
                    <a:lnTo>
                      <a:pt x="525" y="409"/>
                    </a:lnTo>
                    <a:lnTo>
                      <a:pt x="520" y="426"/>
                    </a:lnTo>
                    <a:lnTo>
                      <a:pt x="515" y="442"/>
                    </a:lnTo>
                    <a:lnTo>
                      <a:pt x="508" y="456"/>
                    </a:lnTo>
                    <a:lnTo>
                      <a:pt x="499" y="469"/>
                    </a:lnTo>
                    <a:lnTo>
                      <a:pt x="490" y="482"/>
                    </a:lnTo>
                    <a:lnTo>
                      <a:pt x="478" y="495"/>
                    </a:lnTo>
                    <a:lnTo>
                      <a:pt x="464" y="507"/>
                    </a:lnTo>
                    <a:lnTo>
                      <a:pt x="449" y="518"/>
                    </a:lnTo>
                    <a:lnTo>
                      <a:pt x="430" y="531"/>
                    </a:lnTo>
                    <a:lnTo>
                      <a:pt x="411" y="543"/>
                    </a:lnTo>
                    <a:lnTo>
                      <a:pt x="389" y="554"/>
                    </a:lnTo>
                    <a:lnTo>
                      <a:pt x="364" y="567"/>
                    </a:lnTo>
                    <a:lnTo>
                      <a:pt x="280" y="609"/>
                    </a:lnTo>
                    <a:lnTo>
                      <a:pt x="274" y="613"/>
                    </a:lnTo>
                    <a:lnTo>
                      <a:pt x="266" y="617"/>
                    </a:lnTo>
                    <a:lnTo>
                      <a:pt x="259" y="613"/>
                    </a:lnTo>
                    <a:lnTo>
                      <a:pt x="252" y="609"/>
                    </a:lnTo>
                    <a:lnTo>
                      <a:pt x="209" y="588"/>
                    </a:lnTo>
                    <a:lnTo>
                      <a:pt x="170" y="570"/>
                    </a:lnTo>
                    <a:lnTo>
                      <a:pt x="127" y="547"/>
                    </a:lnTo>
                    <a:lnTo>
                      <a:pt x="108" y="535"/>
                    </a:lnTo>
                    <a:lnTo>
                      <a:pt x="91" y="525"/>
                    </a:lnTo>
                    <a:lnTo>
                      <a:pt x="75" y="513"/>
                    </a:lnTo>
                    <a:lnTo>
                      <a:pt x="61" y="501"/>
                    </a:lnTo>
                    <a:lnTo>
                      <a:pt x="49" y="488"/>
                    </a:lnTo>
                    <a:lnTo>
                      <a:pt x="39" y="475"/>
                    </a:lnTo>
                    <a:lnTo>
                      <a:pt x="30" y="462"/>
                    </a:lnTo>
                    <a:lnTo>
                      <a:pt x="22" y="447"/>
                    </a:lnTo>
                    <a:lnTo>
                      <a:pt x="16" y="431"/>
                    </a:lnTo>
                    <a:lnTo>
                      <a:pt x="12" y="413"/>
                    </a:lnTo>
                    <a:lnTo>
                      <a:pt x="8" y="395"/>
                    </a:lnTo>
                    <a:lnTo>
                      <a:pt x="5" y="374"/>
                    </a:lnTo>
                    <a:lnTo>
                      <a:pt x="4" y="351"/>
                    </a:lnTo>
                    <a:lnTo>
                      <a:pt x="3" y="326"/>
                    </a:lnTo>
                    <a:lnTo>
                      <a:pt x="3" y="133"/>
                    </a:lnTo>
                    <a:lnTo>
                      <a:pt x="3" y="123"/>
                    </a:lnTo>
                    <a:lnTo>
                      <a:pt x="3" y="87"/>
                    </a:lnTo>
                    <a:lnTo>
                      <a:pt x="3" y="48"/>
                    </a:lnTo>
                    <a:lnTo>
                      <a:pt x="1" y="22"/>
                    </a:lnTo>
                    <a:lnTo>
                      <a:pt x="0" y="0"/>
                    </a:lnTo>
                    <a:lnTo>
                      <a:pt x="12" y="0"/>
                    </a:lnTo>
                    <a:lnTo>
                      <a:pt x="82" y="3"/>
                    </a:lnTo>
                    <a:lnTo>
                      <a:pt x="110" y="3"/>
                    </a:lnTo>
                    <a:lnTo>
                      <a:pt x="12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55" name="Freeform 283"/>
              <p:cNvSpPr>
                <a:spLocks/>
              </p:cNvSpPr>
              <p:nvPr userDrawn="1"/>
            </p:nvSpPr>
            <p:spPr bwMode="auto">
              <a:xfrm>
                <a:off x="139" y="168"/>
                <a:ext cx="170" cy="197"/>
              </a:xfrm>
              <a:custGeom>
                <a:avLst/>
                <a:gdLst>
                  <a:gd name="T0" fmla="*/ 0 w 508"/>
                  <a:gd name="T1" fmla="*/ 0 h 592"/>
                  <a:gd name="T2" fmla="*/ 0 w 508"/>
                  <a:gd name="T3" fmla="*/ 0 h 592"/>
                  <a:gd name="T4" fmla="*/ 0 w 508"/>
                  <a:gd name="T5" fmla="*/ 0 h 592"/>
                  <a:gd name="T6" fmla="*/ 0 w 508"/>
                  <a:gd name="T7" fmla="*/ 0 h 592"/>
                  <a:gd name="T8" fmla="*/ 0 w 508"/>
                  <a:gd name="T9" fmla="*/ 0 h 592"/>
                  <a:gd name="T10" fmla="*/ 0 w 508"/>
                  <a:gd name="T11" fmla="*/ 0 h 592"/>
                  <a:gd name="T12" fmla="*/ 0 w 508"/>
                  <a:gd name="T13" fmla="*/ 0 h 592"/>
                  <a:gd name="T14" fmla="*/ 0 w 508"/>
                  <a:gd name="T15" fmla="*/ 0 h 592"/>
                  <a:gd name="T16" fmla="*/ 0 w 508"/>
                  <a:gd name="T17" fmla="*/ 0 h 592"/>
                  <a:gd name="T18" fmla="*/ 0 w 508"/>
                  <a:gd name="T19" fmla="*/ 0 h 592"/>
                  <a:gd name="T20" fmla="*/ 0 w 508"/>
                  <a:gd name="T21" fmla="*/ 0 h 592"/>
                  <a:gd name="T22" fmla="*/ 0 w 508"/>
                  <a:gd name="T23" fmla="*/ 0 h 592"/>
                  <a:gd name="T24" fmla="*/ 0 w 508"/>
                  <a:gd name="T25" fmla="*/ 0 h 592"/>
                  <a:gd name="T26" fmla="*/ 0 w 508"/>
                  <a:gd name="T27" fmla="*/ 0 h 592"/>
                  <a:gd name="T28" fmla="*/ 0 w 508"/>
                  <a:gd name="T29" fmla="*/ 0 h 592"/>
                  <a:gd name="T30" fmla="*/ 0 w 508"/>
                  <a:gd name="T31" fmla="*/ 0 h 592"/>
                  <a:gd name="T32" fmla="*/ 0 w 508"/>
                  <a:gd name="T33" fmla="*/ 0 h 592"/>
                  <a:gd name="T34" fmla="*/ 0 w 508"/>
                  <a:gd name="T35" fmla="*/ 0 h 592"/>
                  <a:gd name="T36" fmla="*/ 0 w 508"/>
                  <a:gd name="T37" fmla="*/ 0 h 592"/>
                  <a:gd name="T38" fmla="*/ 0 w 508"/>
                  <a:gd name="T39" fmla="*/ 0 h 592"/>
                  <a:gd name="T40" fmla="*/ 0 w 508"/>
                  <a:gd name="T41" fmla="*/ 0 h 592"/>
                  <a:gd name="T42" fmla="*/ 0 w 508"/>
                  <a:gd name="T43" fmla="*/ 0 h 592"/>
                  <a:gd name="T44" fmla="*/ 0 w 508"/>
                  <a:gd name="T45" fmla="*/ 0 h 592"/>
                  <a:gd name="T46" fmla="*/ 0 w 508"/>
                  <a:gd name="T47" fmla="*/ 0 h 592"/>
                  <a:gd name="T48" fmla="*/ 0 w 508"/>
                  <a:gd name="T49" fmla="*/ 0 h 592"/>
                  <a:gd name="T50" fmla="*/ 0 w 508"/>
                  <a:gd name="T51" fmla="*/ 0 h 592"/>
                  <a:gd name="T52" fmla="*/ 0 w 508"/>
                  <a:gd name="T53" fmla="*/ 0 h 592"/>
                  <a:gd name="T54" fmla="*/ 0 w 508"/>
                  <a:gd name="T55" fmla="*/ 0 h 592"/>
                  <a:gd name="T56" fmla="*/ 0 w 508"/>
                  <a:gd name="T57" fmla="*/ 0 h 592"/>
                  <a:gd name="T58" fmla="*/ 0 w 508"/>
                  <a:gd name="T59" fmla="*/ 0 h 592"/>
                  <a:gd name="T60" fmla="*/ 0 w 508"/>
                  <a:gd name="T61" fmla="*/ 0 h 592"/>
                  <a:gd name="T62" fmla="*/ 0 w 508"/>
                  <a:gd name="T63" fmla="*/ 0 h 592"/>
                  <a:gd name="T64" fmla="*/ 0 w 508"/>
                  <a:gd name="T65" fmla="*/ 0 h 592"/>
                  <a:gd name="T66" fmla="*/ 0 w 508"/>
                  <a:gd name="T67" fmla="*/ 0 h 592"/>
                  <a:gd name="T68" fmla="*/ 0 w 508"/>
                  <a:gd name="T69" fmla="*/ 0 h 592"/>
                  <a:gd name="T70" fmla="*/ 0 w 508"/>
                  <a:gd name="T71" fmla="*/ 0 h 592"/>
                  <a:gd name="T72" fmla="*/ 0 w 508"/>
                  <a:gd name="T73" fmla="*/ 0 h 592"/>
                  <a:gd name="T74" fmla="*/ 0 w 508"/>
                  <a:gd name="T75" fmla="*/ 0 h 5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8" h="592">
                    <a:moveTo>
                      <a:pt x="253" y="592"/>
                    </a:moveTo>
                    <a:lnTo>
                      <a:pt x="307" y="566"/>
                    </a:lnTo>
                    <a:lnTo>
                      <a:pt x="309" y="564"/>
                    </a:lnTo>
                    <a:lnTo>
                      <a:pt x="309" y="563"/>
                    </a:lnTo>
                    <a:lnTo>
                      <a:pt x="309" y="313"/>
                    </a:lnTo>
                    <a:lnTo>
                      <a:pt x="309" y="312"/>
                    </a:lnTo>
                    <a:lnTo>
                      <a:pt x="310" y="312"/>
                    </a:lnTo>
                    <a:lnTo>
                      <a:pt x="507" y="312"/>
                    </a:lnTo>
                    <a:lnTo>
                      <a:pt x="508" y="312"/>
                    </a:lnTo>
                    <a:lnTo>
                      <a:pt x="508" y="311"/>
                    </a:lnTo>
                    <a:lnTo>
                      <a:pt x="508" y="204"/>
                    </a:lnTo>
                    <a:lnTo>
                      <a:pt x="508" y="202"/>
                    </a:lnTo>
                    <a:lnTo>
                      <a:pt x="507" y="203"/>
                    </a:lnTo>
                    <a:lnTo>
                      <a:pt x="310" y="203"/>
                    </a:lnTo>
                    <a:lnTo>
                      <a:pt x="309" y="203"/>
                    </a:lnTo>
                    <a:lnTo>
                      <a:pt x="309" y="202"/>
                    </a:lnTo>
                    <a:lnTo>
                      <a:pt x="309" y="2"/>
                    </a:lnTo>
                    <a:lnTo>
                      <a:pt x="309" y="0"/>
                    </a:lnTo>
                    <a:lnTo>
                      <a:pt x="307" y="1"/>
                    </a:lnTo>
                    <a:lnTo>
                      <a:pt x="200" y="1"/>
                    </a:lnTo>
                    <a:lnTo>
                      <a:pt x="197" y="0"/>
                    </a:lnTo>
                    <a:lnTo>
                      <a:pt x="198" y="2"/>
                    </a:lnTo>
                    <a:lnTo>
                      <a:pt x="198" y="202"/>
                    </a:lnTo>
                    <a:lnTo>
                      <a:pt x="198" y="203"/>
                    </a:lnTo>
                    <a:lnTo>
                      <a:pt x="197" y="203"/>
                    </a:lnTo>
                    <a:lnTo>
                      <a:pt x="1" y="203"/>
                    </a:lnTo>
                    <a:lnTo>
                      <a:pt x="0" y="202"/>
                    </a:lnTo>
                    <a:lnTo>
                      <a:pt x="0" y="204"/>
                    </a:lnTo>
                    <a:lnTo>
                      <a:pt x="0" y="311"/>
                    </a:lnTo>
                    <a:lnTo>
                      <a:pt x="0" y="312"/>
                    </a:lnTo>
                    <a:lnTo>
                      <a:pt x="1" y="312"/>
                    </a:lnTo>
                    <a:lnTo>
                      <a:pt x="197" y="312"/>
                    </a:lnTo>
                    <a:lnTo>
                      <a:pt x="198" y="312"/>
                    </a:lnTo>
                    <a:lnTo>
                      <a:pt x="198" y="313"/>
                    </a:lnTo>
                    <a:lnTo>
                      <a:pt x="198" y="563"/>
                    </a:lnTo>
                    <a:lnTo>
                      <a:pt x="197" y="566"/>
                    </a:lnTo>
                    <a:lnTo>
                      <a:pt x="198" y="566"/>
                    </a:lnTo>
                    <a:lnTo>
                      <a:pt x="253" y="5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56" name="Freeform 284"/>
              <p:cNvSpPr>
                <a:spLocks/>
              </p:cNvSpPr>
              <p:nvPr userDrawn="1"/>
            </p:nvSpPr>
            <p:spPr bwMode="auto">
              <a:xfrm>
                <a:off x="139" y="168"/>
                <a:ext cx="66" cy="68"/>
              </a:xfrm>
              <a:custGeom>
                <a:avLst/>
                <a:gdLst>
                  <a:gd name="T0" fmla="*/ 0 w 198"/>
                  <a:gd name="T1" fmla="*/ 0 h 203"/>
                  <a:gd name="T2" fmla="*/ 0 w 198"/>
                  <a:gd name="T3" fmla="*/ 0 h 203"/>
                  <a:gd name="T4" fmla="*/ 0 w 198"/>
                  <a:gd name="T5" fmla="*/ 0 h 203"/>
                  <a:gd name="T6" fmla="*/ 0 w 198"/>
                  <a:gd name="T7" fmla="*/ 0 h 203"/>
                  <a:gd name="T8" fmla="*/ 0 w 198"/>
                  <a:gd name="T9" fmla="*/ 0 h 203"/>
                  <a:gd name="T10" fmla="*/ 0 w 198"/>
                  <a:gd name="T11" fmla="*/ 0 h 203"/>
                  <a:gd name="T12" fmla="*/ 0 w 198"/>
                  <a:gd name="T13" fmla="*/ 0 h 203"/>
                  <a:gd name="T14" fmla="*/ 0 w 198"/>
                  <a:gd name="T15" fmla="*/ 0 h 203"/>
                  <a:gd name="T16" fmla="*/ 0 w 198"/>
                  <a:gd name="T17" fmla="*/ 0 h 203"/>
                  <a:gd name="T18" fmla="*/ 0 w 198"/>
                  <a:gd name="T19" fmla="*/ 0 h 203"/>
                  <a:gd name="T20" fmla="*/ 0 w 198"/>
                  <a:gd name="T21" fmla="*/ 0 h 203"/>
                  <a:gd name="T22" fmla="*/ 0 w 198"/>
                  <a:gd name="T23" fmla="*/ 0 h 203"/>
                  <a:gd name="T24" fmla="*/ 0 w 198"/>
                  <a:gd name="T25" fmla="*/ 0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 h="203">
                    <a:moveTo>
                      <a:pt x="1" y="1"/>
                    </a:moveTo>
                    <a:lnTo>
                      <a:pt x="0" y="0"/>
                    </a:lnTo>
                    <a:lnTo>
                      <a:pt x="0" y="2"/>
                    </a:lnTo>
                    <a:lnTo>
                      <a:pt x="0" y="202"/>
                    </a:lnTo>
                    <a:lnTo>
                      <a:pt x="0" y="203"/>
                    </a:lnTo>
                    <a:lnTo>
                      <a:pt x="1" y="203"/>
                    </a:lnTo>
                    <a:lnTo>
                      <a:pt x="197" y="203"/>
                    </a:lnTo>
                    <a:lnTo>
                      <a:pt x="198" y="203"/>
                    </a:lnTo>
                    <a:lnTo>
                      <a:pt x="198" y="202"/>
                    </a:lnTo>
                    <a:lnTo>
                      <a:pt x="198" y="2"/>
                    </a:lnTo>
                    <a:lnTo>
                      <a:pt x="198" y="0"/>
                    </a:lnTo>
                    <a:lnTo>
                      <a:pt x="197" y="1"/>
                    </a:lnTo>
                    <a:lnTo>
                      <a:pt x="1" y="1"/>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57" name="Freeform 285"/>
              <p:cNvSpPr>
                <a:spLocks/>
              </p:cNvSpPr>
              <p:nvPr userDrawn="1"/>
            </p:nvSpPr>
            <p:spPr bwMode="auto">
              <a:xfrm>
                <a:off x="242" y="168"/>
                <a:ext cx="67" cy="68"/>
              </a:xfrm>
              <a:custGeom>
                <a:avLst/>
                <a:gdLst>
                  <a:gd name="T0" fmla="*/ 0 w 199"/>
                  <a:gd name="T1" fmla="*/ 0 h 203"/>
                  <a:gd name="T2" fmla="*/ 0 w 199"/>
                  <a:gd name="T3" fmla="*/ 0 h 203"/>
                  <a:gd name="T4" fmla="*/ 0 w 199"/>
                  <a:gd name="T5" fmla="*/ 0 h 203"/>
                  <a:gd name="T6" fmla="*/ 0 w 199"/>
                  <a:gd name="T7" fmla="*/ 0 h 203"/>
                  <a:gd name="T8" fmla="*/ 0 w 199"/>
                  <a:gd name="T9" fmla="*/ 0 h 203"/>
                  <a:gd name="T10" fmla="*/ 0 w 199"/>
                  <a:gd name="T11" fmla="*/ 0 h 203"/>
                  <a:gd name="T12" fmla="*/ 0 w 199"/>
                  <a:gd name="T13" fmla="*/ 0 h 203"/>
                  <a:gd name="T14" fmla="*/ 0 w 199"/>
                  <a:gd name="T15" fmla="*/ 0 h 203"/>
                  <a:gd name="T16" fmla="*/ 0 w 199"/>
                  <a:gd name="T17" fmla="*/ 0 h 203"/>
                  <a:gd name="T18" fmla="*/ 0 w 199"/>
                  <a:gd name="T19" fmla="*/ 0 h 203"/>
                  <a:gd name="T20" fmla="*/ 0 w 199"/>
                  <a:gd name="T21" fmla="*/ 0 h 203"/>
                  <a:gd name="T22" fmla="*/ 0 w 199"/>
                  <a:gd name="T23" fmla="*/ 0 h 203"/>
                  <a:gd name="T24" fmla="*/ 0 w 199"/>
                  <a:gd name="T25" fmla="*/ 0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 h="203">
                    <a:moveTo>
                      <a:pt x="2" y="1"/>
                    </a:moveTo>
                    <a:lnTo>
                      <a:pt x="0" y="0"/>
                    </a:lnTo>
                    <a:lnTo>
                      <a:pt x="0" y="2"/>
                    </a:lnTo>
                    <a:lnTo>
                      <a:pt x="0" y="202"/>
                    </a:lnTo>
                    <a:lnTo>
                      <a:pt x="0" y="203"/>
                    </a:lnTo>
                    <a:lnTo>
                      <a:pt x="1" y="203"/>
                    </a:lnTo>
                    <a:lnTo>
                      <a:pt x="198" y="203"/>
                    </a:lnTo>
                    <a:lnTo>
                      <a:pt x="199" y="203"/>
                    </a:lnTo>
                    <a:lnTo>
                      <a:pt x="199" y="202"/>
                    </a:lnTo>
                    <a:lnTo>
                      <a:pt x="199" y="2"/>
                    </a:lnTo>
                    <a:lnTo>
                      <a:pt x="199" y="0"/>
                    </a:lnTo>
                    <a:lnTo>
                      <a:pt x="198" y="1"/>
                    </a:lnTo>
                    <a:lnTo>
                      <a:pt x="2" y="1"/>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58" name="Freeform 286"/>
              <p:cNvSpPr>
                <a:spLocks/>
              </p:cNvSpPr>
              <p:nvPr userDrawn="1"/>
            </p:nvSpPr>
            <p:spPr bwMode="auto">
              <a:xfrm>
                <a:off x="139" y="272"/>
                <a:ext cx="66" cy="85"/>
              </a:xfrm>
              <a:custGeom>
                <a:avLst/>
                <a:gdLst>
                  <a:gd name="T0" fmla="*/ 0 w 198"/>
                  <a:gd name="T1" fmla="*/ 0 h 254"/>
                  <a:gd name="T2" fmla="*/ 0 w 198"/>
                  <a:gd name="T3" fmla="*/ 0 h 254"/>
                  <a:gd name="T4" fmla="*/ 0 w 198"/>
                  <a:gd name="T5" fmla="*/ 0 h 254"/>
                  <a:gd name="T6" fmla="*/ 0 w 198"/>
                  <a:gd name="T7" fmla="*/ 0 h 254"/>
                  <a:gd name="T8" fmla="*/ 0 w 198"/>
                  <a:gd name="T9" fmla="*/ 0 h 254"/>
                  <a:gd name="T10" fmla="*/ 0 w 198"/>
                  <a:gd name="T11" fmla="*/ 0 h 254"/>
                  <a:gd name="T12" fmla="*/ 0 w 198"/>
                  <a:gd name="T13" fmla="*/ 0 h 254"/>
                  <a:gd name="T14" fmla="*/ 0 w 198"/>
                  <a:gd name="T15" fmla="*/ 0 h 254"/>
                  <a:gd name="T16" fmla="*/ 0 w 198"/>
                  <a:gd name="T17" fmla="*/ 0 h 254"/>
                  <a:gd name="T18" fmla="*/ 0 w 198"/>
                  <a:gd name="T19" fmla="*/ 0 h 254"/>
                  <a:gd name="T20" fmla="*/ 0 w 198"/>
                  <a:gd name="T21" fmla="*/ 0 h 254"/>
                  <a:gd name="T22" fmla="*/ 0 w 198"/>
                  <a:gd name="T23" fmla="*/ 0 h 254"/>
                  <a:gd name="T24" fmla="*/ 0 w 198"/>
                  <a:gd name="T25" fmla="*/ 0 h 254"/>
                  <a:gd name="T26" fmla="*/ 0 w 198"/>
                  <a:gd name="T27" fmla="*/ 0 h 254"/>
                  <a:gd name="T28" fmla="*/ 0 w 198"/>
                  <a:gd name="T29" fmla="*/ 0 h 254"/>
                  <a:gd name="T30" fmla="*/ 0 w 198"/>
                  <a:gd name="T31" fmla="*/ 0 h 254"/>
                  <a:gd name="T32" fmla="*/ 0 w 198"/>
                  <a:gd name="T33" fmla="*/ 0 h 254"/>
                  <a:gd name="T34" fmla="*/ 0 w 198"/>
                  <a:gd name="T35" fmla="*/ 0 h 254"/>
                  <a:gd name="T36" fmla="*/ 0 w 198"/>
                  <a:gd name="T37" fmla="*/ 0 h 254"/>
                  <a:gd name="T38" fmla="*/ 0 w 198"/>
                  <a:gd name="T39" fmla="*/ 0 h 254"/>
                  <a:gd name="T40" fmla="*/ 0 w 198"/>
                  <a:gd name="T41" fmla="*/ 0 h 254"/>
                  <a:gd name="T42" fmla="*/ 0 w 198"/>
                  <a:gd name="T43" fmla="*/ 0 h 254"/>
                  <a:gd name="T44" fmla="*/ 0 w 198"/>
                  <a:gd name="T45" fmla="*/ 0 h 254"/>
                  <a:gd name="T46" fmla="*/ 0 w 198"/>
                  <a:gd name="T47" fmla="*/ 0 h 254"/>
                  <a:gd name="T48" fmla="*/ 0 w 198"/>
                  <a:gd name="T49" fmla="*/ 0 h 254"/>
                  <a:gd name="T50" fmla="*/ 0 w 198"/>
                  <a:gd name="T51" fmla="*/ 0 h 254"/>
                  <a:gd name="T52" fmla="*/ 0 w 198"/>
                  <a:gd name="T53" fmla="*/ 0 h 254"/>
                  <a:gd name="T54" fmla="*/ 0 w 198"/>
                  <a:gd name="T55" fmla="*/ 0 h 254"/>
                  <a:gd name="T56" fmla="*/ 0 w 198"/>
                  <a:gd name="T57" fmla="*/ 0 h 2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8" h="254">
                    <a:moveTo>
                      <a:pt x="197" y="0"/>
                    </a:moveTo>
                    <a:lnTo>
                      <a:pt x="0" y="0"/>
                    </a:lnTo>
                    <a:lnTo>
                      <a:pt x="0" y="1"/>
                    </a:lnTo>
                    <a:lnTo>
                      <a:pt x="0" y="13"/>
                    </a:lnTo>
                    <a:lnTo>
                      <a:pt x="0" y="32"/>
                    </a:lnTo>
                    <a:lnTo>
                      <a:pt x="1" y="52"/>
                    </a:lnTo>
                    <a:lnTo>
                      <a:pt x="4" y="69"/>
                    </a:lnTo>
                    <a:lnTo>
                      <a:pt x="8" y="85"/>
                    </a:lnTo>
                    <a:lnTo>
                      <a:pt x="12" y="101"/>
                    </a:lnTo>
                    <a:lnTo>
                      <a:pt x="17" y="115"/>
                    </a:lnTo>
                    <a:lnTo>
                      <a:pt x="25" y="129"/>
                    </a:lnTo>
                    <a:lnTo>
                      <a:pt x="32" y="142"/>
                    </a:lnTo>
                    <a:lnTo>
                      <a:pt x="41" y="154"/>
                    </a:lnTo>
                    <a:lnTo>
                      <a:pt x="52" y="166"/>
                    </a:lnTo>
                    <a:lnTo>
                      <a:pt x="65" y="177"/>
                    </a:lnTo>
                    <a:lnTo>
                      <a:pt x="78" y="189"/>
                    </a:lnTo>
                    <a:lnTo>
                      <a:pt x="93" y="199"/>
                    </a:lnTo>
                    <a:lnTo>
                      <a:pt x="110" y="210"/>
                    </a:lnTo>
                    <a:lnTo>
                      <a:pt x="128" y="220"/>
                    </a:lnTo>
                    <a:lnTo>
                      <a:pt x="149" y="230"/>
                    </a:lnTo>
                    <a:lnTo>
                      <a:pt x="185" y="247"/>
                    </a:lnTo>
                    <a:lnTo>
                      <a:pt x="197" y="252"/>
                    </a:lnTo>
                    <a:lnTo>
                      <a:pt x="198" y="254"/>
                    </a:lnTo>
                    <a:lnTo>
                      <a:pt x="198" y="252"/>
                    </a:lnTo>
                    <a:lnTo>
                      <a:pt x="198" y="1"/>
                    </a:lnTo>
                    <a:lnTo>
                      <a:pt x="198" y="0"/>
                    </a:lnTo>
                    <a:lnTo>
                      <a:pt x="197" y="0"/>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59" name="Freeform 287"/>
              <p:cNvSpPr>
                <a:spLocks/>
              </p:cNvSpPr>
              <p:nvPr userDrawn="1"/>
            </p:nvSpPr>
            <p:spPr bwMode="auto">
              <a:xfrm>
                <a:off x="242" y="272"/>
                <a:ext cx="67" cy="85"/>
              </a:xfrm>
              <a:custGeom>
                <a:avLst/>
                <a:gdLst>
                  <a:gd name="T0" fmla="*/ 0 w 199"/>
                  <a:gd name="T1" fmla="*/ 0 h 254"/>
                  <a:gd name="T2" fmla="*/ 0 w 199"/>
                  <a:gd name="T3" fmla="*/ 0 h 254"/>
                  <a:gd name="T4" fmla="*/ 0 w 199"/>
                  <a:gd name="T5" fmla="*/ 0 h 254"/>
                  <a:gd name="T6" fmla="*/ 0 w 199"/>
                  <a:gd name="T7" fmla="*/ 0 h 254"/>
                  <a:gd name="T8" fmla="*/ 0 w 199"/>
                  <a:gd name="T9" fmla="*/ 0 h 254"/>
                  <a:gd name="T10" fmla="*/ 0 w 199"/>
                  <a:gd name="T11" fmla="*/ 0 h 254"/>
                  <a:gd name="T12" fmla="*/ 0 w 199"/>
                  <a:gd name="T13" fmla="*/ 0 h 254"/>
                  <a:gd name="T14" fmla="*/ 0 w 199"/>
                  <a:gd name="T15" fmla="*/ 0 h 254"/>
                  <a:gd name="T16" fmla="*/ 0 w 199"/>
                  <a:gd name="T17" fmla="*/ 0 h 254"/>
                  <a:gd name="T18" fmla="*/ 0 w 199"/>
                  <a:gd name="T19" fmla="*/ 0 h 254"/>
                  <a:gd name="T20" fmla="*/ 0 w 199"/>
                  <a:gd name="T21" fmla="*/ 0 h 254"/>
                  <a:gd name="T22" fmla="*/ 0 w 199"/>
                  <a:gd name="T23" fmla="*/ 0 h 254"/>
                  <a:gd name="T24" fmla="*/ 0 w 199"/>
                  <a:gd name="T25" fmla="*/ 0 h 254"/>
                  <a:gd name="T26" fmla="*/ 0 w 199"/>
                  <a:gd name="T27" fmla="*/ 0 h 254"/>
                  <a:gd name="T28" fmla="*/ 0 w 199"/>
                  <a:gd name="T29" fmla="*/ 0 h 254"/>
                  <a:gd name="T30" fmla="*/ 0 w 199"/>
                  <a:gd name="T31" fmla="*/ 0 h 254"/>
                  <a:gd name="T32" fmla="*/ 0 w 199"/>
                  <a:gd name="T33" fmla="*/ 0 h 254"/>
                  <a:gd name="T34" fmla="*/ 0 w 199"/>
                  <a:gd name="T35" fmla="*/ 0 h 254"/>
                  <a:gd name="T36" fmla="*/ 0 w 199"/>
                  <a:gd name="T37" fmla="*/ 0 h 254"/>
                  <a:gd name="T38" fmla="*/ 0 w 199"/>
                  <a:gd name="T39" fmla="*/ 0 h 254"/>
                  <a:gd name="T40" fmla="*/ 0 w 199"/>
                  <a:gd name="T41" fmla="*/ 0 h 254"/>
                  <a:gd name="T42" fmla="*/ 0 w 199"/>
                  <a:gd name="T43" fmla="*/ 0 h 254"/>
                  <a:gd name="T44" fmla="*/ 0 w 199"/>
                  <a:gd name="T45" fmla="*/ 0 h 254"/>
                  <a:gd name="T46" fmla="*/ 0 w 199"/>
                  <a:gd name="T47" fmla="*/ 0 h 254"/>
                  <a:gd name="T48" fmla="*/ 0 w 199"/>
                  <a:gd name="T49" fmla="*/ 0 h 254"/>
                  <a:gd name="T50" fmla="*/ 0 w 199"/>
                  <a:gd name="T51" fmla="*/ 0 h 254"/>
                  <a:gd name="T52" fmla="*/ 0 w 199"/>
                  <a:gd name="T53" fmla="*/ 0 h 2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9" h="254">
                    <a:moveTo>
                      <a:pt x="1" y="0"/>
                    </a:moveTo>
                    <a:lnTo>
                      <a:pt x="0" y="0"/>
                    </a:lnTo>
                    <a:lnTo>
                      <a:pt x="0" y="1"/>
                    </a:lnTo>
                    <a:lnTo>
                      <a:pt x="0" y="251"/>
                    </a:lnTo>
                    <a:lnTo>
                      <a:pt x="0" y="254"/>
                    </a:lnTo>
                    <a:lnTo>
                      <a:pt x="1" y="252"/>
                    </a:lnTo>
                    <a:lnTo>
                      <a:pt x="11" y="247"/>
                    </a:lnTo>
                    <a:lnTo>
                      <a:pt x="64" y="221"/>
                    </a:lnTo>
                    <a:lnTo>
                      <a:pt x="86" y="208"/>
                    </a:lnTo>
                    <a:lnTo>
                      <a:pt x="106" y="197"/>
                    </a:lnTo>
                    <a:lnTo>
                      <a:pt x="123" y="185"/>
                    </a:lnTo>
                    <a:lnTo>
                      <a:pt x="138" y="172"/>
                    </a:lnTo>
                    <a:lnTo>
                      <a:pt x="151" y="161"/>
                    </a:lnTo>
                    <a:lnTo>
                      <a:pt x="163" y="148"/>
                    </a:lnTo>
                    <a:lnTo>
                      <a:pt x="172" y="135"/>
                    </a:lnTo>
                    <a:lnTo>
                      <a:pt x="180" y="120"/>
                    </a:lnTo>
                    <a:lnTo>
                      <a:pt x="186" y="106"/>
                    </a:lnTo>
                    <a:lnTo>
                      <a:pt x="191" y="91"/>
                    </a:lnTo>
                    <a:lnTo>
                      <a:pt x="195" y="72"/>
                    </a:lnTo>
                    <a:lnTo>
                      <a:pt x="198" y="54"/>
                    </a:lnTo>
                    <a:lnTo>
                      <a:pt x="199" y="35"/>
                    </a:lnTo>
                    <a:lnTo>
                      <a:pt x="199" y="14"/>
                    </a:lnTo>
                    <a:lnTo>
                      <a:pt x="199" y="1"/>
                    </a:lnTo>
                    <a:lnTo>
                      <a:pt x="199" y="0"/>
                    </a:lnTo>
                    <a:lnTo>
                      <a:pt x="198" y="0"/>
                    </a:lnTo>
                    <a:lnTo>
                      <a:pt x="1" y="0"/>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60" name="Freeform 288"/>
              <p:cNvSpPr>
                <a:spLocks/>
              </p:cNvSpPr>
              <p:nvPr userDrawn="1"/>
            </p:nvSpPr>
            <p:spPr bwMode="auto">
              <a:xfrm>
                <a:off x="145"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4" y="0"/>
                    </a:moveTo>
                    <a:lnTo>
                      <a:pt x="14" y="0"/>
                    </a:lnTo>
                    <a:lnTo>
                      <a:pt x="16" y="1"/>
                    </a:lnTo>
                    <a:lnTo>
                      <a:pt x="17" y="4"/>
                    </a:lnTo>
                    <a:lnTo>
                      <a:pt x="18" y="5"/>
                    </a:lnTo>
                    <a:lnTo>
                      <a:pt x="20" y="7"/>
                    </a:lnTo>
                    <a:lnTo>
                      <a:pt x="18" y="7"/>
                    </a:lnTo>
                    <a:lnTo>
                      <a:pt x="17" y="9"/>
                    </a:lnTo>
                    <a:lnTo>
                      <a:pt x="16" y="10"/>
                    </a:lnTo>
                    <a:lnTo>
                      <a:pt x="14" y="10"/>
                    </a:lnTo>
                    <a:lnTo>
                      <a:pt x="14" y="12"/>
                    </a:lnTo>
                    <a:lnTo>
                      <a:pt x="16" y="22"/>
                    </a:lnTo>
                    <a:lnTo>
                      <a:pt x="18" y="30"/>
                    </a:lnTo>
                    <a:lnTo>
                      <a:pt x="21" y="36"/>
                    </a:lnTo>
                    <a:lnTo>
                      <a:pt x="26" y="42"/>
                    </a:lnTo>
                    <a:lnTo>
                      <a:pt x="27" y="43"/>
                    </a:lnTo>
                    <a:lnTo>
                      <a:pt x="26" y="44"/>
                    </a:lnTo>
                    <a:lnTo>
                      <a:pt x="25" y="44"/>
                    </a:lnTo>
                    <a:lnTo>
                      <a:pt x="21" y="43"/>
                    </a:lnTo>
                    <a:lnTo>
                      <a:pt x="18" y="43"/>
                    </a:lnTo>
                    <a:lnTo>
                      <a:pt x="17" y="43"/>
                    </a:lnTo>
                    <a:lnTo>
                      <a:pt x="16" y="55"/>
                    </a:lnTo>
                    <a:lnTo>
                      <a:pt x="13" y="55"/>
                    </a:lnTo>
                    <a:lnTo>
                      <a:pt x="10" y="43"/>
                    </a:lnTo>
                    <a:lnTo>
                      <a:pt x="9" y="43"/>
                    </a:lnTo>
                    <a:lnTo>
                      <a:pt x="7" y="43"/>
                    </a:lnTo>
                    <a:lnTo>
                      <a:pt x="3" y="44"/>
                    </a:lnTo>
                    <a:lnTo>
                      <a:pt x="1" y="44"/>
                    </a:lnTo>
                    <a:lnTo>
                      <a:pt x="0" y="43"/>
                    </a:lnTo>
                    <a:lnTo>
                      <a:pt x="1" y="42"/>
                    </a:lnTo>
                    <a:lnTo>
                      <a:pt x="4" y="40"/>
                    </a:lnTo>
                    <a:lnTo>
                      <a:pt x="7" y="38"/>
                    </a:lnTo>
                    <a:lnTo>
                      <a:pt x="9" y="31"/>
                    </a:lnTo>
                    <a:lnTo>
                      <a:pt x="12" y="26"/>
                    </a:lnTo>
                    <a:lnTo>
                      <a:pt x="12" y="21"/>
                    </a:lnTo>
                    <a:lnTo>
                      <a:pt x="13" y="20"/>
                    </a:lnTo>
                    <a:lnTo>
                      <a:pt x="13" y="13"/>
                    </a:lnTo>
                    <a:lnTo>
                      <a:pt x="13" y="10"/>
                    </a:lnTo>
                    <a:lnTo>
                      <a:pt x="12" y="10"/>
                    </a:lnTo>
                    <a:lnTo>
                      <a:pt x="10" y="9"/>
                    </a:lnTo>
                    <a:lnTo>
                      <a:pt x="9" y="7"/>
                    </a:lnTo>
                    <a:lnTo>
                      <a:pt x="1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61" name="Freeform 289"/>
              <p:cNvSpPr>
                <a:spLocks/>
              </p:cNvSpPr>
              <p:nvPr userDrawn="1"/>
            </p:nvSpPr>
            <p:spPr bwMode="auto">
              <a:xfrm>
                <a:off x="145"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4" y="0"/>
                    </a:moveTo>
                    <a:lnTo>
                      <a:pt x="14" y="0"/>
                    </a:lnTo>
                    <a:lnTo>
                      <a:pt x="16" y="1"/>
                    </a:lnTo>
                    <a:lnTo>
                      <a:pt x="17" y="4"/>
                    </a:lnTo>
                    <a:lnTo>
                      <a:pt x="18" y="5"/>
                    </a:lnTo>
                    <a:lnTo>
                      <a:pt x="20" y="7"/>
                    </a:lnTo>
                    <a:lnTo>
                      <a:pt x="18" y="7"/>
                    </a:lnTo>
                    <a:lnTo>
                      <a:pt x="17" y="9"/>
                    </a:lnTo>
                    <a:lnTo>
                      <a:pt x="16" y="10"/>
                    </a:lnTo>
                    <a:lnTo>
                      <a:pt x="14" y="10"/>
                    </a:lnTo>
                    <a:lnTo>
                      <a:pt x="14" y="12"/>
                    </a:lnTo>
                    <a:lnTo>
                      <a:pt x="16" y="22"/>
                    </a:lnTo>
                    <a:lnTo>
                      <a:pt x="18" y="30"/>
                    </a:lnTo>
                    <a:lnTo>
                      <a:pt x="21" y="36"/>
                    </a:lnTo>
                    <a:lnTo>
                      <a:pt x="26" y="42"/>
                    </a:lnTo>
                    <a:lnTo>
                      <a:pt x="27" y="43"/>
                    </a:lnTo>
                    <a:lnTo>
                      <a:pt x="26" y="44"/>
                    </a:lnTo>
                    <a:lnTo>
                      <a:pt x="25" y="44"/>
                    </a:lnTo>
                    <a:lnTo>
                      <a:pt x="21" y="43"/>
                    </a:lnTo>
                    <a:lnTo>
                      <a:pt x="18" y="43"/>
                    </a:lnTo>
                    <a:lnTo>
                      <a:pt x="17" y="43"/>
                    </a:lnTo>
                    <a:lnTo>
                      <a:pt x="16" y="55"/>
                    </a:lnTo>
                    <a:lnTo>
                      <a:pt x="13" y="55"/>
                    </a:lnTo>
                    <a:lnTo>
                      <a:pt x="10" y="43"/>
                    </a:lnTo>
                    <a:lnTo>
                      <a:pt x="9" y="43"/>
                    </a:lnTo>
                    <a:lnTo>
                      <a:pt x="7" y="43"/>
                    </a:lnTo>
                    <a:lnTo>
                      <a:pt x="3" y="44"/>
                    </a:lnTo>
                    <a:lnTo>
                      <a:pt x="1" y="44"/>
                    </a:lnTo>
                    <a:lnTo>
                      <a:pt x="0" y="43"/>
                    </a:lnTo>
                    <a:lnTo>
                      <a:pt x="1" y="42"/>
                    </a:lnTo>
                    <a:lnTo>
                      <a:pt x="4" y="40"/>
                    </a:lnTo>
                    <a:lnTo>
                      <a:pt x="7" y="38"/>
                    </a:lnTo>
                    <a:lnTo>
                      <a:pt x="9" y="31"/>
                    </a:lnTo>
                    <a:lnTo>
                      <a:pt x="12" y="26"/>
                    </a:lnTo>
                    <a:lnTo>
                      <a:pt x="12" y="21"/>
                    </a:lnTo>
                    <a:lnTo>
                      <a:pt x="13" y="20"/>
                    </a:lnTo>
                    <a:lnTo>
                      <a:pt x="13" y="13"/>
                    </a:lnTo>
                    <a:lnTo>
                      <a:pt x="13" y="10"/>
                    </a:lnTo>
                    <a:lnTo>
                      <a:pt x="12" y="10"/>
                    </a:lnTo>
                    <a:lnTo>
                      <a:pt x="10" y="9"/>
                    </a:lnTo>
                    <a:lnTo>
                      <a:pt x="9" y="7"/>
                    </a:lnTo>
                    <a:lnTo>
                      <a:pt x="10"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62" name="Freeform 290"/>
              <p:cNvSpPr>
                <a:spLocks/>
              </p:cNvSpPr>
              <p:nvPr userDrawn="1"/>
            </p:nvSpPr>
            <p:spPr bwMode="auto">
              <a:xfrm>
                <a:off x="167"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 h="55">
                    <a:moveTo>
                      <a:pt x="13" y="0"/>
                    </a:moveTo>
                    <a:lnTo>
                      <a:pt x="13" y="0"/>
                    </a:lnTo>
                    <a:lnTo>
                      <a:pt x="17" y="5"/>
                    </a:lnTo>
                    <a:lnTo>
                      <a:pt x="19" y="7"/>
                    </a:lnTo>
                    <a:lnTo>
                      <a:pt x="18" y="7"/>
                    </a:lnTo>
                    <a:lnTo>
                      <a:pt x="17" y="9"/>
                    </a:lnTo>
                    <a:lnTo>
                      <a:pt x="15" y="10"/>
                    </a:lnTo>
                    <a:lnTo>
                      <a:pt x="14" y="10"/>
                    </a:lnTo>
                    <a:lnTo>
                      <a:pt x="14" y="13"/>
                    </a:lnTo>
                    <a:lnTo>
                      <a:pt x="14" y="20"/>
                    </a:lnTo>
                    <a:lnTo>
                      <a:pt x="15" y="26"/>
                    </a:lnTo>
                    <a:lnTo>
                      <a:pt x="18" y="33"/>
                    </a:lnTo>
                    <a:lnTo>
                      <a:pt x="22" y="38"/>
                    </a:lnTo>
                    <a:lnTo>
                      <a:pt x="26" y="42"/>
                    </a:lnTo>
                    <a:lnTo>
                      <a:pt x="27" y="43"/>
                    </a:lnTo>
                    <a:lnTo>
                      <a:pt x="26" y="44"/>
                    </a:lnTo>
                    <a:lnTo>
                      <a:pt x="25" y="44"/>
                    </a:lnTo>
                    <a:lnTo>
                      <a:pt x="21" y="43"/>
                    </a:lnTo>
                    <a:lnTo>
                      <a:pt x="18" y="43"/>
                    </a:lnTo>
                    <a:lnTo>
                      <a:pt x="17" y="43"/>
                    </a:lnTo>
                    <a:lnTo>
                      <a:pt x="14" y="55"/>
                    </a:lnTo>
                    <a:lnTo>
                      <a:pt x="13" y="55"/>
                    </a:lnTo>
                    <a:lnTo>
                      <a:pt x="10" y="43"/>
                    </a:lnTo>
                    <a:lnTo>
                      <a:pt x="9" y="43"/>
                    </a:lnTo>
                    <a:lnTo>
                      <a:pt x="6" y="43"/>
                    </a:lnTo>
                    <a:lnTo>
                      <a:pt x="3" y="44"/>
                    </a:lnTo>
                    <a:lnTo>
                      <a:pt x="1" y="44"/>
                    </a:lnTo>
                    <a:lnTo>
                      <a:pt x="0" y="43"/>
                    </a:lnTo>
                    <a:lnTo>
                      <a:pt x="0" y="42"/>
                    </a:lnTo>
                    <a:lnTo>
                      <a:pt x="3" y="40"/>
                    </a:lnTo>
                    <a:lnTo>
                      <a:pt x="5" y="38"/>
                    </a:lnTo>
                    <a:lnTo>
                      <a:pt x="9" y="31"/>
                    </a:lnTo>
                    <a:lnTo>
                      <a:pt x="10" y="26"/>
                    </a:lnTo>
                    <a:lnTo>
                      <a:pt x="12" y="21"/>
                    </a:lnTo>
                    <a:lnTo>
                      <a:pt x="12" y="20"/>
                    </a:lnTo>
                    <a:lnTo>
                      <a:pt x="13" y="13"/>
                    </a:lnTo>
                    <a:lnTo>
                      <a:pt x="13" y="10"/>
                    </a:lnTo>
                    <a:lnTo>
                      <a:pt x="12" y="10"/>
                    </a:lnTo>
                    <a:lnTo>
                      <a:pt x="10" y="9"/>
                    </a:lnTo>
                    <a:lnTo>
                      <a:pt x="9" y="7"/>
                    </a:lnTo>
                    <a:lnTo>
                      <a:pt x="8" y="7"/>
                    </a:lnTo>
                    <a:lnTo>
                      <a:pt x="9" y="5"/>
                    </a:lnTo>
                    <a:lnTo>
                      <a:pt x="10" y="4"/>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63" name="Freeform 291"/>
              <p:cNvSpPr>
                <a:spLocks/>
              </p:cNvSpPr>
              <p:nvPr userDrawn="1"/>
            </p:nvSpPr>
            <p:spPr bwMode="auto">
              <a:xfrm>
                <a:off x="167"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 h="55">
                    <a:moveTo>
                      <a:pt x="13" y="0"/>
                    </a:moveTo>
                    <a:lnTo>
                      <a:pt x="13" y="0"/>
                    </a:lnTo>
                    <a:lnTo>
                      <a:pt x="17" y="5"/>
                    </a:lnTo>
                    <a:lnTo>
                      <a:pt x="19" y="7"/>
                    </a:lnTo>
                    <a:lnTo>
                      <a:pt x="18" y="7"/>
                    </a:lnTo>
                    <a:lnTo>
                      <a:pt x="17" y="9"/>
                    </a:lnTo>
                    <a:lnTo>
                      <a:pt x="15" y="10"/>
                    </a:lnTo>
                    <a:lnTo>
                      <a:pt x="14" y="10"/>
                    </a:lnTo>
                    <a:lnTo>
                      <a:pt x="14" y="13"/>
                    </a:lnTo>
                    <a:lnTo>
                      <a:pt x="14" y="20"/>
                    </a:lnTo>
                    <a:lnTo>
                      <a:pt x="15" y="26"/>
                    </a:lnTo>
                    <a:lnTo>
                      <a:pt x="18" y="33"/>
                    </a:lnTo>
                    <a:lnTo>
                      <a:pt x="22" y="38"/>
                    </a:lnTo>
                    <a:lnTo>
                      <a:pt x="26" y="42"/>
                    </a:lnTo>
                    <a:lnTo>
                      <a:pt x="27" y="43"/>
                    </a:lnTo>
                    <a:lnTo>
                      <a:pt x="26" y="44"/>
                    </a:lnTo>
                    <a:lnTo>
                      <a:pt x="25" y="44"/>
                    </a:lnTo>
                    <a:lnTo>
                      <a:pt x="21" y="43"/>
                    </a:lnTo>
                    <a:lnTo>
                      <a:pt x="18" y="43"/>
                    </a:lnTo>
                    <a:lnTo>
                      <a:pt x="17" y="43"/>
                    </a:lnTo>
                    <a:lnTo>
                      <a:pt x="14" y="55"/>
                    </a:lnTo>
                    <a:lnTo>
                      <a:pt x="13" y="55"/>
                    </a:lnTo>
                    <a:lnTo>
                      <a:pt x="10" y="43"/>
                    </a:lnTo>
                    <a:lnTo>
                      <a:pt x="9" y="43"/>
                    </a:lnTo>
                    <a:lnTo>
                      <a:pt x="6" y="43"/>
                    </a:lnTo>
                    <a:lnTo>
                      <a:pt x="3" y="44"/>
                    </a:lnTo>
                    <a:lnTo>
                      <a:pt x="1" y="44"/>
                    </a:lnTo>
                    <a:lnTo>
                      <a:pt x="0" y="43"/>
                    </a:lnTo>
                    <a:lnTo>
                      <a:pt x="0" y="42"/>
                    </a:lnTo>
                    <a:lnTo>
                      <a:pt x="3" y="40"/>
                    </a:lnTo>
                    <a:lnTo>
                      <a:pt x="5" y="38"/>
                    </a:lnTo>
                    <a:lnTo>
                      <a:pt x="9" y="31"/>
                    </a:lnTo>
                    <a:lnTo>
                      <a:pt x="10" y="26"/>
                    </a:lnTo>
                    <a:lnTo>
                      <a:pt x="12" y="21"/>
                    </a:lnTo>
                    <a:lnTo>
                      <a:pt x="12" y="20"/>
                    </a:lnTo>
                    <a:lnTo>
                      <a:pt x="13" y="13"/>
                    </a:lnTo>
                    <a:lnTo>
                      <a:pt x="13" y="10"/>
                    </a:lnTo>
                    <a:lnTo>
                      <a:pt x="12" y="10"/>
                    </a:lnTo>
                    <a:lnTo>
                      <a:pt x="10" y="9"/>
                    </a:lnTo>
                    <a:lnTo>
                      <a:pt x="9" y="7"/>
                    </a:lnTo>
                    <a:lnTo>
                      <a:pt x="8" y="7"/>
                    </a:lnTo>
                    <a:lnTo>
                      <a:pt x="9" y="5"/>
                    </a:lnTo>
                    <a:lnTo>
                      <a:pt x="10" y="4"/>
                    </a:lnTo>
                    <a:lnTo>
                      <a:pt x="13" y="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64" name="Freeform 292"/>
              <p:cNvSpPr>
                <a:spLocks/>
              </p:cNvSpPr>
              <p:nvPr userDrawn="1"/>
            </p:nvSpPr>
            <p:spPr bwMode="auto">
              <a:xfrm>
                <a:off x="156" y="252"/>
                <a:ext cx="9" cy="17"/>
              </a:xfrm>
              <a:custGeom>
                <a:avLst/>
                <a:gdLst>
                  <a:gd name="T0" fmla="*/ 0 w 27"/>
                  <a:gd name="T1" fmla="*/ 0 h 53"/>
                  <a:gd name="T2" fmla="*/ 0 w 27"/>
                  <a:gd name="T3" fmla="*/ 0 h 53"/>
                  <a:gd name="T4" fmla="*/ 0 w 27"/>
                  <a:gd name="T5" fmla="*/ 0 h 53"/>
                  <a:gd name="T6" fmla="*/ 0 w 27"/>
                  <a:gd name="T7" fmla="*/ 0 h 53"/>
                  <a:gd name="T8" fmla="*/ 0 w 27"/>
                  <a:gd name="T9" fmla="*/ 0 h 53"/>
                  <a:gd name="T10" fmla="*/ 0 w 27"/>
                  <a:gd name="T11" fmla="*/ 0 h 53"/>
                  <a:gd name="T12" fmla="*/ 0 w 27"/>
                  <a:gd name="T13" fmla="*/ 0 h 53"/>
                  <a:gd name="T14" fmla="*/ 0 w 27"/>
                  <a:gd name="T15" fmla="*/ 0 h 53"/>
                  <a:gd name="T16" fmla="*/ 0 w 27"/>
                  <a:gd name="T17" fmla="*/ 0 h 53"/>
                  <a:gd name="T18" fmla="*/ 0 w 27"/>
                  <a:gd name="T19" fmla="*/ 0 h 53"/>
                  <a:gd name="T20" fmla="*/ 0 w 27"/>
                  <a:gd name="T21" fmla="*/ 0 h 53"/>
                  <a:gd name="T22" fmla="*/ 0 w 27"/>
                  <a:gd name="T23" fmla="*/ 0 h 53"/>
                  <a:gd name="T24" fmla="*/ 0 w 27"/>
                  <a:gd name="T25" fmla="*/ 0 h 53"/>
                  <a:gd name="T26" fmla="*/ 0 w 27"/>
                  <a:gd name="T27" fmla="*/ 0 h 53"/>
                  <a:gd name="T28" fmla="*/ 0 w 27"/>
                  <a:gd name="T29" fmla="*/ 0 h 53"/>
                  <a:gd name="T30" fmla="*/ 0 w 27"/>
                  <a:gd name="T31" fmla="*/ 0 h 53"/>
                  <a:gd name="T32" fmla="*/ 0 w 27"/>
                  <a:gd name="T33" fmla="*/ 0 h 53"/>
                  <a:gd name="T34" fmla="*/ 0 w 27"/>
                  <a:gd name="T35" fmla="*/ 0 h 53"/>
                  <a:gd name="T36" fmla="*/ 0 w 27"/>
                  <a:gd name="T37" fmla="*/ 0 h 53"/>
                  <a:gd name="T38" fmla="*/ 0 w 27"/>
                  <a:gd name="T39" fmla="*/ 0 h 53"/>
                  <a:gd name="T40" fmla="*/ 0 w 27"/>
                  <a:gd name="T41" fmla="*/ 0 h 53"/>
                  <a:gd name="T42" fmla="*/ 0 w 27"/>
                  <a:gd name="T43" fmla="*/ 0 h 53"/>
                  <a:gd name="T44" fmla="*/ 0 w 27"/>
                  <a:gd name="T45" fmla="*/ 0 h 53"/>
                  <a:gd name="T46" fmla="*/ 0 w 27"/>
                  <a:gd name="T47" fmla="*/ 0 h 53"/>
                  <a:gd name="T48" fmla="*/ 0 w 27"/>
                  <a:gd name="T49" fmla="*/ 0 h 53"/>
                  <a:gd name="T50" fmla="*/ 0 w 27"/>
                  <a:gd name="T51" fmla="*/ 0 h 53"/>
                  <a:gd name="T52" fmla="*/ 0 w 27"/>
                  <a:gd name="T53" fmla="*/ 0 h 53"/>
                  <a:gd name="T54" fmla="*/ 0 w 27"/>
                  <a:gd name="T55" fmla="*/ 0 h 53"/>
                  <a:gd name="T56" fmla="*/ 0 w 27"/>
                  <a:gd name="T57" fmla="*/ 0 h 53"/>
                  <a:gd name="T58" fmla="*/ 0 w 27"/>
                  <a:gd name="T59" fmla="*/ 0 h 53"/>
                  <a:gd name="T60" fmla="*/ 0 w 27"/>
                  <a:gd name="T61" fmla="*/ 0 h 53"/>
                  <a:gd name="T62" fmla="*/ 0 w 27"/>
                  <a:gd name="T63" fmla="*/ 0 h 53"/>
                  <a:gd name="T64" fmla="*/ 0 w 27"/>
                  <a:gd name="T65" fmla="*/ 0 h 53"/>
                  <a:gd name="T66" fmla="*/ 0 w 27"/>
                  <a:gd name="T67" fmla="*/ 0 h 53"/>
                  <a:gd name="T68" fmla="*/ 0 w 27"/>
                  <a:gd name="T69" fmla="*/ 0 h 53"/>
                  <a:gd name="T70" fmla="*/ 0 w 27"/>
                  <a:gd name="T71" fmla="*/ 0 h 53"/>
                  <a:gd name="T72" fmla="*/ 0 w 27"/>
                  <a:gd name="T73" fmla="*/ 0 h 53"/>
                  <a:gd name="T74" fmla="*/ 0 w 27"/>
                  <a:gd name="T75" fmla="*/ 0 h 53"/>
                  <a:gd name="T76" fmla="*/ 0 w 27"/>
                  <a:gd name="T77" fmla="*/ 0 h 53"/>
                  <a:gd name="T78" fmla="*/ 0 w 27"/>
                  <a:gd name="T79" fmla="*/ 0 h 53"/>
                  <a:gd name="T80" fmla="*/ 0 w 27"/>
                  <a:gd name="T81" fmla="*/ 0 h 53"/>
                  <a:gd name="T82" fmla="*/ 0 w 27"/>
                  <a:gd name="T83" fmla="*/ 0 h 53"/>
                  <a:gd name="T84" fmla="*/ 0 w 27"/>
                  <a:gd name="T85" fmla="*/ 0 h 53"/>
                  <a:gd name="T86" fmla="*/ 0 w 27"/>
                  <a:gd name="T87" fmla="*/ 0 h 53"/>
                  <a:gd name="T88" fmla="*/ 0 w 27"/>
                  <a:gd name="T89" fmla="*/ 0 h 53"/>
                  <a:gd name="T90" fmla="*/ 0 w 27"/>
                  <a:gd name="T91" fmla="*/ 0 h 53"/>
                  <a:gd name="T92" fmla="*/ 0 w 27"/>
                  <a:gd name="T93" fmla="*/ 0 h 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 h="53">
                    <a:moveTo>
                      <a:pt x="14" y="0"/>
                    </a:moveTo>
                    <a:lnTo>
                      <a:pt x="15" y="1"/>
                    </a:lnTo>
                    <a:lnTo>
                      <a:pt x="15" y="3"/>
                    </a:lnTo>
                    <a:lnTo>
                      <a:pt x="18" y="4"/>
                    </a:lnTo>
                    <a:lnTo>
                      <a:pt x="19" y="5"/>
                    </a:lnTo>
                    <a:lnTo>
                      <a:pt x="18" y="6"/>
                    </a:lnTo>
                    <a:lnTo>
                      <a:pt x="16" y="8"/>
                    </a:lnTo>
                    <a:lnTo>
                      <a:pt x="15" y="9"/>
                    </a:lnTo>
                    <a:lnTo>
                      <a:pt x="14" y="9"/>
                    </a:lnTo>
                    <a:lnTo>
                      <a:pt x="14" y="12"/>
                    </a:lnTo>
                    <a:lnTo>
                      <a:pt x="15" y="21"/>
                    </a:lnTo>
                    <a:lnTo>
                      <a:pt x="16" y="28"/>
                    </a:lnTo>
                    <a:lnTo>
                      <a:pt x="20" y="35"/>
                    </a:lnTo>
                    <a:lnTo>
                      <a:pt x="25" y="40"/>
                    </a:lnTo>
                    <a:lnTo>
                      <a:pt x="27" y="41"/>
                    </a:lnTo>
                    <a:lnTo>
                      <a:pt x="25" y="43"/>
                    </a:lnTo>
                    <a:lnTo>
                      <a:pt x="24" y="43"/>
                    </a:lnTo>
                    <a:lnTo>
                      <a:pt x="20" y="41"/>
                    </a:lnTo>
                    <a:lnTo>
                      <a:pt x="18" y="41"/>
                    </a:lnTo>
                    <a:lnTo>
                      <a:pt x="16" y="41"/>
                    </a:lnTo>
                    <a:lnTo>
                      <a:pt x="15" y="53"/>
                    </a:lnTo>
                    <a:lnTo>
                      <a:pt x="12" y="53"/>
                    </a:lnTo>
                    <a:lnTo>
                      <a:pt x="10" y="41"/>
                    </a:lnTo>
                    <a:lnTo>
                      <a:pt x="9" y="41"/>
                    </a:lnTo>
                    <a:lnTo>
                      <a:pt x="6" y="41"/>
                    </a:lnTo>
                    <a:lnTo>
                      <a:pt x="2" y="43"/>
                    </a:lnTo>
                    <a:lnTo>
                      <a:pt x="1" y="43"/>
                    </a:lnTo>
                    <a:lnTo>
                      <a:pt x="0" y="41"/>
                    </a:lnTo>
                    <a:lnTo>
                      <a:pt x="1" y="41"/>
                    </a:lnTo>
                    <a:lnTo>
                      <a:pt x="3" y="39"/>
                    </a:lnTo>
                    <a:lnTo>
                      <a:pt x="7" y="35"/>
                    </a:lnTo>
                    <a:lnTo>
                      <a:pt x="10" y="28"/>
                    </a:lnTo>
                    <a:lnTo>
                      <a:pt x="11" y="19"/>
                    </a:lnTo>
                    <a:lnTo>
                      <a:pt x="12" y="12"/>
                    </a:lnTo>
                    <a:lnTo>
                      <a:pt x="12" y="9"/>
                    </a:lnTo>
                    <a:lnTo>
                      <a:pt x="11" y="9"/>
                    </a:lnTo>
                    <a:lnTo>
                      <a:pt x="10" y="8"/>
                    </a:lnTo>
                    <a:lnTo>
                      <a:pt x="9" y="6"/>
                    </a:lnTo>
                    <a:lnTo>
                      <a:pt x="7"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65" name="Freeform 293"/>
              <p:cNvSpPr>
                <a:spLocks/>
              </p:cNvSpPr>
              <p:nvPr userDrawn="1"/>
            </p:nvSpPr>
            <p:spPr bwMode="auto">
              <a:xfrm>
                <a:off x="156" y="252"/>
                <a:ext cx="9" cy="17"/>
              </a:xfrm>
              <a:custGeom>
                <a:avLst/>
                <a:gdLst>
                  <a:gd name="T0" fmla="*/ 0 w 27"/>
                  <a:gd name="T1" fmla="*/ 0 h 53"/>
                  <a:gd name="T2" fmla="*/ 0 w 27"/>
                  <a:gd name="T3" fmla="*/ 0 h 53"/>
                  <a:gd name="T4" fmla="*/ 0 w 27"/>
                  <a:gd name="T5" fmla="*/ 0 h 53"/>
                  <a:gd name="T6" fmla="*/ 0 w 27"/>
                  <a:gd name="T7" fmla="*/ 0 h 53"/>
                  <a:gd name="T8" fmla="*/ 0 w 27"/>
                  <a:gd name="T9" fmla="*/ 0 h 53"/>
                  <a:gd name="T10" fmla="*/ 0 w 27"/>
                  <a:gd name="T11" fmla="*/ 0 h 53"/>
                  <a:gd name="T12" fmla="*/ 0 w 27"/>
                  <a:gd name="T13" fmla="*/ 0 h 53"/>
                  <a:gd name="T14" fmla="*/ 0 w 27"/>
                  <a:gd name="T15" fmla="*/ 0 h 53"/>
                  <a:gd name="T16" fmla="*/ 0 w 27"/>
                  <a:gd name="T17" fmla="*/ 0 h 53"/>
                  <a:gd name="T18" fmla="*/ 0 w 27"/>
                  <a:gd name="T19" fmla="*/ 0 h 53"/>
                  <a:gd name="T20" fmla="*/ 0 w 27"/>
                  <a:gd name="T21" fmla="*/ 0 h 53"/>
                  <a:gd name="T22" fmla="*/ 0 w 27"/>
                  <a:gd name="T23" fmla="*/ 0 h 53"/>
                  <a:gd name="T24" fmla="*/ 0 w 27"/>
                  <a:gd name="T25" fmla="*/ 0 h 53"/>
                  <a:gd name="T26" fmla="*/ 0 w 27"/>
                  <a:gd name="T27" fmla="*/ 0 h 53"/>
                  <a:gd name="T28" fmla="*/ 0 w 27"/>
                  <a:gd name="T29" fmla="*/ 0 h 53"/>
                  <a:gd name="T30" fmla="*/ 0 w 27"/>
                  <a:gd name="T31" fmla="*/ 0 h 53"/>
                  <a:gd name="T32" fmla="*/ 0 w 27"/>
                  <a:gd name="T33" fmla="*/ 0 h 53"/>
                  <a:gd name="T34" fmla="*/ 0 w 27"/>
                  <a:gd name="T35" fmla="*/ 0 h 53"/>
                  <a:gd name="T36" fmla="*/ 0 w 27"/>
                  <a:gd name="T37" fmla="*/ 0 h 53"/>
                  <a:gd name="T38" fmla="*/ 0 w 27"/>
                  <a:gd name="T39" fmla="*/ 0 h 53"/>
                  <a:gd name="T40" fmla="*/ 0 w 27"/>
                  <a:gd name="T41" fmla="*/ 0 h 53"/>
                  <a:gd name="T42" fmla="*/ 0 w 27"/>
                  <a:gd name="T43" fmla="*/ 0 h 53"/>
                  <a:gd name="T44" fmla="*/ 0 w 27"/>
                  <a:gd name="T45" fmla="*/ 0 h 53"/>
                  <a:gd name="T46" fmla="*/ 0 w 27"/>
                  <a:gd name="T47" fmla="*/ 0 h 53"/>
                  <a:gd name="T48" fmla="*/ 0 w 27"/>
                  <a:gd name="T49" fmla="*/ 0 h 53"/>
                  <a:gd name="T50" fmla="*/ 0 w 27"/>
                  <a:gd name="T51" fmla="*/ 0 h 53"/>
                  <a:gd name="T52" fmla="*/ 0 w 27"/>
                  <a:gd name="T53" fmla="*/ 0 h 53"/>
                  <a:gd name="T54" fmla="*/ 0 w 27"/>
                  <a:gd name="T55" fmla="*/ 0 h 53"/>
                  <a:gd name="T56" fmla="*/ 0 w 27"/>
                  <a:gd name="T57" fmla="*/ 0 h 53"/>
                  <a:gd name="T58" fmla="*/ 0 w 27"/>
                  <a:gd name="T59" fmla="*/ 0 h 53"/>
                  <a:gd name="T60" fmla="*/ 0 w 27"/>
                  <a:gd name="T61" fmla="*/ 0 h 53"/>
                  <a:gd name="T62" fmla="*/ 0 w 27"/>
                  <a:gd name="T63" fmla="*/ 0 h 53"/>
                  <a:gd name="T64" fmla="*/ 0 w 27"/>
                  <a:gd name="T65" fmla="*/ 0 h 53"/>
                  <a:gd name="T66" fmla="*/ 0 w 27"/>
                  <a:gd name="T67" fmla="*/ 0 h 53"/>
                  <a:gd name="T68" fmla="*/ 0 w 27"/>
                  <a:gd name="T69" fmla="*/ 0 h 53"/>
                  <a:gd name="T70" fmla="*/ 0 w 27"/>
                  <a:gd name="T71" fmla="*/ 0 h 53"/>
                  <a:gd name="T72" fmla="*/ 0 w 27"/>
                  <a:gd name="T73" fmla="*/ 0 h 53"/>
                  <a:gd name="T74" fmla="*/ 0 w 27"/>
                  <a:gd name="T75" fmla="*/ 0 h 53"/>
                  <a:gd name="T76" fmla="*/ 0 w 27"/>
                  <a:gd name="T77" fmla="*/ 0 h 53"/>
                  <a:gd name="T78" fmla="*/ 0 w 27"/>
                  <a:gd name="T79" fmla="*/ 0 h 53"/>
                  <a:gd name="T80" fmla="*/ 0 w 27"/>
                  <a:gd name="T81" fmla="*/ 0 h 53"/>
                  <a:gd name="T82" fmla="*/ 0 w 27"/>
                  <a:gd name="T83" fmla="*/ 0 h 53"/>
                  <a:gd name="T84" fmla="*/ 0 w 27"/>
                  <a:gd name="T85" fmla="*/ 0 h 53"/>
                  <a:gd name="T86" fmla="*/ 0 w 27"/>
                  <a:gd name="T87" fmla="*/ 0 h 53"/>
                  <a:gd name="T88" fmla="*/ 0 w 27"/>
                  <a:gd name="T89" fmla="*/ 0 h 53"/>
                  <a:gd name="T90" fmla="*/ 0 w 27"/>
                  <a:gd name="T91" fmla="*/ 0 h 53"/>
                  <a:gd name="T92" fmla="*/ 0 w 27"/>
                  <a:gd name="T93" fmla="*/ 0 h 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 h="53">
                    <a:moveTo>
                      <a:pt x="14" y="0"/>
                    </a:moveTo>
                    <a:lnTo>
                      <a:pt x="15" y="1"/>
                    </a:lnTo>
                    <a:lnTo>
                      <a:pt x="15" y="3"/>
                    </a:lnTo>
                    <a:lnTo>
                      <a:pt x="18" y="4"/>
                    </a:lnTo>
                    <a:lnTo>
                      <a:pt x="19" y="5"/>
                    </a:lnTo>
                    <a:lnTo>
                      <a:pt x="18" y="6"/>
                    </a:lnTo>
                    <a:lnTo>
                      <a:pt x="16" y="8"/>
                    </a:lnTo>
                    <a:lnTo>
                      <a:pt x="15" y="9"/>
                    </a:lnTo>
                    <a:lnTo>
                      <a:pt x="14" y="9"/>
                    </a:lnTo>
                    <a:lnTo>
                      <a:pt x="14" y="12"/>
                    </a:lnTo>
                    <a:lnTo>
                      <a:pt x="15" y="21"/>
                    </a:lnTo>
                    <a:lnTo>
                      <a:pt x="16" y="28"/>
                    </a:lnTo>
                    <a:lnTo>
                      <a:pt x="20" y="35"/>
                    </a:lnTo>
                    <a:lnTo>
                      <a:pt x="25" y="40"/>
                    </a:lnTo>
                    <a:lnTo>
                      <a:pt x="27" y="41"/>
                    </a:lnTo>
                    <a:lnTo>
                      <a:pt x="25" y="43"/>
                    </a:lnTo>
                    <a:lnTo>
                      <a:pt x="24" y="43"/>
                    </a:lnTo>
                    <a:lnTo>
                      <a:pt x="20" y="41"/>
                    </a:lnTo>
                    <a:lnTo>
                      <a:pt x="18" y="41"/>
                    </a:lnTo>
                    <a:lnTo>
                      <a:pt x="16" y="41"/>
                    </a:lnTo>
                    <a:lnTo>
                      <a:pt x="15" y="53"/>
                    </a:lnTo>
                    <a:lnTo>
                      <a:pt x="12" y="53"/>
                    </a:lnTo>
                    <a:lnTo>
                      <a:pt x="10" y="41"/>
                    </a:lnTo>
                    <a:lnTo>
                      <a:pt x="9" y="41"/>
                    </a:lnTo>
                    <a:lnTo>
                      <a:pt x="6" y="41"/>
                    </a:lnTo>
                    <a:lnTo>
                      <a:pt x="2" y="43"/>
                    </a:lnTo>
                    <a:lnTo>
                      <a:pt x="1" y="43"/>
                    </a:lnTo>
                    <a:lnTo>
                      <a:pt x="0" y="41"/>
                    </a:lnTo>
                    <a:lnTo>
                      <a:pt x="1" y="41"/>
                    </a:lnTo>
                    <a:lnTo>
                      <a:pt x="3" y="39"/>
                    </a:lnTo>
                    <a:lnTo>
                      <a:pt x="7" y="35"/>
                    </a:lnTo>
                    <a:lnTo>
                      <a:pt x="10" y="28"/>
                    </a:lnTo>
                    <a:lnTo>
                      <a:pt x="11" y="19"/>
                    </a:lnTo>
                    <a:lnTo>
                      <a:pt x="12" y="12"/>
                    </a:lnTo>
                    <a:lnTo>
                      <a:pt x="12" y="9"/>
                    </a:lnTo>
                    <a:lnTo>
                      <a:pt x="11" y="9"/>
                    </a:lnTo>
                    <a:lnTo>
                      <a:pt x="10" y="8"/>
                    </a:lnTo>
                    <a:lnTo>
                      <a:pt x="9" y="6"/>
                    </a:lnTo>
                    <a:lnTo>
                      <a:pt x="7"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66" name="Freeform 294"/>
              <p:cNvSpPr>
                <a:spLocks/>
              </p:cNvSpPr>
              <p:nvPr userDrawn="1"/>
            </p:nvSpPr>
            <p:spPr bwMode="auto">
              <a:xfrm>
                <a:off x="178" y="252"/>
                <a:ext cx="9" cy="17"/>
              </a:xfrm>
              <a:custGeom>
                <a:avLst/>
                <a:gdLst>
                  <a:gd name="T0" fmla="*/ 0 w 28"/>
                  <a:gd name="T1" fmla="*/ 0 h 53"/>
                  <a:gd name="T2" fmla="*/ 0 w 28"/>
                  <a:gd name="T3" fmla="*/ 0 h 53"/>
                  <a:gd name="T4" fmla="*/ 0 w 28"/>
                  <a:gd name="T5" fmla="*/ 0 h 53"/>
                  <a:gd name="T6" fmla="*/ 0 w 28"/>
                  <a:gd name="T7" fmla="*/ 0 h 53"/>
                  <a:gd name="T8" fmla="*/ 0 w 28"/>
                  <a:gd name="T9" fmla="*/ 0 h 53"/>
                  <a:gd name="T10" fmla="*/ 0 w 28"/>
                  <a:gd name="T11" fmla="*/ 0 h 53"/>
                  <a:gd name="T12" fmla="*/ 0 w 28"/>
                  <a:gd name="T13" fmla="*/ 0 h 53"/>
                  <a:gd name="T14" fmla="*/ 0 w 28"/>
                  <a:gd name="T15" fmla="*/ 0 h 53"/>
                  <a:gd name="T16" fmla="*/ 0 w 28"/>
                  <a:gd name="T17" fmla="*/ 0 h 53"/>
                  <a:gd name="T18" fmla="*/ 0 w 28"/>
                  <a:gd name="T19" fmla="*/ 0 h 53"/>
                  <a:gd name="T20" fmla="*/ 0 w 28"/>
                  <a:gd name="T21" fmla="*/ 0 h 53"/>
                  <a:gd name="T22" fmla="*/ 0 w 28"/>
                  <a:gd name="T23" fmla="*/ 0 h 53"/>
                  <a:gd name="T24" fmla="*/ 0 w 28"/>
                  <a:gd name="T25" fmla="*/ 0 h 53"/>
                  <a:gd name="T26" fmla="*/ 0 w 28"/>
                  <a:gd name="T27" fmla="*/ 0 h 53"/>
                  <a:gd name="T28" fmla="*/ 0 w 28"/>
                  <a:gd name="T29" fmla="*/ 0 h 53"/>
                  <a:gd name="T30" fmla="*/ 0 w 28"/>
                  <a:gd name="T31" fmla="*/ 0 h 53"/>
                  <a:gd name="T32" fmla="*/ 0 w 28"/>
                  <a:gd name="T33" fmla="*/ 0 h 53"/>
                  <a:gd name="T34" fmla="*/ 0 w 28"/>
                  <a:gd name="T35" fmla="*/ 0 h 53"/>
                  <a:gd name="T36" fmla="*/ 0 w 28"/>
                  <a:gd name="T37" fmla="*/ 0 h 53"/>
                  <a:gd name="T38" fmla="*/ 0 w 28"/>
                  <a:gd name="T39" fmla="*/ 0 h 53"/>
                  <a:gd name="T40" fmla="*/ 0 w 28"/>
                  <a:gd name="T41" fmla="*/ 0 h 53"/>
                  <a:gd name="T42" fmla="*/ 0 w 28"/>
                  <a:gd name="T43" fmla="*/ 0 h 53"/>
                  <a:gd name="T44" fmla="*/ 0 w 28"/>
                  <a:gd name="T45" fmla="*/ 0 h 53"/>
                  <a:gd name="T46" fmla="*/ 0 w 28"/>
                  <a:gd name="T47" fmla="*/ 0 h 53"/>
                  <a:gd name="T48" fmla="*/ 0 w 28"/>
                  <a:gd name="T49" fmla="*/ 0 h 53"/>
                  <a:gd name="T50" fmla="*/ 0 w 28"/>
                  <a:gd name="T51" fmla="*/ 0 h 53"/>
                  <a:gd name="T52" fmla="*/ 0 w 28"/>
                  <a:gd name="T53" fmla="*/ 0 h 53"/>
                  <a:gd name="T54" fmla="*/ 0 w 28"/>
                  <a:gd name="T55" fmla="*/ 0 h 53"/>
                  <a:gd name="T56" fmla="*/ 0 w 28"/>
                  <a:gd name="T57" fmla="*/ 0 h 53"/>
                  <a:gd name="T58" fmla="*/ 0 w 28"/>
                  <a:gd name="T59" fmla="*/ 0 h 53"/>
                  <a:gd name="T60" fmla="*/ 0 w 28"/>
                  <a:gd name="T61" fmla="*/ 0 h 53"/>
                  <a:gd name="T62" fmla="*/ 0 w 28"/>
                  <a:gd name="T63" fmla="*/ 0 h 53"/>
                  <a:gd name="T64" fmla="*/ 0 w 28"/>
                  <a:gd name="T65" fmla="*/ 0 h 53"/>
                  <a:gd name="T66" fmla="*/ 0 w 28"/>
                  <a:gd name="T67" fmla="*/ 0 h 53"/>
                  <a:gd name="T68" fmla="*/ 0 w 28"/>
                  <a:gd name="T69" fmla="*/ 0 h 53"/>
                  <a:gd name="T70" fmla="*/ 0 w 28"/>
                  <a:gd name="T71" fmla="*/ 0 h 53"/>
                  <a:gd name="T72" fmla="*/ 0 w 28"/>
                  <a:gd name="T73" fmla="*/ 0 h 53"/>
                  <a:gd name="T74" fmla="*/ 0 w 28"/>
                  <a:gd name="T75" fmla="*/ 0 h 53"/>
                  <a:gd name="T76" fmla="*/ 0 w 28"/>
                  <a:gd name="T77" fmla="*/ 0 h 53"/>
                  <a:gd name="T78" fmla="*/ 0 w 28"/>
                  <a:gd name="T79" fmla="*/ 0 h 53"/>
                  <a:gd name="T80" fmla="*/ 0 w 28"/>
                  <a:gd name="T81" fmla="*/ 0 h 53"/>
                  <a:gd name="T82" fmla="*/ 0 w 28"/>
                  <a:gd name="T83" fmla="*/ 0 h 53"/>
                  <a:gd name="T84" fmla="*/ 0 w 28"/>
                  <a:gd name="T85" fmla="*/ 0 h 53"/>
                  <a:gd name="T86" fmla="*/ 0 w 28"/>
                  <a:gd name="T87" fmla="*/ 0 h 53"/>
                  <a:gd name="T88" fmla="*/ 0 w 28"/>
                  <a:gd name="T89" fmla="*/ 0 h 53"/>
                  <a:gd name="T90" fmla="*/ 0 w 28"/>
                  <a:gd name="T91" fmla="*/ 0 h 53"/>
                  <a:gd name="T92" fmla="*/ 0 w 28"/>
                  <a:gd name="T93" fmla="*/ 0 h 53"/>
                  <a:gd name="T94" fmla="*/ 0 w 28"/>
                  <a:gd name="T95" fmla="*/ 0 h 53"/>
                  <a:gd name="T96" fmla="*/ 0 w 28"/>
                  <a:gd name="T97" fmla="*/ 0 h 53"/>
                  <a:gd name="T98" fmla="*/ 0 w 28"/>
                  <a:gd name="T99" fmla="*/ 0 h 53"/>
                  <a:gd name="T100" fmla="*/ 0 w 28"/>
                  <a:gd name="T101" fmla="*/ 0 h 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53">
                    <a:moveTo>
                      <a:pt x="15" y="0"/>
                    </a:moveTo>
                    <a:lnTo>
                      <a:pt x="15" y="0"/>
                    </a:lnTo>
                    <a:lnTo>
                      <a:pt x="20" y="5"/>
                    </a:lnTo>
                    <a:lnTo>
                      <a:pt x="18" y="6"/>
                    </a:lnTo>
                    <a:lnTo>
                      <a:pt x="17" y="8"/>
                    </a:lnTo>
                    <a:lnTo>
                      <a:pt x="16" y="9"/>
                    </a:lnTo>
                    <a:lnTo>
                      <a:pt x="15" y="9"/>
                    </a:lnTo>
                    <a:lnTo>
                      <a:pt x="15" y="12"/>
                    </a:lnTo>
                    <a:lnTo>
                      <a:pt x="16" y="18"/>
                    </a:lnTo>
                    <a:lnTo>
                      <a:pt x="17" y="25"/>
                    </a:lnTo>
                    <a:lnTo>
                      <a:pt x="18" y="31"/>
                    </a:lnTo>
                    <a:lnTo>
                      <a:pt x="21" y="35"/>
                    </a:lnTo>
                    <a:lnTo>
                      <a:pt x="24" y="39"/>
                    </a:lnTo>
                    <a:lnTo>
                      <a:pt x="26" y="40"/>
                    </a:lnTo>
                    <a:lnTo>
                      <a:pt x="28" y="41"/>
                    </a:lnTo>
                    <a:lnTo>
                      <a:pt x="26" y="43"/>
                    </a:lnTo>
                    <a:lnTo>
                      <a:pt x="25" y="43"/>
                    </a:lnTo>
                    <a:lnTo>
                      <a:pt x="21" y="41"/>
                    </a:lnTo>
                    <a:lnTo>
                      <a:pt x="18" y="41"/>
                    </a:lnTo>
                    <a:lnTo>
                      <a:pt x="17" y="41"/>
                    </a:lnTo>
                    <a:lnTo>
                      <a:pt x="15" y="53"/>
                    </a:lnTo>
                    <a:lnTo>
                      <a:pt x="13" y="53"/>
                    </a:lnTo>
                    <a:lnTo>
                      <a:pt x="11" y="41"/>
                    </a:lnTo>
                    <a:lnTo>
                      <a:pt x="9" y="41"/>
                    </a:lnTo>
                    <a:lnTo>
                      <a:pt x="7" y="41"/>
                    </a:lnTo>
                    <a:lnTo>
                      <a:pt x="3" y="43"/>
                    </a:lnTo>
                    <a:lnTo>
                      <a:pt x="2" y="43"/>
                    </a:lnTo>
                    <a:lnTo>
                      <a:pt x="0" y="41"/>
                    </a:lnTo>
                    <a:lnTo>
                      <a:pt x="2" y="41"/>
                    </a:lnTo>
                    <a:lnTo>
                      <a:pt x="4" y="39"/>
                    </a:lnTo>
                    <a:lnTo>
                      <a:pt x="7" y="35"/>
                    </a:lnTo>
                    <a:lnTo>
                      <a:pt x="11" y="28"/>
                    </a:lnTo>
                    <a:lnTo>
                      <a:pt x="12" y="19"/>
                    </a:lnTo>
                    <a:lnTo>
                      <a:pt x="13" y="12"/>
                    </a:lnTo>
                    <a:lnTo>
                      <a:pt x="13" y="9"/>
                    </a:lnTo>
                    <a:lnTo>
                      <a:pt x="12" y="9"/>
                    </a:lnTo>
                    <a:lnTo>
                      <a:pt x="11" y="8"/>
                    </a:lnTo>
                    <a:lnTo>
                      <a:pt x="9" y="6"/>
                    </a:lnTo>
                    <a:lnTo>
                      <a:pt x="8" y="5"/>
                    </a:lnTo>
                    <a:lnTo>
                      <a:pt x="11" y="4"/>
                    </a:lnTo>
                    <a:lnTo>
                      <a:pt x="12" y="3"/>
                    </a:lnTo>
                    <a:lnTo>
                      <a:pt x="13" y="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67" name="Freeform 295"/>
              <p:cNvSpPr>
                <a:spLocks/>
              </p:cNvSpPr>
              <p:nvPr userDrawn="1"/>
            </p:nvSpPr>
            <p:spPr bwMode="auto">
              <a:xfrm>
                <a:off x="189"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w 27"/>
                  <a:gd name="T123" fmla="*/ 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5">
                    <a:moveTo>
                      <a:pt x="14" y="0"/>
                    </a:moveTo>
                    <a:lnTo>
                      <a:pt x="14" y="0"/>
                    </a:lnTo>
                    <a:lnTo>
                      <a:pt x="18" y="5"/>
                    </a:lnTo>
                    <a:lnTo>
                      <a:pt x="19" y="7"/>
                    </a:lnTo>
                    <a:lnTo>
                      <a:pt x="18" y="7"/>
                    </a:lnTo>
                    <a:lnTo>
                      <a:pt x="17" y="9"/>
                    </a:lnTo>
                    <a:lnTo>
                      <a:pt x="15" y="10"/>
                    </a:lnTo>
                    <a:lnTo>
                      <a:pt x="14" y="10"/>
                    </a:lnTo>
                    <a:lnTo>
                      <a:pt x="14" y="13"/>
                    </a:lnTo>
                    <a:lnTo>
                      <a:pt x="15" y="20"/>
                    </a:lnTo>
                    <a:lnTo>
                      <a:pt x="15" y="26"/>
                    </a:lnTo>
                    <a:lnTo>
                      <a:pt x="18" y="33"/>
                    </a:lnTo>
                    <a:lnTo>
                      <a:pt x="22" y="38"/>
                    </a:lnTo>
                    <a:lnTo>
                      <a:pt x="26" y="42"/>
                    </a:lnTo>
                    <a:lnTo>
                      <a:pt x="27" y="43"/>
                    </a:lnTo>
                    <a:lnTo>
                      <a:pt x="26" y="44"/>
                    </a:lnTo>
                    <a:lnTo>
                      <a:pt x="24" y="44"/>
                    </a:lnTo>
                    <a:lnTo>
                      <a:pt x="20" y="43"/>
                    </a:lnTo>
                    <a:lnTo>
                      <a:pt x="18" y="43"/>
                    </a:lnTo>
                    <a:lnTo>
                      <a:pt x="17" y="43"/>
                    </a:lnTo>
                    <a:lnTo>
                      <a:pt x="14" y="55"/>
                    </a:lnTo>
                    <a:lnTo>
                      <a:pt x="13" y="55"/>
                    </a:lnTo>
                    <a:lnTo>
                      <a:pt x="10" y="43"/>
                    </a:lnTo>
                    <a:lnTo>
                      <a:pt x="9" y="43"/>
                    </a:lnTo>
                    <a:lnTo>
                      <a:pt x="6" y="43"/>
                    </a:lnTo>
                    <a:lnTo>
                      <a:pt x="2" y="44"/>
                    </a:lnTo>
                    <a:lnTo>
                      <a:pt x="1" y="44"/>
                    </a:lnTo>
                    <a:lnTo>
                      <a:pt x="0" y="43"/>
                    </a:lnTo>
                    <a:lnTo>
                      <a:pt x="1" y="42"/>
                    </a:lnTo>
                    <a:lnTo>
                      <a:pt x="4" y="40"/>
                    </a:lnTo>
                    <a:lnTo>
                      <a:pt x="6" y="38"/>
                    </a:lnTo>
                    <a:lnTo>
                      <a:pt x="9" y="31"/>
                    </a:lnTo>
                    <a:lnTo>
                      <a:pt x="11" y="26"/>
                    </a:lnTo>
                    <a:lnTo>
                      <a:pt x="11" y="21"/>
                    </a:lnTo>
                    <a:lnTo>
                      <a:pt x="11" y="20"/>
                    </a:lnTo>
                    <a:lnTo>
                      <a:pt x="13" y="13"/>
                    </a:lnTo>
                    <a:lnTo>
                      <a:pt x="13" y="10"/>
                    </a:lnTo>
                    <a:lnTo>
                      <a:pt x="11" y="10"/>
                    </a:lnTo>
                    <a:lnTo>
                      <a:pt x="10" y="9"/>
                    </a:lnTo>
                    <a:lnTo>
                      <a:pt x="9" y="7"/>
                    </a:lnTo>
                    <a:lnTo>
                      <a:pt x="8" y="7"/>
                    </a:lnTo>
                    <a:lnTo>
                      <a:pt x="9" y="5"/>
                    </a:lnTo>
                    <a:lnTo>
                      <a:pt x="11" y="4"/>
                    </a:lnTo>
                    <a:lnTo>
                      <a:pt x="13"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68" name="Freeform 296"/>
              <p:cNvSpPr>
                <a:spLocks/>
              </p:cNvSpPr>
              <p:nvPr userDrawn="1"/>
            </p:nvSpPr>
            <p:spPr bwMode="auto">
              <a:xfrm>
                <a:off x="189"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w 27"/>
                  <a:gd name="T123" fmla="*/ 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5">
                    <a:moveTo>
                      <a:pt x="14" y="0"/>
                    </a:moveTo>
                    <a:lnTo>
                      <a:pt x="14" y="0"/>
                    </a:lnTo>
                    <a:lnTo>
                      <a:pt x="18" y="5"/>
                    </a:lnTo>
                    <a:lnTo>
                      <a:pt x="19" y="7"/>
                    </a:lnTo>
                    <a:lnTo>
                      <a:pt x="18" y="7"/>
                    </a:lnTo>
                    <a:lnTo>
                      <a:pt x="17" y="9"/>
                    </a:lnTo>
                    <a:lnTo>
                      <a:pt x="15" y="10"/>
                    </a:lnTo>
                    <a:lnTo>
                      <a:pt x="14" y="10"/>
                    </a:lnTo>
                    <a:lnTo>
                      <a:pt x="14" y="13"/>
                    </a:lnTo>
                    <a:lnTo>
                      <a:pt x="15" y="20"/>
                    </a:lnTo>
                    <a:lnTo>
                      <a:pt x="15" y="26"/>
                    </a:lnTo>
                    <a:lnTo>
                      <a:pt x="18" y="33"/>
                    </a:lnTo>
                    <a:lnTo>
                      <a:pt x="22" y="38"/>
                    </a:lnTo>
                    <a:lnTo>
                      <a:pt x="26" y="42"/>
                    </a:lnTo>
                    <a:lnTo>
                      <a:pt x="27" y="43"/>
                    </a:lnTo>
                    <a:lnTo>
                      <a:pt x="26" y="44"/>
                    </a:lnTo>
                    <a:lnTo>
                      <a:pt x="24" y="44"/>
                    </a:lnTo>
                    <a:lnTo>
                      <a:pt x="20" y="43"/>
                    </a:lnTo>
                    <a:lnTo>
                      <a:pt x="18" y="43"/>
                    </a:lnTo>
                    <a:lnTo>
                      <a:pt x="17" y="43"/>
                    </a:lnTo>
                    <a:lnTo>
                      <a:pt x="14" y="55"/>
                    </a:lnTo>
                    <a:lnTo>
                      <a:pt x="13" y="55"/>
                    </a:lnTo>
                    <a:lnTo>
                      <a:pt x="10" y="43"/>
                    </a:lnTo>
                    <a:lnTo>
                      <a:pt x="9" y="43"/>
                    </a:lnTo>
                    <a:lnTo>
                      <a:pt x="6" y="43"/>
                    </a:lnTo>
                    <a:lnTo>
                      <a:pt x="2" y="44"/>
                    </a:lnTo>
                    <a:lnTo>
                      <a:pt x="1" y="44"/>
                    </a:lnTo>
                    <a:lnTo>
                      <a:pt x="0" y="43"/>
                    </a:lnTo>
                    <a:lnTo>
                      <a:pt x="1" y="42"/>
                    </a:lnTo>
                    <a:lnTo>
                      <a:pt x="4" y="40"/>
                    </a:lnTo>
                    <a:lnTo>
                      <a:pt x="6" y="38"/>
                    </a:lnTo>
                    <a:lnTo>
                      <a:pt x="9" y="31"/>
                    </a:lnTo>
                    <a:lnTo>
                      <a:pt x="11" y="26"/>
                    </a:lnTo>
                    <a:lnTo>
                      <a:pt x="11" y="21"/>
                    </a:lnTo>
                    <a:lnTo>
                      <a:pt x="11" y="20"/>
                    </a:lnTo>
                    <a:lnTo>
                      <a:pt x="13" y="13"/>
                    </a:lnTo>
                    <a:lnTo>
                      <a:pt x="13" y="10"/>
                    </a:lnTo>
                    <a:lnTo>
                      <a:pt x="11" y="10"/>
                    </a:lnTo>
                    <a:lnTo>
                      <a:pt x="10" y="9"/>
                    </a:lnTo>
                    <a:lnTo>
                      <a:pt x="9" y="7"/>
                    </a:lnTo>
                    <a:lnTo>
                      <a:pt x="8" y="7"/>
                    </a:lnTo>
                    <a:lnTo>
                      <a:pt x="9" y="5"/>
                    </a:lnTo>
                    <a:lnTo>
                      <a:pt x="11" y="4"/>
                    </a:lnTo>
                    <a:lnTo>
                      <a:pt x="13" y="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69" name="Freeform 297"/>
              <p:cNvSpPr>
                <a:spLocks/>
              </p:cNvSpPr>
              <p:nvPr userDrawn="1"/>
            </p:nvSpPr>
            <p:spPr bwMode="auto">
              <a:xfrm>
                <a:off x="250"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 h="55">
                    <a:moveTo>
                      <a:pt x="13" y="0"/>
                    </a:moveTo>
                    <a:lnTo>
                      <a:pt x="14" y="1"/>
                    </a:lnTo>
                    <a:lnTo>
                      <a:pt x="15" y="3"/>
                    </a:lnTo>
                    <a:lnTo>
                      <a:pt x="17" y="5"/>
                    </a:lnTo>
                    <a:lnTo>
                      <a:pt x="19" y="7"/>
                    </a:lnTo>
                    <a:lnTo>
                      <a:pt x="18" y="7"/>
                    </a:lnTo>
                    <a:lnTo>
                      <a:pt x="17" y="8"/>
                    </a:lnTo>
                    <a:lnTo>
                      <a:pt x="15" y="9"/>
                    </a:lnTo>
                    <a:lnTo>
                      <a:pt x="14" y="10"/>
                    </a:lnTo>
                    <a:lnTo>
                      <a:pt x="14" y="12"/>
                    </a:lnTo>
                    <a:lnTo>
                      <a:pt x="15" y="22"/>
                    </a:lnTo>
                    <a:lnTo>
                      <a:pt x="18" y="30"/>
                    </a:lnTo>
                    <a:lnTo>
                      <a:pt x="21" y="38"/>
                    </a:lnTo>
                    <a:lnTo>
                      <a:pt x="26" y="42"/>
                    </a:lnTo>
                    <a:lnTo>
                      <a:pt x="27" y="43"/>
                    </a:lnTo>
                    <a:lnTo>
                      <a:pt x="26" y="43"/>
                    </a:lnTo>
                    <a:lnTo>
                      <a:pt x="24" y="43"/>
                    </a:lnTo>
                    <a:lnTo>
                      <a:pt x="17" y="42"/>
                    </a:lnTo>
                    <a:lnTo>
                      <a:pt x="14" y="55"/>
                    </a:lnTo>
                    <a:lnTo>
                      <a:pt x="12" y="55"/>
                    </a:lnTo>
                    <a:lnTo>
                      <a:pt x="10" y="42"/>
                    </a:lnTo>
                    <a:lnTo>
                      <a:pt x="2" y="43"/>
                    </a:lnTo>
                    <a:lnTo>
                      <a:pt x="1" y="43"/>
                    </a:lnTo>
                    <a:lnTo>
                      <a:pt x="0" y="43"/>
                    </a:lnTo>
                    <a:lnTo>
                      <a:pt x="1" y="42"/>
                    </a:lnTo>
                    <a:lnTo>
                      <a:pt x="5" y="38"/>
                    </a:lnTo>
                    <a:lnTo>
                      <a:pt x="9" y="30"/>
                    </a:lnTo>
                    <a:lnTo>
                      <a:pt x="12" y="22"/>
                    </a:lnTo>
                    <a:lnTo>
                      <a:pt x="13" y="12"/>
                    </a:lnTo>
                    <a:lnTo>
                      <a:pt x="13" y="10"/>
                    </a:lnTo>
                    <a:lnTo>
                      <a:pt x="12" y="9"/>
                    </a:lnTo>
                    <a:lnTo>
                      <a:pt x="10" y="8"/>
                    </a:lnTo>
                    <a:lnTo>
                      <a:pt x="9" y="7"/>
                    </a:lnTo>
                    <a:lnTo>
                      <a:pt x="8" y="7"/>
                    </a:lnTo>
                    <a:lnTo>
                      <a:pt x="9" y="5"/>
                    </a:lnTo>
                    <a:lnTo>
                      <a:pt x="12" y="3"/>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70" name="Freeform 298"/>
              <p:cNvSpPr>
                <a:spLocks/>
              </p:cNvSpPr>
              <p:nvPr userDrawn="1"/>
            </p:nvSpPr>
            <p:spPr bwMode="auto">
              <a:xfrm>
                <a:off x="272"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 h="55">
                    <a:moveTo>
                      <a:pt x="13" y="0"/>
                    </a:moveTo>
                    <a:lnTo>
                      <a:pt x="14" y="1"/>
                    </a:lnTo>
                    <a:lnTo>
                      <a:pt x="15" y="3"/>
                    </a:lnTo>
                    <a:lnTo>
                      <a:pt x="18" y="5"/>
                    </a:lnTo>
                    <a:lnTo>
                      <a:pt x="19" y="7"/>
                    </a:lnTo>
                    <a:lnTo>
                      <a:pt x="18" y="7"/>
                    </a:lnTo>
                    <a:lnTo>
                      <a:pt x="17" y="8"/>
                    </a:lnTo>
                    <a:lnTo>
                      <a:pt x="15" y="9"/>
                    </a:lnTo>
                    <a:lnTo>
                      <a:pt x="14" y="10"/>
                    </a:lnTo>
                    <a:lnTo>
                      <a:pt x="14" y="12"/>
                    </a:lnTo>
                    <a:lnTo>
                      <a:pt x="15" y="22"/>
                    </a:lnTo>
                    <a:lnTo>
                      <a:pt x="18" y="30"/>
                    </a:lnTo>
                    <a:lnTo>
                      <a:pt x="20" y="38"/>
                    </a:lnTo>
                    <a:lnTo>
                      <a:pt x="26" y="42"/>
                    </a:lnTo>
                    <a:lnTo>
                      <a:pt x="27" y="43"/>
                    </a:lnTo>
                    <a:lnTo>
                      <a:pt x="26" y="43"/>
                    </a:lnTo>
                    <a:lnTo>
                      <a:pt x="24" y="43"/>
                    </a:lnTo>
                    <a:lnTo>
                      <a:pt x="17" y="42"/>
                    </a:lnTo>
                    <a:lnTo>
                      <a:pt x="14" y="55"/>
                    </a:lnTo>
                    <a:lnTo>
                      <a:pt x="13" y="55"/>
                    </a:lnTo>
                    <a:lnTo>
                      <a:pt x="10" y="42"/>
                    </a:lnTo>
                    <a:lnTo>
                      <a:pt x="2" y="43"/>
                    </a:lnTo>
                    <a:lnTo>
                      <a:pt x="0" y="43"/>
                    </a:lnTo>
                    <a:lnTo>
                      <a:pt x="1" y="42"/>
                    </a:lnTo>
                    <a:lnTo>
                      <a:pt x="4" y="39"/>
                    </a:lnTo>
                    <a:lnTo>
                      <a:pt x="6" y="36"/>
                    </a:lnTo>
                    <a:lnTo>
                      <a:pt x="10" y="30"/>
                    </a:lnTo>
                    <a:lnTo>
                      <a:pt x="10" y="26"/>
                    </a:lnTo>
                    <a:lnTo>
                      <a:pt x="11" y="21"/>
                    </a:lnTo>
                    <a:lnTo>
                      <a:pt x="11" y="20"/>
                    </a:lnTo>
                    <a:lnTo>
                      <a:pt x="13" y="13"/>
                    </a:lnTo>
                    <a:lnTo>
                      <a:pt x="13" y="10"/>
                    </a:lnTo>
                    <a:lnTo>
                      <a:pt x="11" y="9"/>
                    </a:lnTo>
                    <a:lnTo>
                      <a:pt x="7" y="7"/>
                    </a:lnTo>
                    <a:lnTo>
                      <a:pt x="9" y="5"/>
                    </a:lnTo>
                    <a:lnTo>
                      <a:pt x="11" y="3"/>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71" name="Freeform 299"/>
              <p:cNvSpPr>
                <a:spLocks/>
              </p:cNvSpPr>
              <p:nvPr userDrawn="1"/>
            </p:nvSpPr>
            <p:spPr bwMode="auto">
              <a:xfrm>
                <a:off x="261" y="25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 h="54">
                    <a:moveTo>
                      <a:pt x="13" y="0"/>
                    </a:moveTo>
                    <a:lnTo>
                      <a:pt x="13" y="0"/>
                    </a:lnTo>
                    <a:lnTo>
                      <a:pt x="15" y="1"/>
                    </a:lnTo>
                    <a:lnTo>
                      <a:pt x="16" y="4"/>
                    </a:lnTo>
                    <a:lnTo>
                      <a:pt x="18" y="5"/>
                    </a:lnTo>
                    <a:lnTo>
                      <a:pt x="20" y="6"/>
                    </a:lnTo>
                    <a:lnTo>
                      <a:pt x="18" y="6"/>
                    </a:lnTo>
                    <a:lnTo>
                      <a:pt x="17" y="9"/>
                    </a:lnTo>
                    <a:lnTo>
                      <a:pt x="16" y="10"/>
                    </a:lnTo>
                    <a:lnTo>
                      <a:pt x="15" y="10"/>
                    </a:lnTo>
                    <a:lnTo>
                      <a:pt x="15" y="13"/>
                    </a:lnTo>
                    <a:lnTo>
                      <a:pt x="16" y="19"/>
                    </a:lnTo>
                    <a:lnTo>
                      <a:pt x="17" y="26"/>
                    </a:lnTo>
                    <a:lnTo>
                      <a:pt x="18" y="32"/>
                    </a:lnTo>
                    <a:lnTo>
                      <a:pt x="22" y="37"/>
                    </a:lnTo>
                    <a:lnTo>
                      <a:pt x="26" y="41"/>
                    </a:lnTo>
                    <a:lnTo>
                      <a:pt x="27" y="42"/>
                    </a:lnTo>
                    <a:lnTo>
                      <a:pt x="26" y="44"/>
                    </a:lnTo>
                    <a:lnTo>
                      <a:pt x="25" y="44"/>
                    </a:lnTo>
                    <a:lnTo>
                      <a:pt x="17" y="42"/>
                    </a:lnTo>
                    <a:lnTo>
                      <a:pt x="15" y="54"/>
                    </a:lnTo>
                    <a:lnTo>
                      <a:pt x="13" y="54"/>
                    </a:lnTo>
                    <a:lnTo>
                      <a:pt x="11" y="42"/>
                    </a:lnTo>
                    <a:lnTo>
                      <a:pt x="3" y="44"/>
                    </a:lnTo>
                    <a:lnTo>
                      <a:pt x="0" y="42"/>
                    </a:lnTo>
                    <a:lnTo>
                      <a:pt x="2" y="41"/>
                    </a:lnTo>
                    <a:lnTo>
                      <a:pt x="4" y="39"/>
                    </a:lnTo>
                    <a:lnTo>
                      <a:pt x="7" y="36"/>
                    </a:lnTo>
                    <a:lnTo>
                      <a:pt x="11" y="29"/>
                    </a:lnTo>
                    <a:lnTo>
                      <a:pt x="12" y="26"/>
                    </a:lnTo>
                    <a:lnTo>
                      <a:pt x="12" y="20"/>
                    </a:lnTo>
                    <a:lnTo>
                      <a:pt x="12" y="19"/>
                    </a:lnTo>
                    <a:lnTo>
                      <a:pt x="13" y="13"/>
                    </a:lnTo>
                    <a:lnTo>
                      <a:pt x="13" y="10"/>
                    </a:lnTo>
                    <a:lnTo>
                      <a:pt x="12" y="10"/>
                    </a:lnTo>
                    <a:lnTo>
                      <a:pt x="11" y="9"/>
                    </a:lnTo>
                    <a:lnTo>
                      <a:pt x="9" y="6"/>
                    </a:lnTo>
                    <a:lnTo>
                      <a:pt x="8" y="6"/>
                    </a:lnTo>
                    <a:lnTo>
                      <a:pt x="9" y="5"/>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72" name="Freeform 300"/>
              <p:cNvSpPr>
                <a:spLocks/>
              </p:cNvSpPr>
              <p:nvPr userDrawn="1"/>
            </p:nvSpPr>
            <p:spPr bwMode="auto">
              <a:xfrm>
                <a:off x="261" y="25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 h="54">
                    <a:moveTo>
                      <a:pt x="13" y="0"/>
                    </a:moveTo>
                    <a:lnTo>
                      <a:pt x="13" y="0"/>
                    </a:lnTo>
                    <a:lnTo>
                      <a:pt x="15" y="1"/>
                    </a:lnTo>
                    <a:lnTo>
                      <a:pt x="16" y="4"/>
                    </a:lnTo>
                    <a:lnTo>
                      <a:pt x="18" y="5"/>
                    </a:lnTo>
                    <a:lnTo>
                      <a:pt x="20" y="6"/>
                    </a:lnTo>
                    <a:lnTo>
                      <a:pt x="18" y="6"/>
                    </a:lnTo>
                    <a:lnTo>
                      <a:pt x="17" y="9"/>
                    </a:lnTo>
                    <a:lnTo>
                      <a:pt x="16" y="10"/>
                    </a:lnTo>
                    <a:lnTo>
                      <a:pt x="15" y="10"/>
                    </a:lnTo>
                    <a:lnTo>
                      <a:pt x="15" y="13"/>
                    </a:lnTo>
                    <a:lnTo>
                      <a:pt x="16" y="19"/>
                    </a:lnTo>
                    <a:lnTo>
                      <a:pt x="17" y="26"/>
                    </a:lnTo>
                    <a:lnTo>
                      <a:pt x="18" y="32"/>
                    </a:lnTo>
                    <a:lnTo>
                      <a:pt x="22" y="37"/>
                    </a:lnTo>
                    <a:lnTo>
                      <a:pt x="26" y="41"/>
                    </a:lnTo>
                    <a:lnTo>
                      <a:pt x="27" y="42"/>
                    </a:lnTo>
                    <a:lnTo>
                      <a:pt x="26" y="44"/>
                    </a:lnTo>
                    <a:lnTo>
                      <a:pt x="25" y="44"/>
                    </a:lnTo>
                    <a:lnTo>
                      <a:pt x="17" y="42"/>
                    </a:lnTo>
                    <a:lnTo>
                      <a:pt x="15" y="54"/>
                    </a:lnTo>
                    <a:lnTo>
                      <a:pt x="13" y="54"/>
                    </a:lnTo>
                    <a:lnTo>
                      <a:pt x="11" y="42"/>
                    </a:lnTo>
                    <a:lnTo>
                      <a:pt x="3" y="44"/>
                    </a:lnTo>
                    <a:lnTo>
                      <a:pt x="0" y="42"/>
                    </a:lnTo>
                    <a:lnTo>
                      <a:pt x="2" y="41"/>
                    </a:lnTo>
                    <a:lnTo>
                      <a:pt x="4" y="39"/>
                    </a:lnTo>
                    <a:lnTo>
                      <a:pt x="7" y="36"/>
                    </a:lnTo>
                    <a:lnTo>
                      <a:pt x="11" y="29"/>
                    </a:lnTo>
                    <a:lnTo>
                      <a:pt x="12" y="26"/>
                    </a:lnTo>
                    <a:lnTo>
                      <a:pt x="12" y="20"/>
                    </a:lnTo>
                    <a:lnTo>
                      <a:pt x="12" y="19"/>
                    </a:lnTo>
                    <a:lnTo>
                      <a:pt x="13" y="13"/>
                    </a:lnTo>
                    <a:lnTo>
                      <a:pt x="13" y="10"/>
                    </a:lnTo>
                    <a:lnTo>
                      <a:pt x="12" y="10"/>
                    </a:lnTo>
                    <a:lnTo>
                      <a:pt x="11" y="9"/>
                    </a:lnTo>
                    <a:lnTo>
                      <a:pt x="9" y="6"/>
                    </a:lnTo>
                    <a:lnTo>
                      <a:pt x="8" y="6"/>
                    </a:lnTo>
                    <a:lnTo>
                      <a:pt x="9" y="5"/>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73" name="Freeform 301"/>
              <p:cNvSpPr>
                <a:spLocks/>
              </p:cNvSpPr>
              <p:nvPr userDrawn="1"/>
            </p:nvSpPr>
            <p:spPr bwMode="auto">
              <a:xfrm>
                <a:off x="282" y="251"/>
                <a:ext cx="10" cy="18"/>
              </a:xfrm>
              <a:custGeom>
                <a:avLst/>
                <a:gdLst>
                  <a:gd name="T0" fmla="*/ 0 w 29"/>
                  <a:gd name="T1" fmla="*/ 0 h 54"/>
                  <a:gd name="T2" fmla="*/ 0 w 29"/>
                  <a:gd name="T3" fmla="*/ 0 h 54"/>
                  <a:gd name="T4" fmla="*/ 0 w 29"/>
                  <a:gd name="T5" fmla="*/ 0 h 54"/>
                  <a:gd name="T6" fmla="*/ 0 w 29"/>
                  <a:gd name="T7" fmla="*/ 0 h 54"/>
                  <a:gd name="T8" fmla="*/ 0 w 29"/>
                  <a:gd name="T9" fmla="*/ 0 h 54"/>
                  <a:gd name="T10" fmla="*/ 0 w 29"/>
                  <a:gd name="T11" fmla="*/ 0 h 54"/>
                  <a:gd name="T12" fmla="*/ 0 w 29"/>
                  <a:gd name="T13" fmla="*/ 0 h 54"/>
                  <a:gd name="T14" fmla="*/ 0 w 29"/>
                  <a:gd name="T15" fmla="*/ 0 h 54"/>
                  <a:gd name="T16" fmla="*/ 0 w 29"/>
                  <a:gd name="T17" fmla="*/ 0 h 54"/>
                  <a:gd name="T18" fmla="*/ 0 w 29"/>
                  <a:gd name="T19" fmla="*/ 0 h 54"/>
                  <a:gd name="T20" fmla="*/ 0 w 29"/>
                  <a:gd name="T21" fmla="*/ 0 h 54"/>
                  <a:gd name="T22" fmla="*/ 0 w 29"/>
                  <a:gd name="T23" fmla="*/ 0 h 54"/>
                  <a:gd name="T24" fmla="*/ 0 w 29"/>
                  <a:gd name="T25" fmla="*/ 0 h 54"/>
                  <a:gd name="T26" fmla="*/ 0 w 29"/>
                  <a:gd name="T27" fmla="*/ 0 h 54"/>
                  <a:gd name="T28" fmla="*/ 0 w 29"/>
                  <a:gd name="T29" fmla="*/ 0 h 54"/>
                  <a:gd name="T30" fmla="*/ 0 w 29"/>
                  <a:gd name="T31" fmla="*/ 0 h 54"/>
                  <a:gd name="T32" fmla="*/ 0 w 29"/>
                  <a:gd name="T33" fmla="*/ 0 h 54"/>
                  <a:gd name="T34" fmla="*/ 0 w 29"/>
                  <a:gd name="T35" fmla="*/ 0 h 54"/>
                  <a:gd name="T36" fmla="*/ 0 w 29"/>
                  <a:gd name="T37" fmla="*/ 0 h 54"/>
                  <a:gd name="T38" fmla="*/ 0 w 29"/>
                  <a:gd name="T39" fmla="*/ 0 h 54"/>
                  <a:gd name="T40" fmla="*/ 0 w 29"/>
                  <a:gd name="T41" fmla="*/ 0 h 54"/>
                  <a:gd name="T42" fmla="*/ 0 w 29"/>
                  <a:gd name="T43" fmla="*/ 0 h 54"/>
                  <a:gd name="T44" fmla="*/ 0 w 29"/>
                  <a:gd name="T45" fmla="*/ 0 h 54"/>
                  <a:gd name="T46" fmla="*/ 0 w 29"/>
                  <a:gd name="T47" fmla="*/ 0 h 54"/>
                  <a:gd name="T48" fmla="*/ 0 w 29"/>
                  <a:gd name="T49" fmla="*/ 0 h 54"/>
                  <a:gd name="T50" fmla="*/ 0 w 29"/>
                  <a:gd name="T51" fmla="*/ 0 h 54"/>
                  <a:gd name="T52" fmla="*/ 0 w 29"/>
                  <a:gd name="T53" fmla="*/ 0 h 54"/>
                  <a:gd name="T54" fmla="*/ 0 w 29"/>
                  <a:gd name="T55" fmla="*/ 0 h 54"/>
                  <a:gd name="T56" fmla="*/ 0 w 29"/>
                  <a:gd name="T57" fmla="*/ 0 h 54"/>
                  <a:gd name="T58" fmla="*/ 0 w 29"/>
                  <a:gd name="T59" fmla="*/ 0 h 54"/>
                  <a:gd name="T60" fmla="*/ 0 w 29"/>
                  <a:gd name="T61" fmla="*/ 0 h 54"/>
                  <a:gd name="T62" fmla="*/ 0 w 29"/>
                  <a:gd name="T63" fmla="*/ 0 h 54"/>
                  <a:gd name="T64" fmla="*/ 0 w 29"/>
                  <a:gd name="T65" fmla="*/ 0 h 54"/>
                  <a:gd name="T66" fmla="*/ 0 w 29"/>
                  <a:gd name="T67" fmla="*/ 0 h 54"/>
                  <a:gd name="T68" fmla="*/ 0 w 29"/>
                  <a:gd name="T69" fmla="*/ 0 h 54"/>
                  <a:gd name="T70" fmla="*/ 0 w 29"/>
                  <a:gd name="T71" fmla="*/ 0 h 54"/>
                  <a:gd name="T72" fmla="*/ 0 w 29"/>
                  <a:gd name="T73" fmla="*/ 0 h 54"/>
                  <a:gd name="T74" fmla="*/ 0 w 29"/>
                  <a:gd name="T75" fmla="*/ 0 h 54"/>
                  <a:gd name="T76" fmla="*/ 0 w 29"/>
                  <a:gd name="T77" fmla="*/ 0 h 54"/>
                  <a:gd name="T78" fmla="*/ 0 w 29"/>
                  <a:gd name="T79" fmla="*/ 0 h 54"/>
                  <a:gd name="T80" fmla="*/ 0 w 29"/>
                  <a:gd name="T81" fmla="*/ 0 h 54"/>
                  <a:gd name="T82" fmla="*/ 0 w 29"/>
                  <a:gd name="T83" fmla="*/ 0 h 54"/>
                  <a:gd name="T84" fmla="*/ 0 w 29"/>
                  <a:gd name="T85" fmla="*/ 0 h 54"/>
                  <a:gd name="T86" fmla="*/ 0 w 29"/>
                  <a:gd name="T87" fmla="*/ 0 h 54"/>
                  <a:gd name="T88" fmla="*/ 0 w 29"/>
                  <a:gd name="T89" fmla="*/ 0 h 54"/>
                  <a:gd name="T90" fmla="*/ 0 w 29"/>
                  <a:gd name="T91" fmla="*/ 0 h 54"/>
                  <a:gd name="T92" fmla="*/ 0 w 29"/>
                  <a:gd name="T93" fmla="*/ 0 h 54"/>
                  <a:gd name="T94" fmla="*/ 0 w 29"/>
                  <a:gd name="T95" fmla="*/ 0 h 54"/>
                  <a:gd name="T96" fmla="*/ 0 w 29"/>
                  <a:gd name="T97" fmla="*/ 0 h 54"/>
                  <a:gd name="T98" fmla="*/ 0 w 29"/>
                  <a:gd name="T99" fmla="*/ 0 h 54"/>
                  <a:gd name="T100" fmla="*/ 0 w 29"/>
                  <a:gd name="T101" fmla="*/ 0 h 54"/>
                  <a:gd name="T102" fmla="*/ 0 w 29"/>
                  <a:gd name="T103" fmla="*/ 0 h 54"/>
                  <a:gd name="T104" fmla="*/ 0 w 29"/>
                  <a:gd name="T105" fmla="*/ 0 h 54"/>
                  <a:gd name="T106" fmla="*/ 0 w 29"/>
                  <a:gd name="T107" fmla="*/ 0 h 54"/>
                  <a:gd name="T108" fmla="*/ 0 w 29"/>
                  <a:gd name="T109" fmla="*/ 0 h 54"/>
                  <a:gd name="T110" fmla="*/ 0 w 29"/>
                  <a:gd name="T111" fmla="*/ 0 h 54"/>
                  <a:gd name="T112" fmla="*/ 0 w 29"/>
                  <a:gd name="T113" fmla="*/ 0 h 54"/>
                  <a:gd name="T114" fmla="*/ 0 w 29"/>
                  <a:gd name="T115" fmla="*/ 0 h 54"/>
                  <a:gd name="T116" fmla="*/ 0 w 29"/>
                  <a:gd name="T117" fmla="*/ 0 h 54"/>
                  <a:gd name="T118" fmla="*/ 0 w 29"/>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 h="54">
                    <a:moveTo>
                      <a:pt x="14" y="0"/>
                    </a:moveTo>
                    <a:lnTo>
                      <a:pt x="14" y="0"/>
                    </a:lnTo>
                    <a:lnTo>
                      <a:pt x="16" y="1"/>
                    </a:lnTo>
                    <a:lnTo>
                      <a:pt x="17" y="4"/>
                    </a:lnTo>
                    <a:lnTo>
                      <a:pt x="18" y="5"/>
                    </a:lnTo>
                    <a:lnTo>
                      <a:pt x="20" y="6"/>
                    </a:lnTo>
                    <a:lnTo>
                      <a:pt x="17" y="9"/>
                    </a:lnTo>
                    <a:lnTo>
                      <a:pt x="16" y="10"/>
                    </a:lnTo>
                    <a:lnTo>
                      <a:pt x="16" y="13"/>
                    </a:lnTo>
                    <a:lnTo>
                      <a:pt x="16" y="19"/>
                    </a:lnTo>
                    <a:lnTo>
                      <a:pt x="17" y="26"/>
                    </a:lnTo>
                    <a:lnTo>
                      <a:pt x="20" y="32"/>
                    </a:lnTo>
                    <a:lnTo>
                      <a:pt x="22" y="37"/>
                    </a:lnTo>
                    <a:lnTo>
                      <a:pt x="26" y="41"/>
                    </a:lnTo>
                    <a:lnTo>
                      <a:pt x="29" y="42"/>
                    </a:lnTo>
                    <a:lnTo>
                      <a:pt x="27" y="42"/>
                    </a:lnTo>
                    <a:lnTo>
                      <a:pt x="26" y="44"/>
                    </a:lnTo>
                    <a:lnTo>
                      <a:pt x="25" y="44"/>
                    </a:lnTo>
                    <a:lnTo>
                      <a:pt x="17" y="42"/>
                    </a:lnTo>
                    <a:lnTo>
                      <a:pt x="16" y="54"/>
                    </a:lnTo>
                    <a:lnTo>
                      <a:pt x="13" y="54"/>
                    </a:lnTo>
                    <a:lnTo>
                      <a:pt x="12" y="42"/>
                    </a:lnTo>
                    <a:lnTo>
                      <a:pt x="3" y="44"/>
                    </a:lnTo>
                    <a:lnTo>
                      <a:pt x="1" y="42"/>
                    </a:lnTo>
                    <a:lnTo>
                      <a:pt x="0" y="42"/>
                    </a:lnTo>
                    <a:lnTo>
                      <a:pt x="3" y="41"/>
                    </a:lnTo>
                    <a:lnTo>
                      <a:pt x="5" y="39"/>
                    </a:lnTo>
                    <a:lnTo>
                      <a:pt x="8" y="36"/>
                    </a:lnTo>
                    <a:lnTo>
                      <a:pt x="10" y="29"/>
                    </a:lnTo>
                    <a:lnTo>
                      <a:pt x="12" y="26"/>
                    </a:lnTo>
                    <a:lnTo>
                      <a:pt x="12" y="20"/>
                    </a:lnTo>
                    <a:lnTo>
                      <a:pt x="13" y="19"/>
                    </a:lnTo>
                    <a:lnTo>
                      <a:pt x="13" y="13"/>
                    </a:lnTo>
                    <a:lnTo>
                      <a:pt x="13" y="10"/>
                    </a:lnTo>
                    <a:lnTo>
                      <a:pt x="12" y="9"/>
                    </a:lnTo>
                    <a:lnTo>
                      <a:pt x="9" y="6"/>
                    </a:lnTo>
                    <a:lnTo>
                      <a:pt x="1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74" name="Freeform 302"/>
              <p:cNvSpPr>
                <a:spLocks/>
              </p:cNvSpPr>
              <p:nvPr userDrawn="1"/>
            </p:nvSpPr>
            <p:spPr bwMode="auto">
              <a:xfrm>
                <a:off x="282" y="251"/>
                <a:ext cx="10" cy="18"/>
              </a:xfrm>
              <a:custGeom>
                <a:avLst/>
                <a:gdLst>
                  <a:gd name="T0" fmla="*/ 0 w 29"/>
                  <a:gd name="T1" fmla="*/ 0 h 54"/>
                  <a:gd name="T2" fmla="*/ 0 w 29"/>
                  <a:gd name="T3" fmla="*/ 0 h 54"/>
                  <a:gd name="T4" fmla="*/ 0 w 29"/>
                  <a:gd name="T5" fmla="*/ 0 h 54"/>
                  <a:gd name="T6" fmla="*/ 0 w 29"/>
                  <a:gd name="T7" fmla="*/ 0 h 54"/>
                  <a:gd name="T8" fmla="*/ 0 w 29"/>
                  <a:gd name="T9" fmla="*/ 0 h 54"/>
                  <a:gd name="T10" fmla="*/ 0 w 29"/>
                  <a:gd name="T11" fmla="*/ 0 h 54"/>
                  <a:gd name="T12" fmla="*/ 0 w 29"/>
                  <a:gd name="T13" fmla="*/ 0 h 54"/>
                  <a:gd name="T14" fmla="*/ 0 w 29"/>
                  <a:gd name="T15" fmla="*/ 0 h 54"/>
                  <a:gd name="T16" fmla="*/ 0 w 29"/>
                  <a:gd name="T17" fmla="*/ 0 h 54"/>
                  <a:gd name="T18" fmla="*/ 0 w 29"/>
                  <a:gd name="T19" fmla="*/ 0 h 54"/>
                  <a:gd name="T20" fmla="*/ 0 w 29"/>
                  <a:gd name="T21" fmla="*/ 0 h 54"/>
                  <a:gd name="T22" fmla="*/ 0 w 29"/>
                  <a:gd name="T23" fmla="*/ 0 h 54"/>
                  <a:gd name="T24" fmla="*/ 0 w 29"/>
                  <a:gd name="T25" fmla="*/ 0 h 54"/>
                  <a:gd name="T26" fmla="*/ 0 w 29"/>
                  <a:gd name="T27" fmla="*/ 0 h 54"/>
                  <a:gd name="T28" fmla="*/ 0 w 29"/>
                  <a:gd name="T29" fmla="*/ 0 h 54"/>
                  <a:gd name="T30" fmla="*/ 0 w 29"/>
                  <a:gd name="T31" fmla="*/ 0 h 54"/>
                  <a:gd name="T32" fmla="*/ 0 w 29"/>
                  <a:gd name="T33" fmla="*/ 0 h 54"/>
                  <a:gd name="T34" fmla="*/ 0 w 29"/>
                  <a:gd name="T35" fmla="*/ 0 h 54"/>
                  <a:gd name="T36" fmla="*/ 0 w 29"/>
                  <a:gd name="T37" fmla="*/ 0 h 54"/>
                  <a:gd name="T38" fmla="*/ 0 w 29"/>
                  <a:gd name="T39" fmla="*/ 0 h 54"/>
                  <a:gd name="T40" fmla="*/ 0 w 29"/>
                  <a:gd name="T41" fmla="*/ 0 h 54"/>
                  <a:gd name="T42" fmla="*/ 0 w 29"/>
                  <a:gd name="T43" fmla="*/ 0 h 54"/>
                  <a:gd name="T44" fmla="*/ 0 w 29"/>
                  <a:gd name="T45" fmla="*/ 0 h 54"/>
                  <a:gd name="T46" fmla="*/ 0 w 29"/>
                  <a:gd name="T47" fmla="*/ 0 h 54"/>
                  <a:gd name="T48" fmla="*/ 0 w 29"/>
                  <a:gd name="T49" fmla="*/ 0 h 54"/>
                  <a:gd name="T50" fmla="*/ 0 w 29"/>
                  <a:gd name="T51" fmla="*/ 0 h 54"/>
                  <a:gd name="T52" fmla="*/ 0 w 29"/>
                  <a:gd name="T53" fmla="*/ 0 h 54"/>
                  <a:gd name="T54" fmla="*/ 0 w 29"/>
                  <a:gd name="T55" fmla="*/ 0 h 54"/>
                  <a:gd name="T56" fmla="*/ 0 w 29"/>
                  <a:gd name="T57" fmla="*/ 0 h 54"/>
                  <a:gd name="T58" fmla="*/ 0 w 29"/>
                  <a:gd name="T59" fmla="*/ 0 h 54"/>
                  <a:gd name="T60" fmla="*/ 0 w 29"/>
                  <a:gd name="T61" fmla="*/ 0 h 54"/>
                  <a:gd name="T62" fmla="*/ 0 w 29"/>
                  <a:gd name="T63" fmla="*/ 0 h 54"/>
                  <a:gd name="T64" fmla="*/ 0 w 29"/>
                  <a:gd name="T65" fmla="*/ 0 h 54"/>
                  <a:gd name="T66" fmla="*/ 0 w 29"/>
                  <a:gd name="T67" fmla="*/ 0 h 54"/>
                  <a:gd name="T68" fmla="*/ 0 w 29"/>
                  <a:gd name="T69" fmla="*/ 0 h 54"/>
                  <a:gd name="T70" fmla="*/ 0 w 29"/>
                  <a:gd name="T71" fmla="*/ 0 h 54"/>
                  <a:gd name="T72" fmla="*/ 0 w 29"/>
                  <a:gd name="T73" fmla="*/ 0 h 54"/>
                  <a:gd name="T74" fmla="*/ 0 w 29"/>
                  <a:gd name="T75" fmla="*/ 0 h 54"/>
                  <a:gd name="T76" fmla="*/ 0 w 29"/>
                  <a:gd name="T77" fmla="*/ 0 h 54"/>
                  <a:gd name="T78" fmla="*/ 0 w 29"/>
                  <a:gd name="T79" fmla="*/ 0 h 54"/>
                  <a:gd name="T80" fmla="*/ 0 w 29"/>
                  <a:gd name="T81" fmla="*/ 0 h 54"/>
                  <a:gd name="T82" fmla="*/ 0 w 29"/>
                  <a:gd name="T83" fmla="*/ 0 h 54"/>
                  <a:gd name="T84" fmla="*/ 0 w 29"/>
                  <a:gd name="T85" fmla="*/ 0 h 54"/>
                  <a:gd name="T86" fmla="*/ 0 w 29"/>
                  <a:gd name="T87" fmla="*/ 0 h 54"/>
                  <a:gd name="T88" fmla="*/ 0 w 29"/>
                  <a:gd name="T89" fmla="*/ 0 h 54"/>
                  <a:gd name="T90" fmla="*/ 0 w 29"/>
                  <a:gd name="T91" fmla="*/ 0 h 54"/>
                  <a:gd name="T92" fmla="*/ 0 w 29"/>
                  <a:gd name="T93" fmla="*/ 0 h 54"/>
                  <a:gd name="T94" fmla="*/ 0 w 29"/>
                  <a:gd name="T95" fmla="*/ 0 h 54"/>
                  <a:gd name="T96" fmla="*/ 0 w 29"/>
                  <a:gd name="T97" fmla="*/ 0 h 54"/>
                  <a:gd name="T98" fmla="*/ 0 w 29"/>
                  <a:gd name="T99" fmla="*/ 0 h 54"/>
                  <a:gd name="T100" fmla="*/ 0 w 29"/>
                  <a:gd name="T101" fmla="*/ 0 h 54"/>
                  <a:gd name="T102" fmla="*/ 0 w 29"/>
                  <a:gd name="T103" fmla="*/ 0 h 54"/>
                  <a:gd name="T104" fmla="*/ 0 w 29"/>
                  <a:gd name="T105" fmla="*/ 0 h 54"/>
                  <a:gd name="T106" fmla="*/ 0 w 29"/>
                  <a:gd name="T107" fmla="*/ 0 h 54"/>
                  <a:gd name="T108" fmla="*/ 0 w 29"/>
                  <a:gd name="T109" fmla="*/ 0 h 54"/>
                  <a:gd name="T110" fmla="*/ 0 w 29"/>
                  <a:gd name="T111" fmla="*/ 0 h 54"/>
                  <a:gd name="T112" fmla="*/ 0 w 29"/>
                  <a:gd name="T113" fmla="*/ 0 h 54"/>
                  <a:gd name="T114" fmla="*/ 0 w 29"/>
                  <a:gd name="T115" fmla="*/ 0 h 54"/>
                  <a:gd name="T116" fmla="*/ 0 w 29"/>
                  <a:gd name="T117" fmla="*/ 0 h 54"/>
                  <a:gd name="T118" fmla="*/ 0 w 29"/>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 h="54">
                    <a:moveTo>
                      <a:pt x="14" y="0"/>
                    </a:moveTo>
                    <a:lnTo>
                      <a:pt x="14" y="0"/>
                    </a:lnTo>
                    <a:lnTo>
                      <a:pt x="16" y="1"/>
                    </a:lnTo>
                    <a:lnTo>
                      <a:pt x="17" y="4"/>
                    </a:lnTo>
                    <a:lnTo>
                      <a:pt x="18" y="5"/>
                    </a:lnTo>
                    <a:lnTo>
                      <a:pt x="20" y="6"/>
                    </a:lnTo>
                    <a:lnTo>
                      <a:pt x="17" y="9"/>
                    </a:lnTo>
                    <a:lnTo>
                      <a:pt x="16" y="10"/>
                    </a:lnTo>
                    <a:lnTo>
                      <a:pt x="16" y="13"/>
                    </a:lnTo>
                    <a:lnTo>
                      <a:pt x="16" y="19"/>
                    </a:lnTo>
                    <a:lnTo>
                      <a:pt x="17" y="26"/>
                    </a:lnTo>
                    <a:lnTo>
                      <a:pt x="20" y="32"/>
                    </a:lnTo>
                    <a:lnTo>
                      <a:pt x="22" y="37"/>
                    </a:lnTo>
                    <a:lnTo>
                      <a:pt x="26" y="41"/>
                    </a:lnTo>
                    <a:lnTo>
                      <a:pt x="29" y="42"/>
                    </a:lnTo>
                    <a:lnTo>
                      <a:pt x="27" y="42"/>
                    </a:lnTo>
                    <a:lnTo>
                      <a:pt x="26" y="44"/>
                    </a:lnTo>
                    <a:lnTo>
                      <a:pt x="25" y="44"/>
                    </a:lnTo>
                    <a:lnTo>
                      <a:pt x="17" y="42"/>
                    </a:lnTo>
                    <a:lnTo>
                      <a:pt x="16" y="54"/>
                    </a:lnTo>
                    <a:lnTo>
                      <a:pt x="13" y="54"/>
                    </a:lnTo>
                    <a:lnTo>
                      <a:pt x="12" y="42"/>
                    </a:lnTo>
                    <a:lnTo>
                      <a:pt x="3" y="44"/>
                    </a:lnTo>
                    <a:lnTo>
                      <a:pt x="1" y="42"/>
                    </a:lnTo>
                    <a:lnTo>
                      <a:pt x="0" y="42"/>
                    </a:lnTo>
                    <a:lnTo>
                      <a:pt x="3" y="41"/>
                    </a:lnTo>
                    <a:lnTo>
                      <a:pt x="5" y="39"/>
                    </a:lnTo>
                    <a:lnTo>
                      <a:pt x="8" y="36"/>
                    </a:lnTo>
                    <a:lnTo>
                      <a:pt x="10" y="29"/>
                    </a:lnTo>
                    <a:lnTo>
                      <a:pt x="12" y="26"/>
                    </a:lnTo>
                    <a:lnTo>
                      <a:pt x="12" y="20"/>
                    </a:lnTo>
                    <a:lnTo>
                      <a:pt x="13" y="19"/>
                    </a:lnTo>
                    <a:lnTo>
                      <a:pt x="13" y="13"/>
                    </a:lnTo>
                    <a:lnTo>
                      <a:pt x="13" y="10"/>
                    </a:lnTo>
                    <a:lnTo>
                      <a:pt x="12" y="9"/>
                    </a:lnTo>
                    <a:lnTo>
                      <a:pt x="9" y="6"/>
                    </a:lnTo>
                    <a:lnTo>
                      <a:pt x="10"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75" name="Freeform 303"/>
              <p:cNvSpPr>
                <a:spLocks/>
              </p:cNvSpPr>
              <p:nvPr userDrawn="1"/>
            </p:nvSpPr>
            <p:spPr bwMode="auto">
              <a:xfrm>
                <a:off x="293" y="239"/>
                <a:ext cx="10" cy="18"/>
              </a:xfrm>
              <a:custGeom>
                <a:avLst/>
                <a:gdLst>
                  <a:gd name="T0" fmla="*/ 0 w 29"/>
                  <a:gd name="T1" fmla="*/ 0 h 55"/>
                  <a:gd name="T2" fmla="*/ 0 w 29"/>
                  <a:gd name="T3" fmla="*/ 0 h 55"/>
                  <a:gd name="T4" fmla="*/ 0 w 29"/>
                  <a:gd name="T5" fmla="*/ 0 h 55"/>
                  <a:gd name="T6" fmla="*/ 0 w 29"/>
                  <a:gd name="T7" fmla="*/ 0 h 55"/>
                  <a:gd name="T8" fmla="*/ 0 w 29"/>
                  <a:gd name="T9" fmla="*/ 0 h 55"/>
                  <a:gd name="T10" fmla="*/ 0 w 29"/>
                  <a:gd name="T11" fmla="*/ 0 h 55"/>
                  <a:gd name="T12" fmla="*/ 0 w 29"/>
                  <a:gd name="T13" fmla="*/ 0 h 55"/>
                  <a:gd name="T14" fmla="*/ 0 w 29"/>
                  <a:gd name="T15" fmla="*/ 0 h 55"/>
                  <a:gd name="T16" fmla="*/ 0 w 29"/>
                  <a:gd name="T17" fmla="*/ 0 h 55"/>
                  <a:gd name="T18" fmla="*/ 0 w 29"/>
                  <a:gd name="T19" fmla="*/ 0 h 55"/>
                  <a:gd name="T20" fmla="*/ 0 w 29"/>
                  <a:gd name="T21" fmla="*/ 0 h 55"/>
                  <a:gd name="T22" fmla="*/ 0 w 29"/>
                  <a:gd name="T23" fmla="*/ 0 h 55"/>
                  <a:gd name="T24" fmla="*/ 0 w 29"/>
                  <a:gd name="T25" fmla="*/ 0 h 55"/>
                  <a:gd name="T26" fmla="*/ 0 w 29"/>
                  <a:gd name="T27" fmla="*/ 0 h 55"/>
                  <a:gd name="T28" fmla="*/ 0 w 29"/>
                  <a:gd name="T29" fmla="*/ 0 h 55"/>
                  <a:gd name="T30" fmla="*/ 0 w 29"/>
                  <a:gd name="T31" fmla="*/ 0 h 55"/>
                  <a:gd name="T32" fmla="*/ 0 w 29"/>
                  <a:gd name="T33" fmla="*/ 0 h 55"/>
                  <a:gd name="T34" fmla="*/ 0 w 29"/>
                  <a:gd name="T35" fmla="*/ 0 h 55"/>
                  <a:gd name="T36" fmla="*/ 0 w 29"/>
                  <a:gd name="T37" fmla="*/ 0 h 55"/>
                  <a:gd name="T38" fmla="*/ 0 w 29"/>
                  <a:gd name="T39" fmla="*/ 0 h 55"/>
                  <a:gd name="T40" fmla="*/ 0 w 29"/>
                  <a:gd name="T41" fmla="*/ 0 h 55"/>
                  <a:gd name="T42" fmla="*/ 0 w 29"/>
                  <a:gd name="T43" fmla="*/ 0 h 55"/>
                  <a:gd name="T44" fmla="*/ 0 w 29"/>
                  <a:gd name="T45" fmla="*/ 0 h 55"/>
                  <a:gd name="T46" fmla="*/ 0 w 29"/>
                  <a:gd name="T47" fmla="*/ 0 h 55"/>
                  <a:gd name="T48" fmla="*/ 0 w 29"/>
                  <a:gd name="T49" fmla="*/ 0 h 55"/>
                  <a:gd name="T50" fmla="*/ 0 w 29"/>
                  <a:gd name="T51" fmla="*/ 0 h 55"/>
                  <a:gd name="T52" fmla="*/ 0 w 29"/>
                  <a:gd name="T53" fmla="*/ 0 h 55"/>
                  <a:gd name="T54" fmla="*/ 0 w 29"/>
                  <a:gd name="T55" fmla="*/ 0 h 55"/>
                  <a:gd name="T56" fmla="*/ 0 w 29"/>
                  <a:gd name="T57" fmla="*/ 0 h 55"/>
                  <a:gd name="T58" fmla="*/ 0 w 29"/>
                  <a:gd name="T59" fmla="*/ 0 h 55"/>
                  <a:gd name="T60" fmla="*/ 0 w 29"/>
                  <a:gd name="T61" fmla="*/ 0 h 55"/>
                  <a:gd name="T62" fmla="*/ 0 w 29"/>
                  <a:gd name="T63" fmla="*/ 0 h 55"/>
                  <a:gd name="T64" fmla="*/ 0 w 29"/>
                  <a:gd name="T65" fmla="*/ 0 h 55"/>
                  <a:gd name="T66" fmla="*/ 0 w 29"/>
                  <a:gd name="T67" fmla="*/ 0 h 55"/>
                  <a:gd name="T68" fmla="*/ 0 w 29"/>
                  <a:gd name="T69" fmla="*/ 0 h 55"/>
                  <a:gd name="T70" fmla="*/ 0 w 29"/>
                  <a:gd name="T71" fmla="*/ 0 h 55"/>
                  <a:gd name="T72" fmla="*/ 0 w 29"/>
                  <a:gd name="T73" fmla="*/ 0 h 55"/>
                  <a:gd name="T74" fmla="*/ 0 w 29"/>
                  <a:gd name="T75" fmla="*/ 0 h 55"/>
                  <a:gd name="T76" fmla="*/ 0 w 29"/>
                  <a:gd name="T77" fmla="*/ 0 h 55"/>
                  <a:gd name="T78" fmla="*/ 0 w 29"/>
                  <a:gd name="T79" fmla="*/ 0 h 55"/>
                  <a:gd name="T80" fmla="*/ 0 w 29"/>
                  <a:gd name="T81" fmla="*/ 0 h 55"/>
                  <a:gd name="T82" fmla="*/ 0 w 29"/>
                  <a:gd name="T83" fmla="*/ 0 h 55"/>
                  <a:gd name="T84" fmla="*/ 0 w 29"/>
                  <a:gd name="T85" fmla="*/ 0 h 55"/>
                  <a:gd name="T86" fmla="*/ 0 w 29"/>
                  <a:gd name="T87" fmla="*/ 0 h 55"/>
                  <a:gd name="T88" fmla="*/ 0 w 29"/>
                  <a:gd name="T89" fmla="*/ 0 h 55"/>
                  <a:gd name="T90" fmla="*/ 0 w 29"/>
                  <a:gd name="T91" fmla="*/ 0 h 55"/>
                  <a:gd name="T92" fmla="*/ 0 w 29"/>
                  <a:gd name="T93" fmla="*/ 0 h 55"/>
                  <a:gd name="T94" fmla="*/ 0 w 29"/>
                  <a:gd name="T95" fmla="*/ 0 h 55"/>
                  <a:gd name="T96" fmla="*/ 0 w 29"/>
                  <a:gd name="T97" fmla="*/ 0 h 55"/>
                  <a:gd name="T98" fmla="*/ 0 w 29"/>
                  <a:gd name="T99" fmla="*/ 0 h 55"/>
                  <a:gd name="T100" fmla="*/ 0 w 29"/>
                  <a:gd name="T101" fmla="*/ 0 h 55"/>
                  <a:gd name="T102" fmla="*/ 0 w 29"/>
                  <a:gd name="T103" fmla="*/ 0 h 55"/>
                  <a:gd name="T104" fmla="*/ 0 w 29"/>
                  <a:gd name="T105" fmla="*/ 0 h 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 h="55">
                    <a:moveTo>
                      <a:pt x="15" y="0"/>
                    </a:moveTo>
                    <a:lnTo>
                      <a:pt x="16" y="1"/>
                    </a:lnTo>
                    <a:lnTo>
                      <a:pt x="17" y="3"/>
                    </a:lnTo>
                    <a:lnTo>
                      <a:pt x="19" y="5"/>
                    </a:lnTo>
                    <a:lnTo>
                      <a:pt x="20" y="7"/>
                    </a:lnTo>
                    <a:lnTo>
                      <a:pt x="19" y="7"/>
                    </a:lnTo>
                    <a:lnTo>
                      <a:pt x="17" y="8"/>
                    </a:lnTo>
                    <a:lnTo>
                      <a:pt x="16" y="9"/>
                    </a:lnTo>
                    <a:lnTo>
                      <a:pt x="16" y="10"/>
                    </a:lnTo>
                    <a:lnTo>
                      <a:pt x="16" y="12"/>
                    </a:lnTo>
                    <a:lnTo>
                      <a:pt x="16" y="22"/>
                    </a:lnTo>
                    <a:lnTo>
                      <a:pt x="19" y="30"/>
                    </a:lnTo>
                    <a:lnTo>
                      <a:pt x="23" y="38"/>
                    </a:lnTo>
                    <a:lnTo>
                      <a:pt x="26" y="42"/>
                    </a:lnTo>
                    <a:lnTo>
                      <a:pt x="29" y="43"/>
                    </a:lnTo>
                    <a:lnTo>
                      <a:pt x="28" y="43"/>
                    </a:lnTo>
                    <a:lnTo>
                      <a:pt x="26" y="43"/>
                    </a:lnTo>
                    <a:lnTo>
                      <a:pt x="25" y="43"/>
                    </a:lnTo>
                    <a:lnTo>
                      <a:pt x="17" y="42"/>
                    </a:lnTo>
                    <a:lnTo>
                      <a:pt x="16" y="55"/>
                    </a:lnTo>
                    <a:lnTo>
                      <a:pt x="13" y="55"/>
                    </a:lnTo>
                    <a:lnTo>
                      <a:pt x="12" y="42"/>
                    </a:lnTo>
                    <a:lnTo>
                      <a:pt x="3" y="43"/>
                    </a:lnTo>
                    <a:lnTo>
                      <a:pt x="2" y="43"/>
                    </a:lnTo>
                    <a:lnTo>
                      <a:pt x="0" y="43"/>
                    </a:lnTo>
                    <a:lnTo>
                      <a:pt x="3" y="42"/>
                    </a:lnTo>
                    <a:lnTo>
                      <a:pt x="6" y="39"/>
                    </a:lnTo>
                    <a:lnTo>
                      <a:pt x="8" y="36"/>
                    </a:lnTo>
                    <a:lnTo>
                      <a:pt x="11" y="30"/>
                    </a:lnTo>
                    <a:lnTo>
                      <a:pt x="12" y="26"/>
                    </a:lnTo>
                    <a:lnTo>
                      <a:pt x="12" y="21"/>
                    </a:lnTo>
                    <a:lnTo>
                      <a:pt x="13" y="20"/>
                    </a:lnTo>
                    <a:lnTo>
                      <a:pt x="13" y="13"/>
                    </a:lnTo>
                    <a:lnTo>
                      <a:pt x="13" y="10"/>
                    </a:lnTo>
                    <a:lnTo>
                      <a:pt x="13" y="9"/>
                    </a:lnTo>
                    <a:lnTo>
                      <a:pt x="12" y="8"/>
                    </a:lnTo>
                    <a:lnTo>
                      <a:pt x="10" y="7"/>
                    </a:lnTo>
                    <a:lnTo>
                      <a:pt x="11" y="5"/>
                    </a:lnTo>
                    <a:lnTo>
                      <a:pt x="12" y="3"/>
                    </a:lnTo>
                    <a:lnTo>
                      <a:pt x="13" y="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76" name="Freeform 304"/>
              <p:cNvSpPr>
                <a:spLocks/>
              </p:cNvSpPr>
              <p:nvPr userDrawn="1"/>
            </p:nvSpPr>
            <p:spPr bwMode="auto">
              <a:xfrm>
                <a:off x="209"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6" y="9"/>
                    </a:lnTo>
                    <a:lnTo>
                      <a:pt x="14" y="11"/>
                    </a:lnTo>
                    <a:lnTo>
                      <a:pt x="14" y="13"/>
                    </a:lnTo>
                    <a:lnTo>
                      <a:pt x="14" y="18"/>
                    </a:lnTo>
                    <a:lnTo>
                      <a:pt x="17" y="28"/>
                    </a:lnTo>
                    <a:lnTo>
                      <a:pt x="21" y="35"/>
                    </a:lnTo>
                    <a:lnTo>
                      <a:pt x="23" y="39"/>
                    </a:lnTo>
                    <a:lnTo>
                      <a:pt x="26" y="42"/>
                    </a:lnTo>
                    <a:lnTo>
                      <a:pt x="27"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10"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77" name="Freeform 305"/>
              <p:cNvSpPr>
                <a:spLocks/>
              </p:cNvSpPr>
              <p:nvPr userDrawn="1"/>
            </p:nvSpPr>
            <p:spPr bwMode="auto">
              <a:xfrm>
                <a:off x="209"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6" y="9"/>
                    </a:lnTo>
                    <a:lnTo>
                      <a:pt x="14" y="11"/>
                    </a:lnTo>
                    <a:lnTo>
                      <a:pt x="14" y="13"/>
                    </a:lnTo>
                    <a:lnTo>
                      <a:pt x="14" y="18"/>
                    </a:lnTo>
                    <a:lnTo>
                      <a:pt x="17" y="28"/>
                    </a:lnTo>
                    <a:lnTo>
                      <a:pt x="21" y="35"/>
                    </a:lnTo>
                    <a:lnTo>
                      <a:pt x="23" y="39"/>
                    </a:lnTo>
                    <a:lnTo>
                      <a:pt x="26" y="42"/>
                    </a:lnTo>
                    <a:lnTo>
                      <a:pt x="27"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10"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78" name="Freeform 306"/>
              <p:cNvSpPr>
                <a:spLocks/>
              </p:cNvSpPr>
              <p:nvPr userDrawn="1"/>
            </p:nvSpPr>
            <p:spPr bwMode="auto">
              <a:xfrm>
                <a:off x="230"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4" y="9"/>
                    </a:lnTo>
                    <a:lnTo>
                      <a:pt x="14" y="11"/>
                    </a:lnTo>
                    <a:lnTo>
                      <a:pt x="14" y="13"/>
                    </a:lnTo>
                    <a:lnTo>
                      <a:pt x="14" y="18"/>
                    </a:lnTo>
                    <a:lnTo>
                      <a:pt x="17" y="28"/>
                    </a:lnTo>
                    <a:lnTo>
                      <a:pt x="21" y="35"/>
                    </a:lnTo>
                    <a:lnTo>
                      <a:pt x="23" y="39"/>
                    </a:lnTo>
                    <a:lnTo>
                      <a:pt x="26" y="42"/>
                    </a:lnTo>
                    <a:lnTo>
                      <a:pt x="27" y="43"/>
                    </a:lnTo>
                    <a:lnTo>
                      <a:pt x="26"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9"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79" name="Freeform 307"/>
              <p:cNvSpPr>
                <a:spLocks/>
              </p:cNvSpPr>
              <p:nvPr userDrawn="1"/>
            </p:nvSpPr>
            <p:spPr bwMode="auto">
              <a:xfrm>
                <a:off x="230"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4" y="9"/>
                    </a:lnTo>
                    <a:lnTo>
                      <a:pt x="14" y="11"/>
                    </a:lnTo>
                    <a:lnTo>
                      <a:pt x="14" y="13"/>
                    </a:lnTo>
                    <a:lnTo>
                      <a:pt x="14" y="18"/>
                    </a:lnTo>
                    <a:lnTo>
                      <a:pt x="17" y="28"/>
                    </a:lnTo>
                    <a:lnTo>
                      <a:pt x="21" y="35"/>
                    </a:lnTo>
                    <a:lnTo>
                      <a:pt x="23" y="39"/>
                    </a:lnTo>
                    <a:lnTo>
                      <a:pt x="26" y="42"/>
                    </a:lnTo>
                    <a:lnTo>
                      <a:pt x="27" y="43"/>
                    </a:lnTo>
                    <a:lnTo>
                      <a:pt x="26"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9"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80" name="Freeform 308"/>
              <p:cNvSpPr>
                <a:spLocks/>
              </p:cNvSpPr>
              <p:nvPr userDrawn="1"/>
            </p:nvSpPr>
            <p:spPr bwMode="auto">
              <a:xfrm>
                <a:off x="219" y="316"/>
                <a:ext cx="9" cy="18"/>
              </a:xfrm>
              <a:custGeom>
                <a:avLst/>
                <a:gdLst>
                  <a:gd name="T0" fmla="*/ 0 w 27"/>
                  <a:gd name="T1" fmla="*/ 0 h 53"/>
                  <a:gd name="T2" fmla="*/ 0 w 27"/>
                  <a:gd name="T3" fmla="*/ 0 h 53"/>
                  <a:gd name="T4" fmla="*/ 0 w 27"/>
                  <a:gd name="T5" fmla="*/ 0 h 53"/>
                  <a:gd name="T6" fmla="*/ 0 w 27"/>
                  <a:gd name="T7" fmla="*/ 0 h 53"/>
                  <a:gd name="T8" fmla="*/ 0 w 27"/>
                  <a:gd name="T9" fmla="*/ 0 h 53"/>
                  <a:gd name="T10" fmla="*/ 0 w 27"/>
                  <a:gd name="T11" fmla="*/ 0 h 53"/>
                  <a:gd name="T12" fmla="*/ 0 w 27"/>
                  <a:gd name="T13" fmla="*/ 0 h 53"/>
                  <a:gd name="T14" fmla="*/ 0 w 27"/>
                  <a:gd name="T15" fmla="*/ 0 h 53"/>
                  <a:gd name="T16" fmla="*/ 0 w 27"/>
                  <a:gd name="T17" fmla="*/ 0 h 53"/>
                  <a:gd name="T18" fmla="*/ 0 w 27"/>
                  <a:gd name="T19" fmla="*/ 0 h 53"/>
                  <a:gd name="T20" fmla="*/ 0 w 27"/>
                  <a:gd name="T21" fmla="*/ 0 h 53"/>
                  <a:gd name="T22" fmla="*/ 0 w 27"/>
                  <a:gd name="T23" fmla="*/ 0 h 53"/>
                  <a:gd name="T24" fmla="*/ 0 w 27"/>
                  <a:gd name="T25" fmla="*/ 0 h 53"/>
                  <a:gd name="T26" fmla="*/ 0 w 27"/>
                  <a:gd name="T27" fmla="*/ 0 h 53"/>
                  <a:gd name="T28" fmla="*/ 0 w 27"/>
                  <a:gd name="T29" fmla="*/ 0 h 53"/>
                  <a:gd name="T30" fmla="*/ 0 w 27"/>
                  <a:gd name="T31" fmla="*/ 0 h 53"/>
                  <a:gd name="T32" fmla="*/ 0 w 27"/>
                  <a:gd name="T33" fmla="*/ 0 h 53"/>
                  <a:gd name="T34" fmla="*/ 0 w 27"/>
                  <a:gd name="T35" fmla="*/ 0 h 53"/>
                  <a:gd name="T36" fmla="*/ 0 w 27"/>
                  <a:gd name="T37" fmla="*/ 0 h 53"/>
                  <a:gd name="T38" fmla="*/ 0 w 27"/>
                  <a:gd name="T39" fmla="*/ 0 h 53"/>
                  <a:gd name="T40" fmla="*/ 0 w 27"/>
                  <a:gd name="T41" fmla="*/ 0 h 53"/>
                  <a:gd name="T42" fmla="*/ 0 w 27"/>
                  <a:gd name="T43" fmla="*/ 0 h 53"/>
                  <a:gd name="T44" fmla="*/ 0 w 27"/>
                  <a:gd name="T45" fmla="*/ 0 h 53"/>
                  <a:gd name="T46" fmla="*/ 0 w 27"/>
                  <a:gd name="T47" fmla="*/ 0 h 53"/>
                  <a:gd name="T48" fmla="*/ 0 w 27"/>
                  <a:gd name="T49" fmla="*/ 0 h 53"/>
                  <a:gd name="T50" fmla="*/ 0 w 27"/>
                  <a:gd name="T51" fmla="*/ 0 h 53"/>
                  <a:gd name="T52" fmla="*/ 0 w 27"/>
                  <a:gd name="T53" fmla="*/ 0 h 53"/>
                  <a:gd name="T54" fmla="*/ 0 w 27"/>
                  <a:gd name="T55" fmla="*/ 0 h 53"/>
                  <a:gd name="T56" fmla="*/ 0 w 27"/>
                  <a:gd name="T57" fmla="*/ 0 h 53"/>
                  <a:gd name="T58" fmla="*/ 0 w 27"/>
                  <a:gd name="T59" fmla="*/ 0 h 53"/>
                  <a:gd name="T60" fmla="*/ 0 w 27"/>
                  <a:gd name="T61" fmla="*/ 0 h 53"/>
                  <a:gd name="T62" fmla="*/ 0 w 27"/>
                  <a:gd name="T63" fmla="*/ 0 h 53"/>
                  <a:gd name="T64" fmla="*/ 0 w 27"/>
                  <a:gd name="T65" fmla="*/ 0 h 53"/>
                  <a:gd name="T66" fmla="*/ 0 w 27"/>
                  <a:gd name="T67" fmla="*/ 0 h 53"/>
                  <a:gd name="T68" fmla="*/ 0 w 27"/>
                  <a:gd name="T69" fmla="*/ 0 h 53"/>
                  <a:gd name="T70" fmla="*/ 0 w 27"/>
                  <a:gd name="T71" fmla="*/ 0 h 53"/>
                  <a:gd name="T72" fmla="*/ 0 w 27"/>
                  <a:gd name="T73" fmla="*/ 0 h 53"/>
                  <a:gd name="T74" fmla="*/ 0 w 27"/>
                  <a:gd name="T75" fmla="*/ 0 h 53"/>
                  <a:gd name="T76" fmla="*/ 0 w 27"/>
                  <a:gd name="T77" fmla="*/ 0 h 53"/>
                  <a:gd name="T78" fmla="*/ 0 w 27"/>
                  <a:gd name="T79" fmla="*/ 0 h 53"/>
                  <a:gd name="T80" fmla="*/ 0 w 27"/>
                  <a:gd name="T81" fmla="*/ 0 h 53"/>
                  <a:gd name="T82" fmla="*/ 0 w 27"/>
                  <a:gd name="T83" fmla="*/ 0 h 53"/>
                  <a:gd name="T84" fmla="*/ 0 w 27"/>
                  <a:gd name="T85" fmla="*/ 0 h 53"/>
                  <a:gd name="T86" fmla="*/ 0 w 27"/>
                  <a:gd name="T87" fmla="*/ 0 h 53"/>
                  <a:gd name="T88" fmla="*/ 0 w 27"/>
                  <a:gd name="T89" fmla="*/ 0 h 53"/>
                  <a:gd name="T90" fmla="*/ 0 w 27"/>
                  <a:gd name="T91" fmla="*/ 0 h 53"/>
                  <a:gd name="T92" fmla="*/ 0 w 27"/>
                  <a:gd name="T93" fmla="*/ 0 h 53"/>
                  <a:gd name="T94" fmla="*/ 0 w 27"/>
                  <a:gd name="T95" fmla="*/ 0 h 53"/>
                  <a:gd name="T96" fmla="*/ 0 w 27"/>
                  <a:gd name="T97" fmla="*/ 0 h 53"/>
                  <a:gd name="T98" fmla="*/ 0 w 27"/>
                  <a:gd name="T99" fmla="*/ 0 h 53"/>
                  <a:gd name="T100" fmla="*/ 0 w 27"/>
                  <a:gd name="T101" fmla="*/ 0 h 53"/>
                  <a:gd name="T102" fmla="*/ 0 w 27"/>
                  <a:gd name="T103" fmla="*/ 0 h 53"/>
                  <a:gd name="T104" fmla="*/ 0 w 27"/>
                  <a:gd name="T105" fmla="*/ 0 h 53"/>
                  <a:gd name="T106" fmla="*/ 0 w 27"/>
                  <a:gd name="T107" fmla="*/ 0 h 53"/>
                  <a:gd name="T108" fmla="*/ 0 w 27"/>
                  <a:gd name="T109" fmla="*/ 0 h 53"/>
                  <a:gd name="T110" fmla="*/ 0 w 27"/>
                  <a:gd name="T111" fmla="*/ 0 h 53"/>
                  <a:gd name="T112" fmla="*/ 0 w 27"/>
                  <a:gd name="T113" fmla="*/ 0 h 53"/>
                  <a:gd name="T114" fmla="*/ 0 w 27"/>
                  <a:gd name="T115" fmla="*/ 0 h 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3">
                    <a:moveTo>
                      <a:pt x="13" y="0"/>
                    </a:moveTo>
                    <a:lnTo>
                      <a:pt x="14" y="1"/>
                    </a:lnTo>
                    <a:lnTo>
                      <a:pt x="15" y="3"/>
                    </a:lnTo>
                    <a:lnTo>
                      <a:pt x="17" y="4"/>
                    </a:lnTo>
                    <a:lnTo>
                      <a:pt x="18" y="5"/>
                    </a:lnTo>
                    <a:lnTo>
                      <a:pt x="18" y="6"/>
                    </a:lnTo>
                    <a:lnTo>
                      <a:pt x="17" y="8"/>
                    </a:lnTo>
                    <a:lnTo>
                      <a:pt x="15" y="9"/>
                    </a:lnTo>
                    <a:lnTo>
                      <a:pt x="14" y="9"/>
                    </a:lnTo>
                    <a:lnTo>
                      <a:pt x="14" y="12"/>
                    </a:lnTo>
                    <a:lnTo>
                      <a:pt x="14" y="18"/>
                    </a:lnTo>
                    <a:lnTo>
                      <a:pt x="15" y="25"/>
                    </a:lnTo>
                    <a:lnTo>
                      <a:pt x="18" y="32"/>
                    </a:lnTo>
                    <a:lnTo>
                      <a:pt x="22" y="38"/>
                    </a:lnTo>
                    <a:lnTo>
                      <a:pt x="26" y="40"/>
                    </a:lnTo>
                    <a:lnTo>
                      <a:pt x="27" y="41"/>
                    </a:lnTo>
                    <a:lnTo>
                      <a:pt x="26" y="43"/>
                    </a:lnTo>
                    <a:lnTo>
                      <a:pt x="24" y="43"/>
                    </a:lnTo>
                    <a:lnTo>
                      <a:pt x="21" y="41"/>
                    </a:lnTo>
                    <a:lnTo>
                      <a:pt x="18" y="41"/>
                    </a:lnTo>
                    <a:lnTo>
                      <a:pt x="17" y="41"/>
                    </a:lnTo>
                    <a:lnTo>
                      <a:pt x="14" y="53"/>
                    </a:lnTo>
                    <a:lnTo>
                      <a:pt x="11" y="53"/>
                    </a:lnTo>
                    <a:lnTo>
                      <a:pt x="10" y="41"/>
                    </a:lnTo>
                    <a:lnTo>
                      <a:pt x="9" y="41"/>
                    </a:lnTo>
                    <a:lnTo>
                      <a:pt x="6" y="41"/>
                    </a:lnTo>
                    <a:lnTo>
                      <a:pt x="2" y="43"/>
                    </a:lnTo>
                    <a:lnTo>
                      <a:pt x="1" y="43"/>
                    </a:lnTo>
                    <a:lnTo>
                      <a:pt x="0" y="41"/>
                    </a:lnTo>
                    <a:lnTo>
                      <a:pt x="1" y="40"/>
                    </a:lnTo>
                    <a:lnTo>
                      <a:pt x="4" y="38"/>
                    </a:lnTo>
                    <a:lnTo>
                      <a:pt x="6" y="35"/>
                    </a:lnTo>
                    <a:lnTo>
                      <a:pt x="10" y="29"/>
                    </a:lnTo>
                    <a:lnTo>
                      <a:pt x="10" y="25"/>
                    </a:lnTo>
                    <a:lnTo>
                      <a:pt x="11" y="19"/>
                    </a:lnTo>
                    <a:lnTo>
                      <a:pt x="11" y="18"/>
                    </a:lnTo>
                    <a:lnTo>
                      <a:pt x="11" y="12"/>
                    </a:lnTo>
                    <a:lnTo>
                      <a:pt x="13" y="9"/>
                    </a:lnTo>
                    <a:lnTo>
                      <a:pt x="11" y="9"/>
                    </a:lnTo>
                    <a:lnTo>
                      <a:pt x="10" y="8"/>
                    </a:lnTo>
                    <a:lnTo>
                      <a:pt x="9" y="6"/>
                    </a:lnTo>
                    <a:lnTo>
                      <a:pt x="8" y="5"/>
                    </a:lnTo>
                    <a:lnTo>
                      <a:pt x="9" y="4"/>
                    </a:lnTo>
                    <a:lnTo>
                      <a:pt x="10" y="3"/>
                    </a:lnTo>
                    <a:lnTo>
                      <a:pt x="11"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81" name="Freeform 309"/>
              <p:cNvSpPr>
                <a:spLocks/>
              </p:cNvSpPr>
              <p:nvPr userDrawn="1"/>
            </p:nvSpPr>
            <p:spPr bwMode="auto">
              <a:xfrm>
                <a:off x="209" y="33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 h="54">
                    <a:moveTo>
                      <a:pt x="13" y="0"/>
                    </a:moveTo>
                    <a:lnTo>
                      <a:pt x="14" y="1"/>
                    </a:lnTo>
                    <a:lnTo>
                      <a:pt x="16" y="2"/>
                    </a:lnTo>
                    <a:lnTo>
                      <a:pt x="17" y="4"/>
                    </a:lnTo>
                    <a:lnTo>
                      <a:pt x="18" y="6"/>
                    </a:lnTo>
                    <a:lnTo>
                      <a:pt x="16" y="7"/>
                    </a:lnTo>
                    <a:lnTo>
                      <a:pt x="14" y="9"/>
                    </a:lnTo>
                    <a:lnTo>
                      <a:pt x="14" y="10"/>
                    </a:lnTo>
                    <a:lnTo>
                      <a:pt x="14" y="11"/>
                    </a:lnTo>
                    <a:lnTo>
                      <a:pt x="14" y="18"/>
                    </a:lnTo>
                    <a:lnTo>
                      <a:pt x="16" y="26"/>
                    </a:lnTo>
                    <a:lnTo>
                      <a:pt x="18" y="32"/>
                    </a:lnTo>
                    <a:lnTo>
                      <a:pt x="22" y="37"/>
                    </a:lnTo>
                    <a:lnTo>
                      <a:pt x="26" y="41"/>
                    </a:lnTo>
                    <a:lnTo>
                      <a:pt x="27" y="42"/>
                    </a:lnTo>
                    <a:lnTo>
                      <a:pt x="26" y="42"/>
                    </a:lnTo>
                    <a:lnTo>
                      <a:pt x="23" y="42"/>
                    </a:lnTo>
                    <a:lnTo>
                      <a:pt x="16" y="41"/>
                    </a:lnTo>
                    <a:lnTo>
                      <a:pt x="14" y="54"/>
                    </a:lnTo>
                    <a:lnTo>
                      <a:pt x="12" y="54"/>
                    </a:lnTo>
                    <a:lnTo>
                      <a:pt x="10" y="41"/>
                    </a:lnTo>
                    <a:lnTo>
                      <a:pt x="1" y="42"/>
                    </a:lnTo>
                    <a:lnTo>
                      <a:pt x="0" y="42"/>
                    </a:lnTo>
                    <a:lnTo>
                      <a:pt x="1" y="41"/>
                    </a:lnTo>
                    <a:lnTo>
                      <a:pt x="4" y="39"/>
                    </a:lnTo>
                    <a:lnTo>
                      <a:pt x="6" y="35"/>
                    </a:lnTo>
                    <a:lnTo>
                      <a:pt x="9" y="30"/>
                    </a:lnTo>
                    <a:lnTo>
                      <a:pt x="10" y="24"/>
                    </a:lnTo>
                    <a:lnTo>
                      <a:pt x="10" y="20"/>
                    </a:lnTo>
                    <a:lnTo>
                      <a:pt x="12" y="18"/>
                    </a:lnTo>
                    <a:lnTo>
                      <a:pt x="12" y="11"/>
                    </a:lnTo>
                    <a:lnTo>
                      <a:pt x="12" y="10"/>
                    </a:lnTo>
                    <a:lnTo>
                      <a:pt x="12" y="9"/>
                    </a:lnTo>
                    <a:lnTo>
                      <a:pt x="10" y="7"/>
                    </a:lnTo>
                    <a:lnTo>
                      <a:pt x="9" y="6"/>
                    </a:lnTo>
                    <a:lnTo>
                      <a:pt x="8" y="5"/>
                    </a:lnTo>
                    <a:lnTo>
                      <a:pt x="9" y="4"/>
                    </a:lnTo>
                    <a:lnTo>
                      <a:pt x="10" y="2"/>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82" name="Freeform 310"/>
              <p:cNvSpPr>
                <a:spLocks/>
              </p:cNvSpPr>
              <p:nvPr userDrawn="1"/>
            </p:nvSpPr>
            <p:spPr bwMode="auto">
              <a:xfrm>
                <a:off x="230" y="33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 h="54">
                    <a:moveTo>
                      <a:pt x="13" y="0"/>
                    </a:moveTo>
                    <a:lnTo>
                      <a:pt x="14" y="1"/>
                    </a:lnTo>
                    <a:lnTo>
                      <a:pt x="15" y="2"/>
                    </a:lnTo>
                    <a:lnTo>
                      <a:pt x="17" y="5"/>
                    </a:lnTo>
                    <a:lnTo>
                      <a:pt x="18" y="5"/>
                    </a:lnTo>
                    <a:lnTo>
                      <a:pt x="18" y="6"/>
                    </a:lnTo>
                    <a:lnTo>
                      <a:pt x="17" y="7"/>
                    </a:lnTo>
                    <a:lnTo>
                      <a:pt x="14" y="9"/>
                    </a:lnTo>
                    <a:lnTo>
                      <a:pt x="14" y="10"/>
                    </a:lnTo>
                    <a:lnTo>
                      <a:pt x="14" y="11"/>
                    </a:lnTo>
                    <a:lnTo>
                      <a:pt x="14" y="18"/>
                    </a:lnTo>
                    <a:lnTo>
                      <a:pt x="17" y="27"/>
                    </a:lnTo>
                    <a:lnTo>
                      <a:pt x="21" y="35"/>
                    </a:lnTo>
                    <a:lnTo>
                      <a:pt x="23" y="39"/>
                    </a:lnTo>
                    <a:lnTo>
                      <a:pt x="26" y="41"/>
                    </a:lnTo>
                    <a:lnTo>
                      <a:pt x="27" y="42"/>
                    </a:lnTo>
                    <a:lnTo>
                      <a:pt x="26" y="42"/>
                    </a:lnTo>
                    <a:lnTo>
                      <a:pt x="25" y="42"/>
                    </a:lnTo>
                    <a:lnTo>
                      <a:pt x="17" y="41"/>
                    </a:lnTo>
                    <a:lnTo>
                      <a:pt x="14" y="54"/>
                    </a:lnTo>
                    <a:lnTo>
                      <a:pt x="12" y="54"/>
                    </a:lnTo>
                    <a:lnTo>
                      <a:pt x="10" y="41"/>
                    </a:lnTo>
                    <a:lnTo>
                      <a:pt x="3" y="42"/>
                    </a:lnTo>
                    <a:lnTo>
                      <a:pt x="1" y="42"/>
                    </a:lnTo>
                    <a:lnTo>
                      <a:pt x="0" y="42"/>
                    </a:lnTo>
                    <a:lnTo>
                      <a:pt x="1" y="41"/>
                    </a:lnTo>
                    <a:lnTo>
                      <a:pt x="4" y="39"/>
                    </a:lnTo>
                    <a:lnTo>
                      <a:pt x="6" y="35"/>
                    </a:lnTo>
                    <a:lnTo>
                      <a:pt x="9" y="30"/>
                    </a:lnTo>
                    <a:lnTo>
                      <a:pt x="10" y="24"/>
                    </a:lnTo>
                    <a:lnTo>
                      <a:pt x="12" y="20"/>
                    </a:lnTo>
                    <a:lnTo>
                      <a:pt x="12" y="18"/>
                    </a:lnTo>
                    <a:lnTo>
                      <a:pt x="12" y="11"/>
                    </a:lnTo>
                    <a:lnTo>
                      <a:pt x="13" y="10"/>
                    </a:lnTo>
                    <a:lnTo>
                      <a:pt x="12" y="9"/>
                    </a:lnTo>
                    <a:lnTo>
                      <a:pt x="10" y="7"/>
                    </a:lnTo>
                    <a:lnTo>
                      <a:pt x="9" y="6"/>
                    </a:lnTo>
                    <a:lnTo>
                      <a:pt x="8" y="5"/>
                    </a:lnTo>
                    <a:lnTo>
                      <a:pt x="9" y="4"/>
                    </a:lnTo>
                    <a:lnTo>
                      <a:pt x="10" y="2"/>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83" name="Freeform 311"/>
              <p:cNvSpPr>
                <a:spLocks/>
              </p:cNvSpPr>
              <p:nvPr userDrawn="1"/>
            </p:nvSpPr>
            <p:spPr bwMode="auto">
              <a:xfrm>
                <a:off x="219" y="279"/>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 h="54">
                    <a:moveTo>
                      <a:pt x="13" y="0"/>
                    </a:moveTo>
                    <a:lnTo>
                      <a:pt x="14" y="1"/>
                    </a:lnTo>
                    <a:lnTo>
                      <a:pt x="15" y="2"/>
                    </a:lnTo>
                    <a:lnTo>
                      <a:pt x="17" y="5"/>
                    </a:lnTo>
                    <a:lnTo>
                      <a:pt x="18" y="6"/>
                    </a:lnTo>
                    <a:lnTo>
                      <a:pt x="17" y="7"/>
                    </a:lnTo>
                    <a:lnTo>
                      <a:pt x="15" y="9"/>
                    </a:lnTo>
                    <a:lnTo>
                      <a:pt x="14" y="10"/>
                    </a:lnTo>
                    <a:lnTo>
                      <a:pt x="14" y="13"/>
                    </a:lnTo>
                    <a:lnTo>
                      <a:pt x="14" y="19"/>
                    </a:lnTo>
                    <a:lnTo>
                      <a:pt x="15" y="26"/>
                    </a:lnTo>
                    <a:lnTo>
                      <a:pt x="18" y="32"/>
                    </a:lnTo>
                    <a:lnTo>
                      <a:pt x="22" y="37"/>
                    </a:lnTo>
                    <a:lnTo>
                      <a:pt x="26" y="41"/>
                    </a:lnTo>
                    <a:lnTo>
                      <a:pt x="27" y="42"/>
                    </a:lnTo>
                    <a:lnTo>
                      <a:pt x="24" y="42"/>
                    </a:lnTo>
                    <a:lnTo>
                      <a:pt x="17" y="41"/>
                    </a:lnTo>
                    <a:lnTo>
                      <a:pt x="14" y="54"/>
                    </a:lnTo>
                    <a:lnTo>
                      <a:pt x="11" y="54"/>
                    </a:lnTo>
                    <a:lnTo>
                      <a:pt x="10" y="41"/>
                    </a:lnTo>
                    <a:lnTo>
                      <a:pt x="2" y="42"/>
                    </a:lnTo>
                    <a:lnTo>
                      <a:pt x="1" y="42"/>
                    </a:lnTo>
                    <a:lnTo>
                      <a:pt x="0" y="42"/>
                    </a:lnTo>
                    <a:lnTo>
                      <a:pt x="1" y="41"/>
                    </a:lnTo>
                    <a:lnTo>
                      <a:pt x="4" y="38"/>
                    </a:lnTo>
                    <a:lnTo>
                      <a:pt x="6" y="36"/>
                    </a:lnTo>
                    <a:lnTo>
                      <a:pt x="10" y="29"/>
                    </a:lnTo>
                    <a:lnTo>
                      <a:pt x="10" y="26"/>
                    </a:lnTo>
                    <a:lnTo>
                      <a:pt x="11" y="20"/>
                    </a:lnTo>
                    <a:lnTo>
                      <a:pt x="11" y="19"/>
                    </a:lnTo>
                    <a:lnTo>
                      <a:pt x="11" y="13"/>
                    </a:lnTo>
                    <a:lnTo>
                      <a:pt x="13" y="10"/>
                    </a:lnTo>
                    <a:lnTo>
                      <a:pt x="11" y="9"/>
                    </a:lnTo>
                    <a:lnTo>
                      <a:pt x="10" y="7"/>
                    </a:lnTo>
                    <a:lnTo>
                      <a:pt x="9" y="6"/>
                    </a:lnTo>
                    <a:lnTo>
                      <a:pt x="8" y="6"/>
                    </a:lnTo>
                    <a:lnTo>
                      <a:pt x="9" y="5"/>
                    </a:lnTo>
                    <a:lnTo>
                      <a:pt x="10" y="2"/>
                    </a:lnTo>
                    <a:lnTo>
                      <a:pt x="11"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84" name="Freeform 312"/>
              <p:cNvSpPr>
                <a:spLocks/>
              </p:cNvSpPr>
              <p:nvPr userDrawn="1"/>
            </p:nvSpPr>
            <p:spPr bwMode="auto">
              <a:xfrm>
                <a:off x="209"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 h="54">
                    <a:moveTo>
                      <a:pt x="14" y="0"/>
                    </a:moveTo>
                    <a:lnTo>
                      <a:pt x="14" y="0"/>
                    </a:lnTo>
                    <a:lnTo>
                      <a:pt x="15" y="1"/>
                    </a:lnTo>
                    <a:lnTo>
                      <a:pt x="17" y="2"/>
                    </a:lnTo>
                    <a:lnTo>
                      <a:pt x="18" y="5"/>
                    </a:lnTo>
                    <a:lnTo>
                      <a:pt x="19" y="6"/>
                    </a:lnTo>
                    <a:lnTo>
                      <a:pt x="18" y="6"/>
                    </a:lnTo>
                    <a:lnTo>
                      <a:pt x="17" y="7"/>
                    </a:lnTo>
                    <a:lnTo>
                      <a:pt x="15" y="10"/>
                    </a:lnTo>
                    <a:lnTo>
                      <a:pt x="14" y="10"/>
                    </a:lnTo>
                    <a:lnTo>
                      <a:pt x="15" y="13"/>
                    </a:lnTo>
                    <a:lnTo>
                      <a:pt x="15" y="18"/>
                    </a:lnTo>
                    <a:lnTo>
                      <a:pt x="17" y="28"/>
                    </a:lnTo>
                    <a:lnTo>
                      <a:pt x="20" y="36"/>
                    </a:lnTo>
                    <a:lnTo>
                      <a:pt x="24" y="40"/>
                    </a:lnTo>
                    <a:lnTo>
                      <a:pt x="26" y="41"/>
                    </a:lnTo>
                    <a:lnTo>
                      <a:pt x="27" y="42"/>
                    </a:lnTo>
                    <a:lnTo>
                      <a:pt x="26" y="42"/>
                    </a:lnTo>
                    <a:lnTo>
                      <a:pt x="24" y="42"/>
                    </a:lnTo>
                    <a:lnTo>
                      <a:pt x="20" y="42"/>
                    </a:lnTo>
                    <a:lnTo>
                      <a:pt x="18" y="42"/>
                    </a:lnTo>
                    <a:lnTo>
                      <a:pt x="17" y="41"/>
                    </a:lnTo>
                    <a:lnTo>
                      <a:pt x="14" y="53"/>
                    </a:lnTo>
                    <a:lnTo>
                      <a:pt x="13" y="54"/>
                    </a:lnTo>
                    <a:lnTo>
                      <a:pt x="11" y="41"/>
                    </a:lnTo>
                    <a:lnTo>
                      <a:pt x="9" y="42"/>
                    </a:lnTo>
                    <a:lnTo>
                      <a:pt x="6" y="42"/>
                    </a:lnTo>
                    <a:lnTo>
                      <a:pt x="4" y="42"/>
                    </a:lnTo>
                    <a:lnTo>
                      <a:pt x="1" y="42"/>
                    </a:lnTo>
                    <a:lnTo>
                      <a:pt x="0" y="42"/>
                    </a:lnTo>
                    <a:lnTo>
                      <a:pt x="1" y="41"/>
                    </a:lnTo>
                    <a:lnTo>
                      <a:pt x="4" y="40"/>
                    </a:lnTo>
                    <a:lnTo>
                      <a:pt x="6" y="37"/>
                    </a:lnTo>
                    <a:lnTo>
                      <a:pt x="9" y="31"/>
                    </a:lnTo>
                    <a:lnTo>
                      <a:pt x="11" y="26"/>
                    </a:lnTo>
                    <a:lnTo>
                      <a:pt x="11" y="20"/>
                    </a:lnTo>
                    <a:lnTo>
                      <a:pt x="13" y="18"/>
                    </a:lnTo>
                    <a:lnTo>
                      <a:pt x="13" y="13"/>
                    </a:lnTo>
                    <a:lnTo>
                      <a:pt x="13" y="10"/>
                    </a:lnTo>
                    <a:lnTo>
                      <a:pt x="10" y="7"/>
                    </a:lnTo>
                    <a:lnTo>
                      <a:pt x="9" y="6"/>
                    </a:lnTo>
                    <a:lnTo>
                      <a:pt x="1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85" name="Freeform 313"/>
              <p:cNvSpPr>
                <a:spLocks/>
              </p:cNvSpPr>
              <p:nvPr userDrawn="1"/>
            </p:nvSpPr>
            <p:spPr bwMode="auto">
              <a:xfrm>
                <a:off x="209"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 h="54">
                    <a:moveTo>
                      <a:pt x="14" y="0"/>
                    </a:moveTo>
                    <a:lnTo>
                      <a:pt x="14" y="0"/>
                    </a:lnTo>
                    <a:lnTo>
                      <a:pt x="15" y="1"/>
                    </a:lnTo>
                    <a:lnTo>
                      <a:pt x="17" y="2"/>
                    </a:lnTo>
                    <a:lnTo>
                      <a:pt x="18" y="5"/>
                    </a:lnTo>
                    <a:lnTo>
                      <a:pt x="19" y="6"/>
                    </a:lnTo>
                    <a:lnTo>
                      <a:pt x="18" y="6"/>
                    </a:lnTo>
                    <a:lnTo>
                      <a:pt x="17" y="7"/>
                    </a:lnTo>
                    <a:lnTo>
                      <a:pt x="15" y="10"/>
                    </a:lnTo>
                    <a:lnTo>
                      <a:pt x="14" y="10"/>
                    </a:lnTo>
                    <a:lnTo>
                      <a:pt x="15" y="13"/>
                    </a:lnTo>
                    <a:lnTo>
                      <a:pt x="15" y="18"/>
                    </a:lnTo>
                    <a:lnTo>
                      <a:pt x="17" y="28"/>
                    </a:lnTo>
                    <a:lnTo>
                      <a:pt x="20" y="36"/>
                    </a:lnTo>
                    <a:lnTo>
                      <a:pt x="24" y="40"/>
                    </a:lnTo>
                    <a:lnTo>
                      <a:pt x="26" y="41"/>
                    </a:lnTo>
                    <a:lnTo>
                      <a:pt x="27" y="42"/>
                    </a:lnTo>
                    <a:lnTo>
                      <a:pt x="26" y="42"/>
                    </a:lnTo>
                    <a:lnTo>
                      <a:pt x="24" y="42"/>
                    </a:lnTo>
                    <a:lnTo>
                      <a:pt x="20" y="42"/>
                    </a:lnTo>
                    <a:lnTo>
                      <a:pt x="18" y="42"/>
                    </a:lnTo>
                    <a:lnTo>
                      <a:pt x="17" y="41"/>
                    </a:lnTo>
                    <a:lnTo>
                      <a:pt x="14" y="53"/>
                    </a:lnTo>
                    <a:lnTo>
                      <a:pt x="13" y="54"/>
                    </a:lnTo>
                    <a:lnTo>
                      <a:pt x="11" y="41"/>
                    </a:lnTo>
                    <a:lnTo>
                      <a:pt x="9" y="42"/>
                    </a:lnTo>
                    <a:lnTo>
                      <a:pt x="6" y="42"/>
                    </a:lnTo>
                    <a:lnTo>
                      <a:pt x="4" y="42"/>
                    </a:lnTo>
                    <a:lnTo>
                      <a:pt x="1" y="42"/>
                    </a:lnTo>
                    <a:lnTo>
                      <a:pt x="0" y="42"/>
                    </a:lnTo>
                    <a:lnTo>
                      <a:pt x="1" y="41"/>
                    </a:lnTo>
                    <a:lnTo>
                      <a:pt x="4" y="40"/>
                    </a:lnTo>
                    <a:lnTo>
                      <a:pt x="6" y="37"/>
                    </a:lnTo>
                    <a:lnTo>
                      <a:pt x="9" y="31"/>
                    </a:lnTo>
                    <a:lnTo>
                      <a:pt x="11" y="26"/>
                    </a:lnTo>
                    <a:lnTo>
                      <a:pt x="11" y="20"/>
                    </a:lnTo>
                    <a:lnTo>
                      <a:pt x="13" y="18"/>
                    </a:lnTo>
                    <a:lnTo>
                      <a:pt x="13" y="13"/>
                    </a:lnTo>
                    <a:lnTo>
                      <a:pt x="13" y="10"/>
                    </a:lnTo>
                    <a:lnTo>
                      <a:pt x="10" y="7"/>
                    </a:lnTo>
                    <a:lnTo>
                      <a:pt x="9" y="6"/>
                    </a:lnTo>
                    <a:lnTo>
                      <a:pt x="10"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86" name="Freeform 314"/>
              <p:cNvSpPr>
                <a:spLocks/>
              </p:cNvSpPr>
              <p:nvPr userDrawn="1"/>
            </p:nvSpPr>
            <p:spPr bwMode="auto">
              <a:xfrm>
                <a:off x="230"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w 27"/>
                  <a:gd name="T121" fmla="*/ 0 h 54"/>
                  <a:gd name="T122" fmla="*/ 0 w 27"/>
                  <a:gd name="T123" fmla="*/ 0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4">
                    <a:moveTo>
                      <a:pt x="13" y="0"/>
                    </a:moveTo>
                    <a:lnTo>
                      <a:pt x="13" y="0"/>
                    </a:lnTo>
                    <a:lnTo>
                      <a:pt x="17" y="5"/>
                    </a:lnTo>
                    <a:lnTo>
                      <a:pt x="18" y="6"/>
                    </a:lnTo>
                    <a:lnTo>
                      <a:pt x="17" y="7"/>
                    </a:lnTo>
                    <a:lnTo>
                      <a:pt x="14" y="10"/>
                    </a:lnTo>
                    <a:lnTo>
                      <a:pt x="14" y="13"/>
                    </a:lnTo>
                    <a:lnTo>
                      <a:pt x="14" y="18"/>
                    </a:lnTo>
                    <a:lnTo>
                      <a:pt x="15" y="26"/>
                    </a:lnTo>
                    <a:lnTo>
                      <a:pt x="18" y="32"/>
                    </a:lnTo>
                    <a:lnTo>
                      <a:pt x="22" y="37"/>
                    </a:lnTo>
                    <a:lnTo>
                      <a:pt x="26" y="41"/>
                    </a:lnTo>
                    <a:lnTo>
                      <a:pt x="27" y="42"/>
                    </a:lnTo>
                    <a:lnTo>
                      <a:pt x="26" y="42"/>
                    </a:lnTo>
                    <a:lnTo>
                      <a:pt x="25" y="42"/>
                    </a:lnTo>
                    <a:lnTo>
                      <a:pt x="21" y="42"/>
                    </a:lnTo>
                    <a:lnTo>
                      <a:pt x="18" y="42"/>
                    </a:lnTo>
                    <a:lnTo>
                      <a:pt x="17" y="41"/>
                    </a:lnTo>
                    <a:lnTo>
                      <a:pt x="14" y="54"/>
                    </a:lnTo>
                    <a:lnTo>
                      <a:pt x="12" y="54"/>
                    </a:lnTo>
                    <a:lnTo>
                      <a:pt x="10" y="41"/>
                    </a:lnTo>
                    <a:lnTo>
                      <a:pt x="9" y="41"/>
                    </a:lnTo>
                    <a:lnTo>
                      <a:pt x="6" y="42"/>
                    </a:lnTo>
                    <a:lnTo>
                      <a:pt x="3" y="42"/>
                    </a:lnTo>
                    <a:lnTo>
                      <a:pt x="1" y="42"/>
                    </a:lnTo>
                    <a:lnTo>
                      <a:pt x="0" y="42"/>
                    </a:lnTo>
                    <a:lnTo>
                      <a:pt x="0" y="41"/>
                    </a:lnTo>
                    <a:lnTo>
                      <a:pt x="3" y="40"/>
                    </a:lnTo>
                    <a:lnTo>
                      <a:pt x="5" y="36"/>
                    </a:lnTo>
                    <a:lnTo>
                      <a:pt x="9" y="31"/>
                    </a:lnTo>
                    <a:lnTo>
                      <a:pt x="10" y="26"/>
                    </a:lnTo>
                    <a:lnTo>
                      <a:pt x="12" y="20"/>
                    </a:lnTo>
                    <a:lnTo>
                      <a:pt x="12" y="18"/>
                    </a:lnTo>
                    <a:lnTo>
                      <a:pt x="12" y="13"/>
                    </a:lnTo>
                    <a:lnTo>
                      <a:pt x="13" y="10"/>
                    </a:lnTo>
                    <a:lnTo>
                      <a:pt x="12" y="10"/>
                    </a:lnTo>
                    <a:lnTo>
                      <a:pt x="10" y="7"/>
                    </a:lnTo>
                    <a:lnTo>
                      <a:pt x="9" y="6"/>
                    </a:lnTo>
                    <a:lnTo>
                      <a:pt x="8" y="6"/>
                    </a:lnTo>
                    <a:lnTo>
                      <a:pt x="9" y="5"/>
                    </a:lnTo>
                    <a:lnTo>
                      <a:pt x="10" y="2"/>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87" name="Freeform 315"/>
              <p:cNvSpPr>
                <a:spLocks/>
              </p:cNvSpPr>
              <p:nvPr userDrawn="1"/>
            </p:nvSpPr>
            <p:spPr bwMode="auto">
              <a:xfrm>
                <a:off x="230"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w 27"/>
                  <a:gd name="T121" fmla="*/ 0 h 54"/>
                  <a:gd name="T122" fmla="*/ 0 w 27"/>
                  <a:gd name="T123" fmla="*/ 0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4">
                    <a:moveTo>
                      <a:pt x="13" y="0"/>
                    </a:moveTo>
                    <a:lnTo>
                      <a:pt x="13" y="0"/>
                    </a:lnTo>
                    <a:lnTo>
                      <a:pt x="17" y="5"/>
                    </a:lnTo>
                    <a:lnTo>
                      <a:pt x="18" y="6"/>
                    </a:lnTo>
                    <a:lnTo>
                      <a:pt x="17" y="7"/>
                    </a:lnTo>
                    <a:lnTo>
                      <a:pt x="14" y="10"/>
                    </a:lnTo>
                    <a:lnTo>
                      <a:pt x="14" y="13"/>
                    </a:lnTo>
                    <a:lnTo>
                      <a:pt x="14" y="18"/>
                    </a:lnTo>
                    <a:lnTo>
                      <a:pt x="15" y="26"/>
                    </a:lnTo>
                    <a:lnTo>
                      <a:pt x="18" y="32"/>
                    </a:lnTo>
                    <a:lnTo>
                      <a:pt x="22" y="37"/>
                    </a:lnTo>
                    <a:lnTo>
                      <a:pt x="26" y="41"/>
                    </a:lnTo>
                    <a:lnTo>
                      <a:pt x="27" y="42"/>
                    </a:lnTo>
                    <a:lnTo>
                      <a:pt x="26" y="42"/>
                    </a:lnTo>
                    <a:lnTo>
                      <a:pt x="25" y="42"/>
                    </a:lnTo>
                    <a:lnTo>
                      <a:pt x="21" y="42"/>
                    </a:lnTo>
                    <a:lnTo>
                      <a:pt x="18" y="42"/>
                    </a:lnTo>
                    <a:lnTo>
                      <a:pt x="17" y="41"/>
                    </a:lnTo>
                    <a:lnTo>
                      <a:pt x="14" y="54"/>
                    </a:lnTo>
                    <a:lnTo>
                      <a:pt x="12" y="54"/>
                    </a:lnTo>
                    <a:lnTo>
                      <a:pt x="10" y="41"/>
                    </a:lnTo>
                    <a:lnTo>
                      <a:pt x="9" y="41"/>
                    </a:lnTo>
                    <a:lnTo>
                      <a:pt x="6" y="42"/>
                    </a:lnTo>
                    <a:lnTo>
                      <a:pt x="3" y="42"/>
                    </a:lnTo>
                    <a:lnTo>
                      <a:pt x="1" y="42"/>
                    </a:lnTo>
                    <a:lnTo>
                      <a:pt x="0" y="42"/>
                    </a:lnTo>
                    <a:lnTo>
                      <a:pt x="0" y="41"/>
                    </a:lnTo>
                    <a:lnTo>
                      <a:pt x="3" y="40"/>
                    </a:lnTo>
                    <a:lnTo>
                      <a:pt x="5" y="36"/>
                    </a:lnTo>
                    <a:lnTo>
                      <a:pt x="9" y="31"/>
                    </a:lnTo>
                    <a:lnTo>
                      <a:pt x="10" y="26"/>
                    </a:lnTo>
                    <a:lnTo>
                      <a:pt x="12" y="20"/>
                    </a:lnTo>
                    <a:lnTo>
                      <a:pt x="12" y="18"/>
                    </a:lnTo>
                    <a:lnTo>
                      <a:pt x="12" y="13"/>
                    </a:lnTo>
                    <a:lnTo>
                      <a:pt x="13" y="10"/>
                    </a:lnTo>
                    <a:lnTo>
                      <a:pt x="12" y="10"/>
                    </a:lnTo>
                    <a:lnTo>
                      <a:pt x="10" y="7"/>
                    </a:lnTo>
                    <a:lnTo>
                      <a:pt x="9" y="6"/>
                    </a:lnTo>
                    <a:lnTo>
                      <a:pt x="8" y="6"/>
                    </a:lnTo>
                    <a:lnTo>
                      <a:pt x="9" y="5"/>
                    </a:lnTo>
                    <a:lnTo>
                      <a:pt x="10" y="2"/>
                    </a:lnTo>
                    <a:lnTo>
                      <a:pt x="12" y="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88" name="Freeform 316"/>
              <p:cNvSpPr>
                <a:spLocks/>
              </p:cNvSpPr>
              <p:nvPr userDrawn="1"/>
            </p:nvSpPr>
            <p:spPr bwMode="auto">
              <a:xfrm>
                <a:off x="219" y="193"/>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4" y="1"/>
                    </a:lnTo>
                    <a:lnTo>
                      <a:pt x="15" y="4"/>
                    </a:lnTo>
                    <a:lnTo>
                      <a:pt x="17" y="5"/>
                    </a:lnTo>
                    <a:lnTo>
                      <a:pt x="18" y="6"/>
                    </a:lnTo>
                    <a:lnTo>
                      <a:pt x="15" y="9"/>
                    </a:lnTo>
                    <a:lnTo>
                      <a:pt x="14" y="10"/>
                    </a:lnTo>
                    <a:lnTo>
                      <a:pt x="14" y="13"/>
                    </a:lnTo>
                    <a:lnTo>
                      <a:pt x="14" y="18"/>
                    </a:lnTo>
                    <a:lnTo>
                      <a:pt x="15" y="26"/>
                    </a:lnTo>
                    <a:lnTo>
                      <a:pt x="18" y="32"/>
                    </a:lnTo>
                    <a:lnTo>
                      <a:pt x="22" y="37"/>
                    </a:lnTo>
                    <a:lnTo>
                      <a:pt x="26" y="41"/>
                    </a:lnTo>
                    <a:lnTo>
                      <a:pt x="27" y="43"/>
                    </a:lnTo>
                    <a:lnTo>
                      <a:pt x="26" y="44"/>
                    </a:lnTo>
                    <a:lnTo>
                      <a:pt x="23" y="44"/>
                    </a:lnTo>
                    <a:lnTo>
                      <a:pt x="15" y="43"/>
                    </a:lnTo>
                    <a:lnTo>
                      <a:pt x="14" y="54"/>
                    </a:lnTo>
                    <a:lnTo>
                      <a:pt x="11" y="54"/>
                    </a:lnTo>
                    <a:lnTo>
                      <a:pt x="10" y="43"/>
                    </a:lnTo>
                    <a:lnTo>
                      <a:pt x="1" y="44"/>
                    </a:lnTo>
                    <a:lnTo>
                      <a:pt x="0" y="43"/>
                    </a:lnTo>
                    <a:lnTo>
                      <a:pt x="1" y="41"/>
                    </a:lnTo>
                    <a:lnTo>
                      <a:pt x="4" y="39"/>
                    </a:lnTo>
                    <a:lnTo>
                      <a:pt x="6" y="36"/>
                    </a:lnTo>
                    <a:lnTo>
                      <a:pt x="9" y="30"/>
                    </a:lnTo>
                    <a:lnTo>
                      <a:pt x="10" y="26"/>
                    </a:lnTo>
                    <a:lnTo>
                      <a:pt x="10" y="21"/>
                    </a:lnTo>
                    <a:lnTo>
                      <a:pt x="11" y="19"/>
                    </a:lnTo>
                    <a:lnTo>
                      <a:pt x="11" y="13"/>
                    </a:lnTo>
                    <a:lnTo>
                      <a:pt x="11" y="10"/>
                    </a:lnTo>
                    <a:lnTo>
                      <a:pt x="10" y="9"/>
                    </a:lnTo>
                    <a:lnTo>
                      <a:pt x="9" y="6"/>
                    </a:lnTo>
                    <a:lnTo>
                      <a:pt x="8" y="6"/>
                    </a:lnTo>
                    <a:lnTo>
                      <a:pt x="9" y="5"/>
                    </a:lnTo>
                    <a:lnTo>
                      <a:pt x="10" y="4"/>
                    </a:lnTo>
                    <a:lnTo>
                      <a:pt x="11"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89" name="Freeform 317"/>
              <p:cNvSpPr>
                <a:spLocks/>
              </p:cNvSpPr>
              <p:nvPr userDrawn="1"/>
            </p:nvSpPr>
            <p:spPr bwMode="auto">
              <a:xfrm>
                <a:off x="219" y="193"/>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4" y="1"/>
                    </a:lnTo>
                    <a:lnTo>
                      <a:pt x="15" y="4"/>
                    </a:lnTo>
                    <a:lnTo>
                      <a:pt x="17" y="5"/>
                    </a:lnTo>
                    <a:lnTo>
                      <a:pt x="18" y="6"/>
                    </a:lnTo>
                    <a:lnTo>
                      <a:pt x="15" y="9"/>
                    </a:lnTo>
                    <a:lnTo>
                      <a:pt x="14" y="10"/>
                    </a:lnTo>
                    <a:lnTo>
                      <a:pt x="14" y="13"/>
                    </a:lnTo>
                    <a:lnTo>
                      <a:pt x="14" y="18"/>
                    </a:lnTo>
                    <a:lnTo>
                      <a:pt x="15" y="26"/>
                    </a:lnTo>
                    <a:lnTo>
                      <a:pt x="18" y="32"/>
                    </a:lnTo>
                    <a:lnTo>
                      <a:pt x="22" y="37"/>
                    </a:lnTo>
                    <a:lnTo>
                      <a:pt x="26" y="41"/>
                    </a:lnTo>
                    <a:lnTo>
                      <a:pt x="27" y="43"/>
                    </a:lnTo>
                    <a:lnTo>
                      <a:pt x="26" y="44"/>
                    </a:lnTo>
                    <a:lnTo>
                      <a:pt x="23" y="44"/>
                    </a:lnTo>
                    <a:lnTo>
                      <a:pt x="15" y="43"/>
                    </a:lnTo>
                    <a:lnTo>
                      <a:pt x="14" y="54"/>
                    </a:lnTo>
                    <a:lnTo>
                      <a:pt x="11" y="54"/>
                    </a:lnTo>
                    <a:lnTo>
                      <a:pt x="10" y="43"/>
                    </a:lnTo>
                    <a:lnTo>
                      <a:pt x="1" y="44"/>
                    </a:lnTo>
                    <a:lnTo>
                      <a:pt x="0" y="43"/>
                    </a:lnTo>
                    <a:lnTo>
                      <a:pt x="1" y="41"/>
                    </a:lnTo>
                    <a:lnTo>
                      <a:pt x="4" y="39"/>
                    </a:lnTo>
                    <a:lnTo>
                      <a:pt x="6" y="36"/>
                    </a:lnTo>
                    <a:lnTo>
                      <a:pt x="9" y="30"/>
                    </a:lnTo>
                    <a:lnTo>
                      <a:pt x="10" y="26"/>
                    </a:lnTo>
                    <a:lnTo>
                      <a:pt x="10" y="21"/>
                    </a:lnTo>
                    <a:lnTo>
                      <a:pt x="11" y="19"/>
                    </a:lnTo>
                    <a:lnTo>
                      <a:pt x="11" y="13"/>
                    </a:lnTo>
                    <a:lnTo>
                      <a:pt x="11" y="10"/>
                    </a:lnTo>
                    <a:lnTo>
                      <a:pt x="10" y="9"/>
                    </a:lnTo>
                    <a:lnTo>
                      <a:pt x="9" y="6"/>
                    </a:lnTo>
                    <a:lnTo>
                      <a:pt x="8" y="6"/>
                    </a:lnTo>
                    <a:lnTo>
                      <a:pt x="9" y="5"/>
                    </a:lnTo>
                    <a:lnTo>
                      <a:pt x="10" y="4"/>
                    </a:lnTo>
                    <a:lnTo>
                      <a:pt x="11" y="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90" name="Freeform 318"/>
              <p:cNvSpPr>
                <a:spLocks/>
              </p:cNvSpPr>
              <p:nvPr userDrawn="1"/>
            </p:nvSpPr>
            <p:spPr bwMode="auto">
              <a:xfrm>
                <a:off x="209" y="21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4">
                    <a:moveTo>
                      <a:pt x="14" y="0"/>
                    </a:moveTo>
                    <a:lnTo>
                      <a:pt x="14" y="1"/>
                    </a:lnTo>
                    <a:lnTo>
                      <a:pt x="15" y="4"/>
                    </a:lnTo>
                    <a:lnTo>
                      <a:pt x="18" y="5"/>
                    </a:lnTo>
                    <a:lnTo>
                      <a:pt x="19" y="6"/>
                    </a:lnTo>
                    <a:lnTo>
                      <a:pt x="18" y="6"/>
                    </a:lnTo>
                    <a:lnTo>
                      <a:pt x="17" y="9"/>
                    </a:lnTo>
                    <a:lnTo>
                      <a:pt x="15" y="10"/>
                    </a:lnTo>
                    <a:lnTo>
                      <a:pt x="14" y="10"/>
                    </a:lnTo>
                    <a:lnTo>
                      <a:pt x="14" y="12"/>
                    </a:lnTo>
                    <a:lnTo>
                      <a:pt x="15" y="19"/>
                    </a:lnTo>
                    <a:lnTo>
                      <a:pt x="17" y="26"/>
                    </a:lnTo>
                    <a:lnTo>
                      <a:pt x="18" y="31"/>
                    </a:lnTo>
                    <a:lnTo>
                      <a:pt x="20" y="35"/>
                    </a:lnTo>
                    <a:lnTo>
                      <a:pt x="24" y="40"/>
                    </a:lnTo>
                    <a:lnTo>
                      <a:pt x="26" y="41"/>
                    </a:lnTo>
                    <a:lnTo>
                      <a:pt x="27" y="43"/>
                    </a:lnTo>
                    <a:lnTo>
                      <a:pt x="26" y="44"/>
                    </a:lnTo>
                    <a:lnTo>
                      <a:pt x="24" y="43"/>
                    </a:lnTo>
                    <a:lnTo>
                      <a:pt x="20" y="43"/>
                    </a:lnTo>
                    <a:lnTo>
                      <a:pt x="18" y="43"/>
                    </a:lnTo>
                    <a:lnTo>
                      <a:pt x="17" y="43"/>
                    </a:lnTo>
                    <a:lnTo>
                      <a:pt x="14" y="54"/>
                    </a:lnTo>
                    <a:lnTo>
                      <a:pt x="13" y="54"/>
                    </a:lnTo>
                    <a:lnTo>
                      <a:pt x="10" y="43"/>
                    </a:lnTo>
                    <a:lnTo>
                      <a:pt x="9" y="43"/>
                    </a:lnTo>
                    <a:lnTo>
                      <a:pt x="6" y="43"/>
                    </a:lnTo>
                    <a:lnTo>
                      <a:pt x="2" y="43"/>
                    </a:lnTo>
                    <a:lnTo>
                      <a:pt x="1" y="44"/>
                    </a:lnTo>
                    <a:lnTo>
                      <a:pt x="0" y="43"/>
                    </a:lnTo>
                    <a:lnTo>
                      <a:pt x="1" y="41"/>
                    </a:lnTo>
                    <a:lnTo>
                      <a:pt x="4" y="40"/>
                    </a:lnTo>
                    <a:lnTo>
                      <a:pt x="7" y="35"/>
                    </a:lnTo>
                    <a:lnTo>
                      <a:pt x="10" y="28"/>
                    </a:lnTo>
                    <a:lnTo>
                      <a:pt x="11" y="21"/>
                    </a:lnTo>
                    <a:lnTo>
                      <a:pt x="13" y="12"/>
                    </a:lnTo>
                    <a:lnTo>
                      <a:pt x="13" y="10"/>
                    </a:lnTo>
                    <a:lnTo>
                      <a:pt x="11" y="10"/>
                    </a:lnTo>
                    <a:lnTo>
                      <a:pt x="10" y="9"/>
                    </a:lnTo>
                    <a:lnTo>
                      <a:pt x="9" y="6"/>
                    </a:lnTo>
                    <a:lnTo>
                      <a:pt x="7" y="6"/>
                    </a:lnTo>
                    <a:lnTo>
                      <a:pt x="10" y="5"/>
                    </a:lnTo>
                    <a:lnTo>
                      <a:pt x="11" y="4"/>
                    </a:lnTo>
                    <a:lnTo>
                      <a:pt x="13"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91" name="Freeform 319"/>
              <p:cNvSpPr>
                <a:spLocks/>
              </p:cNvSpPr>
              <p:nvPr userDrawn="1"/>
            </p:nvSpPr>
            <p:spPr bwMode="auto">
              <a:xfrm>
                <a:off x="230" y="21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3" y="0"/>
                    </a:lnTo>
                    <a:lnTo>
                      <a:pt x="14" y="1"/>
                    </a:lnTo>
                    <a:lnTo>
                      <a:pt x="15" y="4"/>
                    </a:lnTo>
                    <a:lnTo>
                      <a:pt x="17" y="5"/>
                    </a:lnTo>
                    <a:lnTo>
                      <a:pt x="18" y="6"/>
                    </a:lnTo>
                    <a:lnTo>
                      <a:pt x="15" y="9"/>
                    </a:lnTo>
                    <a:lnTo>
                      <a:pt x="14" y="10"/>
                    </a:lnTo>
                    <a:lnTo>
                      <a:pt x="14" y="13"/>
                    </a:lnTo>
                    <a:lnTo>
                      <a:pt x="14" y="19"/>
                    </a:lnTo>
                    <a:lnTo>
                      <a:pt x="15" y="26"/>
                    </a:lnTo>
                    <a:lnTo>
                      <a:pt x="18" y="32"/>
                    </a:lnTo>
                    <a:lnTo>
                      <a:pt x="21" y="37"/>
                    </a:lnTo>
                    <a:lnTo>
                      <a:pt x="25" y="41"/>
                    </a:lnTo>
                    <a:lnTo>
                      <a:pt x="27" y="43"/>
                    </a:lnTo>
                    <a:lnTo>
                      <a:pt x="25" y="44"/>
                    </a:lnTo>
                    <a:lnTo>
                      <a:pt x="23" y="43"/>
                    </a:lnTo>
                    <a:lnTo>
                      <a:pt x="21" y="43"/>
                    </a:lnTo>
                    <a:lnTo>
                      <a:pt x="18" y="43"/>
                    </a:lnTo>
                    <a:lnTo>
                      <a:pt x="15" y="43"/>
                    </a:lnTo>
                    <a:lnTo>
                      <a:pt x="14" y="54"/>
                    </a:lnTo>
                    <a:lnTo>
                      <a:pt x="12" y="54"/>
                    </a:lnTo>
                    <a:lnTo>
                      <a:pt x="10" y="41"/>
                    </a:lnTo>
                    <a:lnTo>
                      <a:pt x="5" y="43"/>
                    </a:lnTo>
                    <a:lnTo>
                      <a:pt x="3" y="43"/>
                    </a:lnTo>
                    <a:lnTo>
                      <a:pt x="1" y="44"/>
                    </a:lnTo>
                    <a:lnTo>
                      <a:pt x="0" y="44"/>
                    </a:lnTo>
                    <a:lnTo>
                      <a:pt x="0" y="43"/>
                    </a:lnTo>
                    <a:lnTo>
                      <a:pt x="0" y="41"/>
                    </a:lnTo>
                    <a:lnTo>
                      <a:pt x="3" y="40"/>
                    </a:lnTo>
                    <a:lnTo>
                      <a:pt x="5" y="37"/>
                    </a:lnTo>
                    <a:lnTo>
                      <a:pt x="9" y="31"/>
                    </a:lnTo>
                    <a:lnTo>
                      <a:pt x="10" y="26"/>
                    </a:lnTo>
                    <a:lnTo>
                      <a:pt x="10" y="21"/>
                    </a:lnTo>
                    <a:lnTo>
                      <a:pt x="12" y="19"/>
                    </a:lnTo>
                    <a:lnTo>
                      <a:pt x="12" y="13"/>
                    </a:lnTo>
                    <a:lnTo>
                      <a:pt x="12" y="10"/>
                    </a:lnTo>
                    <a:lnTo>
                      <a:pt x="10" y="9"/>
                    </a:lnTo>
                    <a:lnTo>
                      <a:pt x="8" y="6"/>
                    </a:lnTo>
                    <a:lnTo>
                      <a:pt x="9" y="5"/>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92" name="Freeform 320"/>
              <p:cNvSpPr>
                <a:spLocks/>
              </p:cNvSpPr>
              <p:nvPr userDrawn="1"/>
            </p:nvSpPr>
            <p:spPr bwMode="auto">
              <a:xfrm>
                <a:off x="230" y="21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3" y="0"/>
                    </a:lnTo>
                    <a:lnTo>
                      <a:pt x="14" y="1"/>
                    </a:lnTo>
                    <a:lnTo>
                      <a:pt x="15" y="4"/>
                    </a:lnTo>
                    <a:lnTo>
                      <a:pt x="17" y="5"/>
                    </a:lnTo>
                    <a:lnTo>
                      <a:pt x="18" y="6"/>
                    </a:lnTo>
                    <a:lnTo>
                      <a:pt x="15" y="9"/>
                    </a:lnTo>
                    <a:lnTo>
                      <a:pt x="14" y="10"/>
                    </a:lnTo>
                    <a:lnTo>
                      <a:pt x="14" y="13"/>
                    </a:lnTo>
                    <a:lnTo>
                      <a:pt x="14" y="19"/>
                    </a:lnTo>
                    <a:lnTo>
                      <a:pt x="15" y="26"/>
                    </a:lnTo>
                    <a:lnTo>
                      <a:pt x="18" y="32"/>
                    </a:lnTo>
                    <a:lnTo>
                      <a:pt x="21" y="37"/>
                    </a:lnTo>
                    <a:lnTo>
                      <a:pt x="25" y="41"/>
                    </a:lnTo>
                    <a:lnTo>
                      <a:pt x="27" y="43"/>
                    </a:lnTo>
                    <a:lnTo>
                      <a:pt x="25" y="44"/>
                    </a:lnTo>
                    <a:lnTo>
                      <a:pt x="23" y="43"/>
                    </a:lnTo>
                    <a:lnTo>
                      <a:pt x="21" y="43"/>
                    </a:lnTo>
                    <a:lnTo>
                      <a:pt x="18" y="43"/>
                    </a:lnTo>
                    <a:lnTo>
                      <a:pt x="15" y="43"/>
                    </a:lnTo>
                    <a:lnTo>
                      <a:pt x="14" y="54"/>
                    </a:lnTo>
                    <a:lnTo>
                      <a:pt x="12" y="54"/>
                    </a:lnTo>
                    <a:lnTo>
                      <a:pt x="10" y="41"/>
                    </a:lnTo>
                    <a:lnTo>
                      <a:pt x="5" y="43"/>
                    </a:lnTo>
                    <a:lnTo>
                      <a:pt x="3" y="43"/>
                    </a:lnTo>
                    <a:lnTo>
                      <a:pt x="1" y="44"/>
                    </a:lnTo>
                    <a:lnTo>
                      <a:pt x="0" y="44"/>
                    </a:lnTo>
                    <a:lnTo>
                      <a:pt x="0" y="43"/>
                    </a:lnTo>
                    <a:lnTo>
                      <a:pt x="0" y="41"/>
                    </a:lnTo>
                    <a:lnTo>
                      <a:pt x="3" y="40"/>
                    </a:lnTo>
                    <a:lnTo>
                      <a:pt x="5" y="37"/>
                    </a:lnTo>
                    <a:lnTo>
                      <a:pt x="9" y="31"/>
                    </a:lnTo>
                    <a:lnTo>
                      <a:pt x="10" y="26"/>
                    </a:lnTo>
                    <a:lnTo>
                      <a:pt x="10" y="21"/>
                    </a:lnTo>
                    <a:lnTo>
                      <a:pt x="12" y="19"/>
                    </a:lnTo>
                    <a:lnTo>
                      <a:pt x="12" y="13"/>
                    </a:lnTo>
                    <a:lnTo>
                      <a:pt x="12" y="10"/>
                    </a:lnTo>
                    <a:lnTo>
                      <a:pt x="10" y="9"/>
                    </a:lnTo>
                    <a:lnTo>
                      <a:pt x="8" y="6"/>
                    </a:lnTo>
                    <a:lnTo>
                      <a:pt x="9" y="5"/>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93" name="Freeform 321"/>
              <p:cNvSpPr>
                <a:spLocks/>
              </p:cNvSpPr>
              <p:nvPr userDrawn="1"/>
            </p:nvSpPr>
            <p:spPr bwMode="auto">
              <a:xfrm>
                <a:off x="141" y="170"/>
                <a:ext cx="59" cy="61"/>
              </a:xfrm>
              <a:custGeom>
                <a:avLst/>
                <a:gdLst>
                  <a:gd name="T0" fmla="*/ 0 w 178"/>
                  <a:gd name="T1" fmla="*/ 0 h 182"/>
                  <a:gd name="T2" fmla="*/ 0 w 178"/>
                  <a:gd name="T3" fmla="*/ 0 h 182"/>
                  <a:gd name="T4" fmla="*/ 0 w 178"/>
                  <a:gd name="T5" fmla="*/ 0 h 182"/>
                  <a:gd name="T6" fmla="*/ 0 w 178"/>
                  <a:gd name="T7" fmla="*/ 0 h 182"/>
                  <a:gd name="T8" fmla="*/ 0 w 178"/>
                  <a:gd name="T9" fmla="*/ 0 h 182"/>
                  <a:gd name="T10" fmla="*/ 0 w 178"/>
                  <a:gd name="T11" fmla="*/ 0 h 182"/>
                  <a:gd name="T12" fmla="*/ 0 w 178"/>
                  <a:gd name="T13" fmla="*/ 0 h 182"/>
                  <a:gd name="T14" fmla="*/ 0 w 178"/>
                  <a:gd name="T15" fmla="*/ 0 h 182"/>
                  <a:gd name="T16" fmla="*/ 0 w 178"/>
                  <a:gd name="T17" fmla="*/ 0 h 182"/>
                  <a:gd name="T18" fmla="*/ 0 w 178"/>
                  <a:gd name="T19" fmla="*/ 0 h 182"/>
                  <a:gd name="T20" fmla="*/ 0 w 178"/>
                  <a:gd name="T21" fmla="*/ 0 h 182"/>
                  <a:gd name="T22" fmla="*/ 0 w 178"/>
                  <a:gd name="T23" fmla="*/ 0 h 182"/>
                  <a:gd name="T24" fmla="*/ 0 w 178"/>
                  <a:gd name="T25" fmla="*/ 0 h 182"/>
                  <a:gd name="T26" fmla="*/ 0 w 178"/>
                  <a:gd name="T27" fmla="*/ 0 h 182"/>
                  <a:gd name="T28" fmla="*/ 0 w 178"/>
                  <a:gd name="T29" fmla="*/ 0 h 182"/>
                  <a:gd name="T30" fmla="*/ 0 w 178"/>
                  <a:gd name="T31" fmla="*/ 0 h 182"/>
                  <a:gd name="T32" fmla="*/ 0 w 178"/>
                  <a:gd name="T33" fmla="*/ 0 h 182"/>
                  <a:gd name="T34" fmla="*/ 0 w 178"/>
                  <a:gd name="T35" fmla="*/ 0 h 182"/>
                  <a:gd name="T36" fmla="*/ 0 w 178"/>
                  <a:gd name="T37" fmla="*/ 0 h 182"/>
                  <a:gd name="T38" fmla="*/ 0 w 178"/>
                  <a:gd name="T39" fmla="*/ 0 h 182"/>
                  <a:gd name="T40" fmla="*/ 0 w 178"/>
                  <a:gd name="T41" fmla="*/ 0 h 182"/>
                  <a:gd name="T42" fmla="*/ 0 w 178"/>
                  <a:gd name="T43" fmla="*/ 0 h 182"/>
                  <a:gd name="T44" fmla="*/ 0 w 178"/>
                  <a:gd name="T45" fmla="*/ 0 h 182"/>
                  <a:gd name="T46" fmla="*/ 0 w 178"/>
                  <a:gd name="T47" fmla="*/ 0 h 182"/>
                  <a:gd name="T48" fmla="*/ 0 w 178"/>
                  <a:gd name="T49" fmla="*/ 0 h 182"/>
                  <a:gd name="T50" fmla="*/ 0 w 178"/>
                  <a:gd name="T51" fmla="*/ 0 h 182"/>
                  <a:gd name="T52" fmla="*/ 0 w 178"/>
                  <a:gd name="T53" fmla="*/ 0 h 182"/>
                  <a:gd name="T54" fmla="*/ 0 w 178"/>
                  <a:gd name="T55" fmla="*/ 0 h 182"/>
                  <a:gd name="T56" fmla="*/ 0 w 178"/>
                  <a:gd name="T57" fmla="*/ 0 h 182"/>
                  <a:gd name="T58" fmla="*/ 0 w 178"/>
                  <a:gd name="T59" fmla="*/ 0 h 182"/>
                  <a:gd name="T60" fmla="*/ 0 w 178"/>
                  <a:gd name="T61" fmla="*/ 0 h 182"/>
                  <a:gd name="T62" fmla="*/ 0 w 178"/>
                  <a:gd name="T63" fmla="*/ 0 h 182"/>
                  <a:gd name="T64" fmla="*/ 0 w 178"/>
                  <a:gd name="T65" fmla="*/ 0 h 182"/>
                  <a:gd name="T66" fmla="*/ 0 w 178"/>
                  <a:gd name="T67" fmla="*/ 0 h 182"/>
                  <a:gd name="T68" fmla="*/ 0 w 178"/>
                  <a:gd name="T69" fmla="*/ 0 h 182"/>
                  <a:gd name="T70" fmla="*/ 0 w 178"/>
                  <a:gd name="T71" fmla="*/ 0 h 182"/>
                  <a:gd name="T72" fmla="*/ 0 w 178"/>
                  <a:gd name="T73" fmla="*/ 0 h 182"/>
                  <a:gd name="T74" fmla="*/ 0 w 178"/>
                  <a:gd name="T75" fmla="*/ 0 h 182"/>
                  <a:gd name="T76" fmla="*/ 0 w 178"/>
                  <a:gd name="T77" fmla="*/ 0 h 182"/>
                  <a:gd name="T78" fmla="*/ 0 w 178"/>
                  <a:gd name="T79" fmla="*/ 0 h 182"/>
                  <a:gd name="T80" fmla="*/ 0 w 178"/>
                  <a:gd name="T81" fmla="*/ 0 h 182"/>
                  <a:gd name="T82" fmla="*/ 0 w 178"/>
                  <a:gd name="T83" fmla="*/ 0 h 182"/>
                  <a:gd name="T84" fmla="*/ 0 w 178"/>
                  <a:gd name="T85" fmla="*/ 0 h 182"/>
                  <a:gd name="T86" fmla="*/ 0 w 178"/>
                  <a:gd name="T87" fmla="*/ 0 h 182"/>
                  <a:gd name="T88" fmla="*/ 0 w 178"/>
                  <a:gd name="T89" fmla="*/ 0 h 182"/>
                  <a:gd name="T90" fmla="*/ 0 w 178"/>
                  <a:gd name="T91" fmla="*/ 0 h 182"/>
                  <a:gd name="T92" fmla="*/ 0 w 178"/>
                  <a:gd name="T93" fmla="*/ 0 h 182"/>
                  <a:gd name="T94" fmla="*/ 0 w 178"/>
                  <a:gd name="T95" fmla="*/ 0 h 182"/>
                  <a:gd name="T96" fmla="*/ 0 w 178"/>
                  <a:gd name="T97" fmla="*/ 0 h 182"/>
                  <a:gd name="T98" fmla="*/ 0 w 178"/>
                  <a:gd name="T99" fmla="*/ 0 h 182"/>
                  <a:gd name="T100" fmla="*/ 0 w 178"/>
                  <a:gd name="T101" fmla="*/ 0 h 182"/>
                  <a:gd name="T102" fmla="*/ 0 w 178"/>
                  <a:gd name="T103" fmla="*/ 0 h 182"/>
                  <a:gd name="T104" fmla="*/ 0 w 178"/>
                  <a:gd name="T105" fmla="*/ 0 h 182"/>
                  <a:gd name="T106" fmla="*/ 0 w 178"/>
                  <a:gd name="T107" fmla="*/ 0 h 182"/>
                  <a:gd name="T108" fmla="*/ 0 w 178"/>
                  <a:gd name="T109" fmla="*/ 0 h 182"/>
                  <a:gd name="T110" fmla="*/ 0 w 178"/>
                  <a:gd name="T111" fmla="*/ 0 h 182"/>
                  <a:gd name="T112" fmla="*/ 0 w 178"/>
                  <a:gd name="T113" fmla="*/ 0 h 182"/>
                  <a:gd name="T114" fmla="*/ 0 w 178"/>
                  <a:gd name="T115" fmla="*/ 0 h 182"/>
                  <a:gd name="T116" fmla="*/ 0 w 178"/>
                  <a:gd name="T117" fmla="*/ 0 h 182"/>
                  <a:gd name="T118" fmla="*/ 0 w 178"/>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182">
                    <a:moveTo>
                      <a:pt x="152" y="95"/>
                    </a:moveTo>
                    <a:lnTo>
                      <a:pt x="152" y="97"/>
                    </a:lnTo>
                    <a:lnTo>
                      <a:pt x="153" y="102"/>
                    </a:lnTo>
                    <a:lnTo>
                      <a:pt x="154" y="109"/>
                    </a:lnTo>
                    <a:lnTo>
                      <a:pt x="157" y="113"/>
                    </a:lnTo>
                    <a:lnTo>
                      <a:pt x="160" y="114"/>
                    </a:lnTo>
                    <a:lnTo>
                      <a:pt x="162" y="115"/>
                    </a:lnTo>
                    <a:lnTo>
                      <a:pt x="166" y="114"/>
                    </a:lnTo>
                    <a:lnTo>
                      <a:pt x="167" y="112"/>
                    </a:lnTo>
                    <a:lnTo>
                      <a:pt x="169" y="108"/>
                    </a:lnTo>
                    <a:lnTo>
                      <a:pt x="170" y="106"/>
                    </a:lnTo>
                    <a:lnTo>
                      <a:pt x="171" y="108"/>
                    </a:lnTo>
                    <a:lnTo>
                      <a:pt x="173" y="108"/>
                    </a:lnTo>
                    <a:lnTo>
                      <a:pt x="173" y="113"/>
                    </a:lnTo>
                    <a:lnTo>
                      <a:pt x="174" y="122"/>
                    </a:lnTo>
                    <a:lnTo>
                      <a:pt x="175" y="128"/>
                    </a:lnTo>
                    <a:lnTo>
                      <a:pt x="174" y="134"/>
                    </a:lnTo>
                    <a:lnTo>
                      <a:pt x="175" y="144"/>
                    </a:lnTo>
                    <a:lnTo>
                      <a:pt x="174" y="150"/>
                    </a:lnTo>
                    <a:lnTo>
                      <a:pt x="173" y="154"/>
                    </a:lnTo>
                    <a:lnTo>
                      <a:pt x="174" y="161"/>
                    </a:lnTo>
                    <a:lnTo>
                      <a:pt x="174" y="167"/>
                    </a:lnTo>
                    <a:lnTo>
                      <a:pt x="173" y="172"/>
                    </a:lnTo>
                    <a:lnTo>
                      <a:pt x="173" y="175"/>
                    </a:lnTo>
                    <a:lnTo>
                      <a:pt x="174" y="178"/>
                    </a:lnTo>
                    <a:lnTo>
                      <a:pt x="173" y="178"/>
                    </a:lnTo>
                    <a:lnTo>
                      <a:pt x="170" y="176"/>
                    </a:lnTo>
                    <a:lnTo>
                      <a:pt x="166" y="175"/>
                    </a:lnTo>
                    <a:lnTo>
                      <a:pt x="162" y="171"/>
                    </a:lnTo>
                    <a:lnTo>
                      <a:pt x="157" y="175"/>
                    </a:lnTo>
                    <a:lnTo>
                      <a:pt x="149" y="178"/>
                    </a:lnTo>
                    <a:lnTo>
                      <a:pt x="145" y="179"/>
                    </a:lnTo>
                    <a:lnTo>
                      <a:pt x="143" y="180"/>
                    </a:lnTo>
                    <a:lnTo>
                      <a:pt x="141" y="179"/>
                    </a:lnTo>
                    <a:lnTo>
                      <a:pt x="141" y="178"/>
                    </a:lnTo>
                    <a:lnTo>
                      <a:pt x="140" y="172"/>
                    </a:lnTo>
                    <a:lnTo>
                      <a:pt x="141" y="163"/>
                    </a:lnTo>
                    <a:lnTo>
                      <a:pt x="135" y="162"/>
                    </a:lnTo>
                    <a:lnTo>
                      <a:pt x="132" y="162"/>
                    </a:lnTo>
                    <a:lnTo>
                      <a:pt x="131" y="161"/>
                    </a:lnTo>
                    <a:lnTo>
                      <a:pt x="132" y="157"/>
                    </a:lnTo>
                    <a:lnTo>
                      <a:pt x="134" y="153"/>
                    </a:lnTo>
                    <a:lnTo>
                      <a:pt x="138" y="148"/>
                    </a:lnTo>
                    <a:lnTo>
                      <a:pt x="143" y="145"/>
                    </a:lnTo>
                    <a:lnTo>
                      <a:pt x="149" y="144"/>
                    </a:lnTo>
                    <a:lnTo>
                      <a:pt x="153" y="143"/>
                    </a:lnTo>
                    <a:lnTo>
                      <a:pt x="154" y="140"/>
                    </a:lnTo>
                    <a:lnTo>
                      <a:pt x="154" y="139"/>
                    </a:lnTo>
                    <a:lnTo>
                      <a:pt x="153" y="136"/>
                    </a:lnTo>
                    <a:lnTo>
                      <a:pt x="149" y="134"/>
                    </a:lnTo>
                    <a:lnTo>
                      <a:pt x="141" y="131"/>
                    </a:lnTo>
                    <a:lnTo>
                      <a:pt x="135" y="127"/>
                    </a:lnTo>
                    <a:lnTo>
                      <a:pt x="130" y="125"/>
                    </a:lnTo>
                    <a:lnTo>
                      <a:pt x="127" y="126"/>
                    </a:lnTo>
                    <a:lnTo>
                      <a:pt x="127" y="128"/>
                    </a:lnTo>
                    <a:lnTo>
                      <a:pt x="128" y="131"/>
                    </a:lnTo>
                    <a:lnTo>
                      <a:pt x="130" y="132"/>
                    </a:lnTo>
                    <a:lnTo>
                      <a:pt x="132" y="134"/>
                    </a:lnTo>
                    <a:lnTo>
                      <a:pt x="134" y="132"/>
                    </a:lnTo>
                    <a:lnTo>
                      <a:pt x="135" y="132"/>
                    </a:lnTo>
                    <a:lnTo>
                      <a:pt x="136" y="132"/>
                    </a:lnTo>
                    <a:lnTo>
                      <a:pt x="136" y="134"/>
                    </a:lnTo>
                    <a:lnTo>
                      <a:pt x="136" y="135"/>
                    </a:lnTo>
                    <a:lnTo>
                      <a:pt x="136" y="137"/>
                    </a:lnTo>
                    <a:lnTo>
                      <a:pt x="135" y="141"/>
                    </a:lnTo>
                    <a:lnTo>
                      <a:pt x="131" y="148"/>
                    </a:lnTo>
                    <a:lnTo>
                      <a:pt x="130" y="149"/>
                    </a:lnTo>
                    <a:lnTo>
                      <a:pt x="126" y="157"/>
                    </a:lnTo>
                    <a:lnTo>
                      <a:pt x="121" y="163"/>
                    </a:lnTo>
                    <a:lnTo>
                      <a:pt x="118" y="165"/>
                    </a:lnTo>
                    <a:lnTo>
                      <a:pt x="117" y="166"/>
                    </a:lnTo>
                    <a:lnTo>
                      <a:pt x="113" y="171"/>
                    </a:lnTo>
                    <a:lnTo>
                      <a:pt x="109" y="175"/>
                    </a:lnTo>
                    <a:lnTo>
                      <a:pt x="105" y="178"/>
                    </a:lnTo>
                    <a:lnTo>
                      <a:pt x="104" y="180"/>
                    </a:lnTo>
                    <a:lnTo>
                      <a:pt x="103" y="182"/>
                    </a:lnTo>
                    <a:lnTo>
                      <a:pt x="100" y="180"/>
                    </a:lnTo>
                    <a:lnTo>
                      <a:pt x="99" y="178"/>
                    </a:lnTo>
                    <a:lnTo>
                      <a:pt x="97" y="175"/>
                    </a:lnTo>
                    <a:lnTo>
                      <a:pt x="96" y="175"/>
                    </a:lnTo>
                    <a:lnTo>
                      <a:pt x="93" y="175"/>
                    </a:lnTo>
                    <a:lnTo>
                      <a:pt x="91" y="175"/>
                    </a:lnTo>
                    <a:lnTo>
                      <a:pt x="84" y="175"/>
                    </a:lnTo>
                    <a:lnTo>
                      <a:pt x="81" y="176"/>
                    </a:lnTo>
                    <a:lnTo>
                      <a:pt x="75" y="178"/>
                    </a:lnTo>
                    <a:lnTo>
                      <a:pt x="74" y="178"/>
                    </a:lnTo>
                    <a:lnTo>
                      <a:pt x="73" y="176"/>
                    </a:lnTo>
                    <a:lnTo>
                      <a:pt x="73" y="175"/>
                    </a:lnTo>
                    <a:lnTo>
                      <a:pt x="74" y="169"/>
                    </a:lnTo>
                    <a:lnTo>
                      <a:pt x="78" y="162"/>
                    </a:lnTo>
                    <a:lnTo>
                      <a:pt x="82" y="156"/>
                    </a:lnTo>
                    <a:lnTo>
                      <a:pt x="81" y="153"/>
                    </a:lnTo>
                    <a:lnTo>
                      <a:pt x="78" y="150"/>
                    </a:lnTo>
                    <a:lnTo>
                      <a:pt x="74" y="149"/>
                    </a:lnTo>
                    <a:lnTo>
                      <a:pt x="75" y="148"/>
                    </a:lnTo>
                    <a:lnTo>
                      <a:pt x="78" y="145"/>
                    </a:lnTo>
                    <a:lnTo>
                      <a:pt x="83" y="143"/>
                    </a:lnTo>
                    <a:lnTo>
                      <a:pt x="87" y="143"/>
                    </a:lnTo>
                    <a:lnTo>
                      <a:pt x="91" y="144"/>
                    </a:lnTo>
                    <a:lnTo>
                      <a:pt x="96" y="147"/>
                    </a:lnTo>
                    <a:lnTo>
                      <a:pt x="101" y="149"/>
                    </a:lnTo>
                    <a:lnTo>
                      <a:pt x="104" y="150"/>
                    </a:lnTo>
                    <a:lnTo>
                      <a:pt x="106" y="150"/>
                    </a:lnTo>
                    <a:lnTo>
                      <a:pt x="109" y="148"/>
                    </a:lnTo>
                    <a:lnTo>
                      <a:pt x="110" y="147"/>
                    </a:lnTo>
                    <a:lnTo>
                      <a:pt x="110" y="144"/>
                    </a:lnTo>
                    <a:lnTo>
                      <a:pt x="110" y="140"/>
                    </a:lnTo>
                    <a:lnTo>
                      <a:pt x="106" y="135"/>
                    </a:lnTo>
                    <a:lnTo>
                      <a:pt x="101" y="127"/>
                    </a:lnTo>
                    <a:lnTo>
                      <a:pt x="100" y="121"/>
                    </a:lnTo>
                    <a:lnTo>
                      <a:pt x="101" y="117"/>
                    </a:lnTo>
                    <a:lnTo>
                      <a:pt x="103" y="113"/>
                    </a:lnTo>
                    <a:lnTo>
                      <a:pt x="104" y="110"/>
                    </a:lnTo>
                    <a:lnTo>
                      <a:pt x="104" y="109"/>
                    </a:lnTo>
                    <a:lnTo>
                      <a:pt x="104" y="108"/>
                    </a:lnTo>
                    <a:lnTo>
                      <a:pt x="101" y="106"/>
                    </a:lnTo>
                    <a:lnTo>
                      <a:pt x="96" y="108"/>
                    </a:lnTo>
                    <a:lnTo>
                      <a:pt x="90" y="112"/>
                    </a:lnTo>
                    <a:lnTo>
                      <a:pt x="87" y="113"/>
                    </a:lnTo>
                    <a:lnTo>
                      <a:pt x="86" y="114"/>
                    </a:lnTo>
                    <a:lnTo>
                      <a:pt x="87" y="115"/>
                    </a:lnTo>
                    <a:lnTo>
                      <a:pt x="88" y="117"/>
                    </a:lnTo>
                    <a:lnTo>
                      <a:pt x="88" y="118"/>
                    </a:lnTo>
                    <a:lnTo>
                      <a:pt x="88" y="119"/>
                    </a:lnTo>
                    <a:lnTo>
                      <a:pt x="84" y="123"/>
                    </a:lnTo>
                    <a:lnTo>
                      <a:pt x="78" y="131"/>
                    </a:lnTo>
                    <a:lnTo>
                      <a:pt x="75" y="132"/>
                    </a:lnTo>
                    <a:lnTo>
                      <a:pt x="74" y="135"/>
                    </a:lnTo>
                    <a:lnTo>
                      <a:pt x="71" y="139"/>
                    </a:lnTo>
                    <a:lnTo>
                      <a:pt x="68" y="143"/>
                    </a:lnTo>
                    <a:lnTo>
                      <a:pt x="65" y="145"/>
                    </a:lnTo>
                    <a:lnTo>
                      <a:pt x="64" y="148"/>
                    </a:lnTo>
                    <a:lnTo>
                      <a:pt x="61" y="150"/>
                    </a:lnTo>
                    <a:lnTo>
                      <a:pt x="57" y="156"/>
                    </a:lnTo>
                    <a:lnTo>
                      <a:pt x="52" y="161"/>
                    </a:lnTo>
                    <a:lnTo>
                      <a:pt x="51" y="165"/>
                    </a:lnTo>
                    <a:lnTo>
                      <a:pt x="48" y="171"/>
                    </a:lnTo>
                    <a:lnTo>
                      <a:pt x="46" y="176"/>
                    </a:lnTo>
                    <a:lnTo>
                      <a:pt x="44" y="178"/>
                    </a:lnTo>
                    <a:lnTo>
                      <a:pt x="43" y="176"/>
                    </a:lnTo>
                    <a:lnTo>
                      <a:pt x="39" y="172"/>
                    </a:lnTo>
                    <a:lnTo>
                      <a:pt x="35" y="170"/>
                    </a:lnTo>
                    <a:lnTo>
                      <a:pt x="34" y="171"/>
                    </a:lnTo>
                    <a:lnTo>
                      <a:pt x="29" y="172"/>
                    </a:lnTo>
                    <a:lnTo>
                      <a:pt x="22" y="174"/>
                    </a:lnTo>
                    <a:lnTo>
                      <a:pt x="17" y="176"/>
                    </a:lnTo>
                    <a:lnTo>
                      <a:pt x="13" y="179"/>
                    </a:lnTo>
                    <a:lnTo>
                      <a:pt x="12" y="180"/>
                    </a:lnTo>
                    <a:lnTo>
                      <a:pt x="11" y="179"/>
                    </a:lnTo>
                    <a:lnTo>
                      <a:pt x="11" y="176"/>
                    </a:lnTo>
                    <a:lnTo>
                      <a:pt x="12" y="172"/>
                    </a:lnTo>
                    <a:lnTo>
                      <a:pt x="13" y="166"/>
                    </a:lnTo>
                    <a:lnTo>
                      <a:pt x="16" y="161"/>
                    </a:lnTo>
                    <a:lnTo>
                      <a:pt x="18" y="156"/>
                    </a:lnTo>
                    <a:lnTo>
                      <a:pt x="20" y="153"/>
                    </a:lnTo>
                    <a:lnTo>
                      <a:pt x="18" y="150"/>
                    </a:lnTo>
                    <a:lnTo>
                      <a:pt x="17" y="148"/>
                    </a:lnTo>
                    <a:lnTo>
                      <a:pt x="13" y="147"/>
                    </a:lnTo>
                    <a:lnTo>
                      <a:pt x="11" y="145"/>
                    </a:lnTo>
                    <a:lnTo>
                      <a:pt x="9" y="145"/>
                    </a:lnTo>
                    <a:lnTo>
                      <a:pt x="8" y="144"/>
                    </a:lnTo>
                    <a:lnTo>
                      <a:pt x="9" y="143"/>
                    </a:lnTo>
                    <a:lnTo>
                      <a:pt x="12" y="140"/>
                    </a:lnTo>
                    <a:lnTo>
                      <a:pt x="17" y="137"/>
                    </a:lnTo>
                    <a:lnTo>
                      <a:pt x="22" y="136"/>
                    </a:lnTo>
                    <a:lnTo>
                      <a:pt x="30" y="137"/>
                    </a:lnTo>
                    <a:lnTo>
                      <a:pt x="34" y="139"/>
                    </a:lnTo>
                    <a:lnTo>
                      <a:pt x="38" y="140"/>
                    </a:lnTo>
                    <a:lnTo>
                      <a:pt x="40" y="139"/>
                    </a:lnTo>
                    <a:lnTo>
                      <a:pt x="43" y="137"/>
                    </a:lnTo>
                    <a:lnTo>
                      <a:pt x="49" y="128"/>
                    </a:lnTo>
                    <a:lnTo>
                      <a:pt x="52" y="123"/>
                    </a:lnTo>
                    <a:lnTo>
                      <a:pt x="53" y="119"/>
                    </a:lnTo>
                    <a:lnTo>
                      <a:pt x="53" y="117"/>
                    </a:lnTo>
                    <a:lnTo>
                      <a:pt x="52" y="114"/>
                    </a:lnTo>
                    <a:lnTo>
                      <a:pt x="49" y="113"/>
                    </a:lnTo>
                    <a:lnTo>
                      <a:pt x="48" y="113"/>
                    </a:lnTo>
                    <a:lnTo>
                      <a:pt x="44" y="114"/>
                    </a:lnTo>
                    <a:lnTo>
                      <a:pt x="40" y="115"/>
                    </a:lnTo>
                    <a:lnTo>
                      <a:pt x="38" y="118"/>
                    </a:lnTo>
                    <a:lnTo>
                      <a:pt x="38" y="121"/>
                    </a:lnTo>
                    <a:lnTo>
                      <a:pt x="38" y="123"/>
                    </a:lnTo>
                    <a:lnTo>
                      <a:pt x="38" y="126"/>
                    </a:lnTo>
                    <a:lnTo>
                      <a:pt x="36" y="126"/>
                    </a:lnTo>
                    <a:lnTo>
                      <a:pt x="33" y="123"/>
                    </a:lnTo>
                    <a:lnTo>
                      <a:pt x="26" y="115"/>
                    </a:lnTo>
                    <a:lnTo>
                      <a:pt x="21" y="108"/>
                    </a:lnTo>
                    <a:lnTo>
                      <a:pt x="20" y="101"/>
                    </a:lnTo>
                    <a:lnTo>
                      <a:pt x="13" y="92"/>
                    </a:lnTo>
                    <a:lnTo>
                      <a:pt x="13" y="88"/>
                    </a:lnTo>
                    <a:lnTo>
                      <a:pt x="12" y="86"/>
                    </a:lnTo>
                    <a:lnTo>
                      <a:pt x="12" y="82"/>
                    </a:lnTo>
                    <a:lnTo>
                      <a:pt x="8" y="75"/>
                    </a:lnTo>
                    <a:lnTo>
                      <a:pt x="7" y="70"/>
                    </a:lnTo>
                    <a:lnTo>
                      <a:pt x="8" y="65"/>
                    </a:lnTo>
                    <a:lnTo>
                      <a:pt x="7" y="62"/>
                    </a:lnTo>
                    <a:lnTo>
                      <a:pt x="5" y="58"/>
                    </a:lnTo>
                    <a:lnTo>
                      <a:pt x="4" y="55"/>
                    </a:lnTo>
                    <a:lnTo>
                      <a:pt x="1" y="49"/>
                    </a:lnTo>
                    <a:lnTo>
                      <a:pt x="0" y="45"/>
                    </a:lnTo>
                    <a:lnTo>
                      <a:pt x="0" y="44"/>
                    </a:lnTo>
                    <a:lnTo>
                      <a:pt x="1" y="43"/>
                    </a:lnTo>
                    <a:lnTo>
                      <a:pt x="8" y="42"/>
                    </a:lnTo>
                    <a:lnTo>
                      <a:pt x="7" y="38"/>
                    </a:lnTo>
                    <a:lnTo>
                      <a:pt x="8" y="34"/>
                    </a:lnTo>
                    <a:lnTo>
                      <a:pt x="9" y="27"/>
                    </a:lnTo>
                    <a:lnTo>
                      <a:pt x="9" y="22"/>
                    </a:lnTo>
                    <a:lnTo>
                      <a:pt x="8" y="16"/>
                    </a:lnTo>
                    <a:lnTo>
                      <a:pt x="7" y="12"/>
                    </a:lnTo>
                    <a:lnTo>
                      <a:pt x="5" y="11"/>
                    </a:lnTo>
                    <a:lnTo>
                      <a:pt x="7" y="9"/>
                    </a:lnTo>
                    <a:lnTo>
                      <a:pt x="11" y="11"/>
                    </a:lnTo>
                    <a:lnTo>
                      <a:pt x="17" y="16"/>
                    </a:lnTo>
                    <a:lnTo>
                      <a:pt x="23" y="21"/>
                    </a:lnTo>
                    <a:lnTo>
                      <a:pt x="27" y="26"/>
                    </a:lnTo>
                    <a:lnTo>
                      <a:pt x="30" y="30"/>
                    </a:lnTo>
                    <a:lnTo>
                      <a:pt x="31" y="36"/>
                    </a:lnTo>
                    <a:lnTo>
                      <a:pt x="31" y="40"/>
                    </a:lnTo>
                    <a:lnTo>
                      <a:pt x="36" y="45"/>
                    </a:lnTo>
                    <a:lnTo>
                      <a:pt x="38" y="49"/>
                    </a:lnTo>
                    <a:lnTo>
                      <a:pt x="38" y="52"/>
                    </a:lnTo>
                    <a:lnTo>
                      <a:pt x="38" y="57"/>
                    </a:lnTo>
                    <a:lnTo>
                      <a:pt x="35" y="64"/>
                    </a:lnTo>
                    <a:lnTo>
                      <a:pt x="31" y="69"/>
                    </a:lnTo>
                    <a:lnTo>
                      <a:pt x="30" y="71"/>
                    </a:lnTo>
                    <a:lnTo>
                      <a:pt x="30" y="74"/>
                    </a:lnTo>
                    <a:lnTo>
                      <a:pt x="31" y="79"/>
                    </a:lnTo>
                    <a:lnTo>
                      <a:pt x="33" y="84"/>
                    </a:lnTo>
                    <a:lnTo>
                      <a:pt x="36" y="90"/>
                    </a:lnTo>
                    <a:lnTo>
                      <a:pt x="39" y="91"/>
                    </a:lnTo>
                    <a:lnTo>
                      <a:pt x="40" y="91"/>
                    </a:lnTo>
                    <a:lnTo>
                      <a:pt x="44" y="90"/>
                    </a:lnTo>
                    <a:lnTo>
                      <a:pt x="47" y="86"/>
                    </a:lnTo>
                    <a:lnTo>
                      <a:pt x="48" y="80"/>
                    </a:lnTo>
                    <a:lnTo>
                      <a:pt x="49" y="74"/>
                    </a:lnTo>
                    <a:lnTo>
                      <a:pt x="49" y="73"/>
                    </a:lnTo>
                    <a:lnTo>
                      <a:pt x="49" y="70"/>
                    </a:lnTo>
                    <a:lnTo>
                      <a:pt x="49" y="64"/>
                    </a:lnTo>
                    <a:lnTo>
                      <a:pt x="49" y="60"/>
                    </a:lnTo>
                    <a:lnTo>
                      <a:pt x="51" y="55"/>
                    </a:lnTo>
                    <a:lnTo>
                      <a:pt x="51" y="52"/>
                    </a:lnTo>
                    <a:lnTo>
                      <a:pt x="48" y="49"/>
                    </a:lnTo>
                    <a:lnTo>
                      <a:pt x="44" y="45"/>
                    </a:lnTo>
                    <a:lnTo>
                      <a:pt x="39" y="36"/>
                    </a:lnTo>
                    <a:lnTo>
                      <a:pt x="36" y="33"/>
                    </a:lnTo>
                    <a:lnTo>
                      <a:pt x="36" y="30"/>
                    </a:lnTo>
                    <a:lnTo>
                      <a:pt x="36" y="26"/>
                    </a:lnTo>
                    <a:lnTo>
                      <a:pt x="39" y="23"/>
                    </a:lnTo>
                    <a:lnTo>
                      <a:pt x="42" y="21"/>
                    </a:lnTo>
                    <a:lnTo>
                      <a:pt x="46" y="21"/>
                    </a:lnTo>
                    <a:lnTo>
                      <a:pt x="48" y="21"/>
                    </a:lnTo>
                    <a:lnTo>
                      <a:pt x="48" y="20"/>
                    </a:lnTo>
                    <a:lnTo>
                      <a:pt x="49" y="11"/>
                    </a:lnTo>
                    <a:lnTo>
                      <a:pt x="51" y="8"/>
                    </a:lnTo>
                    <a:lnTo>
                      <a:pt x="52" y="7"/>
                    </a:lnTo>
                    <a:lnTo>
                      <a:pt x="53" y="7"/>
                    </a:lnTo>
                    <a:lnTo>
                      <a:pt x="56" y="9"/>
                    </a:lnTo>
                    <a:lnTo>
                      <a:pt x="60" y="12"/>
                    </a:lnTo>
                    <a:lnTo>
                      <a:pt x="61" y="13"/>
                    </a:lnTo>
                    <a:lnTo>
                      <a:pt x="61" y="11"/>
                    </a:lnTo>
                    <a:lnTo>
                      <a:pt x="64" y="8"/>
                    </a:lnTo>
                    <a:lnTo>
                      <a:pt x="65" y="5"/>
                    </a:lnTo>
                    <a:lnTo>
                      <a:pt x="68" y="3"/>
                    </a:lnTo>
                    <a:lnTo>
                      <a:pt x="68" y="1"/>
                    </a:lnTo>
                    <a:lnTo>
                      <a:pt x="70" y="0"/>
                    </a:lnTo>
                    <a:lnTo>
                      <a:pt x="71" y="3"/>
                    </a:lnTo>
                    <a:lnTo>
                      <a:pt x="74" y="7"/>
                    </a:lnTo>
                    <a:lnTo>
                      <a:pt x="77" y="9"/>
                    </a:lnTo>
                    <a:lnTo>
                      <a:pt x="78" y="12"/>
                    </a:lnTo>
                    <a:lnTo>
                      <a:pt x="78" y="13"/>
                    </a:lnTo>
                    <a:lnTo>
                      <a:pt x="82" y="11"/>
                    </a:lnTo>
                    <a:lnTo>
                      <a:pt x="84" y="9"/>
                    </a:lnTo>
                    <a:lnTo>
                      <a:pt x="87" y="8"/>
                    </a:lnTo>
                    <a:lnTo>
                      <a:pt x="87" y="9"/>
                    </a:lnTo>
                    <a:lnTo>
                      <a:pt x="88" y="12"/>
                    </a:lnTo>
                    <a:lnTo>
                      <a:pt x="91" y="16"/>
                    </a:lnTo>
                    <a:lnTo>
                      <a:pt x="91" y="18"/>
                    </a:lnTo>
                    <a:lnTo>
                      <a:pt x="91" y="20"/>
                    </a:lnTo>
                    <a:lnTo>
                      <a:pt x="91" y="21"/>
                    </a:lnTo>
                    <a:lnTo>
                      <a:pt x="95" y="23"/>
                    </a:lnTo>
                    <a:lnTo>
                      <a:pt x="97" y="25"/>
                    </a:lnTo>
                    <a:lnTo>
                      <a:pt x="99" y="29"/>
                    </a:lnTo>
                    <a:lnTo>
                      <a:pt x="99" y="33"/>
                    </a:lnTo>
                    <a:lnTo>
                      <a:pt x="97" y="39"/>
                    </a:lnTo>
                    <a:lnTo>
                      <a:pt x="92" y="47"/>
                    </a:lnTo>
                    <a:lnTo>
                      <a:pt x="90" y="51"/>
                    </a:lnTo>
                    <a:lnTo>
                      <a:pt x="88" y="53"/>
                    </a:lnTo>
                    <a:lnTo>
                      <a:pt x="90" y="57"/>
                    </a:lnTo>
                    <a:lnTo>
                      <a:pt x="91" y="61"/>
                    </a:lnTo>
                    <a:lnTo>
                      <a:pt x="92" y="65"/>
                    </a:lnTo>
                    <a:lnTo>
                      <a:pt x="95" y="68"/>
                    </a:lnTo>
                    <a:lnTo>
                      <a:pt x="99" y="70"/>
                    </a:lnTo>
                    <a:lnTo>
                      <a:pt x="103" y="71"/>
                    </a:lnTo>
                    <a:lnTo>
                      <a:pt x="113" y="73"/>
                    </a:lnTo>
                    <a:lnTo>
                      <a:pt x="125" y="74"/>
                    </a:lnTo>
                    <a:lnTo>
                      <a:pt x="134" y="74"/>
                    </a:lnTo>
                    <a:lnTo>
                      <a:pt x="143" y="77"/>
                    </a:lnTo>
                    <a:lnTo>
                      <a:pt x="152" y="79"/>
                    </a:lnTo>
                    <a:lnTo>
                      <a:pt x="156" y="79"/>
                    </a:lnTo>
                    <a:lnTo>
                      <a:pt x="158" y="79"/>
                    </a:lnTo>
                    <a:lnTo>
                      <a:pt x="158" y="78"/>
                    </a:lnTo>
                    <a:lnTo>
                      <a:pt x="158" y="75"/>
                    </a:lnTo>
                    <a:lnTo>
                      <a:pt x="156" y="74"/>
                    </a:lnTo>
                    <a:lnTo>
                      <a:pt x="141" y="69"/>
                    </a:lnTo>
                    <a:lnTo>
                      <a:pt x="131" y="66"/>
                    </a:lnTo>
                    <a:lnTo>
                      <a:pt x="123" y="62"/>
                    </a:lnTo>
                    <a:lnTo>
                      <a:pt x="116" y="58"/>
                    </a:lnTo>
                    <a:lnTo>
                      <a:pt x="110" y="55"/>
                    </a:lnTo>
                    <a:lnTo>
                      <a:pt x="106" y="49"/>
                    </a:lnTo>
                    <a:lnTo>
                      <a:pt x="104" y="44"/>
                    </a:lnTo>
                    <a:lnTo>
                      <a:pt x="101" y="38"/>
                    </a:lnTo>
                    <a:lnTo>
                      <a:pt x="101" y="31"/>
                    </a:lnTo>
                    <a:lnTo>
                      <a:pt x="101" y="26"/>
                    </a:lnTo>
                    <a:lnTo>
                      <a:pt x="103" y="21"/>
                    </a:lnTo>
                    <a:lnTo>
                      <a:pt x="105" y="17"/>
                    </a:lnTo>
                    <a:lnTo>
                      <a:pt x="109" y="13"/>
                    </a:lnTo>
                    <a:lnTo>
                      <a:pt x="113" y="11"/>
                    </a:lnTo>
                    <a:lnTo>
                      <a:pt x="118" y="8"/>
                    </a:lnTo>
                    <a:lnTo>
                      <a:pt x="123" y="7"/>
                    </a:lnTo>
                    <a:lnTo>
                      <a:pt x="128" y="7"/>
                    </a:lnTo>
                    <a:lnTo>
                      <a:pt x="138" y="7"/>
                    </a:lnTo>
                    <a:lnTo>
                      <a:pt x="145" y="9"/>
                    </a:lnTo>
                    <a:lnTo>
                      <a:pt x="152" y="12"/>
                    </a:lnTo>
                    <a:lnTo>
                      <a:pt x="156" y="12"/>
                    </a:lnTo>
                    <a:lnTo>
                      <a:pt x="158" y="12"/>
                    </a:lnTo>
                    <a:lnTo>
                      <a:pt x="158" y="11"/>
                    </a:lnTo>
                    <a:lnTo>
                      <a:pt x="160" y="7"/>
                    </a:lnTo>
                    <a:lnTo>
                      <a:pt x="160" y="4"/>
                    </a:lnTo>
                    <a:lnTo>
                      <a:pt x="162" y="3"/>
                    </a:lnTo>
                    <a:lnTo>
                      <a:pt x="165" y="5"/>
                    </a:lnTo>
                    <a:lnTo>
                      <a:pt x="170" y="9"/>
                    </a:lnTo>
                    <a:lnTo>
                      <a:pt x="173" y="16"/>
                    </a:lnTo>
                    <a:lnTo>
                      <a:pt x="174" y="21"/>
                    </a:lnTo>
                    <a:lnTo>
                      <a:pt x="174" y="23"/>
                    </a:lnTo>
                    <a:lnTo>
                      <a:pt x="173" y="26"/>
                    </a:lnTo>
                    <a:lnTo>
                      <a:pt x="169" y="30"/>
                    </a:lnTo>
                    <a:lnTo>
                      <a:pt x="165" y="34"/>
                    </a:lnTo>
                    <a:lnTo>
                      <a:pt x="162" y="36"/>
                    </a:lnTo>
                    <a:lnTo>
                      <a:pt x="158" y="38"/>
                    </a:lnTo>
                    <a:lnTo>
                      <a:pt x="153" y="38"/>
                    </a:lnTo>
                    <a:lnTo>
                      <a:pt x="149" y="38"/>
                    </a:lnTo>
                    <a:lnTo>
                      <a:pt x="144" y="36"/>
                    </a:lnTo>
                    <a:lnTo>
                      <a:pt x="130" y="29"/>
                    </a:lnTo>
                    <a:lnTo>
                      <a:pt x="125" y="26"/>
                    </a:lnTo>
                    <a:lnTo>
                      <a:pt x="122" y="26"/>
                    </a:lnTo>
                    <a:lnTo>
                      <a:pt x="118" y="27"/>
                    </a:lnTo>
                    <a:lnTo>
                      <a:pt x="117" y="29"/>
                    </a:lnTo>
                    <a:lnTo>
                      <a:pt x="117" y="30"/>
                    </a:lnTo>
                    <a:lnTo>
                      <a:pt x="117" y="33"/>
                    </a:lnTo>
                    <a:lnTo>
                      <a:pt x="118" y="34"/>
                    </a:lnTo>
                    <a:lnTo>
                      <a:pt x="123" y="36"/>
                    </a:lnTo>
                    <a:lnTo>
                      <a:pt x="131" y="39"/>
                    </a:lnTo>
                    <a:lnTo>
                      <a:pt x="135" y="43"/>
                    </a:lnTo>
                    <a:lnTo>
                      <a:pt x="145" y="45"/>
                    </a:lnTo>
                    <a:lnTo>
                      <a:pt x="153" y="49"/>
                    </a:lnTo>
                    <a:lnTo>
                      <a:pt x="163" y="55"/>
                    </a:lnTo>
                    <a:lnTo>
                      <a:pt x="171" y="61"/>
                    </a:lnTo>
                    <a:lnTo>
                      <a:pt x="174" y="64"/>
                    </a:lnTo>
                    <a:lnTo>
                      <a:pt x="176" y="68"/>
                    </a:lnTo>
                    <a:lnTo>
                      <a:pt x="178" y="73"/>
                    </a:lnTo>
                    <a:lnTo>
                      <a:pt x="178" y="77"/>
                    </a:lnTo>
                    <a:lnTo>
                      <a:pt x="176" y="84"/>
                    </a:lnTo>
                    <a:lnTo>
                      <a:pt x="173" y="91"/>
                    </a:lnTo>
                    <a:lnTo>
                      <a:pt x="166" y="95"/>
                    </a:lnTo>
                    <a:lnTo>
                      <a:pt x="160" y="96"/>
                    </a:lnTo>
                    <a:lnTo>
                      <a:pt x="152"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94" name="Freeform 322"/>
              <p:cNvSpPr>
                <a:spLocks/>
              </p:cNvSpPr>
              <p:nvPr userDrawn="1"/>
            </p:nvSpPr>
            <p:spPr bwMode="auto">
              <a:xfrm>
                <a:off x="141" y="170"/>
                <a:ext cx="59" cy="61"/>
              </a:xfrm>
              <a:custGeom>
                <a:avLst/>
                <a:gdLst>
                  <a:gd name="T0" fmla="*/ 0 w 178"/>
                  <a:gd name="T1" fmla="*/ 0 h 182"/>
                  <a:gd name="T2" fmla="*/ 0 w 178"/>
                  <a:gd name="T3" fmla="*/ 0 h 182"/>
                  <a:gd name="T4" fmla="*/ 0 w 178"/>
                  <a:gd name="T5" fmla="*/ 0 h 182"/>
                  <a:gd name="T6" fmla="*/ 0 w 178"/>
                  <a:gd name="T7" fmla="*/ 0 h 182"/>
                  <a:gd name="T8" fmla="*/ 0 w 178"/>
                  <a:gd name="T9" fmla="*/ 0 h 182"/>
                  <a:gd name="T10" fmla="*/ 0 w 178"/>
                  <a:gd name="T11" fmla="*/ 0 h 182"/>
                  <a:gd name="T12" fmla="*/ 0 w 178"/>
                  <a:gd name="T13" fmla="*/ 0 h 182"/>
                  <a:gd name="T14" fmla="*/ 0 w 178"/>
                  <a:gd name="T15" fmla="*/ 0 h 182"/>
                  <a:gd name="T16" fmla="*/ 0 w 178"/>
                  <a:gd name="T17" fmla="*/ 0 h 182"/>
                  <a:gd name="T18" fmla="*/ 0 w 178"/>
                  <a:gd name="T19" fmla="*/ 0 h 182"/>
                  <a:gd name="T20" fmla="*/ 0 w 178"/>
                  <a:gd name="T21" fmla="*/ 0 h 182"/>
                  <a:gd name="T22" fmla="*/ 0 w 178"/>
                  <a:gd name="T23" fmla="*/ 0 h 182"/>
                  <a:gd name="T24" fmla="*/ 0 w 178"/>
                  <a:gd name="T25" fmla="*/ 0 h 182"/>
                  <a:gd name="T26" fmla="*/ 0 w 178"/>
                  <a:gd name="T27" fmla="*/ 0 h 182"/>
                  <a:gd name="T28" fmla="*/ 0 w 178"/>
                  <a:gd name="T29" fmla="*/ 0 h 182"/>
                  <a:gd name="T30" fmla="*/ 0 w 178"/>
                  <a:gd name="T31" fmla="*/ 0 h 182"/>
                  <a:gd name="T32" fmla="*/ 0 w 178"/>
                  <a:gd name="T33" fmla="*/ 0 h 182"/>
                  <a:gd name="T34" fmla="*/ 0 w 178"/>
                  <a:gd name="T35" fmla="*/ 0 h 182"/>
                  <a:gd name="T36" fmla="*/ 0 w 178"/>
                  <a:gd name="T37" fmla="*/ 0 h 182"/>
                  <a:gd name="T38" fmla="*/ 0 w 178"/>
                  <a:gd name="T39" fmla="*/ 0 h 182"/>
                  <a:gd name="T40" fmla="*/ 0 w 178"/>
                  <a:gd name="T41" fmla="*/ 0 h 182"/>
                  <a:gd name="T42" fmla="*/ 0 w 178"/>
                  <a:gd name="T43" fmla="*/ 0 h 182"/>
                  <a:gd name="T44" fmla="*/ 0 w 178"/>
                  <a:gd name="T45" fmla="*/ 0 h 182"/>
                  <a:gd name="T46" fmla="*/ 0 w 178"/>
                  <a:gd name="T47" fmla="*/ 0 h 182"/>
                  <a:gd name="T48" fmla="*/ 0 w 178"/>
                  <a:gd name="T49" fmla="*/ 0 h 182"/>
                  <a:gd name="T50" fmla="*/ 0 w 178"/>
                  <a:gd name="T51" fmla="*/ 0 h 182"/>
                  <a:gd name="T52" fmla="*/ 0 w 178"/>
                  <a:gd name="T53" fmla="*/ 0 h 182"/>
                  <a:gd name="T54" fmla="*/ 0 w 178"/>
                  <a:gd name="T55" fmla="*/ 0 h 182"/>
                  <a:gd name="T56" fmla="*/ 0 w 178"/>
                  <a:gd name="T57" fmla="*/ 0 h 182"/>
                  <a:gd name="T58" fmla="*/ 0 w 178"/>
                  <a:gd name="T59" fmla="*/ 0 h 182"/>
                  <a:gd name="T60" fmla="*/ 0 w 178"/>
                  <a:gd name="T61" fmla="*/ 0 h 182"/>
                  <a:gd name="T62" fmla="*/ 0 w 178"/>
                  <a:gd name="T63" fmla="*/ 0 h 182"/>
                  <a:gd name="T64" fmla="*/ 0 w 178"/>
                  <a:gd name="T65" fmla="*/ 0 h 182"/>
                  <a:gd name="T66" fmla="*/ 0 w 178"/>
                  <a:gd name="T67" fmla="*/ 0 h 182"/>
                  <a:gd name="T68" fmla="*/ 0 w 178"/>
                  <a:gd name="T69" fmla="*/ 0 h 182"/>
                  <a:gd name="T70" fmla="*/ 0 w 178"/>
                  <a:gd name="T71" fmla="*/ 0 h 182"/>
                  <a:gd name="T72" fmla="*/ 0 w 178"/>
                  <a:gd name="T73" fmla="*/ 0 h 182"/>
                  <a:gd name="T74" fmla="*/ 0 w 178"/>
                  <a:gd name="T75" fmla="*/ 0 h 182"/>
                  <a:gd name="T76" fmla="*/ 0 w 178"/>
                  <a:gd name="T77" fmla="*/ 0 h 182"/>
                  <a:gd name="T78" fmla="*/ 0 w 178"/>
                  <a:gd name="T79" fmla="*/ 0 h 182"/>
                  <a:gd name="T80" fmla="*/ 0 w 178"/>
                  <a:gd name="T81" fmla="*/ 0 h 182"/>
                  <a:gd name="T82" fmla="*/ 0 w 178"/>
                  <a:gd name="T83" fmla="*/ 0 h 182"/>
                  <a:gd name="T84" fmla="*/ 0 w 178"/>
                  <a:gd name="T85" fmla="*/ 0 h 182"/>
                  <a:gd name="T86" fmla="*/ 0 w 178"/>
                  <a:gd name="T87" fmla="*/ 0 h 182"/>
                  <a:gd name="T88" fmla="*/ 0 w 178"/>
                  <a:gd name="T89" fmla="*/ 0 h 182"/>
                  <a:gd name="T90" fmla="*/ 0 w 178"/>
                  <a:gd name="T91" fmla="*/ 0 h 182"/>
                  <a:gd name="T92" fmla="*/ 0 w 178"/>
                  <a:gd name="T93" fmla="*/ 0 h 182"/>
                  <a:gd name="T94" fmla="*/ 0 w 178"/>
                  <a:gd name="T95" fmla="*/ 0 h 182"/>
                  <a:gd name="T96" fmla="*/ 0 w 178"/>
                  <a:gd name="T97" fmla="*/ 0 h 182"/>
                  <a:gd name="T98" fmla="*/ 0 w 178"/>
                  <a:gd name="T99" fmla="*/ 0 h 182"/>
                  <a:gd name="T100" fmla="*/ 0 w 178"/>
                  <a:gd name="T101" fmla="*/ 0 h 182"/>
                  <a:gd name="T102" fmla="*/ 0 w 178"/>
                  <a:gd name="T103" fmla="*/ 0 h 182"/>
                  <a:gd name="T104" fmla="*/ 0 w 178"/>
                  <a:gd name="T105" fmla="*/ 0 h 182"/>
                  <a:gd name="T106" fmla="*/ 0 w 178"/>
                  <a:gd name="T107" fmla="*/ 0 h 182"/>
                  <a:gd name="T108" fmla="*/ 0 w 178"/>
                  <a:gd name="T109" fmla="*/ 0 h 182"/>
                  <a:gd name="T110" fmla="*/ 0 w 178"/>
                  <a:gd name="T111" fmla="*/ 0 h 182"/>
                  <a:gd name="T112" fmla="*/ 0 w 178"/>
                  <a:gd name="T113" fmla="*/ 0 h 182"/>
                  <a:gd name="T114" fmla="*/ 0 w 178"/>
                  <a:gd name="T115" fmla="*/ 0 h 182"/>
                  <a:gd name="T116" fmla="*/ 0 w 178"/>
                  <a:gd name="T117" fmla="*/ 0 h 182"/>
                  <a:gd name="T118" fmla="*/ 0 w 178"/>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182">
                    <a:moveTo>
                      <a:pt x="152" y="95"/>
                    </a:moveTo>
                    <a:lnTo>
                      <a:pt x="152" y="97"/>
                    </a:lnTo>
                    <a:lnTo>
                      <a:pt x="153" y="102"/>
                    </a:lnTo>
                    <a:lnTo>
                      <a:pt x="154" y="109"/>
                    </a:lnTo>
                    <a:lnTo>
                      <a:pt x="157" y="113"/>
                    </a:lnTo>
                    <a:lnTo>
                      <a:pt x="160" y="114"/>
                    </a:lnTo>
                    <a:lnTo>
                      <a:pt x="162" y="115"/>
                    </a:lnTo>
                    <a:lnTo>
                      <a:pt x="166" y="114"/>
                    </a:lnTo>
                    <a:lnTo>
                      <a:pt x="167" y="112"/>
                    </a:lnTo>
                    <a:lnTo>
                      <a:pt x="169" y="108"/>
                    </a:lnTo>
                    <a:lnTo>
                      <a:pt x="170" y="106"/>
                    </a:lnTo>
                    <a:lnTo>
                      <a:pt x="171" y="108"/>
                    </a:lnTo>
                    <a:lnTo>
                      <a:pt x="173" y="108"/>
                    </a:lnTo>
                    <a:lnTo>
                      <a:pt x="173" y="113"/>
                    </a:lnTo>
                    <a:lnTo>
                      <a:pt x="174" y="122"/>
                    </a:lnTo>
                    <a:lnTo>
                      <a:pt x="175" y="128"/>
                    </a:lnTo>
                    <a:lnTo>
                      <a:pt x="174" y="134"/>
                    </a:lnTo>
                    <a:lnTo>
                      <a:pt x="175" y="144"/>
                    </a:lnTo>
                    <a:lnTo>
                      <a:pt x="174" y="150"/>
                    </a:lnTo>
                    <a:lnTo>
                      <a:pt x="173" y="154"/>
                    </a:lnTo>
                    <a:lnTo>
                      <a:pt x="174" y="161"/>
                    </a:lnTo>
                    <a:lnTo>
                      <a:pt x="174" y="167"/>
                    </a:lnTo>
                    <a:lnTo>
                      <a:pt x="173" y="172"/>
                    </a:lnTo>
                    <a:lnTo>
                      <a:pt x="173" y="175"/>
                    </a:lnTo>
                    <a:lnTo>
                      <a:pt x="174" y="178"/>
                    </a:lnTo>
                    <a:lnTo>
                      <a:pt x="173" y="178"/>
                    </a:lnTo>
                    <a:lnTo>
                      <a:pt x="170" y="176"/>
                    </a:lnTo>
                    <a:lnTo>
                      <a:pt x="166" y="175"/>
                    </a:lnTo>
                    <a:lnTo>
                      <a:pt x="162" y="171"/>
                    </a:lnTo>
                    <a:lnTo>
                      <a:pt x="157" y="175"/>
                    </a:lnTo>
                    <a:lnTo>
                      <a:pt x="149" y="178"/>
                    </a:lnTo>
                    <a:lnTo>
                      <a:pt x="145" y="179"/>
                    </a:lnTo>
                    <a:lnTo>
                      <a:pt x="143" y="180"/>
                    </a:lnTo>
                    <a:lnTo>
                      <a:pt x="141" y="179"/>
                    </a:lnTo>
                    <a:lnTo>
                      <a:pt x="141" y="178"/>
                    </a:lnTo>
                    <a:lnTo>
                      <a:pt x="140" y="172"/>
                    </a:lnTo>
                    <a:lnTo>
                      <a:pt x="141" y="163"/>
                    </a:lnTo>
                    <a:lnTo>
                      <a:pt x="135" y="162"/>
                    </a:lnTo>
                    <a:lnTo>
                      <a:pt x="132" y="162"/>
                    </a:lnTo>
                    <a:lnTo>
                      <a:pt x="131" y="161"/>
                    </a:lnTo>
                    <a:lnTo>
                      <a:pt x="132" y="157"/>
                    </a:lnTo>
                    <a:lnTo>
                      <a:pt x="134" y="153"/>
                    </a:lnTo>
                    <a:lnTo>
                      <a:pt x="138" y="148"/>
                    </a:lnTo>
                    <a:lnTo>
                      <a:pt x="143" y="145"/>
                    </a:lnTo>
                    <a:lnTo>
                      <a:pt x="149" y="144"/>
                    </a:lnTo>
                    <a:lnTo>
                      <a:pt x="153" y="143"/>
                    </a:lnTo>
                    <a:lnTo>
                      <a:pt x="154" y="140"/>
                    </a:lnTo>
                    <a:lnTo>
                      <a:pt x="154" y="139"/>
                    </a:lnTo>
                    <a:lnTo>
                      <a:pt x="153" y="136"/>
                    </a:lnTo>
                    <a:lnTo>
                      <a:pt x="149" y="134"/>
                    </a:lnTo>
                    <a:lnTo>
                      <a:pt x="141" y="131"/>
                    </a:lnTo>
                    <a:lnTo>
                      <a:pt x="135" y="127"/>
                    </a:lnTo>
                    <a:lnTo>
                      <a:pt x="130" y="125"/>
                    </a:lnTo>
                    <a:lnTo>
                      <a:pt x="127" y="126"/>
                    </a:lnTo>
                    <a:lnTo>
                      <a:pt x="127" y="128"/>
                    </a:lnTo>
                    <a:lnTo>
                      <a:pt x="128" y="131"/>
                    </a:lnTo>
                    <a:lnTo>
                      <a:pt x="130" y="132"/>
                    </a:lnTo>
                    <a:lnTo>
                      <a:pt x="132" y="134"/>
                    </a:lnTo>
                    <a:lnTo>
                      <a:pt x="134" y="132"/>
                    </a:lnTo>
                    <a:lnTo>
                      <a:pt x="135" y="132"/>
                    </a:lnTo>
                    <a:lnTo>
                      <a:pt x="136" y="132"/>
                    </a:lnTo>
                    <a:lnTo>
                      <a:pt x="136" y="134"/>
                    </a:lnTo>
                    <a:lnTo>
                      <a:pt x="136" y="135"/>
                    </a:lnTo>
                    <a:lnTo>
                      <a:pt x="136" y="137"/>
                    </a:lnTo>
                    <a:lnTo>
                      <a:pt x="135" y="141"/>
                    </a:lnTo>
                    <a:lnTo>
                      <a:pt x="131" y="148"/>
                    </a:lnTo>
                    <a:lnTo>
                      <a:pt x="130" y="149"/>
                    </a:lnTo>
                    <a:lnTo>
                      <a:pt x="126" y="157"/>
                    </a:lnTo>
                    <a:lnTo>
                      <a:pt x="121" y="163"/>
                    </a:lnTo>
                    <a:lnTo>
                      <a:pt x="118" y="165"/>
                    </a:lnTo>
                    <a:lnTo>
                      <a:pt x="117" y="166"/>
                    </a:lnTo>
                    <a:lnTo>
                      <a:pt x="113" y="171"/>
                    </a:lnTo>
                    <a:lnTo>
                      <a:pt x="109" y="175"/>
                    </a:lnTo>
                    <a:lnTo>
                      <a:pt x="105" y="178"/>
                    </a:lnTo>
                    <a:lnTo>
                      <a:pt x="104" y="180"/>
                    </a:lnTo>
                    <a:lnTo>
                      <a:pt x="103" y="182"/>
                    </a:lnTo>
                    <a:lnTo>
                      <a:pt x="100" y="180"/>
                    </a:lnTo>
                    <a:lnTo>
                      <a:pt x="99" y="178"/>
                    </a:lnTo>
                    <a:lnTo>
                      <a:pt x="97" y="175"/>
                    </a:lnTo>
                    <a:lnTo>
                      <a:pt x="96" y="175"/>
                    </a:lnTo>
                    <a:lnTo>
                      <a:pt x="93" y="175"/>
                    </a:lnTo>
                    <a:lnTo>
                      <a:pt x="91" y="175"/>
                    </a:lnTo>
                    <a:lnTo>
                      <a:pt x="84" y="175"/>
                    </a:lnTo>
                    <a:lnTo>
                      <a:pt x="81" y="176"/>
                    </a:lnTo>
                    <a:lnTo>
                      <a:pt x="75" y="178"/>
                    </a:lnTo>
                    <a:lnTo>
                      <a:pt x="74" y="178"/>
                    </a:lnTo>
                    <a:lnTo>
                      <a:pt x="73" y="176"/>
                    </a:lnTo>
                    <a:lnTo>
                      <a:pt x="73" y="175"/>
                    </a:lnTo>
                    <a:lnTo>
                      <a:pt x="74" y="169"/>
                    </a:lnTo>
                    <a:lnTo>
                      <a:pt x="78" y="162"/>
                    </a:lnTo>
                    <a:lnTo>
                      <a:pt x="82" y="156"/>
                    </a:lnTo>
                    <a:lnTo>
                      <a:pt x="81" y="153"/>
                    </a:lnTo>
                    <a:lnTo>
                      <a:pt x="78" y="150"/>
                    </a:lnTo>
                    <a:lnTo>
                      <a:pt x="74" y="149"/>
                    </a:lnTo>
                    <a:lnTo>
                      <a:pt x="75" y="148"/>
                    </a:lnTo>
                    <a:lnTo>
                      <a:pt x="78" y="145"/>
                    </a:lnTo>
                    <a:lnTo>
                      <a:pt x="83" y="143"/>
                    </a:lnTo>
                    <a:lnTo>
                      <a:pt x="87" y="143"/>
                    </a:lnTo>
                    <a:lnTo>
                      <a:pt x="91" y="144"/>
                    </a:lnTo>
                    <a:lnTo>
                      <a:pt x="96" y="147"/>
                    </a:lnTo>
                    <a:lnTo>
                      <a:pt x="101" y="149"/>
                    </a:lnTo>
                    <a:lnTo>
                      <a:pt x="104" y="150"/>
                    </a:lnTo>
                    <a:lnTo>
                      <a:pt x="106" y="150"/>
                    </a:lnTo>
                    <a:lnTo>
                      <a:pt x="109" y="148"/>
                    </a:lnTo>
                    <a:lnTo>
                      <a:pt x="110" y="147"/>
                    </a:lnTo>
                    <a:lnTo>
                      <a:pt x="110" y="144"/>
                    </a:lnTo>
                    <a:lnTo>
                      <a:pt x="110" y="140"/>
                    </a:lnTo>
                    <a:lnTo>
                      <a:pt x="106" y="135"/>
                    </a:lnTo>
                    <a:lnTo>
                      <a:pt x="101" y="127"/>
                    </a:lnTo>
                    <a:lnTo>
                      <a:pt x="100" y="121"/>
                    </a:lnTo>
                    <a:lnTo>
                      <a:pt x="101" y="117"/>
                    </a:lnTo>
                    <a:lnTo>
                      <a:pt x="103" y="113"/>
                    </a:lnTo>
                    <a:lnTo>
                      <a:pt x="104" y="110"/>
                    </a:lnTo>
                    <a:lnTo>
                      <a:pt x="104" y="109"/>
                    </a:lnTo>
                    <a:lnTo>
                      <a:pt x="104" y="108"/>
                    </a:lnTo>
                    <a:lnTo>
                      <a:pt x="101" y="106"/>
                    </a:lnTo>
                    <a:lnTo>
                      <a:pt x="96" y="108"/>
                    </a:lnTo>
                    <a:lnTo>
                      <a:pt x="90" y="112"/>
                    </a:lnTo>
                    <a:lnTo>
                      <a:pt x="87" y="113"/>
                    </a:lnTo>
                    <a:lnTo>
                      <a:pt x="86" y="114"/>
                    </a:lnTo>
                    <a:lnTo>
                      <a:pt x="87" y="115"/>
                    </a:lnTo>
                    <a:lnTo>
                      <a:pt x="88" y="117"/>
                    </a:lnTo>
                    <a:lnTo>
                      <a:pt x="88" y="118"/>
                    </a:lnTo>
                    <a:lnTo>
                      <a:pt x="88" y="119"/>
                    </a:lnTo>
                    <a:lnTo>
                      <a:pt x="84" y="123"/>
                    </a:lnTo>
                    <a:lnTo>
                      <a:pt x="78" y="131"/>
                    </a:lnTo>
                    <a:lnTo>
                      <a:pt x="75" y="132"/>
                    </a:lnTo>
                    <a:lnTo>
                      <a:pt x="74" y="135"/>
                    </a:lnTo>
                    <a:lnTo>
                      <a:pt x="71" y="139"/>
                    </a:lnTo>
                    <a:lnTo>
                      <a:pt x="68" y="143"/>
                    </a:lnTo>
                    <a:lnTo>
                      <a:pt x="65" y="145"/>
                    </a:lnTo>
                    <a:lnTo>
                      <a:pt x="64" y="148"/>
                    </a:lnTo>
                    <a:lnTo>
                      <a:pt x="61" y="150"/>
                    </a:lnTo>
                    <a:lnTo>
                      <a:pt x="57" y="156"/>
                    </a:lnTo>
                    <a:lnTo>
                      <a:pt x="52" y="161"/>
                    </a:lnTo>
                    <a:lnTo>
                      <a:pt x="51" y="165"/>
                    </a:lnTo>
                    <a:lnTo>
                      <a:pt x="48" y="171"/>
                    </a:lnTo>
                    <a:lnTo>
                      <a:pt x="46" y="176"/>
                    </a:lnTo>
                    <a:lnTo>
                      <a:pt x="44" y="178"/>
                    </a:lnTo>
                    <a:lnTo>
                      <a:pt x="43" y="176"/>
                    </a:lnTo>
                    <a:lnTo>
                      <a:pt x="39" y="172"/>
                    </a:lnTo>
                    <a:lnTo>
                      <a:pt x="35" y="170"/>
                    </a:lnTo>
                    <a:lnTo>
                      <a:pt x="34" y="171"/>
                    </a:lnTo>
                    <a:lnTo>
                      <a:pt x="29" y="172"/>
                    </a:lnTo>
                    <a:lnTo>
                      <a:pt x="22" y="174"/>
                    </a:lnTo>
                    <a:lnTo>
                      <a:pt x="17" y="176"/>
                    </a:lnTo>
                    <a:lnTo>
                      <a:pt x="13" y="179"/>
                    </a:lnTo>
                    <a:lnTo>
                      <a:pt x="12" y="180"/>
                    </a:lnTo>
                    <a:lnTo>
                      <a:pt x="11" y="179"/>
                    </a:lnTo>
                    <a:lnTo>
                      <a:pt x="11" y="176"/>
                    </a:lnTo>
                    <a:lnTo>
                      <a:pt x="12" y="172"/>
                    </a:lnTo>
                    <a:lnTo>
                      <a:pt x="13" y="166"/>
                    </a:lnTo>
                    <a:lnTo>
                      <a:pt x="16" y="161"/>
                    </a:lnTo>
                    <a:lnTo>
                      <a:pt x="18" y="156"/>
                    </a:lnTo>
                    <a:lnTo>
                      <a:pt x="20" y="153"/>
                    </a:lnTo>
                    <a:lnTo>
                      <a:pt x="18" y="150"/>
                    </a:lnTo>
                    <a:lnTo>
                      <a:pt x="17" y="148"/>
                    </a:lnTo>
                    <a:lnTo>
                      <a:pt x="13" y="147"/>
                    </a:lnTo>
                    <a:lnTo>
                      <a:pt x="11" y="145"/>
                    </a:lnTo>
                    <a:lnTo>
                      <a:pt x="9" y="145"/>
                    </a:lnTo>
                    <a:lnTo>
                      <a:pt x="8" y="144"/>
                    </a:lnTo>
                    <a:lnTo>
                      <a:pt x="9" y="143"/>
                    </a:lnTo>
                    <a:lnTo>
                      <a:pt x="12" y="140"/>
                    </a:lnTo>
                    <a:lnTo>
                      <a:pt x="17" y="137"/>
                    </a:lnTo>
                    <a:lnTo>
                      <a:pt x="22" y="136"/>
                    </a:lnTo>
                    <a:lnTo>
                      <a:pt x="30" y="137"/>
                    </a:lnTo>
                    <a:lnTo>
                      <a:pt x="34" y="139"/>
                    </a:lnTo>
                    <a:lnTo>
                      <a:pt x="38" y="140"/>
                    </a:lnTo>
                    <a:lnTo>
                      <a:pt x="40" y="139"/>
                    </a:lnTo>
                    <a:lnTo>
                      <a:pt x="43" y="137"/>
                    </a:lnTo>
                    <a:lnTo>
                      <a:pt x="49" y="128"/>
                    </a:lnTo>
                    <a:lnTo>
                      <a:pt x="52" y="123"/>
                    </a:lnTo>
                    <a:lnTo>
                      <a:pt x="53" y="119"/>
                    </a:lnTo>
                    <a:lnTo>
                      <a:pt x="53" y="117"/>
                    </a:lnTo>
                    <a:lnTo>
                      <a:pt x="52" y="114"/>
                    </a:lnTo>
                    <a:lnTo>
                      <a:pt x="49" y="113"/>
                    </a:lnTo>
                    <a:lnTo>
                      <a:pt x="48" y="113"/>
                    </a:lnTo>
                    <a:lnTo>
                      <a:pt x="44" y="114"/>
                    </a:lnTo>
                    <a:lnTo>
                      <a:pt x="40" y="115"/>
                    </a:lnTo>
                    <a:lnTo>
                      <a:pt x="38" y="118"/>
                    </a:lnTo>
                    <a:lnTo>
                      <a:pt x="38" y="121"/>
                    </a:lnTo>
                    <a:lnTo>
                      <a:pt x="38" y="123"/>
                    </a:lnTo>
                    <a:lnTo>
                      <a:pt x="38" y="126"/>
                    </a:lnTo>
                    <a:lnTo>
                      <a:pt x="36" y="126"/>
                    </a:lnTo>
                    <a:lnTo>
                      <a:pt x="33" y="123"/>
                    </a:lnTo>
                    <a:lnTo>
                      <a:pt x="26" y="115"/>
                    </a:lnTo>
                    <a:lnTo>
                      <a:pt x="21" y="108"/>
                    </a:lnTo>
                    <a:lnTo>
                      <a:pt x="20" y="101"/>
                    </a:lnTo>
                    <a:lnTo>
                      <a:pt x="13" y="92"/>
                    </a:lnTo>
                    <a:lnTo>
                      <a:pt x="13" y="88"/>
                    </a:lnTo>
                    <a:lnTo>
                      <a:pt x="12" y="86"/>
                    </a:lnTo>
                    <a:lnTo>
                      <a:pt x="12" y="82"/>
                    </a:lnTo>
                    <a:lnTo>
                      <a:pt x="8" y="75"/>
                    </a:lnTo>
                    <a:lnTo>
                      <a:pt x="7" y="70"/>
                    </a:lnTo>
                    <a:lnTo>
                      <a:pt x="8" y="65"/>
                    </a:lnTo>
                    <a:lnTo>
                      <a:pt x="7" y="62"/>
                    </a:lnTo>
                    <a:lnTo>
                      <a:pt x="5" y="58"/>
                    </a:lnTo>
                    <a:lnTo>
                      <a:pt x="4" y="55"/>
                    </a:lnTo>
                    <a:lnTo>
                      <a:pt x="1" y="49"/>
                    </a:lnTo>
                    <a:lnTo>
                      <a:pt x="0" y="45"/>
                    </a:lnTo>
                    <a:lnTo>
                      <a:pt x="0" y="44"/>
                    </a:lnTo>
                    <a:lnTo>
                      <a:pt x="1" y="43"/>
                    </a:lnTo>
                    <a:lnTo>
                      <a:pt x="8" y="42"/>
                    </a:lnTo>
                    <a:lnTo>
                      <a:pt x="7" y="38"/>
                    </a:lnTo>
                    <a:lnTo>
                      <a:pt x="8" y="34"/>
                    </a:lnTo>
                    <a:lnTo>
                      <a:pt x="9" y="27"/>
                    </a:lnTo>
                    <a:lnTo>
                      <a:pt x="9" y="22"/>
                    </a:lnTo>
                    <a:lnTo>
                      <a:pt x="8" y="16"/>
                    </a:lnTo>
                    <a:lnTo>
                      <a:pt x="7" y="12"/>
                    </a:lnTo>
                    <a:lnTo>
                      <a:pt x="5" y="11"/>
                    </a:lnTo>
                    <a:lnTo>
                      <a:pt x="7" y="9"/>
                    </a:lnTo>
                    <a:lnTo>
                      <a:pt x="11" y="11"/>
                    </a:lnTo>
                    <a:lnTo>
                      <a:pt x="17" y="16"/>
                    </a:lnTo>
                    <a:lnTo>
                      <a:pt x="23" y="21"/>
                    </a:lnTo>
                    <a:lnTo>
                      <a:pt x="27" y="26"/>
                    </a:lnTo>
                    <a:lnTo>
                      <a:pt x="30" y="30"/>
                    </a:lnTo>
                    <a:lnTo>
                      <a:pt x="31" y="36"/>
                    </a:lnTo>
                    <a:lnTo>
                      <a:pt x="31" y="40"/>
                    </a:lnTo>
                    <a:lnTo>
                      <a:pt x="36" y="45"/>
                    </a:lnTo>
                    <a:lnTo>
                      <a:pt x="38" y="49"/>
                    </a:lnTo>
                    <a:lnTo>
                      <a:pt x="38" y="52"/>
                    </a:lnTo>
                    <a:lnTo>
                      <a:pt x="38" y="57"/>
                    </a:lnTo>
                    <a:lnTo>
                      <a:pt x="35" y="64"/>
                    </a:lnTo>
                    <a:lnTo>
                      <a:pt x="31" y="69"/>
                    </a:lnTo>
                    <a:lnTo>
                      <a:pt x="30" y="71"/>
                    </a:lnTo>
                    <a:lnTo>
                      <a:pt x="30" y="74"/>
                    </a:lnTo>
                    <a:lnTo>
                      <a:pt x="31" y="79"/>
                    </a:lnTo>
                    <a:lnTo>
                      <a:pt x="33" y="84"/>
                    </a:lnTo>
                    <a:lnTo>
                      <a:pt x="36" y="90"/>
                    </a:lnTo>
                    <a:lnTo>
                      <a:pt x="39" y="91"/>
                    </a:lnTo>
                    <a:lnTo>
                      <a:pt x="40" y="91"/>
                    </a:lnTo>
                    <a:lnTo>
                      <a:pt x="44" y="90"/>
                    </a:lnTo>
                    <a:lnTo>
                      <a:pt x="47" y="86"/>
                    </a:lnTo>
                    <a:lnTo>
                      <a:pt x="48" y="80"/>
                    </a:lnTo>
                    <a:lnTo>
                      <a:pt x="49" y="74"/>
                    </a:lnTo>
                    <a:lnTo>
                      <a:pt x="49" y="73"/>
                    </a:lnTo>
                    <a:lnTo>
                      <a:pt x="49" y="70"/>
                    </a:lnTo>
                    <a:lnTo>
                      <a:pt x="49" y="64"/>
                    </a:lnTo>
                    <a:lnTo>
                      <a:pt x="49" y="60"/>
                    </a:lnTo>
                    <a:lnTo>
                      <a:pt x="51" y="55"/>
                    </a:lnTo>
                    <a:lnTo>
                      <a:pt x="51" y="52"/>
                    </a:lnTo>
                    <a:lnTo>
                      <a:pt x="48" y="49"/>
                    </a:lnTo>
                    <a:lnTo>
                      <a:pt x="44" y="45"/>
                    </a:lnTo>
                    <a:lnTo>
                      <a:pt x="39" y="36"/>
                    </a:lnTo>
                    <a:lnTo>
                      <a:pt x="36" y="33"/>
                    </a:lnTo>
                    <a:lnTo>
                      <a:pt x="36" y="30"/>
                    </a:lnTo>
                    <a:lnTo>
                      <a:pt x="36" y="26"/>
                    </a:lnTo>
                    <a:lnTo>
                      <a:pt x="39" y="23"/>
                    </a:lnTo>
                    <a:lnTo>
                      <a:pt x="42" y="21"/>
                    </a:lnTo>
                    <a:lnTo>
                      <a:pt x="46" y="21"/>
                    </a:lnTo>
                    <a:lnTo>
                      <a:pt x="48" y="21"/>
                    </a:lnTo>
                    <a:lnTo>
                      <a:pt x="48" y="20"/>
                    </a:lnTo>
                    <a:lnTo>
                      <a:pt x="49" y="11"/>
                    </a:lnTo>
                    <a:lnTo>
                      <a:pt x="51" y="8"/>
                    </a:lnTo>
                    <a:lnTo>
                      <a:pt x="52" y="7"/>
                    </a:lnTo>
                    <a:lnTo>
                      <a:pt x="53" y="7"/>
                    </a:lnTo>
                    <a:lnTo>
                      <a:pt x="56" y="9"/>
                    </a:lnTo>
                    <a:lnTo>
                      <a:pt x="60" y="12"/>
                    </a:lnTo>
                    <a:lnTo>
                      <a:pt x="61" y="13"/>
                    </a:lnTo>
                    <a:lnTo>
                      <a:pt x="61" y="11"/>
                    </a:lnTo>
                    <a:lnTo>
                      <a:pt x="64" y="8"/>
                    </a:lnTo>
                    <a:lnTo>
                      <a:pt x="65" y="5"/>
                    </a:lnTo>
                    <a:lnTo>
                      <a:pt x="68" y="3"/>
                    </a:lnTo>
                    <a:lnTo>
                      <a:pt x="68" y="1"/>
                    </a:lnTo>
                    <a:lnTo>
                      <a:pt x="70" y="0"/>
                    </a:lnTo>
                    <a:lnTo>
                      <a:pt x="71" y="3"/>
                    </a:lnTo>
                    <a:lnTo>
                      <a:pt x="74" y="7"/>
                    </a:lnTo>
                    <a:lnTo>
                      <a:pt x="77" y="9"/>
                    </a:lnTo>
                    <a:lnTo>
                      <a:pt x="78" y="12"/>
                    </a:lnTo>
                    <a:lnTo>
                      <a:pt x="78" y="13"/>
                    </a:lnTo>
                    <a:lnTo>
                      <a:pt x="82" y="11"/>
                    </a:lnTo>
                    <a:lnTo>
                      <a:pt x="84" y="9"/>
                    </a:lnTo>
                    <a:lnTo>
                      <a:pt x="87" y="8"/>
                    </a:lnTo>
                    <a:lnTo>
                      <a:pt x="87" y="9"/>
                    </a:lnTo>
                    <a:lnTo>
                      <a:pt x="88" y="12"/>
                    </a:lnTo>
                    <a:lnTo>
                      <a:pt x="91" y="16"/>
                    </a:lnTo>
                    <a:lnTo>
                      <a:pt x="91" y="18"/>
                    </a:lnTo>
                    <a:lnTo>
                      <a:pt x="91" y="20"/>
                    </a:lnTo>
                    <a:lnTo>
                      <a:pt x="91" y="21"/>
                    </a:lnTo>
                    <a:lnTo>
                      <a:pt x="95" y="23"/>
                    </a:lnTo>
                    <a:lnTo>
                      <a:pt x="97" y="25"/>
                    </a:lnTo>
                    <a:lnTo>
                      <a:pt x="99" y="29"/>
                    </a:lnTo>
                    <a:lnTo>
                      <a:pt x="99" y="33"/>
                    </a:lnTo>
                    <a:lnTo>
                      <a:pt x="97" y="39"/>
                    </a:lnTo>
                    <a:lnTo>
                      <a:pt x="92" y="47"/>
                    </a:lnTo>
                    <a:lnTo>
                      <a:pt x="90" y="51"/>
                    </a:lnTo>
                    <a:lnTo>
                      <a:pt x="88" y="53"/>
                    </a:lnTo>
                    <a:lnTo>
                      <a:pt x="90" y="57"/>
                    </a:lnTo>
                    <a:lnTo>
                      <a:pt x="91" y="61"/>
                    </a:lnTo>
                    <a:lnTo>
                      <a:pt x="92" y="65"/>
                    </a:lnTo>
                    <a:lnTo>
                      <a:pt x="95" y="68"/>
                    </a:lnTo>
                    <a:lnTo>
                      <a:pt x="99" y="70"/>
                    </a:lnTo>
                    <a:lnTo>
                      <a:pt x="103" y="71"/>
                    </a:lnTo>
                    <a:lnTo>
                      <a:pt x="113" y="73"/>
                    </a:lnTo>
                    <a:lnTo>
                      <a:pt x="125" y="74"/>
                    </a:lnTo>
                    <a:lnTo>
                      <a:pt x="134" y="74"/>
                    </a:lnTo>
                    <a:lnTo>
                      <a:pt x="143" y="77"/>
                    </a:lnTo>
                    <a:lnTo>
                      <a:pt x="152" y="79"/>
                    </a:lnTo>
                    <a:lnTo>
                      <a:pt x="156" y="79"/>
                    </a:lnTo>
                    <a:lnTo>
                      <a:pt x="158" y="79"/>
                    </a:lnTo>
                    <a:lnTo>
                      <a:pt x="158" y="78"/>
                    </a:lnTo>
                    <a:lnTo>
                      <a:pt x="158" y="75"/>
                    </a:lnTo>
                    <a:lnTo>
                      <a:pt x="156" y="74"/>
                    </a:lnTo>
                    <a:lnTo>
                      <a:pt x="141" y="69"/>
                    </a:lnTo>
                    <a:lnTo>
                      <a:pt x="131" y="66"/>
                    </a:lnTo>
                    <a:lnTo>
                      <a:pt x="123" y="62"/>
                    </a:lnTo>
                    <a:lnTo>
                      <a:pt x="116" y="58"/>
                    </a:lnTo>
                    <a:lnTo>
                      <a:pt x="110" y="55"/>
                    </a:lnTo>
                    <a:lnTo>
                      <a:pt x="106" y="49"/>
                    </a:lnTo>
                    <a:lnTo>
                      <a:pt x="104" y="44"/>
                    </a:lnTo>
                    <a:lnTo>
                      <a:pt x="101" y="38"/>
                    </a:lnTo>
                    <a:lnTo>
                      <a:pt x="101" y="31"/>
                    </a:lnTo>
                    <a:lnTo>
                      <a:pt x="101" y="26"/>
                    </a:lnTo>
                    <a:lnTo>
                      <a:pt x="103" y="21"/>
                    </a:lnTo>
                    <a:lnTo>
                      <a:pt x="105" y="17"/>
                    </a:lnTo>
                    <a:lnTo>
                      <a:pt x="109" y="13"/>
                    </a:lnTo>
                    <a:lnTo>
                      <a:pt x="113" y="11"/>
                    </a:lnTo>
                    <a:lnTo>
                      <a:pt x="118" y="8"/>
                    </a:lnTo>
                    <a:lnTo>
                      <a:pt x="123" y="7"/>
                    </a:lnTo>
                    <a:lnTo>
                      <a:pt x="128" y="7"/>
                    </a:lnTo>
                    <a:lnTo>
                      <a:pt x="138" y="7"/>
                    </a:lnTo>
                    <a:lnTo>
                      <a:pt x="145" y="9"/>
                    </a:lnTo>
                    <a:lnTo>
                      <a:pt x="152" y="12"/>
                    </a:lnTo>
                    <a:lnTo>
                      <a:pt x="156" y="12"/>
                    </a:lnTo>
                    <a:lnTo>
                      <a:pt x="158" y="12"/>
                    </a:lnTo>
                    <a:lnTo>
                      <a:pt x="158" y="11"/>
                    </a:lnTo>
                    <a:lnTo>
                      <a:pt x="160" y="7"/>
                    </a:lnTo>
                    <a:lnTo>
                      <a:pt x="160" y="4"/>
                    </a:lnTo>
                    <a:lnTo>
                      <a:pt x="162" y="3"/>
                    </a:lnTo>
                    <a:lnTo>
                      <a:pt x="165" y="5"/>
                    </a:lnTo>
                    <a:lnTo>
                      <a:pt x="170" y="9"/>
                    </a:lnTo>
                    <a:lnTo>
                      <a:pt x="173" y="16"/>
                    </a:lnTo>
                    <a:lnTo>
                      <a:pt x="174" y="21"/>
                    </a:lnTo>
                    <a:lnTo>
                      <a:pt x="174" y="23"/>
                    </a:lnTo>
                    <a:lnTo>
                      <a:pt x="173" y="26"/>
                    </a:lnTo>
                    <a:lnTo>
                      <a:pt x="169" y="30"/>
                    </a:lnTo>
                    <a:lnTo>
                      <a:pt x="165" y="34"/>
                    </a:lnTo>
                    <a:lnTo>
                      <a:pt x="162" y="36"/>
                    </a:lnTo>
                    <a:lnTo>
                      <a:pt x="158" y="38"/>
                    </a:lnTo>
                    <a:lnTo>
                      <a:pt x="153" y="38"/>
                    </a:lnTo>
                    <a:lnTo>
                      <a:pt x="149" y="38"/>
                    </a:lnTo>
                    <a:lnTo>
                      <a:pt x="144" y="36"/>
                    </a:lnTo>
                    <a:lnTo>
                      <a:pt x="130" y="29"/>
                    </a:lnTo>
                    <a:lnTo>
                      <a:pt x="125" y="26"/>
                    </a:lnTo>
                    <a:lnTo>
                      <a:pt x="122" y="26"/>
                    </a:lnTo>
                    <a:lnTo>
                      <a:pt x="118" y="27"/>
                    </a:lnTo>
                    <a:lnTo>
                      <a:pt x="117" y="29"/>
                    </a:lnTo>
                    <a:lnTo>
                      <a:pt x="117" y="30"/>
                    </a:lnTo>
                    <a:lnTo>
                      <a:pt x="117" y="33"/>
                    </a:lnTo>
                    <a:lnTo>
                      <a:pt x="118" y="34"/>
                    </a:lnTo>
                    <a:lnTo>
                      <a:pt x="123" y="36"/>
                    </a:lnTo>
                    <a:lnTo>
                      <a:pt x="131" y="39"/>
                    </a:lnTo>
                    <a:lnTo>
                      <a:pt x="135" y="43"/>
                    </a:lnTo>
                    <a:lnTo>
                      <a:pt x="145" y="45"/>
                    </a:lnTo>
                    <a:lnTo>
                      <a:pt x="153" y="49"/>
                    </a:lnTo>
                    <a:lnTo>
                      <a:pt x="163" y="55"/>
                    </a:lnTo>
                    <a:lnTo>
                      <a:pt x="171" y="61"/>
                    </a:lnTo>
                    <a:lnTo>
                      <a:pt x="174" y="64"/>
                    </a:lnTo>
                    <a:lnTo>
                      <a:pt x="176" y="68"/>
                    </a:lnTo>
                    <a:lnTo>
                      <a:pt x="178" y="73"/>
                    </a:lnTo>
                    <a:lnTo>
                      <a:pt x="178" y="77"/>
                    </a:lnTo>
                    <a:lnTo>
                      <a:pt x="176" y="84"/>
                    </a:lnTo>
                    <a:lnTo>
                      <a:pt x="173" y="91"/>
                    </a:lnTo>
                    <a:lnTo>
                      <a:pt x="166" y="95"/>
                    </a:lnTo>
                    <a:lnTo>
                      <a:pt x="160" y="96"/>
                    </a:lnTo>
                    <a:lnTo>
                      <a:pt x="152" y="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95" name="Freeform 323"/>
              <p:cNvSpPr>
                <a:spLocks/>
              </p:cNvSpPr>
              <p:nvPr userDrawn="1"/>
            </p:nvSpPr>
            <p:spPr bwMode="auto">
              <a:xfrm>
                <a:off x="247" y="170"/>
                <a:ext cx="59" cy="61"/>
              </a:xfrm>
              <a:custGeom>
                <a:avLst/>
                <a:gdLst>
                  <a:gd name="T0" fmla="*/ 0 w 177"/>
                  <a:gd name="T1" fmla="*/ 0 h 182"/>
                  <a:gd name="T2" fmla="*/ 0 w 177"/>
                  <a:gd name="T3" fmla="*/ 0 h 182"/>
                  <a:gd name="T4" fmla="*/ 0 w 177"/>
                  <a:gd name="T5" fmla="*/ 0 h 182"/>
                  <a:gd name="T6" fmla="*/ 0 w 177"/>
                  <a:gd name="T7" fmla="*/ 0 h 182"/>
                  <a:gd name="T8" fmla="*/ 0 w 177"/>
                  <a:gd name="T9" fmla="*/ 0 h 182"/>
                  <a:gd name="T10" fmla="*/ 0 w 177"/>
                  <a:gd name="T11" fmla="*/ 0 h 182"/>
                  <a:gd name="T12" fmla="*/ 0 w 177"/>
                  <a:gd name="T13" fmla="*/ 0 h 182"/>
                  <a:gd name="T14" fmla="*/ 0 w 177"/>
                  <a:gd name="T15" fmla="*/ 0 h 182"/>
                  <a:gd name="T16" fmla="*/ 0 w 177"/>
                  <a:gd name="T17" fmla="*/ 0 h 182"/>
                  <a:gd name="T18" fmla="*/ 0 w 177"/>
                  <a:gd name="T19" fmla="*/ 0 h 182"/>
                  <a:gd name="T20" fmla="*/ 0 w 177"/>
                  <a:gd name="T21" fmla="*/ 0 h 182"/>
                  <a:gd name="T22" fmla="*/ 0 w 177"/>
                  <a:gd name="T23" fmla="*/ 0 h 182"/>
                  <a:gd name="T24" fmla="*/ 0 w 177"/>
                  <a:gd name="T25" fmla="*/ 0 h 182"/>
                  <a:gd name="T26" fmla="*/ 0 w 177"/>
                  <a:gd name="T27" fmla="*/ 0 h 182"/>
                  <a:gd name="T28" fmla="*/ 0 w 177"/>
                  <a:gd name="T29" fmla="*/ 0 h 182"/>
                  <a:gd name="T30" fmla="*/ 0 w 177"/>
                  <a:gd name="T31" fmla="*/ 0 h 182"/>
                  <a:gd name="T32" fmla="*/ 0 w 177"/>
                  <a:gd name="T33" fmla="*/ 0 h 182"/>
                  <a:gd name="T34" fmla="*/ 0 w 177"/>
                  <a:gd name="T35" fmla="*/ 0 h 182"/>
                  <a:gd name="T36" fmla="*/ 0 w 177"/>
                  <a:gd name="T37" fmla="*/ 0 h 182"/>
                  <a:gd name="T38" fmla="*/ 0 w 177"/>
                  <a:gd name="T39" fmla="*/ 0 h 182"/>
                  <a:gd name="T40" fmla="*/ 0 w 177"/>
                  <a:gd name="T41" fmla="*/ 0 h 182"/>
                  <a:gd name="T42" fmla="*/ 0 w 177"/>
                  <a:gd name="T43" fmla="*/ 0 h 182"/>
                  <a:gd name="T44" fmla="*/ 0 w 177"/>
                  <a:gd name="T45" fmla="*/ 0 h 182"/>
                  <a:gd name="T46" fmla="*/ 0 w 177"/>
                  <a:gd name="T47" fmla="*/ 0 h 182"/>
                  <a:gd name="T48" fmla="*/ 0 w 177"/>
                  <a:gd name="T49" fmla="*/ 0 h 182"/>
                  <a:gd name="T50" fmla="*/ 0 w 177"/>
                  <a:gd name="T51" fmla="*/ 0 h 182"/>
                  <a:gd name="T52" fmla="*/ 0 w 177"/>
                  <a:gd name="T53" fmla="*/ 0 h 182"/>
                  <a:gd name="T54" fmla="*/ 0 w 177"/>
                  <a:gd name="T55" fmla="*/ 0 h 182"/>
                  <a:gd name="T56" fmla="*/ 0 w 177"/>
                  <a:gd name="T57" fmla="*/ 0 h 182"/>
                  <a:gd name="T58" fmla="*/ 0 w 177"/>
                  <a:gd name="T59" fmla="*/ 0 h 182"/>
                  <a:gd name="T60" fmla="*/ 0 w 177"/>
                  <a:gd name="T61" fmla="*/ 0 h 182"/>
                  <a:gd name="T62" fmla="*/ 0 w 177"/>
                  <a:gd name="T63" fmla="*/ 0 h 182"/>
                  <a:gd name="T64" fmla="*/ 0 w 177"/>
                  <a:gd name="T65" fmla="*/ 0 h 182"/>
                  <a:gd name="T66" fmla="*/ 0 w 177"/>
                  <a:gd name="T67" fmla="*/ 0 h 182"/>
                  <a:gd name="T68" fmla="*/ 0 w 177"/>
                  <a:gd name="T69" fmla="*/ 0 h 182"/>
                  <a:gd name="T70" fmla="*/ 0 w 177"/>
                  <a:gd name="T71" fmla="*/ 0 h 182"/>
                  <a:gd name="T72" fmla="*/ 0 w 177"/>
                  <a:gd name="T73" fmla="*/ 0 h 182"/>
                  <a:gd name="T74" fmla="*/ 0 w 177"/>
                  <a:gd name="T75" fmla="*/ 0 h 182"/>
                  <a:gd name="T76" fmla="*/ 0 w 177"/>
                  <a:gd name="T77" fmla="*/ 0 h 182"/>
                  <a:gd name="T78" fmla="*/ 0 w 177"/>
                  <a:gd name="T79" fmla="*/ 0 h 182"/>
                  <a:gd name="T80" fmla="*/ 0 w 177"/>
                  <a:gd name="T81" fmla="*/ 0 h 182"/>
                  <a:gd name="T82" fmla="*/ 0 w 177"/>
                  <a:gd name="T83" fmla="*/ 0 h 182"/>
                  <a:gd name="T84" fmla="*/ 0 w 177"/>
                  <a:gd name="T85" fmla="*/ 0 h 182"/>
                  <a:gd name="T86" fmla="*/ 0 w 177"/>
                  <a:gd name="T87" fmla="*/ 0 h 182"/>
                  <a:gd name="T88" fmla="*/ 0 w 177"/>
                  <a:gd name="T89" fmla="*/ 0 h 182"/>
                  <a:gd name="T90" fmla="*/ 0 w 177"/>
                  <a:gd name="T91" fmla="*/ 0 h 182"/>
                  <a:gd name="T92" fmla="*/ 0 w 177"/>
                  <a:gd name="T93" fmla="*/ 0 h 182"/>
                  <a:gd name="T94" fmla="*/ 0 w 177"/>
                  <a:gd name="T95" fmla="*/ 0 h 182"/>
                  <a:gd name="T96" fmla="*/ 0 w 177"/>
                  <a:gd name="T97" fmla="*/ 0 h 182"/>
                  <a:gd name="T98" fmla="*/ 0 w 177"/>
                  <a:gd name="T99" fmla="*/ 0 h 182"/>
                  <a:gd name="T100" fmla="*/ 0 w 177"/>
                  <a:gd name="T101" fmla="*/ 0 h 182"/>
                  <a:gd name="T102" fmla="*/ 0 w 177"/>
                  <a:gd name="T103" fmla="*/ 0 h 182"/>
                  <a:gd name="T104" fmla="*/ 0 w 177"/>
                  <a:gd name="T105" fmla="*/ 0 h 182"/>
                  <a:gd name="T106" fmla="*/ 0 w 177"/>
                  <a:gd name="T107" fmla="*/ 0 h 182"/>
                  <a:gd name="T108" fmla="*/ 0 w 177"/>
                  <a:gd name="T109" fmla="*/ 0 h 182"/>
                  <a:gd name="T110" fmla="*/ 0 w 177"/>
                  <a:gd name="T111" fmla="*/ 0 h 182"/>
                  <a:gd name="T112" fmla="*/ 0 w 177"/>
                  <a:gd name="T113" fmla="*/ 0 h 182"/>
                  <a:gd name="T114" fmla="*/ 0 w 177"/>
                  <a:gd name="T115" fmla="*/ 0 h 182"/>
                  <a:gd name="T116" fmla="*/ 0 w 177"/>
                  <a:gd name="T117" fmla="*/ 0 h 182"/>
                  <a:gd name="T118" fmla="*/ 0 w 177"/>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7" h="182">
                    <a:moveTo>
                      <a:pt x="151" y="95"/>
                    </a:moveTo>
                    <a:lnTo>
                      <a:pt x="151" y="97"/>
                    </a:lnTo>
                    <a:lnTo>
                      <a:pt x="153" y="102"/>
                    </a:lnTo>
                    <a:lnTo>
                      <a:pt x="155" y="109"/>
                    </a:lnTo>
                    <a:lnTo>
                      <a:pt x="157" y="113"/>
                    </a:lnTo>
                    <a:lnTo>
                      <a:pt x="159" y="114"/>
                    </a:lnTo>
                    <a:lnTo>
                      <a:pt x="162" y="115"/>
                    </a:lnTo>
                    <a:lnTo>
                      <a:pt x="166" y="114"/>
                    </a:lnTo>
                    <a:lnTo>
                      <a:pt x="167" y="112"/>
                    </a:lnTo>
                    <a:lnTo>
                      <a:pt x="168" y="108"/>
                    </a:lnTo>
                    <a:lnTo>
                      <a:pt x="171" y="106"/>
                    </a:lnTo>
                    <a:lnTo>
                      <a:pt x="171" y="108"/>
                    </a:lnTo>
                    <a:lnTo>
                      <a:pt x="172" y="109"/>
                    </a:lnTo>
                    <a:lnTo>
                      <a:pt x="173" y="113"/>
                    </a:lnTo>
                    <a:lnTo>
                      <a:pt x="175" y="122"/>
                    </a:lnTo>
                    <a:lnTo>
                      <a:pt x="175" y="130"/>
                    </a:lnTo>
                    <a:lnTo>
                      <a:pt x="173" y="134"/>
                    </a:lnTo>
                    <a:lnTo>
                      <a:pt x="175" y="136"/>
                    </a:lnTo>
                    <a:lnTo>
                      <a:pt x="175" y="143"/>
                    </a:lnTo>
                    <a:lnTo>
                      <a:pt x="175" y="150"/>
                    </a:lnTo>
                    <a:lnTo>
                      <a:pt x="173" y="154"/>
                    </a:lnTo>
                    <a:lnTo>
                      <a:pt x="173" y="161"/>
                    </a:lnTo>
                    <a:lnTo>
                      <a:pt x="173" y="167"/>
                    </a:lnTo>
                    <a:lnTo>
                      <a:pt x="172" y="172"/>
                    </a:lnTo>
                    <a:lnTo>
                      <a:pt x="172" y="175"/>
                    </a:lnTo>
                    <a:lnTo>
                      <a:pt x="173" y="178"/>
                    </a:lnTo>
                    <a:lnTo>
                      <a:pt x="172" y="178"/>
                    </a:lnTo>
                    <a:lnTo>
                      <a:pt x="170" y="176"/>
                    </a:lnTo>
                    <a:lnTo>
                      <a:pt x="166" y="175"/>
                    </a:lnTo>
                    <a:lnTo>
                      <a:pt x="162" y="171"/>
                    </a:lnTo>
                    <a:lnTo>
                      <a:pt x="158" y="174"/>
                    </a:lnTo>
                    <a:lnTo>
                      <a:pt x="154" y="175"/>
                    </a:lnTo>
                    <a:lnTo>
                      <a:pt x="145" y="179"/>
                    </a:lnTo>
                    <a:lnTo>
                      <a:pt x="142" y="180"/>
                    </a:lnTo>
                    <a:lnTo>
                      <a:pt x="141" y="178"/>
                    </a:lnTo>
                    <a:lnTo>
                      <a:pt x="141" y="174"/>
                    </a:lnTo>
                    <a:lnTo>
                      <a:pt x="141" y="167"/>
                    </a:lnTo>
                    <a:lnTo>
                      <a:pt x="142" y="163"/>
                    </a:lnTo>
                    <a:lnTo>
                      <a:pt x="136" y="162"/>
                    </a:lnTo>
                    <a:lnTo>
                      <a:pt x="133" y="162"/>
                    </a:lnTo>
                    <a:lnTo>
                      <a:pt x="132" y="162"/>
                    </a:lnTo>
                    <a:lnTo>
                      <a:pt x="132" y="161"/>
                    </a:lnTo>
                    <a:lnTo>
                      <a:pt x="132" y="157"/>
                    </a:lnTo>
                    <a:lnTo>
                      <a:pt x="135" y="153"/>
                    </a:lnTo>
                    <a:lnTo>
                      <a:pt x="138" y="148"/>
                    </a:lnTo>
                    <a:lnTo>
                      <a:pt x="142" y="145"/>
                    </a:lnTo>
                    <a:lnTo>
                      <a:pt x="149" y="144"/>
                    </a:lnTo>
                    <a:lnTo>
                      <a:pt x="153" y="143"/>
                    </a:lnTo>
                    <a:lnTo>
                      <a:pt x="154" y="140"/>
                    </a:lnTo>
                    <a:lnTo>
                      <a:pt x="154" y="139"/>
                    </a:lnTo>
                    <a:lnTo>
                      <a:pt x="153" y="136"/>
                    </a:lnTo>
                    <a:lnTo>
                      <a:pt x="149" y="134"/>
                    </a:lnTo>
                    <a:lnTo>
                      <a:pt x="142" y="131"/>
                    </a:lnTo>
                    <a:lnTo>
                      <a:pt x="135" y="127"/>
                    </a:lnTo>
                    <a:lnTo>
                      <a:pt x="132" y="126"/>
                    </a:lnTo>
                    <a:lnTo>
                      <a:pt x="129" y="125"/>
                    </a:lnTo>
                    <a:lnTo>
                      <a:pt x="128" y="126"/>
                    </a:lnTo>
                    <a:lnTo>
                      <a:pt x="127" y="128"/>
                    </a:lnTo>
                    <a:lnTo>
                      <a:pt x="128" y="130"/>
                    </a:lnTo>
                    <a:lnTo>
                      <a:pt x="128" y="131"/>
                    </a:lnTo>
                    <a:lnTo>
                      <a:pt x="131" y="132"/>
                    </a:lnTo>
                    <a:lnTo>
                      <a:pt x="132" y="134"/>
                    </a:lnTo>
                    <a:lnTo>
                      <a:pt x="133" y="132"/>
                    </a:lnTo>
                    <a:lnTo>
                      <a:pt x="136" y="132"/>
                    </a:lnTo>
                    <a:lnTo>
                      <a:pt x="137" y="134"/>
                    </a:lnTo>
                    <a:lnTo>
                      <a:pt x="136" y="140"/>
                    </a:lnTo>
                    <a:lnTo>
                      <a:pt x="133" y="145"/>
                    </a:lnTo>
                    <a:lnTo>
                      <a:pt x="131" y="148"/>
                    </a:lnTo>
                    <a:lnTo>
                      <a:pt x="129" y="149"/>
                    </a:lnTo>
                    <a:lnTo>
                      <a:pt x="128" y="153"/>
                    </a:lnTo>
                    <a:lnTo>
                      <a:pt x="126" y="157"/>
                    </a:lnTo>
                    <a:lnTo>
                      <a:pt x="123" y="161"/>
                    </a:lnTo>
                    <a:lnTo>
                      <a:pt x="120" y="163"/>
                    </a:lnTo>
                    <a:lnTo>
                      <a:pt x="118" y="165"/>
                    </a:lnTo>
                    <a:lnTo>
                      <a:pt x="116" y="166"/>
                    </a:lnTo>
                    <a:lnTo>
                      <a:pt x="114" y="171"/>
                    </a:lnTo>
                    <a:lnTo>
                      <a:pt x="109" y="175"/>
                    </a:lnTo>
                    <a:lnTo>
                      <a:pt x="106" y="178"/>
                    </a:lnTo>
                    <a:lnTo>
                      <a:pt x="103" y="180"/>
                    </a:lnTo>
                    <a:lnTo>
                      <a:pt x="102" y="182"/>
                    </a:lnTo>
                    <a:lnTo>
                      <a:pt x="101" y="180"/>
                    </a:lnTo>
                    <a:lnTo>
                      <a:pt x="100" y="178"/>
                    </a:lnTo>
                    <a:lnTo>
                      <a:pt x="98" y="175"/>
                    </a:lnTo>
                    <a:lnTo>
                      <a:pt x="97" y="175"/>
                    </a:lnTo>
                    <a:lnTo>
                      <a:pt x="93" y="175"/>
                    </a:lnTo>
                    <a:lnTo>
                      <a:pt x="91" y="175"/>
                    </a:lnTo>
                    <a:lnTo>
                      <a:pt x="85" y="175"/>
                    </a:lnTo>
                    <a:lnTo>
                      <a:pt x="80" y="176"/>
                    </a:lnTo>
                    <a:lnTo>
                      <a:pt x="75" y="178"/>
                    </a:lnTo>
                    <a:lnTo>
                      <a:pt x="74" y="178"/>
                    </a:lnTo>
                    <a:lnTo>
                      <a:pt x="72" y="178"/>
                    </a:lnTo>
                    <a:lnTo>
                      <a:pt x="72" y="175"/>
                    </a:lnTo>
                    <a:lnTo>
                      <a:pt x="74" y="171"/>
                    </a:lnTo>
                    <a:lnTo>
                      <a:pt x="75" y="166"/>
                    </a:lnTo>
                    <a:lnTo>
                      <a:pt x="79" y="161"/>
                    </a:lnTo>
                    <a:lnTo>
                      <a:pt x="81" y="156"/>
                    </a:lnTo>
                    <a:lnTo>
                      <a:pt x="80" y="153"/>
                    </a:lnTo>
                    <a:lnTo>
                      <a:pt x="78" y="150"/>
                    </a:lnTo>
                    <a:lnTo>
                      <a:pt x="75" y="149"/>
                    </a:lnTo>
                    <a:lnTo>
                      <a:pt x="74" y="149"/>
                    </a:lnTo>
                    <a:lnTo>
                      <a:pt x="75" y="147"/>
                    </a:lnTo>
                    <a:lnTo>
                      <a:pt x="78" y="145"/>
                    </a:lnTo>
                    <a:lnTo>
                      <a:pt x="83" y="143"/>
                    </a:lnTo>
                    <a:lnTo>
                      <a:pt x="87" y="143"/>
                    </a:lnTo>
                    <a:lnTo>
                      <a:pt x="92" y="144"/>
                    </a:lnTo>
                    <a:lnTo>
                      <a:pt x="96" y="147"/>
                    </a:lnTo>
                    <a:lnTo>
                      <a:pt x="101" y="149"/>
                    </a:lnTo>
                    <a:lnTo>
                      <a:pt x="103" y="150"/>
                    </a:lnTo>
                    <a:lnTo>
                      <a:pt x="106" y="150"/>
                    </a:lnTo>
                    <a:lnTo>
                      <a:pt x="109" y="148"/>
                    </a:lnTo>
                    <a:lnTo>
                      <a:pt x="110" y="147"/>
                    </a:lnTo>
                    <a:lnTo>
                      <a:pt x="111" y="144"/>
                    </a:lnTo>
                    <a:lnTo>
                      <a:pt x="110" y="140"/>
                    </a:lnTo>
                    <a:lnTo>
                      <a:pt x="106" y="135"/>
                    </a:lnTo>
                    <a:lnTo>
                      <a:pt x="102" y="127"/>
                    </a:lnTo>
                    <a:lnTo>
                      <a:pt x="101" y="121"/>
                    </a:lnTo>
                    <a:lnTo>
                      <a:pt x="101" y="115"/>
                    </a:lnTo>
                    <a:lnTo>
                      <a:pt x="103" y="110"/>
                    </a:lnTo>
                    <a:lnTo>
                      <a:pt x="105" y="109"/>
                    </a:lnTo>
                    <a:lnTo>
                      <a:pt x="103" y="108"/>
                    </a:lnTo>
                    <a:lnTo>
                      <a:pt x="101" y="106"/>
                    </a:lnTo>
                    <a:lnTo>
                      <a:pt x="94" y="109"/>
                    </a:lnTo>
                    <a:lnTo>
                      <a:pt x="88" y="112"/>
                    </a:lnTo>
                    <a:lnTo>
                      <a:pt x="87" y="114"/>
                    </a:lnTo>
                    <a:lnTo>
                      <a:pt x="87" y="115"/>
                    </a:lnTo>
                    <a:lnTo>
                      <a:pt x="88" y="117"/>
                    </a:lnTo>
                    <a:lnTo>
                      <a:pt x="89" y="118"/>
                    </a:lnTo>
                    <a:lnTo>
                      <a:pt x="88" y="119"/>
                    </a:lnTo>
                    <a:lnTo>
                      <a:pt x="85" y="123"/>
                    </a:lnTo>
                    <a:lnTo>
                      <a:pt x="78" y="131"/>
                    </a:lnTo>
                    <a:lnTo>
                      <a:pt x="76" y="132"/>
                    </a:lnTo>
                    <a:lnTo>
                      <a:pt x="75" y="135"/>
                    </a:lnTo>
                    <a:lnTo>
                      <a:pt x="71" y="139"/>
                    </a:lnTo>
                    <a:lnTo>
                      <a:pt x="67" y="143"/>
                    </a:lnTo>
                    <a:lnTo>
                      <a:pt x="65" y="145"/>
                    </a:lnTo>
                    <a:lnTo>
                      <a:pt x="63" y="148"/>
                    </a:lnTo>
                    <a:lnTo>
                      <a:pt x="57" y="156"/>
                    </a:lnTo>
                    <a:lnTo>
                      <a:pt x="53" y="161"/>
                    </a:lnTo>
                    <a:lnTo>
                      <a:pt x="50" y="165"/>
                    </a:lnTo>
                    <a:lnTo>
                      <a:pt x="48" y="171"/>
                    </a:lnTo>
                    <a:lnTo>
                      <a:pt x="45" y="176"/>
                    </a:lnTo>
                    <a:lnTo>
                      <a:pt x="45" y="178"/>
                    </a:lnTo>
                    <a:lnTo>
                      <a:pt x="44" y="176"/>
                    </a:lnTo>
                    <a:lnTo>
                      <a:pt x="39" y="172"/>
                    </a:lnTo>
                    <a:lnTo>
                      <a:pt x="36" y="170"/>
                    </a:lnTo>
                    <a:lnTo>
                      <a:pt x="33" y="171"/>
                    </a:lnTo>
                    <a:lnTo>
                      <a:pt x="28" y="172"/>
                    </a:lnTo>
                    <a:lnTo>
                      <a:pt x="23" y="174"/>
                    </a:lnTo>
                    <a:lnTo>
                      <a:pt x="17" y="176"/>
                    </a:lnTo>
                    <a:lnTo>
                      <a:pt x="13" y="179"/>
                    </a:lnTo>
                    <a:lnTo>
                      <a:pt x="11" y="180"/>
                    </a:lnTo>
                    <a:lnTo>
                      <a:pt x="11" y="179"/>
                    </a:lnTo>
                    <a:lnTo>
                      <a:pt x="11" y="176"/>
                    </a:lnTo>
                    <a:lnTo>
                      <a:pt x="11" y="172"/>
                    </a:lnTo>
                    <a:lnTo>
                      <a:pt x="14" y="166"/>
                    </a:lnTo>
                    <a:lnTo>
                      <a:pt x="15" y="161"/>
                    </a:lnTo>
                    <a:lnTo>
                      <a:pt x="18" y="156"/>
                    </a:lnTo>
                    <a:lnTo>
                      <a:pt x="19" y="153"/>
                    </a:lnTo>
                    <a:lnTo>
                      <a:pt x="18" y="150"/>
                    </a:lnTo>
                    <a:lnTo>
                      <a:pt x="17" y="148"/>
                    </a:lnTo>
                    <a:lnTo>
                      <a:pt x="14" y="147"/>
                    </a:lnTo>
                    <a:lnTo>
                      <a:pt x="10" y="145"/>
                    </a:lnTo>
                    <a:lnTo>
                      <a:pt x="9" y="144"/>
                    </a:lnTo>
                    <a:lnTo>
                      <a:pt x="9" y="143"/>
                    </a:lnTo>
                    <a:lnTo>
                      <a:pt x="11" y="140"/>
                    </a:lnTo>
                    <a:lnTo>
                      <a:pt x="17" y="136"/>
                    </a:lnTo>
                    <a:lnTo>
                      <a:pt x="22" y="136"/>
                    </a:lnTo>
                    <a:lnTo>
                      <a:pt x="30" y="137"/>
                    </a:lnTo>
                    <a:lnTo>
                      <a:pt x="33" y="139"/>
                    </a:lnTo>
                    <a:lnTo>
                      <a:pt x="37" y="140"/>
                    </a:lnTo>
                    <a:lnTo>
                      <a:pt x="40" y="139"/>
                    </a:lnTo>
                    <a:lnTo>
                      <a:pt x="44" y="137"/>
                    </a:lnTo>
                    <a:lnTo>
                      <a:pt x="50" y="128"/>
                    </a:lnTo>
                    <a:lnTo>
                      <a:pt x="53" y="123"/>
                    </a:lnTo>
                    <a:lnTo>
                      <a:pt x="53" y="119"/>
                    </a:lnTo>
                    <a:lnTo>
                      <a:pt x="53" y="117"/>
                    </a:lnTo>
                    <a:lnTo>
                      <a:pt x="52" y="114"/>
                    </a:lnTo>
                    <a:lnTo>
                      <a:pt x="50" y="113"/>
                    </a:lnTo>
                    <a:lnTo>
                      <a:pt x="48" y="113"/>
                    </a:lnTo>
                    <a:lnTo>
                      <a:pt x="44" y="113"/>
                    </a:lnTo>
                    <a:lnTo>
                      <a:pt x="40" y="115"/>
                    </a:lnTo>
                    <a:lnTo>
                      <a:pt x="39" y="118"/>
                    </a:lnTo>
                    <a:lnTo>
                      <a:pt x="37" y="122"/>
                    </a:lnTo>
                    <a:lnTo>
                      <a:pt x="37" y="123"/>
                    </a:lnTo>
                    <a:lnTo>
                      <a:pt x="37" y="125"/>
                    </a:lnTo>
                    <a:lnTo>
                      <a:pt x="37" y="126"/>
                    </a:lnTo>
                    <a:lnTo>
                      <a:pt x="36" y="126"/>
                    </a:lnTo>
                    <a:lnTo>
                      <a:pt x="33" y="125"/>
                    </a:lnTo>
                    <a:lnTo>
                      <a:pt x="31" y="121"/>
                    </a:lnTo>
                    <a:lnTo>
                      <a:pt x="26" y="115"/>
                    </a:lnTo>
                    <a:lnTo>
                      <a:pt x="21" y="108"/>
                    </a:lnTo>
                    <a:lnTo>
                      <a:pt x="19" y="105"/>
                    </a:lnTo>
                    <a:lnTo>
                      <a:pt x="19" y="101"/>
                    </a:lnTo>
                    <a:lnTo>
                      <a:pt x="14" y="92"/>
                    </a:lnTo>
                    <a:lnTo>
                      <a:pt x="13" y="88"/>
                    </a:lnTo>
                    <a:lnTo>
                      <a:pt x="13" y="86"/>
                    </a:lnTo>
                    <a:lnTo>
                      <a:pt x="13" y="82"/>
                    </a:lnTo>
                    <a:lnTo>
                      <a:pt x="9" y="75"/>
                    </a:lnTo>
                    <a:lnTo>
                      <a:pt x="8" y="70"/>
                    </a:lnTo>
                    <a:lnTo>
                      <a:pt x="9" y="65"/>
                    </a:lnTo>
                    <a:lnTo>
                      <a:pt x="6" y="62"/>
                    </a:lnTo>
                    <a:lnTo>
                      <a:pt x="5" y="58"/>
                    </a:lnTo>
                    <a:lnTo>
                      <a:pt x="5" y="55"/>
                    </a:lnTo>
                    <a:lnTo>
                      <a:pt x="1" y="49"/>
                    </a:lnTo>
                    <a:lnTo>
                      <a:pt x="0" y="45"/>
                    </a:lnTo>
                    <a:lnTo>
                      <a:pt x="1" y="43"/>
                    </a:lnTo>
                    <a:lnTo>
                      <a:pt x="6" y="42"/>
                    </a:lnTo>
                    <a:lnTo>
                      <a:pt x="8" y="42"/>
                    </a:lnTo>
                    <a:lnTo>
                      <a:pt x="8" y="38"/>
                    </a:lnTo>
                    <a:lnTo>
                      <a:pt x="8" y="34"/>
                    </a:lnTo>
                    <a:lnTo>
                      <a:pt x="9" y="27"/>
                    </a:lnTo>
                    <a:lnTo>
                      <a:pt x="9" y="22"/>
                    </a:lnTo>
                    <a:lnTo>
                      <a:pt x="9" y="16"/>
                    </a:lnTo>
                    <a:lnTo>
                      <a:pt x="6" y="12"/>
                    </a:lnTo>
                    <a:lnTo>
                      <a:pt x="5" y="11"/>
                    </a:lnTo>
                    <a:lnTo>
                      <a:pt x="8" y="9"/>
                    </a:lnTo>
                    <a:lnTo>
                      <a:pt x="9" y="9"/>
                    </a:lnTo>
                    <a:lnTo>
                      <a:pt x="18" y="16"/>
                    </a:lnTo>
                    <a:lnTo>
                      <a:pt x="26" y="22"/>
                    </a:lnTo>
                    <a:lnTo>
                      <a:pt x="27" y="26"/>
                    </a:lnTo>
                    <a:lnTo>
                      <a:pt x="30" y="30"/>
                    </a:lnTo>
                    <a:lnTo>
                      <a:pt x="31" y="40"/>
                    </a:lnTo>
                    <a:lnTo>
                      <a:pt x="35" y="43"/>
                    </a:lnTo>
                    <a:lnTo>
                      <a:pt x="36" y="45"/>
                    </a:lnTo>
                    <a:lnTo>
                      <a:pt x="37" y="49"/>
                    </a:lnTo>
                    <a:lnTo>
                      <a:pt x="39" y="53"/>
                    </a:lnTo>
                    <a:lnTo>
                      <a:pt x="37" y="58"/>
                    </a:lnTo>
                    <a:lnTo>
                      <a:pt x="35" y="64"/>
                    </a:lnTo>
                    <a:lnTo>
                      <a:pt x="31" y="69"/>
                    </a:lnTo>
                    <a:lnTo>
                      <a:pt x="31" y="71"/>
                    </a:lnTo>
                    <a:lnTo>
                      <a:pt x="30" y="74"/>
                    </a:lnTo>
                    <a:lnTo>
                      <a:pt x="31" y="79"/>
                    </a:lnTo>
                    <a:lnTo>
                      <a:pt x="33" y="84"/>
                    </a:lnTo>
                    <a:lnTo>
                      <a:pt x="37" y="90"/>
                    </a:lnTo>
                    <a:lnTo>
                      <a:pt x="39" y="91"/>
                    </a:lnTo>
                    <a:lnTo>
                      <a:pt x="41" y="91"/>
                    </a:lnTo>
                    <a:lnTo>
                      <a:pt x="44" y="90"/>
                    </a:lnTo>
                    <a:lnTo>
                      <a:pt x="46" y="86"/>
                    </a:lnTo>
                    <a:lnTo>
                      <a:pt x="49" y="80"/>
                    </a:lnTo>
                    <a:lnTo>
                      <a:pt x="49" y="74"/>
                    </a:lnTo>
                    <a:lnTo>
                      <a:pt x="49" y="73"/>
                    </a:lnTo>
                    <a:lnTo>
                      <a:pt x="49" y="69"/>
                    </a:lnTo>
                    <a:lnTo>
                      <a:pt x="50" y="64"/>
                    </a:lnTo>
                    <a:lnTo>
                      <a:pt x="50" y="60"/>
                    </a:lnTo>
                    <a:lnTo>
                      <a:pt x="50" y="55"/>
                    </a:lnTo>
                    <a:lnTo>
                      <a:pt x="50" y="53"/>
                    </a:lnTo>
                    <a:lnTo>
                      <a:pt x="50" y="51"/>
                    </a:lnTo>
                    <a:lnTo>
                      <a:pt x="45" y="45"/>
                    </a:lnTo>
                    <a:lnTo>
                      <a:pt x="39" y="36"/>
                    </a:lnTo>
                    <a:lnTo>
                      <a:pt x="37" y="33"/>
                    </a:lnTo>
                    <a:lnTo>
                      <a:pt x="36" y="29"/>
                    </a:lnTo>
                    <a:lnTo>
                      <a:pt x="37" y="26"/>
                    </a:lnTo>
                    <a:lnTo>
                      <a:pt x="39" y="23"/>
                    </a:lnTo>
                    <a:lnTo>
                      <a:pt x="41" y="21"/>
                    </a:lnTo>
                    <a:lnTo>
                      <a:pt x="45" y="21"/>
                    </a:lnTo>
                    <a:lnTo>
                      <a:pt x="49" y="21"/>
                    </a:lnTo>
                    <a:lnTo>
                      <a:pt x="49" y="20"/>
                    </a:lnTo>
                    <a:lnTo>
                      <a:pt x="49" y="16"/>
                    </a:lnTo>
                    <a:lnTo>
                      <a:pt x="50" y="11"/>
                    </a:lnTo>
                    <a:lnTo>
                      <a:pt x="50" y="8"/>
                    </a:lnTo>
                    <a:lnTo>
                      <a:pt x="52" y="7"/>
                    </a:lnTo>
                    <a:lnTo>
                      <a:pt x="53" y="7"/>
                    </a:lnTo>
                    <a:lnTo>
                      <a:pt x="57" y="9"/>
                    </a:lnTo>
                    <a:lnTo>
                      <a:pt x="59" y="12"/>
                    </a:lnTo>
                    <a:lnTo>
                      <a:pt x="61" y="13"/>
                    </a:lnTo>
                    <a:lnTo>
                      <a:pt x="62" y="11"/>
                    </a:lnTo>
                    <a:lnTo>
                      <a:pt x="63" y="8"/>
                    </a:lnTo>
                    <a:lnTo>
                      <a:pt x="66" y="5"/>
                    </a:lnTo>
                    <a:lnTo>
                      <a:pt x="67" y="3"/>
                    </a:lnTo>
                    <a:lnTo>
                      <a:pt x="68" y="1"/>
                    </a:lnTo>
                    <a:lnTo>
                      <a:pt x="70" y="0"/>
                    </a:lnTo>
                    <a:lnTo>
                      <a:pt x="71" y="3"/>
                    </a:lnTo>
                    <a:lnTo>
                      <a:pt x="72" y="4"/>
                    </a:lnTo>
                    <a:lnTo>
                      <a:pt x="75" y="7"/>
                    </a:lnTo>
                    <a:lnTo>
                      <a:pt x="78" y="9"/>
                    </a:lnTo>
                    <a:lnTo>
                      <a:pt x="79" y="13"/>
                    </a:lnTo>
                    <a:lnTo>
                      <a:pt x="81" y="11"/>
                    </a:lnTo>
                    <a:lnTo>
                      <a:pt x="84" y="9"/>
                    </a:lnTo>
                    <a:lnTo>
                      <a:pt x="87" y="8"/>
                    </a:lnTo>
                    <a:lnTo>
                      <a:pt x="87" y="9"/>
                    </a:lnTo>
                    <a:lnTo>
                      <a:pt x="88" y="12"/>
                    </a:lnTo>
                    <a:lnTo>
                      <a:pt x="91" y="16"/>
                    </a:lnTo>
                    <a:lnTo>
                      <a:pt x="91" y="18"/>
                    </a:lnTo>
                    <a:lnTo>
                      <a:pt x="91" y="20"/>
                    </a:lnTo>
                    <a:lnTo>
                      <a:pt x="91" y="21"/>
                    </a:lnTo>
                    <a:lnTo>
                      <a:pt x="94" y="22"/>
                    </a:lnTo>
                    <a:lnTo>
                      <a:pt x="97" y="25"/>
                    </a:lnTo>
                    <a:lnTo>
                      <a:pt x="98" y="27"/>
                    </a:lnTo>
                    <a:lnTo>
                      <a:pt x="98" y="33"/>
                    </a:lnTo>
                    <a:lnTo>
                      <a:pt x="97" y="39"/>
                    </a:lnTo>
                    <a:lnTo>
                      <a:pt x="92" y="47"/>
                    </a:lnTo>
                    <a:lnTo>
                      <a:pt x="89" y="51"/>
                    </a:lnTo>
                    <a:lnTo>
                      <a:pt x="89" y="53"/>
                    </a:lnTo>
                    <a:lnTo>
                      <a:pt x="89" y="58"/>
                    </a:lnTo>
                    <a:lnTo>
                      <a:pt x="91" y="62"/>
                    </a:lnTo>
                    <a:lnTo>
                      <a:pt x="92" y="65"/>
                    </a:lnTo>
                    <a:lnTo>
                      <a:pt x="96" y="68"/>
                    </a:lnTo>
                    <a:lnTo>
                      <a:pt x="98" y="70"/>
                    </a:lnTo>
                    <a:lnTo>
                      <a:pt x="102" y="71"/>
                    </a:lnTo>
                    <a:lnTo>
                      <a:pt x="113" y="73"/>
                    </a:lnTo>
                    <a:lnTo>
                      <a:pt x="124" y="74"/>
                    </a:lnTo>
                    <a:lnTo>
                      <a:pt x="133" y="74"/>
                    </a:lnTo>
                    <a:lnTo>
                      <a:pt x="142" y="77"/>
                    </a:lnTo>
                    <a:lnTo>
                      <a:pt x="151" y="79"/>
                    </a:lnTo>
                    <a:lnTo>
                      <a:pt x="155" y="79"/>
                    </a:lnTo>
                    <a:lnTo>
                      <a:pt x="158" y="79"/>
                    </a:lnTo>
                    <a:lnTo>
                      <a:pt x="159" y="78"/>
                    </a:lnTo>
                    <a:lnTo>
                      <a:pt x="158" y="75"/>
                    </a:lnTo>
                    <a:lnTo>
                      <a:pt x="155" y="74"/>
                    </a:lnTo>
                    <a:lnTo>
                      <a:pt x="141" y="69"/>
                    </a:lnTo>
                    <a:lnTo>
                      <a:pt x="131" y="66"/>
                    </a:lnTo>
                    <a:lnTo>
                      <a:pt x="123" y="62"/>
                    </a:lnTo>
                    <a:lnTo>
                      <a:pt x="116" y="58"/>
                    </a:lnTo>
                    <a:lnTo>
                      <a:pt x="110" y="55"/>
                    </a:lnTo>
                    <a:lnTo>
                      <a:pt x="106" y="49"/>
                    </a:lnTo>
                    <a:lnTo>
                      <a:pt x="103" y="44"/>
                    </a:lnTo>
                    <a:lnTo>
                      <a:pt x="102" y="38"/>
                    </a:lnTo>
                    <a:lnTo>
                      <a:pt x="101" y="31"/>
                    </a:lnTo>
                    <a:lnTo>
                      <a:pt x="102" y="26"/>
                    </a:lnTo>
                    <a:lnTo>
                      <a:pt x="103" y="21"/>
                    </a:lnTo>
                    <a:lnTo>
                      <a:pt x="106" y="17"/>
                    </a:lnTo>
                    <a:lnTo>
                      <a:pt x="109" y="13"/>
                    </a:lnTo>
                    <a:lnTo>
                      <a:pt x="113" y="11"/>
                    </a:lnTo>
                    <a:lnTo>
                      <a:pt x="118" y="8"/>
                    </a:lnTo>
                    <a:lnTo>
                      <a:pt x="123" y="7"/>
                    </a:lnTo>
                    <a:lnTo>
                      <a:pt x="128" y="7"/>
                    </a:lnTo>
                    <a:lnTo>
                      <a:pt x="137" y="7"/>
                    </a:lnTo>
                    <a:lnTo>
                      <a:pt x="145" y="9"/>
                    </a:lnTo>
                    <a:lnTo>
                      <a:pt x="153" y="12"/>
                    </a:lnTo>
                    <a:lnTo>
                      <a:pt x="157" y="12"/>
                    </a:lnTo>
                    <a:lnTo>
                      <a:pt x="158" y="12"/>
                    </a:lnTo>
                    <a:lnTo>
                      <a:pt x="159" y="11"/>
                    </a:lnTo>
                    <a:lnTo>
                      <a:pt x="159" y="7"/>
                    </a:lnTo>
                    <a:lnTo>
                      <a:pt x="161" y="4"/>
                    </a:lnTo>
                    <a:lnTo>
                      <a:pt x="162" y="3"/>
                    </a:lnTo>
                    <a:lnTo>
                      <a:pt x="166" y="5"/>
                    </a:lnTo>
                    <a:lnTo>
                      <a:pt x="170" y="9"/>
                    </a:lnTo>
                    <a:lnTo>
                      <a:pt x="173" y="16"/>
                    </a:lnTo>
                    <a:lnTo>
                      <a:pt x="173" y="21"/>
                    </a:lnTo>
                    <a:lnTo>
                      <a:pt x="173" y="23"/>
                    </a:lnTo>
                    <a:lnTo>
                      <a:pt x="172" y="26"/>
                    </a:lnTo>
                    <a:lnTo>
                      <a:pt x="168" y="30"/>
                    </a:lnTo>
                    <a:lnTo>
                      <a:pt x="166" y="34"/>
                    </a:lnTo>
                    <a:lnTo>
                      <a:pt x="162" y="36"/>
                    </a:lnTo>
                    <a:lnTo>
                      <a:pt x="158" y="38"/>
                    </a:lnTo>
                    <a:lnTo>
                      <a:pt x="153" y="38"/>
                    </a:lnTo>
                    <a:lnTo>
                      <a:pt x="149" y="38"/>
                    </a:lnTo>
                    <a:lnTo>
                      <a:pt x="144" y="36"/>
                    </a:lnTo>
                    <a:lnTo>
                      <a:pt x="129" y="29"/>
                    </a:lnTo>
                    <a:lnTo>
                      <a:pt x="126" y="26"/>
                    </a:lnTo>
                    <a:lnTo>
                      <a:pt x="122" y="26"/>
                    </a:lnTo>
                    <a:lnTo>
                      <a:pt x="118" y="27"/>
                    </a:lnTo>
                    <a:lnTo>
                      <a:pt x="116" y="29"/>
                    </a:lnTo>
                    <a:lnTo>
                      <a:pt x="116" y="30"/>
                    </a:lnTo>
                    <a:lnTo>
                      <a:pt x="116" y="33"/>
                    </a:lnTo>
                    <a:lnTo>
                      <a:pt x="118" y="34"/>
                    </a:lnTo>
                    <a:lnTo>
                      <a:pt x="123" y="36"/>
                    </a:lnTo>
                    <a:lnTo>
                      <a:pt x="132" y="39"/>
                    </a:lnTo>
                    <a:lnTo>
                      <a:pt x="136" y="43"/>
                    </a:lnTo>
                    <a:lnTo>
                      <a:pt x="146" y="45"/>
                    </a:lnTo>
                    <a:lnTo>
                      <a:pt x="154" y="49"/>
                    </a:lnTo>
                    <a:lnTo>
                      <a:pt x="164" y="55"/>
                    </a:lnTo>
                    <a:lnTo>
                      <a:pt x="171" y="61"/>
                    </a:lnTo>
                    <a:lnTo>
                      <a:pt x="173" y="64"/>
                    </a:lnTo>
                    <a:lnTo>
                      <a:pt x="176" y="68"/>
                    </a:lnTo>
                    <a:lnTo>
                      <a:pt x="177" y="73"/>
                    </a:lnTo>
                    <a:lnTo>
                      <a:pt x="177" y="77"/>
                    </a:lnTo>
                    <a:lnTo>
                      <a:pt x="176" y="84"/>
                    </a:lnTo>
                    <a:lnTo>
                      <a:pt x="172" y="91"/>
                    </a:lnTo>
                    <a:lnTo>
                      <a:pt x="167" y="95"/>
                    </a:lnTo>
                    <a:lnTo>
                      <a:pt x="159" y="96"/>
                    </a:lnTo>
                    <a:lnTo>
                      <a:pt x="151"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96" name="Freeform 324"/>
              <p:cNvSpPr>
                <a:spLocks/>
              </p:cNvSpPr>
              <p:nvPr userDrawn="1"/>
            </p:nvSpPr>
            <p:spPr bwMode="auto">
              <a:xfrm>
                <a:off x="247" y="170"/>
                <a:ext cx="59" cy="61"/>
              </a:xfrm>
              <a:custGeom>
                <a:avLst/>
                <a:gdLst>
                  <a:gd name="T0" fmla="*/ 0 w 177"/>
                  <a:gd name="T1" fmla="*/ 0 h 182"/>
                  <a:gd name="T2" fmla="*/ 0 w 177"/>
                  <a:gd name="T3" fmla="*/ 0 h 182"/>
                  <a:gd name="T4" fmla="*/ 0 w 177"/>
                  <a:gd name="T5" fmla="*/ 0 h 182"/>
                  <a:gd name="T6" fmla="*/ 0 w 177"/>
                  <a:gd name="T7" fmla="*/ 0 h 182"/>
                  <a:gd name="T8" fmla="*/ 0 w 177"/>
                  <a:gd name="T9" fmla="*/ 0 h 182"/>
                  <a:gd name="T10" fmla="*/ 0 w 177"/>
                  <a:gd name="T11" fmla="*/ 0 h 182"/>
                  <a:gd name="T12" fmla="*/ 0 w 177"/>
                  <a:gd name="T13" fmla="*/ 0 h 182"/>
                  <a:gd name="T14" fmla="*/ 0 w 177"/>
                  <a:gd name="T15" fmla="*/ 0 h 182"/>
                  <a:gd name="T16" fmla="*/ 0 w 177"/>
                  <a:gd name="T17" fmla="*/ 0 h 182"/>
                  <a:gd name="T18" fmla="*/ 0 w 177"/>
                  <a:gd name="T19" fmla="*/ 0 h 182"/>
                  <a:gd name="T20" fmla="*/ 0 w 177"/>
                  <a:gd name="T21" fmla="*/ 0 h 182"/>
                  <a:gd name="T22" fmla="*/ 0 w 177"/>
                  <a:gd name="T23" fmla="*/ 0 h 182"/>
                  <a:gd name="T24" fmla="*/ 0 w 177"/>
                  <a:gd name="T25" fmla="*/ 0 h 182"/>
                  <a:gd name="T26" fmla="*/ 0 w 177"/>
                  <a:gd name="T27" fmla="*/ 0 h 182"/>
                  <a:gd name="T28" fmla="*/ 0 w 177"/>
                  <a:gd name="T29" fmla="*/ 0 h 182"/>
                  <a:gd name="T30" fmla="*/ 0 w 177"/>
                  <a:gd name="T31" fmla="*/ 0 h 182"/>
                  <a:gd name="T32" fmla="*/ 0 w 177"/>
                  <a:gd name="T33" fmla="*/ 0 h 182"/>
                  <a:gd name="T34" fmla="*/ 0 w 177"/>
                  <a:gd name="T35" fmla="*/ 0 h 182"/>
                  <a:gd name="T36" fmla="*/ 0 w 177"/>
                  <a:gd name="T37" fmla="*/ 0 h 182"/>
                  <a:gd name="T38" fmla="*/ 0 w 177"/>
                  <a:gd name="T39" fmla="*/ 0 h 182"/>
                  <a:gd name="T40" fmla="*/ 0 w 177"/>
                  <a:gd name="T41" fmla="*/ 0 h 182"/>
                  <a:gd name="T42" fmla="*/ 0 w 177"/>
                  <a:gd name="T43" fmla="*/ 0 h 182"/>
                  <a:gd name="T44" fmla="*/ 0 w 177"/>
                  <a:gd name="T45" fmla="*/ 0 h 182"/>
                  <a:gd name="T46" fmla="*/ 0 w 177"/>
                  <a:gd name="T47" fmla="*/ 0 h 182"/>
                  <a:gd name="T48" fmla="*/ 0 w 177"/>
                  <a:gd name="T49" fmla="*/ 0 h 182"/>
                  <a:gd name="T50" fmla="*/ 0 w 177"/>
                  <a:gd name="T51" fmla="*/ 0 h 182"/>
                  <a:gd name="T52" fmla="*/ 0 w 177"/>
                  <a:gd name="T53" fmla="*/ 0 h 182"/>
                  <a:gd name="T54" fmla="*/ 0 w 177"/>
                  <a:gd name="T55" fmla="*/ 0 h 182"/>
                  <a:gd name="T56" fmla="*/ 0 w 177"/>
                  <a:gd name="T57" fmla="*/ 0 h 182"/>
                  <a:gd name="T58" fmla="*/ 0 w 177"/>
                  <a:gd name="T59" fmla="*/ 0 h 182"/>
                  <a:gd name="T60" fmla="*/ 0 w 177"/>
                  <a:gd name="T61" fmla="*/ 0 h 182"/>
                  <a:gd name="T62" fmla="*/ 0 w 177"/>
                  <a:gd name="T63" fmla="*/ 0 h 182"/>
                  <a:gd name="T64" fmla="*/ 0 w 177"/>
                  <a:gd name="T65" fmla="*/ 0 h 182"/>
                  <a:gd name="T66" fmla="*/ 0 w 177"/>
                  <a:gd name="T67" fmla="*/ 0 h 182"/>
                  <a:gd name="T68" fmla="*/ 0 w 177"/>
                  <a:gd name="T69" fmla="*/ 0 h 182"/>
                  <a:gd name="T70" fmla="*/ 0 w 177"/>
                  <a:gd name="T71" fmla="*/ 0 h 182"/>
                  <a:gd name="T72" fmla="*/ 0 w 177"/>
                  <a:gd name="T73" fmla="*/ 0 h 182"/>
                  <a:gd name="T74" fmla="*/ 0 w 177"/>
                  <a:gd name="T75" fmla="*/ 0 h 182"/>
                  <a:gd name="T76" fmla="*/ 0 w 177"/>
                  <a:gd name="T77" fmla="*/ 0 h 182"/>
                  <a:gd name="T78" fmla="*/ 0 w 177"/>
                  <a:gd name="T79" fmla="*/ 0 h 182"/>
                  <a:gd name="T80" fmla="*/ 0 w 177"/>
                  <a:gd name="T81" fmla="*/ 0 h 182"/>
                  <a:gd name="T82" fmla="*/ 0 w 177"/>
                  <a:gd name="T83" fmla="*/ 0 h 182"/>
                  <a:gd name="T84" fmla="*/ 0 w 177"/>
                  <a:gd name="T85" fmla="*/ 0 h 182"/>
                  <a:gd name="T86" fmla="*/ 0 w 177"/>
                  <a:gd name="T87" fmla="*/ 0 h 182"/>
                  <a:gd name="T88" fmla="*/ 0 w 177"/>
                  <a:gd name="T89" fmla="*/ 0 h 182"/>
                  <a:gd name="T90" fmla="*/ 0 w 177"/>
                  <a:gd name="T91" fmla="*/ 0 h 182"/>
                  <a:gd name="T92" fmla="*/ 0 w 177"/>
                  <a:gd name="T93" fmla="*/ 0 h 182"/>
                  <a:gd name="T94" fmla="*/ 0 w 177"/>
                  <a:gd name="T95" fmla="*/ 0 h 182"/>
                  <a:gd name="T96" fmla="*/ 0 w 177"/>
                  <a:gd name="T97" fmla="*/ 0 h 182"/>
                  <a:gd name="T98" fmla="*/ 0 w 177"/>
                  <a:gd name="T99" fmla="*/ 0 h 182"/>
                  <a:gd name="T100" fmla="*/ 0 w 177"/>
                  <a:gd name="T101" fmla="*/ 0 h 182"/>
                  <a:gd name="T102" fmla="*/ 0 w 177"/>
                  <a:gd name="T103" fmla="*/ 0 h 182"/>
                  <a:gd name="T104" fmla="*/ 0 w 177"/>
                  <a:gd name="T105" fmla="*/ 0 h 182"/>
                  <a:gd name="T106" fmla="*/ 0 w 177"/>
                  <a:gd name="T107" fmla="*/ 0 h 182"/>
                  <a:gd name="T108" fmla="*/ 0 w 177"/>
                  <a:gd name="T109" fmla="*/ 0 h 182"/>
                  <a:gd name="T110" fmla="*/ 0 w 177"/>
                  <a:gd name="T111" fmla="*/ 0 h 182"/>
                  <a:gd name="T112" fmla="*/ 0 w 177"/>
                  <a:gd name="T113" fmla="*/ 0 h 182"/>
                  <a:gd name="T114" fmla="*/ 0 w 177"/>
                  <a:gd name="T115" fmla="*/ 0 h 182"/>
                  <a:gd name="T116" fmla="*/ 0 w 177"/>
                  <a:gd name="T117" fmla="*/ 0 h 182"/>
                  <a:gd name="T118" fmla="*/ 0 w 177"/>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7" h="182">
                    <a:moveTo>
                      <a:pt x="151" y="95"/>
                    </a:moveTo>
                    <a:lnTo>
                      <a:pt x="151" y="97"/>
                    </a:lnTo>
                    <a:lnTo>
                      <a:pt x="153" y="102"/>
                    </a:lnTo>
                    <a:lnTo>
                      <a:pt x="155" y="109"/>
                    </a:lnTo>
                    <a:lnTo>
                      <a:pt x="157" y="113"/>
                    </a:lnTo>
                    <a:lnTo>
                      <a:pt x="159" y="114"/>
                    </a:lnTo>
                    <a:lnTo>
                      <a:pt x="162" y="115"/>
                    </a:lnTo>
                    <a:lnTo>
                      <a:pt x="166" y="114"/>
                    </a:lnTo>
                    <a:lnTo>
                      <a:pt x="167" y="112"/>
                    </a:lnTo>
                    <a:lnTo>
                      <a:pt x="168" y="108"/>
                    </a:lnTo>
                    <a:lnTo>
                      <a:pt x="171" y="106"/>
                    </a:lnTo>
                    <a:lnTo>
                      <a:pt x="171" y="108"/>
                    </a:lnTo>
                    <a:lnTo>
                      <a:pt x="172" y="109"/>
                    </a:lnTo>
                    <a:lnTo>
                      <a:pt x="173" y="113"/>
                    </a:lnTo>
                    <a:lnTo>
                      <a:pt x="175" y="122"/>
                    </a:lnTo>
                    <a:lnTo>
                      <a:pt x="175" y="130"/>
                    </a:lnTo>
                    <a:lnTo>
                      <a:pt x="173" y="134"/>
                    </a:lnTo>
                    <a:lnTo>
                      <a:pt x="175" y="136"/>
                    </a:lnTo>
                    <a:lnTo>
                      <a:pt x="175" y="143"/>
                    </a:lnTo>
                    <a:lnTo>
                      <a:pt x="175" y="150"/>
                    </a:lnTo>
                    <a:lnTo>
                      <a:pt x="173" y="154"/>
                    </a:lnTo>
                    <a:lnTo>
                      <a:pt x="173" y="161"/>
                    </a:lnTo>
                    <a:lnTo>
                      <a:pt x="173" y="167"/>
                    </a:lnTo>
                    <a:lnTo>
                      <a:pt x="172" y="172"/>
                    </a:lnTo>
                    <a:lnTo>
                      <a:pt x="172" y="175"/>
                    </a:lnTo>
                    <a:lnTo>
                      <a:pt x="173" y="178"/>
                    </a:lnTo>
                    <a:lnTo>
                      <a:pt x="172" y="178"/>
                    </a:lnTo>
                    <a:lnTo>
                      <a:pt x="170" y="176"/>
                    </a:lnTo>
                    <a:lnTo>
                      <a:pt x="166" y="175"/>
                    </a:lnTo>
                    <a:lnTo>
                      <a:pt x="162" y="171"/>
                    </a:lnTo>
                    <a:lnTo>
                      <a:pt x="158" y="174"/>
                    </a:lnTo>
                    <a:lnTo>
                      <a:pt x="154" y="175"/>
                    </a:lnTo>
                    <a:lnTo>
                      <a:pt x="145" y="179"/>
                    </a:lnTo>
                    <a:lnTo>
                      <a:pt x="142" y="180"/>
                    </a:lnTo>
                    <a:lnTo>
                      <a:pt x="141" y="178"/>
                    </a:lnTo>
                    <a:lnTo>
                      <a:pt x="141" y="174"/>
                    </a:lnTo>
                    <a:lnTo>
                      <a:pt x="141" y="167"/>
                    </a:lnTo>
                    <a:lnTo>
                      <a:pt x="142" y="163"/>
                    </a:lnTo>
                    <a:lnTo>
                      <a:pt x="136" y="162"/>
                    </a:lnTo>
                    <a:lnTo>
                      <a:pt x="133" y="162"/>
                    </a:lnTo>
                    <a:lnTo>
                      <a:pt x="132" y="162"/>
                    </a:lnTo>
                    <a:lnTo>
                      <a:pt x="132" y="161"/>
                    </a:lnTo>
                    <a:lnTo>
                      <a:pt x="132" y="157"/>
                    </a:lnTo>
                    <a:lnTo>
                      <a:pt x="135" y="153"/>
                    </a:lnTo>
                    <a:lnTo>
                      <a:pt x="138" y="148"/>
                    </a:lnTo>
                    <a:lnTo>
                      <a:pt x="142" y="145"/>
                    </a:lnTo>
                    <a:lnTo>
                      <a:pt x="149" y="144"/>
                    </a:lnTo>
                    <a:lnTo>
                      <a:pt x="153" y="143"/>
                    </a:lnTo>
                    <a:lnTo>
                      <a:pt x="154" y="140"/>
                    </a:lnTo>
                    <a:lnTo>
                      <a:pt x="154" y="139"/>
                    </a:lnTo>
                    <a:lnTo>
                      <a:pt x="153" y="136"/>
                    </a:lnTo>
                    <a:lnTo>
                      <a:pt x="149" y="134"/>
                    </a:lnTo>
                    <a:lnTo>
                      <a:pt x="142" y="131"/>
                    </a:lnTo>
                    <a:lnTo>
                      <a:pt x="135" y="127"/>
                    </a:lnTo>
                    <a:lnTo>
                      <a:pt x="132" y="126"/>
                    </a:lnTo>
                    <a:lnTo>
                      <a:pt x="129" y="125"/>
                    </a:lnTo>
                    <a:lnTo>
                      <a:pt x="128" y="126"/>
                    </a:lnTo>
                    <a:lnTo>
                      <a:pt x="127" y="128"/>
                    </a:lnTo>
                    <a:lnTo>
                      <a:pt x="128" y="130"/>
                    </a:lnTo>
                    <a:lnTo>
                      <a:pt x="128" y="131"/>
                    </a:lnTo>
                    <a:lnTo>
                      <a:pt x="131" y="132"/>
                    </a:lnTo>
                    <a:lnTo>
                      <a:pt x="132" y="134"/>
                    </a:lnTo>
                    <a:lnTo>
                      <a:pt x="133" y="132"/>
                    </a:lnTo>
                    <a:lnTo>
                      <a:pt x="136" y="132"/>
                    </a:lnTo>
                    <a:lnTo>
                      <a:pt x="137" y="134"/>
                    </a:lnTo>
                    <a:lnTo>
                      <a:pt x="136" y="140"/>
                    </a:lnTo>
                    <a:lnTo>
                      <a:pt x="133" y="145"/>
                    </a:lnTo>
                    <a:lnTo>
                      <a:pt x="131" y="148"/>
                    </a:lnTo>
                    <a:lnTo>
                      <a:pt x="129" y="149"/>
                    </a:lnTo>
                    <a:lnTo>
                      <a:pt x="128" y="153"/>
                    </a:lnTo>
                    <a:lnTo>
                      <a:pt x="126" y="157"/>
                    </a:lnTo>
                    <a:lnTo>
                      <a:pt x="123" y="161"/>
                    </a:lnTo>
                    <a:lnTo>
                      <a:pt x="120" y="163"/>
                    </a:lnTo>
                    <a:lnTo>
                      <a:pt x="118" y="165"/>
                    </a:lnTo>
                    <a:lnTo>
                      <a:pt x="116" y="166"/>
                    </a:lnTo>
                    <a:lnTo>
                      <a:pt x="114" y="171"/>
                    </a:lnTo>
                    <a:lnTo>
                      <a:pt x="109" y="175"/>
                    </a:lnTo>
                    <a:lnTo>
                      <a:pt x="106" y="178"/>
                    </a:lnTo>
                    <a:lnTo>
                      <a:pt x="103" y="180"/>
                    </a:lnTo>
                    <a:lnTo>
                      <a:pt x="102" y="182"/>
                    </a:lnTo>
                    <a:lnTo>
                      <a:pt x="101" y="180"/>
                    </a:lnTo>
                    <a:lnTo>
                      <a:pt x="100" y="178"/>
                    </a:lnTo>
                    <a:lnTo>
                      <a:pt x="98" y="175"/>
                    </a:lnTo>
                    <a:lnTo>
                      <a:pt x="97" y="175"/>
                    </a:lnTo>
                    <a:lnTo>
                      <a:pt x="93" y="175"/>
                    </a:lnTo>
                    <a:lnTo>
                      <a:pt x="91" y="175"/>
                    </a:lnTo>
                    <a:lnTo>
                      <a:pt x="85" y="175"/>
                    </a:lnTo>
                    <a:lnTo>
                      <a:pt x="80" y="176"/>
                    </a:lnTo>
                    <a:lnTo>
                      <a:pt x="75" y="178"/>
                    </a:lnTo>
                    <a:lnTo>
                      <a:pt x="74" y="178"/>
                    </a:lnTo>
                    <a:lnTo>
                      <a:pt x="72" y="178"/>
                    </a:lnTo>
                    <a:lnTo>
                      <a:pt x="72" y="175"/>
                    </a:lnTo>
                    <a:lnTo>
                      <a:pt x="74" y="171"/>
                    </a:lnTo>
                    <a:lnTo>
                      <a:pt x="75" y="166"/>
                    </a:lnTo>
                    <a:lnTo>
                      <a:pt x="79" y="161"/>
                    </a:lnTo>
                    <a:lnTo>
                      <a:pt x="81" y="156"/>
                    </a:lnTo>
                    <a:lnTo>
                      <a:pt x="80" y="153"/>
                    </a:lnTo>
                    <a:lnTo>
                      <a:pt x="78" y="150"/>
                    </a:lnTo>
                    <a:lnTo>
                      <a:pt x="75" y="149"/>
                    </a:lnTo>
                    <a:lnTo>
                      <a:pt x="74" y="149"/>
                    </a:lnTo>
                    <a:lnTo>
                      <a:pt x="75" y="147"/>
                    </a:lnTo>
                    <a:lnTo>
                      <a:pt x="78" y="145"/>
                    </a:lnTo>
                    <a:lnTo>
                      <a:pt x="83" y="143"/>
                    </a:lnTo>
                    <a:lnTo>
                      <a:pt x="87" y="143"/>
                    </a:lnTo>
                    <a:lnTo>
                      <a:pt x="92" y="144"/>
                    </a:lnTo>
                    <a:lnTo>
                      <a:pt x="96" y="147"/>
                    </a:lnTo>
                    <a:lnTo>
                      <a:pt x="101" y="149"/>
                    </a:lnTo>
                    <a:lnTo>
                      <a:pt x="103" y="150"/>
                    </a:lnTo>
                    <a:lnTo>
                      <a:pt x="106" y="150"/>
                    </a:lnTo>
                    <a:lnTo>
                      <a:pt x="109" y="148"/>
                    </a:lnTo>
                    <a:lnTo>
                      <a:pt x="110" y="147"/>
                    </a:lnTo>
                    <a:lnTo>
                      <a:pt x="111" y="144"/>
                    </a:lnTo>
                    <a:lnTo>
                      <a:pt x="110" y="140"/>
                    </a:lnTo>
                    <a:lnTo>
                      <a:pt x="106" y="135"/>
                    </a:lnTo>
                    <a:lnTo>
                      <a:pt x="102" y="127"/>
                    </a:lnTo>
                    <a:lnTo>
                      <a:pt x="101" y="121"/>
                    </a:lnTo>
                    <a:lnTo>
                      <a:pt x="101" y="115"/>
                    </a:lnTo>
                    <a:lnTo>
                      <a:pt x="103" y="110"/>
                    </a:lnTo>
                    <a:lnTo>
                      <a:pt x="105" y="109"/>
                    </a:lnTo>
                    <a:lnTo>
                      <a:pt x="103" y="108"/>
                    </a:lnTo>
                    <a:lnTo>
                      <a:pt x="101" y="106"/>
                    </a:lnTo>
                    <a:lnTo>
                      <a:pt x="94" y="109"/>
                    </a:lnTo>
                    <a:lnTo>
                      <a:pt x="88" y="112"/>
                    </a:lnTo>
                    <a:lnTo>
                      <a:pt x="87" y="114"/>
                    </a:lnTo>
                    <a:lnTo>
                      <a:pt x="87" y="115"/>
                    </a:lnTo>
                    <a:lnTo>
                      <a:pt x="88" y="117"/>
                    </a:lnTo>
                    <a:lnTo>
                      <a:pt x="89" y="118"/>
                    </a:lnTo>
                    <a:lnTo>
                      <a:pt x="88" y="119"/>
                    </a:lnTo>
                    <a:lnTo>
                      <a:pt x="85" y="123"/>
                    </a:lnTo>
                    <a:lnTo>
                      <a:pt x="78" y="131"/>
                    </a:lnTo>
                    <a:lnTo>
                      <a:pt x="76" y="132"/>
                    </a:lnTo>
                    <a:lnTo>
                      <a:pt x="75" y="135"/>
                    </a:lnTo>
                    <a:lnTo>
                      <a:pt x="71" y="139"/>
                    </a:lnTo>
                    <a:lnTo>
                      <a:pt x="67" y="143"/>
                    </a:lnTo>
                    <a:lnTo>
                      <a:pt x="65" y="145"/>
                    </a:lnTo>
                    <a:lnTo>
                      <a:pt x="63" y="148"/>
                    </a:lnTo>
                    <a:lnTo>
                      <a:pt x="57" y="156"/>
                    </a:lnTo>
                    <a:lnTo>
                      <a:pt x="53" y="161"/>
                    </a:lnTo>
                    <a:lnTo>
                      <a:pt x="50" y="165"/>
                    </a:lnTo>
                    <a:lnTo>
                      <a:pt x="48" y="171"/>
                    </a:lnTo>
                    <a:lnTo>
                      <a:pt x="45" y="176"/>
                    </a:lnTo>
                    <a:lnTo>
                      <a:pt x="45" y="178"/>
                    </a:lnTo>
                    <a:lnTo>
                      <a:pt x="44" y="176"/>
                    </a:lnTo>
                    <a:lnTo>
                      <a:pt x="39" y="172"/>
                    </a:lnTo>
                    <a:lnTo>
                      <a:pt x="36" y="170"/>
                    </a:lnTo>
                    <a:lnTo>
                      <a:pt x="33" y="171"/>
                    </a:lnTo>
                    <a:lnTo>
                      <a:pt x="28" y="172"/>
                    </a:lnTo>
                    <a:lnTo>
                      <a:pt x="23" y="174"/>
                    </a:lnTo>
                    <a:lnTo>
                      <a:pt x="17" y="176"/>
                    </a:lnTo>
                    <a:lnTo>
                      <a:pt x="13" y="179"/>
                    </a:lnTo>
                    <a:lnTo>
                      <a:pt x="11" y="180"/>
                    </a:lnTo>
                    <a:lnTo>
                      <a:pt x="11" y="179"/>
                    </a:lnTo>
                    <a:lnTo>
                      <a:pt x="11" y="176"/>
                    </a:lnTo>
                    <a:lnTo>
                      <a:pt x="11" y="172"/>
                    </a:lnTo>
                    <a:lnTo>
                      <a:pt x="14" y="166"/>
                    </a:lnTo>
                    <a:lnTo>
                      <a:pt x="15" y="161"/>
                    </a:lnTo>
                    <a:lnTo>
                      <a:pt x="18" y="156"/>
                    </a:lnTo>
                    <a:lnTo>
                      <a:pt x="19" y="153"/>
                    </a:lnTo>
                    <a:lnTo>
                      <a:pt x="18" y="150"/>
                    </a:lnTo>
                    <a:lnTo>
                      <a:pt x="17" y="148"/>
                    </a:lnTo>
                    <a:lnTo>
                      <a:pt x="14" y="147"/>
                    </a:lnTo>
                    <a:lnTo>
                      <a:pt x="10" y="145"/>
                    </a:lnTo>
                    <a:lnTo>
                      <a:pt x="9" y="144"/>
                    </a:lnTo>
                    <a:lnTo>
                      <a:pt x="9" y="143"/>
                    </a:lnTo>
                    <a:lnTo>
                      <a:pt x="11" y="140"/>
                    </a:lnTo>
                    <a:lnTo>
                      <a:pt x="17" y="136"/>
                    </a:lnTo>
                    <a:lnTo>
                      <a:pt x="22" y="136"/>
                    </a:lnTo>
                    <a:lnTo>
                      <a:pt x="30" y="137"/>
                    </a:lnTo>
                    <a:lnTo>
                      <a:pt x="33" y="139"/>
                    </a:lnTo>
                    <a:lnTo>
                      <a:pt x="37" y="140"/>
                    </a:lnTo>
                    <a:lnTo>
                      <a:pt x="40" y="139"/>
                    </a:lnTo>
                    <a:lnTo>
                      <a:pt x="44" y="137"/>
                    </a:lnTo>
                    <a:lnTo>
                      <a:pt x="50" y="128"/>
                    </a:lnTo>
                    <a:lnTo>
                      <a:pt x="53" y="123"/>
                    </a:lnTo>
                    <a:lnTo>
                      <a:pt x="53" y="119"/>
                    </a:lnTo>
                    <a:lnTo>
                      <a:pt x="53" y="117"/>
                    </a:lnTo>
                    <a:lnTo>
                      <a:pt x="52" y="114"/>
                    </a:lnTo>
                    <a:lnTo>
                      <a:pt x="50" y="113"/>
                    </a:lnTo>
                    <a:lnTo>
                      <a:pt x="48" y="113"/>
                    </a:lnTo>
                    <a:lnTo>
                      <a:pt x="44" y="113"/>
                    </a:lnTo>
                    <a:lnTo>
                      <a:pt x="40" y="115"/>
                    </a:lnTo>
                    <a:lnTo>
                      <a:pt x="39" y="118"/>
                    </a:lnTo>
                    <a:lnTo>
                      <a:pt x="37" y="122"/>
                    </a:lnTo>
                    <a:lnTo>
                      <a:pt x="37" y="123"/>
                    </a:lnTo>
                    <a:lnTo>
                      <a:pt x="37" y="125"/>
                    </a:lnTo>
                    <a:lnTo>
                      <a:pt x="37" y="126"/>
                    </a:lnTo>
                    <a:lnTo>
                      <a:pt x="36" y="126"/>
                    </a:lnTo>
                    <a:lnTo>
                      <a:pt x="33" y="125"/>
                    </a:lnTo>
                    <a:lnTo>
                      <a:pt x="31" y="121"/>
                    </a:lnTo>
                    <a:lnTo>
                      <a:pt x="26" y="115"/>
                    </a:lnTo>
                    <a:lnTo>
                      <a:pt x="21" y="108"/>
                    </a:lnTo>
                    <a:lnTo>
                      <a:pt x="19" y="105"/>
                    </a:lnTo>
                    <a:lnTo>
                      <a:pt x="19" y="101"/>
                    </a:lnTo>
                    <a:lnTo>
                      <a:pt x="14" y="92"/>
                    </a:lnTo>
                    <a:lnTo>
                      <a:pt x="13" y="88"/>
                    </a:lnTo>
                    <a:lnTo>
                      <a:pt x="13" y="86"/>
                    </a:lnTo>
                    <a:lnTo>
                      <a:pt x="13" y="82"/>
                    </a:lnTo>
                    <a:lnTo>
                      <a:pt x="9" y="75"/>
                    </a:lnTo>
                    <a:lnTo>
                      <a:pt x="8" y="70"/>
                    </a:lnTo>
                    <a:lnTo>
                      <a:pt x="9" y="65"/>
                    </a:lnTo>
                    <a:lnTo>
                      <a:pt x="6" y="62"/>
                    </a:lnTo>
                    <a:lnTo>
                      <a:pt x="5" y="58"/>
                    </a:lnTo>
                    <a:lnTo>
                      <a:pt x="5" y="55"/>
                    </a:lnTo>
                    <a:lnTo>
                      <a:pt x="1" y="49"/>
                    </a:lnTo>
                    <a:lnTo>
                      <a:pt x="0" y="45"/>
                    </a:lnTo>
                    <a:lnTo>
                      <a:pt x="1" y="43"/>
                    </a:lnTo>
                    <a:lnTo>
                      <a:pt x="6" y="42"/>
                    </a:lnTo>
                    <a:lnTo>
                      <a:pt x="8" y="42"/>
                    </a:lnTo>
                    <a:lnTo>
                      <a:pt x="8" y="38"/>
                    </a:lnTo>
                    <a:lnTo>
                      <a:pt x="8" y="34"/>
                    </a:lnTo>
                    <a:lnTo>
                      <a:pt x="9" y="27"/>
                    </a:lnTo>
                    <a:lnTo>
                      <a:pt x="9" y="22"/>
                    </a:lnTo>
                    <a:lnTo>
                      <a:pt x="9" y="16"/>
                    </a:lnTo>
                    <a:lnTo>
                      <a:pt x="6" y="12"/>
                    </a:lnTo>
                    <a:lnTo>
                      <a:pt x="5" y="11"/>
                    </a:lnTo>
                    <a:lnTo>
                      <a:pt x="8" y="9"/>
                    </a:lnTo>
                    <a:lnTo>
                      <a:pt x="9" y="9"/>
                    </a:lnTo>
                    <a:lnTo>
                      <a:pt x="18" y="16"/>
                    </a:lnTo>
                    <a:lnTo>
                      <a:pt x="26" y="22"/>
                    </a:lnTo>
                    <a:lnTo>
                      <a:pt x="27" y="26"/>
                    </a:lnTo>
                    <a:lnTo>
                      <a:pt x="30" y="30"/>
                    </a:lnTo>
                    <a:lnTo>
                      <a:pt x="31" y="40"/>
                    </a:lnTo>
                    <a:lnTo>
                      <a:pt x="35" y="43"/>
                    </a:lnTo>
                    <a:lnTo>
                      <a:pt x="36" y="45"/>
                    </a:lnTo>
                    <a:lnTo>
                      <a:pt x="37" y="49"/>
                    </a:lnTo>
                    <a:lnTo>
                      <a:pt x="39" y="53"/>
                    </a:lnTo>
                    <a:lnTo>
                      <a:pt x="37" y="58"/>
                    </a:lnTo>
                    <a:lnTo>
                      <a:pt x="35" y="64"/>
                    </a:lnTo>
                    <a:lnTo>
                      <a:pt x="31" y="69"/>
                    </a:lnTo>
                    <a:lnTo>
                      <a:pt x="31" y="71"/>
                    </a:lnTo>
                    <a:lnTo>
                      <a:pt x="30" y="74"/>
                    </a:lnTo>
                    <a:lnTo>
                      <a:pt x="31" y="79"/>
                    </a:lnTo>
                    <a:lnTo>
                      <a:pt x="33" y="84"/>
                    </a:lnTo>
                    <a:lnTo>
                      <a:pt x="37" y="90"/>
                    </a:lnTo>
                    <a:lnTo>
                      <a:pt x="39" y="91"/>
                    </a:lnTo>
                    <a:lnTo>
                      <a:pt x="41" y="91"/>
                    </a:lnTo>
                    <a:lnTo>
                      <a:pt x="44" y="90"/>
                    </a:lnTo>
                    <a:lnTo>
                      <a:pt x="46" y="86"/>
                    </a:lnTo>
                    <a:lnTo>
                      <a:pt x="49" y="80"/>
                    </a:lnTo>
                    <a:lnTo>
                      <a:pt x="49" y="74"/>
                    </a:lnTo>
                    <a:lnTo>
                      <a:pt x="49" y="73"/>
                    </a:lnTo>
                    <a:lnTo>
                      <a:pt x="49" y="69"/>
                    </a:lnTo>
                    <a:lnTo>
                      <a:pt x="50" y="64"/>
                    </a:lnTo>
                    <a:lnTo>
                      <a:pt x="50" y="60"/>
                    </a:lnTo>
                    <a:lnTo>
                      <a:pt x="50" y="55"/>
                    </a:lnTo>
                    <a:lnTo>
                      <a:pt x="50" y="53"/>
                    </a:lnTo>
                    <a:lnTo>
                      <a:pt x="50" y="51"/>
                    </a:lnTo>
                    <a:lnTo>
                      <a:pt x="45" y="45"/>
                    </a:lnTo>
                    <a:lnTo>
                      <a:pt x="39" y="36"/>
                    </a:lnTo>
                    <a:lnTo>
                      <a:pt x="37" y="33"/>
                    </a:lnTo>
                    <a:lnTo>
                      <a:pt x="36" y="29"/>
                    </a:lnTo>
                    <a:lnTo>
                      <a:pt x="37" y="26"/>
                    </a:lnTo>
                    <a:lnTo>
                      <a:pt x="39" y="23"/>
                    </a:lnTo>
                    <a:lnTo>
                      <a:pt x="41" y="21"/>
                    </a:lnTo>
                    <a:lnTo>
                      <a:pt x="45" y="21"/>
                    </a:lnTo>
                    <a:lnTo>
                      <a:pt x="49" y="21"/>
                    </a:lnTo>
                    <a:lnTo>
                      <a:pt x="49" y="20"/>
                    </a:lnTo>
                    <a:lnTo>
                      <a:pt x="49" y="16"/>
                    </a:lnTo>
                    <a:lnTo>
                      <a:pt x="50" y="11"/>
                    </a:lnTo>
                    <a:lnTo>
                      <a:pt x="50" y="8"/>
                    </a:lnTo>
                    <a:lnTo>
                      <a:pt x="52" y="7"/>
                    </a:lnTo>
                    <a:lnTo>
                      <a:pt x="53" y="7"/>
                    </a:lnTo>
                    <a:lnTo>
                      <a:pt x="57" y="9"/>
                    </a:lnTo>
                    <a:lnTo>
                      <a:pt x="59" y="12"/>
                    </a:lnTo>
                    <a:lnTo>
                      <a:pt x="61" y="13"/>
                    </a:lnTo>
                    <a:lnTo>
                      <a:pt x="62" y="11"/>
                    </a:lnTo>
                    <a:lnTo>
                      <a:pt x="63" y="8"/>
                    </a:lnTo>
                    <a:lnTo>
                      <a:pt x="66" y="5"/>
                    </a:lnTo>
                    <a:lnTo>
                      <a:pt x="67" y="3"/>
                    </a:lnTo>
                    <a:lnTo>
                      <a:pt x="68" y="1"/>
                    </a:lnTo>
                    <a:lnTo>
                      <a:pt x="70" y="0"/>
                    </a:lnTo>
                    <a:lnTo>
                      <a:pt x="71" y="3"/>
                    </a:lnTo>
                    <a:lnTo>
                      <a:pt x="72" y="4"/>
                    </a:lnTo>
                    <a:lnTo>
                      <a:pt x="75" y="7"/>
                    </a:lnTo>
                    <a:lnTo>
                      <a:pt x="78" y="9"/>
                    </a:lnTo>
                    <a:lnTo>
                      <a:pt x="79" y="13"/>
                    </a:lnTo>
                    <a:lnTo>
                      <a:pt x="81" y="11"/>
                    </a:lnTo>
                    <a:lnTo>
                      <a:pt x="84" y="9"/>
                    </a:lnTo>
                    <a:lnTo>
                      <a:pt x="87" y="8"/>
                    </a:lnTo>
                    <a:lnTo>
                      <a:pt x="87" y="9"/>
                    </a:lnTo>
                    <a:lnTo>
                      <a:pt x="88" y="12"/>
                    </a:lnTo>
                    <a:lnTo>
                      <a:pt x="91" y="16"/>
                    </a:lnTo>
                    <a:lnTo>
                      <a:pt x="91" y="18"/>
                    </a:lnTo>
                    <a:lnTo>
                      <a:pt x="91" y="20"/>
                    </a:lnTo>
                    <a:lnTo>
                      <a:pt x="91" y="21"/>
                    </a:lnTo>
                    <a:lnTo>
                      <a:pt x="94" y="22"/>
                    </a:lnTo>
                    <a:lnTo>
                      <a:pt x="97" y="25"/>
                    </a:lnTo>
                    <a:lnTo>
                      <a:pt x="98" y="27"/>
                    </a:lnTo>
                    <a:lnTo>
                      <a:pt x="98" y="33"/>
                    </a:lnTo>
                    <a:lnTo>
                      <a:pt x="97" y="39"/>
                    </a:lnTo>
                    <a:lnTo>
                      <a:pt x="92" y="47"/>
                    </a:lnTo>
                    <a:lnTo>
                      <a:pt x="89" y="51"/>
                    </a:lnTo>
                    <a:lnTo>
                      <a:pt x="89" y="53"/>
                    </a:lnTo>
                    <a:lnTo>
                      <a:pt x="89" y="58"/>
                    </a:lnTo>
                    <a:lnTo>
                      <a:pt x="91" y="62"/>
                    </a:lnTo>
                    <a:lnTo>
                      <a:pt x="92" y="65"/>
                    </a:lnTo>
                    <a:lnTo>
                      <a:pt x="96" y="68"/>
                    </a:lnTo>
                    <a:lnTo>
                      <a:pt x="98" y="70"/>
                    </a:lnTo>
                    <a:lnTo>
                      <a:pt x="102" y="71"/>
                    </a:lnTo>
                    <a:lnTo>
                      <a:pt x="113" y="73"/>
                    </a:lnTo>
                    <a:lnTo>
                      <a:pt x="124" y="74"/>
                    </a:lnTo>
                    <a:lnTo>
                      <a:pt x="133" y="74"/>
                    </a:lnTo>
                    <a:lnTo>
                      <a:pt x="142" y="77"/>
                    </a:lnTo>
                    <a:lnTo>
                      <a:pt x="151" y="79"/>
                    </a:lnTo>
                    <a:lnTo>
                      <a:pt x="155" y="79"/>
                    </a:lnTo>
                    <a:lnTo>
                      <a:pt x="158" y="79"/>
                    </a:lnTo>
                    <a:lnTo>
                      <a:pt x="159" y="78"/>
                    </a:lnTo>
                    <a:lnTo>
                      <a:pt x="158" y="75"/>
                    </a:lnTo>
                    <a:lnTo>
                      <a:pt x="155" y="74"/>
                    </a:lnTo>
                    <a:lnTo>
                      <a:pt x="141" y="69"/>
                    </a:lnTo>
                    <a:lnTo>
                      <a:pt x="131" y="66"/>
                    </a:lnTo>
                    <a:lnTo>
                      <a:pt x="123" y="62"/>
                    </a:lnTo>
                    <a:lnTo>
                      <a:pt x="116" y="58"/>
                    </a:lnTo>
                    <a:lnTo>
                      <a:pt x="110" y="55"/>
                    </a:lnTo>
                    <a:lnTo>
                      <a:pt x="106" y="49"/>
                    </a:lnTo>
                    <a:lnTo>
                      <a:pt x="103" y="44"/>
                    </a:lnTo>
                    <a:lnTo>
                      <a:pt x="102" y="38"/>
                    </a:lnTo>
                    <a:lnTo>
                      <a:pt x="101" y="31"/>
                    </a:lnTo>
                    <a:lnTo>
                      <a:pt x="102" y="26"/>
                    </a:lnTo>
                    <a:lnTo>
                      <a:pt x="103" y="21"/>
                    </a:lnTo>
                    <a:lnTo>
                      <a:pt x="106" y="17"/>
                    </a:lnTo>
                    <a:lnTo>
                      <a:pt x="109" y="13"/>
                    </a:lnTo>
                    <a:lnTo>
                      <a:pt x="113" y="11"/>
                    </a:lnTo>
                    <a:lnTo>
                      <a:pt x="118" y="8"/>
                    </a:lnTo>
                    <a:lnTo>
                      <a:pt x="123" y="7"/>
                    </a:lnTo>
                    <a:lnTo>
                      <a:pt x="128" y="7"/>
                    </a:lnTo>
                    <a:lnTo>
                      <a:pt x="137" y="7"/>
                    </a:lnTo>
                    <a:lnTo>
                      <a:pt x="145" y="9"/>
                    </a:lnTo>
                    <a:lnTo>
                      <a:pt x="153" y="12"/>
                    </a:lnTo>
                    <a:lnTo>
                      <a:pt x="157" y="12"/>
                    </a:lnTo>
                    <a:lnTo>
                      <a:pt x="158" y="12"/>
                    </a:lnTo>
                    <a:lnTo>
                      <a:pt x="159" y="11"/>
                    </a:lnTo>
                    <a:lnTo>
                      <a:pt x="159" y="7"/>
                    </a:lnTo>
                    <a:lnTo>
                      <a:pt x="161" y="4"/>
                    </a:lnTo>
                    <a:lnTo>
                      <a:pt x="162" y="3"/>
                    </a:lnTo>
                    <a:lnTo>
                      <a:pt x="166" y="5"/>
                    </a:lnTo>
                    <a:lnTo>
                      <a:pt x="170" y="9"/>
                    </a:lnTo>
                    <a:lnTo>
                      <a:pt x="173" y="16"/>
                    </a:lnTo>
                    <a:lnTo>
                      <a:pt x="173" y="21"/>
                    </a:lnTo>
                    <a:lnTo>
                      <a:pt x="173" y="23"/>
                    </a:lnTo>
                    <a:lnTo>
                      <a:pt x="172" y="26"/>
                    </a:lnTo>
                    <a:lnTo>
                      <a:pt x="168" y="30"/>
                    </a:lnTo>
                    <a:lnTo>
                      <a:pt x="166" y="34"/>
                    </a:lnTo>
                    <a:lnTo>
                      <a:pt x="162" y="36"/>
                    </a:lnTo>
                    <a:lnTo>
                      <a:pt x="158" y="38"/>
                    </a:lnTo>
                    <a:lnTo>
                      <a:pt x="153" y="38"/>
                    </a:lnTo>
                    <a:lnTo>
                      <a:pt x="149" y="38"/>
                    </a:lnTo>
                    <a:lnTo>
                      <a:pt x="144" y="36"/>
                    </a:lnTo>
                    <a:lnTo>
                      <a:pt x="129" y="29"/>
                    </a:lnTo>
                    <a:lnTo>
                      <a:pt x="126" y="26"/>
                    </a:lnTo>
                    <a:lnTo>
                      <a:pt x="122" y="26"/>
                    </a:lnTo>
                    <a:lnTo>
                      <a:pt x="118" y="27"/>
                    </a:lnTo>
                    <a:lnTo>
                      <a:pt x="116" y="29"/>
                    </a:lnTo>
                    <a:lnTo>
                      <a:pt x="116" y="30"/>
                    </a:lnTo>
                    <a:lnTo>
                      <a:pt x="116" y="33"/>
                    </a:lnTo>
                    <a:lnTo>
                      <a:pt x="118" y="34"/>
                    </a:lnTo>
                    <a:lnTo>
                      <a:pt x="123" y="36"/>
                    </a:lnTo>
                    <a:lnTo>
                      <a:pt x="132" y="39"/>
                    </a:lnTo>
                    <a:lnTo>
                      <a:pt x="136" y="43"/>
                    </a:lnTo>
                    <a:lnTo>
                      <a:pt x="146" y="45"/>
                    </a:lnTo>
                    <a:lnTo>
                      <a:pt x="154" y="49"/>
                    </a:lnTo>
                    <a:lnTo>
                      <a:pt x="164" y="55"/>
                    </a:lnTo>
                    <a:lnTo>
                      <a:pt x="171" y="61"/>
                    </a:lnTo>
                    <a:lnTo>
                      <a:pt x="173" y="64"/>
                    </a:lnTo>
                    <a:lnTo>
                      <a:pt x="176" y="68"/>
                    </a:lnTo>
                    <a:lnTo>
                      <a:pt x="177" y="73"/>
                    </a:lnTo>
                    <a:lnTo>
                      <a:pt x="177" y="77"/>
                    </a:lnTo>
                    <a:lnTo>
                      <a:pt x="176" y="84"/>
                    </a:lnTo>
                    <a:lnTo>
                      <a:pt x="172" y="91"/>
                    </a:lnTo>
                    <a:lnTo>
                      <a:pt x="167" y="95"/>
                    </a:lnTo>
                    <a:lnTo>
                      <a:pt x="159" y="96"/>
                    </a:lnTo>
                    <a:lnTo>
                      <a:pt x="151" y="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97" name="Freeform 325"/>
              <p:cNvSpPr>
                <a:spLocks/>
              </p:cNvSpPr>
              <p:nvPr userDrawn="1"/>
            </p:nvSpPr>
            <p:spPr bwMode="auto">
              <a:xfrm>
                <a:off x="142" y="277"/>
                <a:ext cx="59" cy="68"/>
              </a:xfrm>
              <a:custGeom>
                <a:avLst/>
                <a:gdLst>
                  <a:gd name="T0" fmla="*/ 0 w 175"/>
                  <a:gd name="T1" fmla="*/ 0 h 206"/>
                  <a:gd name="T2" fmla="*/ 0 w 175"/>
                  <a:gd name="T3" fmla="*/ 0 h 206"/>
                  <a:gd name="T4" fmla="*/ 0 w 175"/>
                  <a:gd name="T5" fmla="*/ 0 h 206"/>
                  <a:gd name="T6" fmla="*/ 0 w 175"/>
                  <a:gd name="T7" fmla="*/ 0 h 206"/>
                  <a:gd name="T8" fmla="*/ 0 w 175"/>
                  <a:gd name="T9" fmla="*/ 0 h 206"/>
                  <a:gd name="T10" fmla="*/ 0 w 175"/>
                  <a:gd name="T11" fmla="*/ 0 h 206"/>
                  <a:gd name="T12" fmla="*/ 0 w 175"/>
                  <a:gd name="T13" fmla="*/ 0 h 206"/>
                  <a:gd name="T14" fmla="*/ 0 w 175"/>
                  <a:gd name="T15" fmla="*/ 0 h 206"/>
                  <a:gd name="T16" fmla="*/ 0 w 175"/>
                  <a:gd name="T17" fmla="*/ 0 h 206"/>
                  <a:gd name="T18" fmla="*/ 0 w 175"/>
                  <a:gd name="T19" fmla="*/ 0 h 206"/>
                  <a:gd name="T20" fmla="*/ 0 w 175"/>
                  <a:gd name="T21" fmla="*/ 0 h 206"/>
                  <a:gd name="T22" fmla="*/ 0 w 175"/>
                  <a:gd name="T23" fmla="*/ 0 h 206"/>
                  <a:gd name="T24" fmla="*/ 0 w 175"/>
                  <a:gd name="T25" fmla="*/ 0 h 206"/>
                  <a:gd name="T26" fmla="*/ 0 w 175"/>
                  <a:gd name="T27" fmla="*/ 0 h 206"/>
                  <a:gd name="T28" fmla="*/ 0 w 175"/>
                  <a:gd name="T29" fmla="*/ 0 h 206"/>
                  <a:gd name="T30" fmla="*/ 0 w 175"/>
                  <a:gd name="T31" fmla="*/ 0 h 206"/>
                  <a:gd name="T32" fmla="*/ 0 w 175"/>
                  <a:gd name="T33" fmla="*/ 0 h 206"/>
                  <a:gd name="T34" fmla="*/ 0 w 175"/>
                  <a:gd name="T35" fmla="*/ 0 h 206"/>
                  <a:gd name="T36" fmla="*/ 0 w 175"/>
                  <a:gd name="T37" fmla="*/ 0 h 206"/>
                  <a:gd name="T38" fmla="*/ 0 w 175"/>
                  <a:gd name="T39" fmla="*/ 0 h 206"/>
                  <a:gd name="T40" fmla="*/ 0 w 175"/>
                  <a:gd name="T41" fmla="*/ 0 h 206"/>
                  <a:gd name="T42" fmla="*/ 0 w 175"/>
                  <a:gd name="T43" fmla="*/ 0 h 206"/>
                  <a:gd name="T44" fmla="*/ 0 w 175"/>
                  <a:gd name="T45" fmla="*/ 0 h 206"/>
                  <a:gd name="T46" fmla="*/ 0 w 175"/>
                  <a:gd name="T47" fmla="*/ 0 h 206"/>
                  <a:gd name="T48" fmla="*/ 0 w 175"/>
                  <a:gd name="T49" fmla="*/ 0 h 206"/>
                  <a:gd name="T50" fmla="*/ 0 w 175"/>
                  <a:gd name="T51" fmla="*/ 0 h 206"/>
                  <a:gd name="T52" fmla="*/ 0 w 175"/>
                  <a:gd name="T53" fmla="*/ 0 h 206"/>
                  <a:gd name="T54" fmla="*/ 0 w 175"/>
                  <a:gd name="T55" fmla="*/ 0 h 206"/>
                  <a:gd name="T56" fmla="*/ 0 w 175"/>
                  <a:gd name="T57" fmla="*/ 0 h 206"/>
                  <a:gd name="T58" fmla="*/ 0 w 175"/>
                  <a:gd name="T59" fmla="*/ 0 h 206"/>
                  <a:gd name="T60" fmla="*/ 0 w 175"/>
                  <a:gd name="T61" fmla="*/ 0 h 206"/>
                  <a:gd name="T62" fmla="*/ 0 w 175"/>
                  <a:gd name="T63" fmla="*/ 0 h 206"/>
                  <a:gd name="T64" fmla="*/ 0 w 175"/>
                  <a:gd name="T65" fmla="*/ 0 h 206"/>
                  <a:gd name="T66" fmla="*/ 0 w 175"/>
                  <a:gd name="T67" fmla="*/ 0 h 206"/>
                  <a:gd name="T68" fmla="*/ 0 w 175"/>
                  <a:gd name="T69" fmla="*/ 0 h 206"/>
                  <a:gd name="T70" fmla="*/ 0 w 175"/>
                  <a:gd name="T71" fmla="*/ 0 h 206"/>
                  <a:gd name="T72" fmla="*/ 0 w 175"/>
                  <a:gd name="T73" fmla="*/ 0 h 206"/>
                  <a:gd name="T74" fmla="*/ 0 w 175"/>
                  <a:gd name="T75" fmla="*/ 0 h 206"/>
                  <a:gd name="T76" fmla="*/ 0 w 175"/>
                  <a:gd name="T77" fmla="*/ 0 h 206"/>
                  <a:gd name="T78" fmla="*/ 0 w 175"/>
                  <a:gd name="T79" fmla="*/ 0 h 206"/>
                  <a:gd name="T80" fmla="*/ 0 w 175"/>
                  <a:gd name="T81" fmla="*/ 0 h 206"/>
                  <a:gd name="T82" fmla="*/ 0 w 175"/>
                  <a:gd name="T83" fmla="*/ 0 h 206"/>
                  <a:gd name="T84" fmla="*/ 0 w 175"/>
                  <a:gd name="T85" fmla="*/ 0 h 206"/>
                  <a:gd name="T86" fmla="*/ 0 w 175"/>
                  <a:gd name="T87" fmla="*/ 0 h 206"/>
                  <a:gd name="T88" fmla="*/ 0 w 175"/>
                  <a:gd name="T89" fmla="*/ 0 h 206"/>
                  <a:gd name="T90" fmla="*/ 0 w 175"/>
                  <a:gd name="T91" fmla="*/ 0 h 206"/>
                  <a:gd name="T92" fmla="*/ 0 w 175"/>
                  <a:gd name="T93" fmla="*/ 0 h 206"/>
                  <a:gd name="T94" fmla="*/ 0 w 175"/>
                  <a:gd name="T95" fmla="*/ 0 h 206"/>
                  <a:gd name="T96" fmla="*/ 0 w 175"/>
                  <a:gd name="T97" fmla="*/ 0 h 206"/>
                  <a:gd name="T98" fmla="*/ 0 w 175"/>
                  <a:gd name="T99" fmla="*/ 0 h 206"/>
                  <a:gd name="T100" fmla="*/ 0 w 175"/>
                  <a:gd name="T101" fmla="*/ 0 h 206"/>
                  <a:gd name="T102" fmla="*/ 0 w 175"/>
                  <a:gd name="T103" fmla="*/ 0 h 206"/>
                  <a:gd name="T104" fmla="*/ 0 w 175"/>
                  <a:gd name="T105" fmla="*/ 0 h 206"/>
                  <a:gd name="T106" fmla="*/ 0 w 175"/>
                  <a:gd name="T107" fmla="*/ 0 h 206"/>
                  <a:gd name="T108" fmla="*/ 0 w 175"/>
                  <a:gd name="T109" fmla="*/ 0 h 206"/>
                  <a:gd name="T110" fmla="*/ 0 w 175"/>
                  <a:gd name="T111" fmla="*/ 0 h 206"/>
                  <a:gd name="T112" fmla="*/ 0 w 175"/>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5" h="206">
                    <a:moveTo>
                      <a:pt x="150" y="96"/>
                    </a:moveTo>
                    <a:lnTo>
                      <a:pt x="150" y="96"/>
                    </a:lnTo>
                    <a:lnTo>
                      <a:pt x="153" y="105"/>
                    </a:lnTo>
                    <a:lnTo>
                      <a:pt x="153" y="112"/>
                    </a:lnTo>
                    <a:lnTo>
                      <a:pt x="153" y="117"/>
                    </a:lnTo>
                    <a:lnTo>
                      <a:pt x="156" y="119"/>
                    </a:lnTo>
                    <a:lnTo>
                      <a:pt x="157" y="122"/>
                    </a:lnTo>
                    <a:lnTo>
                      <a:pt x="161" y="122"/>
                    </a:lnTo>
                    <a:lnTo>
                      <a:pt x="162" y="122"/>
                    </a:lnTo>
                    <a:lnTo>
                      <a:pt x="163" y="121"/>
                    </a:lnTo>
                    <a:lnTo>
                      <a:pt x="166" y="119"/>
                    </a:lnTo>
                    <a:lnTo>
                      <a:pt x="169" y="119"/>
                    </a:lnTo>
                    <a:lnTo>
                      <a:pt x="169" y="121"/>
                    </a:lnTo>
                    <a:lnTo>
                      <a:pt x="169" y="124"/>
                    </a:lnTo>
                    <a:lnTo>
                      <a:pt x="169" y="132"/>
                    </a:lnTo>
                    <a:lnTo>
                      <a:pt x="170" y="139"/>
                    </a:lnTo>
                    <a:lnTo>
                      <a:pt x="169" y="143"/>
                    </a:lnTo>
                    <a:lnTo>
                      <a:pt x="167" y="147"/>
                    </a:lnTo>
                    <a:lnTo>
                      <a:pt x="170" y="152"/>
                    </a:lnTo>
                    <a:lnTo>
                      <a:pt x="170" y="157"/>
                    </a:lnTo>
                    <a:lnTo>
                      <a:pt x="170" y="162"/>
                    </a:lnTo>
                    <a:lnTo>
                      <a:pt x="167" y="166"/>
                    </a:lnTo>
                    <a:lnTo>
                      <a:pt x="169" y="171"/>
                    </a:lnTo>
                    <a:lnTo>
                      <a:pt x="167" y="178"/>
                    </a:lnTo>
                    <a:lnTo>
                      <a:pt x="167" y="185"/>
                    </a:lnTo>
                    <a:lnTo>
                      <a:pt x="167" y="187"/>
                    </a:lnTo>
                    <a:lnTo>
                      <a:pt x="167" y="188"/>
                    </a:lnTo>
                    <a:lnTo>
                      <a:pt x="166" y="188"/>
                    </a:lnTo>
                    <a:lnTo>
                      <a:pt x="165" y="187"/>
                    </a:lnTo>
                    <a:lnTo>
                      <a:pt x="162" y="185"/>
                    </a:lnTo>
                    <a:lnTo>
                      <a:pt x="161" y="185"/>
                    </a:lnTo>
                    <a:lnTo>
                      <a:pt x="158" y="191"/>
                    </a:lnTo>
                    <a:lnTo>
                      <a:pt x="154" y="197"/>
                    </a:lnTo>
                    <a:lnTo>
                      <a:pt x="152" y="202"/>
                    </a:lnTo>
                    <a:lnTo>
                      <a:pt x="150" y="205"/>
                    </a:lnTo>
                    <a:lnTo>
                      <a:pt x="149" y="206"/>
                    </a:lnTo>
                    <a:lnTo>
                      <a:pt x="147" y="205"/>
                    </a:lnTo>
                    <a:lnTo>
                      <a:pt x="144" y="202"/>
                    </a:lnTo>
                    <a:lnTo>
                      <a:pt x="140" y="189"/>
                    </a:lnTo>
                    <a:lnTo>
                      <a:pt x="137" y="185"/>
                    </a:lnTo>
                    <a:lnTo>
                      <a:pt x="136" y="184"/>
                    </a:lnTo>
                    <a:lnTo>
                      <a:pt x="134" y="185"/>
                    </a:lnTo>
                    <a:lnTo>
                      <a:pt x="132" y="187"/>
                    </a:lnTo>
                    <a:lnTo>
                      <a:pt x="132" y="188"/>
                    </a:lnTo>
                    <a:lnTo>
                      <a:pt x="131" y="189"/>
                    </a:lnTo>
                    <a:lnTo>
                      <a:pt x="128" y="188"/>
                    </a:lnTo>
                    <a:lnTo>
                      <a:pt x="126" y="184"/>
                    </a:lnTo>
                    <a:lnTo>
                      <a:pt x="124" y="176"/>
                    </a:lnTo>
                    <a:lnTo>
                      <a:pt x="126" y="172"/>
                    </a:lnTo>
                    <a:lnTo>
                      <a:pt x="128" y="169"/>
                    </a:lnTo>
                    <a:lnTo>
                      <a:pt x="132" y="165"/>
                    </a:lnTo>
                    <a:lnTo>
                      <a:pt x="140" y="159"/>
                    </a:lnTo>
                    <a:lnTo>
                      <a:pt x="144" y="157"/>
                    </a:lnTo>
                    <a:lnTo>
                      <a:pt x="145" y="154"/>
                    </a:lnTo>
                    <a:lnTo>
                      <a:pt x="147" y="150"/>
                    </a:lnTo>
                    <a:lnTo>
                      <a:pt x="148" y="147"/>
                    </a:lnTo>
                    <a:lnTo>
                      <a:pt x="147" y="143"/>
                    </a:lnTo>
                    <a:lnTo>
                      <a:pt x="147" y="140"/>
                    </a:lnTo>
                    <a:lnTo>
                      <a:pt x="144" y="137"/>
                    </a:lnTo>
                    <a:lnTo>
                      <a:pt x="141" y="135"/>
                    </a:lnTo>
                    <a:lnTo>
                      <a:pt x="137" y="132"/>
                    </a:lnTo>
                    <a:lnTo>
                      <a:pt x="134" y="131"/>
                    </a:lnTo>
                    <a:lnTo>
                      <a:pt x="132" y="132"/>
                    </a:lnTo>
                    <a:lnTo>
                      <a:pt x="131" y="134"/>
                    </a:lnTo>
                    <a:lnTo>
                      <a:pt x="131" y="135"/>
                    </a:lnTo>
                    <a:lnTo>
                      <a:pt x="134" y="136"/>
                    </a:lnTo>
                    <a:lnTo>
                      <a:pt x="137" y="139"/>
                    </a:lnTo>
                    <a:lnTo>
                      <a:pt x="137" y="140"/>
                    </a:lnTo>
                    <a:lnTo>
                      <a:pt x="135" y="147"/>
                    </a:lnTo>
                    <a:lnTo>
                      <a:pt x="132" y="149"/>
                    </a:lnTo>
                    <a:lnTo>
                      <a:pt x="130" y="152"/>
                    </a:lnTo>
                    <a:lnTo>
                      <a:pt x="128" y="154"/>
                    </a:lnTo>
                    <a:lnTo>
                      <a:pt x="127" y="158"/>
                    </a:lnTo>
                    <a:lnTo>
                      <a:pt x="121" y="162"/>
                    </a:lnTo>
                    <a:lnTo>
                      <a:pt x="118" y="169"/>
                    </a:lnTo>
                    <a:lnTo>
                      <a:pt x="114" y="174"/>
                    </a:lnTo>
                    <a:lnTo>
                      <a:pt x="112" y="179"/>
                    </a:lnTo>
                    <a:lnTo>
                      <a:pt x="112" y="181"/>
                    </a:lnTo>
                    <a:lnTo>
                      <a:pt x="110" y="181"/>
                    </a:lnTo>
                    <a:lnTo>
                      <a:pt x="108" y="180"/>
                    </a:lnTo>
                    <a:lnTo>
                      <a:pt x="104" y="176"/>
                    </a:lnTo>
                    <a:lnTo>
                      <a:pt x="101" y="174"/>
                    </a:lnTo>
                    <a:lnTo>
                      <a:pt x="101" y="170"/>
                    </a:lnTo>
                    <a:lnTo>
                      <a:pt x="99" y="171"/>
                    </a:lnTo>
                    <a:lnTo>
                      <a:pt x="95" y="172"/>
                    </a:lnTo>
                    <a:lnTo>
                      <a:pt x="91" y="174"/>
                    </a:lnTo>
                    <a:lnTo>
                      <a:pt x="87" y="175"/>
                    </a:lnTo>
                    <a:lnTo>
                      <a:pt x="86" y="175"/>
                    </a:lnTo>
                    <a:lnTo>
                      <a:pt x="86" y="174"/>
                    </a:lnTo>
                    <a:lnTo>
                      <a:pt x="86" y="170"/>
                    </a:lnTo>
                    <a:lnTo>
                      <a:pt x="87" y="162"/>
                    </a:lnTo>
                    <a:lnTo>
                      <a:pt x="91" y="154"/>
                    </a:lnTo>
                    <a:lnTo>
                      <a:pt x="86" y="152"/>
                    </a:lnTo>
                    <a:lnTo>
                      <a:pt x="82" y="150"/>
                    </a:lnTo>
                    <a:lnTo>
                      <a:pt x="80" y="150"/>
                    </a:lnTo>
                    <a:lnTo>
                      <a:pt x="83" y="147"/>
                    </a:lnTo>
                    <a:lnTo>
                      <a:pt x="86" y="144"/>
                    </a:lnTo>
                    <a:lnTo>
                      <a:pt x="91" y="140"/>
                    </a:lnTo>
                    <a:lnTo>
                      <a:pt x="96" y="140"/>
                    </a:lnTo>
                    <a:lnTo>
                      <a:pt x="100" y="140"/>
                    </a:lnTo>
                    <a:lnTo>
                      <a:pt x="105" y="143"/>
                    </a:lnTo>
                    <a:lnTo>
                      <a:pt x="109" y="143"/>
                    </a:lnTo>
                    <a:lnTo>
                      <a:pt x="112" y="143"/>
                    </a:lnTo>
                    <a:lnTo>
                      <a:pt x="113" y="140"/>
                    </a:lnTo>
                    <a:lnTo>
                      <a:pt x="112" y="134"/>
                    </a:lnTo>
                    <a:lnTo>
                      <a:pt x="108" y="123"/>
                    </a:lnTo>
                    <a:lnTo>
                      <a:pt x="105" y="117"/>
                    </a:lnTo>
                    <a:lnTo>
                      <a:pt x="104" y="113"/>
                    </a:lnTo>
                    <a:lnTo>
                      <a:pt x="104" y="108"/>
                    </a:lnTo>
                    <a:lnTo>
                      <a:pt x="105" y="104"/>
                    </a:lnTo>
                    <a:lnTo>
                      <a:pt x="108" y="101"/>
                    </a:lnTo>
                    <a:lnTo>
                      <a:pt x="110" y="99"/>
                    </a:lnTo>
                    <a:lnTo>
                      <a:pt x="106" y="97"/>
                    </a:lnTo>
                    <a:lnTo>
                      <a:pt x="104" y="99"/>
                    </a:lnTo>
                    <a:lnTo>
                      <a:pt x="101" y="100"/>
                    </a:lnTo>
                    <a:lnTo>
                      <a:pt x="99" y="101"/>
                    </a:lnTo>
                    <a:lnTo>
                      <a:pt x="97" y="104"/>
                    </a:lnTo>
                    <a:lnTo>
                      <a:pt x="99" y="105"/>
                    </a:lnTo>
                    <a:lnTo>
                      <a:pt x="100" y="106"/>
                    </a:lnTo>
                    <a:lnTo>
                      <a:pt x="100" y="108"/>
                    </a:lnTo>
                    <a:lnTo>
                      <a:pt x="100" y="110"/>
                    </a:lnTo>
                    <a:lnTo>
                      <a:pt x="97" y="114"/>
                    </a:lnTo>
                    <a:lnTo>
                      <a:pt x="95" y="118"/>
                    </a:lnTo>
                    <a:lnTo>
                      <a:pt x="92" y="121"/>
                    </a:lnTo>
                    <a:lnTo>
                      <a:pt x="91" y="124"/>
                    </a:lnTo>
                    <a:lnTo>
                      <a:pt x="88" y="128"/>
                    </a:lnTo>
                    <a:lnTo>
                      <a:pt x="86" y="131"/>
                    </a:lnTo>
                    <a:lnTo>
                      <a:pt x="83" y="132"/>
                    </a:lnTo>
                    <a:lnTo>
                      <a:pt x="82" y="136"/>
                    </a:lnTo>
                    <a:lnTo>
                      <a:pt x="79" y="140"/>
                    </a:lnTo>
                    <a:lnTo>
                      <a:pt x="74" y="148"/>
                    </a:lnTo>
                    <a:lnTo>
                      <a:pt x="73" y="152"/>
                    </a:lnTo>
                    <a:lnTo>
                      <a:pt x="71" y="154"/>
                    </a:lnTo>
                    <a:lnTo>
                      <a:pt x="67" y="152"/>
                    </a:lnTo>
                    <a:lnTo>
                      <a:pt x="65" y="149"/>
                    </a:lnTo>
                    <a:lnTo>
                      <a:pt x="62" y="144"/>
                    </a:lnTo>
                    <a:lnTo>
                      <a:pt x="60" y="144"/>
                    </a:lnTo>
                    <a:lnTo>
                      <a:pt x="57" y="144"/>
                    </a:lnTo>
                    <a:lnTo>
                      <a:pt x="56" y="144"/>
                    </a:lnTo>
                    <a:lnTo>
                      <a:pt x="51" y="144"/>
                    </a:lnTo>
                    <a:lnTo>
                      <a:pt x="47" y="145"/>
                    </a:lnTo>
                    <a:lnTo>
                      <a:pt x="44" y="147"/>
                    </a:lnTo>
                    <a:lnTo>
                      <a:pt x="43" y="145"/>
                    </a:lnTo>
                    <a:lnTo>
                      <a:pt x="43" y="141"/>
                    </a:lnTo>
                    <a:lnTo>
                      <a:pt x="44" y="132"/>
                    </a:lnTo>
                    <a:lnTo>
                      <a:pt x="48" y="124"/>
                    </a:lnTo>
                    <a:lnTo>
                      <a:pt x="45" y="122"/>
                    </a:lnTo>
                    <a:lnTo>
                      <a:pt x="44" y="121"/>
                    </a:lnTo>
                    <a:lnTo>
                      <a:pt x="42" y="119"/>
                    </a:lnTo>
                    <a:lnTo>
                      <a:pt x="42" y="118"/>
                    </a:lnTo>
                    <a:lnTo>
                      <a:pt x="43" y="115"/>
                    </a:lnTo>
                    <a:lnTo>
                      <a:pt x="47" y="113"/>
                    </a:lnTo>
                    <a:lnTo>
                      <a:pt x="51" y="110"/>
                    </a:lnTo>
                    <a:lnTo>
                      <a:pt x="54" y="110"/>
                    </a:lnTo>
                    <a:lnTo>
                      <a:pt x="58" y="110"/>
                    </a:lnTo>
                    <a:lnTo>
                      <a:pt x="62" y="113"/>
                    </a:lnTo>
                    <a:lnTo>
                      <a:pt x="65" y="115"/>
                    </a:lnTo>
                    <a:lnTo>
                      <a:pt x="67" y="117"/>
                    </a:lnTo>
                    <a:lnTo>
                      <a:pt x="70" y="115"/>
                    </a:lnTo>
                    <a:lnTo>
                      <a:pt x="71" y="113"/>
                    </a:lnTo>
                    <a:lnTo>
                      <a:pt x="70" y="110"/>
                    </a:lnTo>
                    <a:lnTo>
                      <a:pt x="69" y="106"/>
                    </a:lnTo>
                    <a:lnTo>
                      <a:pt x="62" y="101"/>
                    </a:lnTo>
                    <a:lnTo>
                      <a:pt x="58" y="99"/>
                    </a:lnTo>
                    <a:lnTo>
                      <a:pt x="53" y="97"/>
                    </a:lnTo>
                    <a:lnTo>
                      <a:pt x="49" y="99"/>
                    </a:lnTo>
                    <a:lnTo>
                      <a:pt x="47" y="100"/>
                    </a:lnTo>
                    <a:lnTo>
                      <a:pt x="44" y="101"/>
                    </a:lnTo>
                    <a:lnTo>
                      <a:pt x="42" y="104"/>
                    </a:lnTo>
                    <a:lnTo>
                      <a:pt x="40" y="108"/>
                    </a:lnTo>
                    <a:lnTo>
                      <a:pt x="39" y="109"/>
                    </a:lnTo>
                    <a:lnTo>
                      <a:pt x="36" y="108"/>
                    </a:lnTo>
                    <a:lnTo>
                      <a:pt x="32" y="104"/>
                    </a:lnTo>
                    <a:lnTo>
                      <a:pt x="29" y="99"/>
                    </a:lnTo>
                    <a:lnTo>
                      <a:pt x="26" y="95"/>
                    </a:lnTo>
                    <a:lnTo>
                      <a:pt x="25" y="92"/>
                    </a:lnTo>
                    <a:lnTo>
                      <a:pt x="23" y="91"/>
                    </a:lnTo>
                    <a:lnTo>
                      <a:pt x="21" y="88"/>
                    </a:lnTo>
                    <a:lnTo>
                      <a:pt x="18" y="86"/>
                    </a:lnTo>
                    <a:lnTo>
                      <a:pt x="16" y="77"/>
                    </a:lnTo>
                    <a:lnTo>
                      <a:pt x="16" y="75"/>
                    </a:lnTo>
                    <a:lnTo>
                      <a:pt x="10" y="66"/>
                    </a:lnTo>
                    <a:lnTo>
                      <a:pt x="9" y="62"/>
                    </a:lnTo>
                    <a:lnTo>
                      <a:pt x="9" y="57"/>
                    </a:lnTo>
                    <a:lnTo>
                      <a:pt x="9" y="56"/>
                    </a:lnTo>
                    <a:lnTo>
                      <a:pt x="7" y="52"/>
                    </a:lnTo>
                    <a:lnTo>
                      <a:pt x="4" y="45"/>
                    </a:lnTo>
                    <a:lnTo>
                      <a:pt x="3" y="40"/>
                    </a:lnTo>
                    <a:lnTo>
                      <a:pt x="0" y="36"/>
                    </a:lnTo>
                    <a:lnTo>
                      <a:pt x="0" y="35"/>
                    </a:lnTo>
                    <a:lnTo>
                      <a:pt x="1" y="34"/>
                    </a:lnTo>
                    <a:lnTo>
                      <a:pt x="4" y="34"/>
                    </a:lnTo>
                    <a:lnTo>
                      <a:pt x="8" y="34"/>
                    </a:lnTo>
                    <a:lnTo>
                      <a:pt x="10" y="34"/>
                    </a:lnTo>
                    <a:lnTo>
                      <a:pt x="10" y="29"/>
                    </a:lnTo>
                    <a:lnTo>
                      <a:pt x="12" y="21"/>
                    </a:lnTo>
                    <a:lnTo>
                      <a:pt x="12" y="17"/>
                    </a:lnTo>
                    <a:lnTo>
                      <a:pt x="12" y="14"/>
                    </a:lnTo>
                    <a:lnTo>
                      <a:pt x="10" y="12"/>
                    </a:lnTo>
                    <a:lnTo>
                      <a:pt x="10" y="10"/>
                    </a:lnTo>
                    <a:lnTo>
                      <a:pt x="12" y="9"/>
                    </a:lnTo>
                    <a:lnTo>
                      <a:pt x="14" y="10"/>
                    </a:lnTo>
                    <a:lnTo>
                      <a:pt x="21" y="14"/>
                    </a:lnTo>
                    <a:lnTo>
                      <a:pt x="25" y="18"/>
                    </a:lnTo>
                    <a:lnTo>
                      <a:pt x="29" y="23"/>
                    </a:lnTo>
                    <a:lnTo>
                      <a:pt x="31" y="27"/>
                    </a:lnTo>
                    <a:lnTo>
                      <a:pt x="31" y="31"/>
                    </a:lnTo>
                    <a:lnTo>
                      <a:pt x="31" y="33"/>
                    </a:lnTo>
                    <a:lnTo>
                      <a:pt x="31" y="35"/>
                    </a:lnTo>
                    <a:lnTo>
                      <a:pt x="32" y="38"/>
                    </a:lnTo>
                    <a:lnTo>
                      <a:pt x="34" y="40"/>
                    </a:lnTo>
                    <a:lnTo>
                      <a:pt x="36" y="44"/>
                    </a:lnTo>
                    <a:lnTo>
                      <a:pt x="38" y="47"/>
                    </a:lnTo>
                    <a:lnTo>
                      <a:pt x="36" y="49"/>
                    </a:lnTo>
                    <a:lnTo>
                      <a:pt x="34" y="53"/>
                    </a:lnTo>
                    <a:lnTo>
                      <a:pt x="31" y="57"/>
                    </a:lnTo>
                    <a:lnTo>
                      <a:pt x="31" y="61"/>
                    </a:lnTo>
                    <a:lnTo>
                      <a:pt x="32" y="66"/>
                    </a:lnTo>
                    <a:lnTo>
                      <a:pt x="35" y="71"/>
                    </a:lnTo>
                    <a:lnTo>
                      <a:pt x="38" y="75"/>
                    </a:lnTo>
                    <a:lnTo>
                      <a:pt x="42" y="77"/>
                    </a:lnTo>
                    <a:lnTo>
                      <a:pt x="44" y="77"/>
                    </a:lnTo>
                    <a:lnTo>
                      <a:pt x="45" y="74"/>
                    </a:lnTo>
                    <a:lnTo>
                      <a:pt x="47" y="70"/>
                    </a:lnTo>
                    <a:lnTo>
                      <a:pt x="47" y="65"/>
                    </a:lnTo>
                    <a:lnTo>
                      <a:pt x="48" y="52"/>
                    </a:lnTo>
                    <a:lnTo>
                      <a:pt x="48" y="49"/>
                    </a:lnTo>
                    <a:lnTo>
                      <a:pt x="47" y="45"/>
                    </a:lnTo>
                    <a:lnTo>
                      <a:pt x="42" y="40"/>
                    </a:lnTo>
                    <a:lnTo>
                      <a:pt x="36" y="33"/>
                    </a:lnTo>
                    <a:lnTo>
                      <a:pt x="35" y="27"/>
                    </a:lnTo>
                    <a:lnTo>
                      <a:pt x="36" y="23"/>
                    </a:lnTo>
                    <a:lnTo>
                      <a:pt x="38" y="21"/>
                    </a:lnTo>
                    <a:lnTo>
                      <a:pt x="40" y="20"/>
                    </a:lnTo>
                    <a:lnTo>
                      <a:pt x="43" y="20"/>
                    </a:lnTo>
                    <a:lnTo>
                      <a:pt x="45" y="20"/>
                    </a:lnTo>
                    <a:lnTo>
                      <a:pt x="45" y="18"/>
                    </a:lnTo>
                    <a:lnTo>
                      <a:pt x="45" y="13"/>
                    </a:lnTo>
                    <a:lnTo>
                      <a:pt x="48" y="9"/>
                    </a:lnTo>
                    <a:lnTo>
                      <a:pt x="49" y="7"/>
                    </a:lnTo>
                    <a:lnTo>
                      <a:pt x="51" y="8"/>
                    </a:lnTo>
                    <a:lnTo>
                      <a:pt x="53" y="9"/>
                    </a:lnTo>
                    <a:lnTo>
                      <a:pt x="57" y="10"/>
                    </a:lnTo>
                    <a:lnTo>
                      <a:pt x="60" y="5"/>
                    </a:lnTo>
                    <a:lnTo>
                      <a:pt x="64" y="1"/>
                    </a:lnTo>
                    <a:lnTo>
                      <a:pt x="65" y="0"/>
                    </a:lnTo>
                    <a:lnTo>
                      <a:pt x="69" y="1"/>
                    </a:lnTo>
                    <a:lnTo>
                      <a:pt x="71" y="5"/>
                    </a:lnTo>
                    <a:lnTo>
                      <a:pt x="74" y="8"/>
                    </a:lnTo>
                    <a:lnTo>
                      <a:pt x="74" y="10"/>
                    </a:lnTo>
                    <a:lnTo>
                      <a:pt x="77" y="9"/>
                    </a:lnTo>
                    <a:lnTo>
                      <a:pt x="79" y="7"/>
                    </a:lnTo>
                    <a:lnTo>
                      <a:pt x="82" y="5"/>
                    </a:lnTo>
                    <a:lnTo>
                      <a:pt x="84" y="5"/>
                    </a:lnTo>
                    <a:lnTo>
                      <a:pt x="84" y="7"/>
                    </a:lnTo>
                    <a:lnTo>
                      <a:pt x="86" y="12"/>
                    </a:lnTo>
                    <a:lnTo>
                      <a:pt x="87" y="20"/>
                    </a:lnTo>
                    <a:lnTo>
                      <a:pt x="91" y="20"/>
                    </a:lnTo>
                    <a:lnTo>
                      <a:pt x="93" y="22"/>
                    </a:lnTo>
                    <a:lnTo>
                      <a:pt x="95" y="25"/>
                    </a:lnTo>
                    <a:lnTo>
                      <a:pt x="95" y="29"/>
                    </a:lnTo>
                    <a:lnTo>
                      <a:pt x="95" y="33"/>
                    </a:lnTo>
                    <a:lnTo>
                      <a:pt x="93" y="36"/>
                    </a:lnTo>
                    <a:lnTo>
                      <a:pt x="91" y="42"/>
                    </a:lnTo>
                    <a:lnTo>
                      <a:pt x="87" y="45"/>
                    </a:lnTo>
                    <a:lnTo>
                      <a:pt x="86" y="48"/>
                    </a:lnTo>
                    <a:lnTo>
                      <a:pt x="84" y="49"/>
                    </a:lnTo>
                    <a:lnTo>
                      <a:pt x="86" y="60"/>
                    </a:lnTo>
                    <a:lnTo>
                      <a:pt x="87" y="62"/>
                    </a:lnTo>
                    <a:lnTo>
                      <a:pt x="89" y="66"/>
                    </a:lnTo>
                    <a:lnTo>
                      <a:pt x="93" y="67"/>
                    </a:lnTo>
                    <a:lnTo>
                      <a:pt x="97" y="70"/>
                    </a:lnTo>
                    <a:lnTo>
                      <a:pt x="109" y="71"/>
                    </a:lnTo>
                    <a:lnTo>
                      <a:pt x="122" y="74"/>
                    </a:lnTo>
                    <a:lnTo>
                      <a:pt x="137" y="78"/>
                    </a:lnTo>
                    <a:lnTo>
                      <a:pt x="147" y="80"/>
                    </a:lnTo>
                    <a:lnTo>
                      <a:pt x="152" y="80"/>
                    </a:lnTo>
                    <a:lnTo>
                      <a:pt x="156" y="80"/>
                    </a:lnTo>
                    <a:lnTo>
                      <a:pt x="157" y="78"/>
                    </a:lnTo>
                    <a:lnTo>
                      <a:pt x="157" y="75"/>
                    </a:lnTo>
                    <a:lnTo>
                      <a:pt x="154" y="74"/>
                    </a:lnTo>
                    <a:lnTo>
                      <a:pt x="141" y="70"/>
                    </a:lnTo>
                    <a:lnTo>
                      <a:pt x="130" y="67"/>
                    </a:lnTo>
                    <a:lnTo>
                      <a:pt x="121" y="65"/>
                    </a:lnTo>
                    <a:lnTo>
                      <a:pt x="113" y="61"/>
                    </a:lnTo>
                    <a:lnTo>
                      <a:pt x="108" y="57"/>
                    </a:lnTo>
                    <a:lnTo>
                      <a:pt x="102" y="52"/>
                    </a:lnTo>
                    <a:lnTo>
                      <a:pt x="100" y="47"/>
                    </a:lnTo>
                    <a:lnTo>
                      <a:pt x="97" y="40"/>
                    </a:lnTo>
                    <a:lnTo>
                      <a:pt x="97" y="33"/>
                    </a:lnTo>
                    <a:lnTo>
                      <a:pt x="97" y="27"/>
                    </a:lnTo>
                    <a:lnTo>
                      <a:pt x="99" y="22"/>
                    </a:lnTo>
                    <a:lnTo>
                      <a:pt x="101" y="18"/>
                    </a:lnTo>
                    <a:lnTo>
                      <a:pt x="105" y="14"/>
                    </a:lnTo>
                    <a:lnTo>
                      <a:pt x="109" y="10"/>
                    </a:lnTo>
                    <a:lnTo>
                      <a:pt x="113" y="8"/>
                    </a:lnTo>
                    <a:lnTo>
                      <a:pt x="118" y="7"/>
                    </a:lnTo>
                    <a:lnTo>
                      <a:pt x="123" y="7"/>
                    </a:lnTo>
                    <a:lnTo>
                      <a:pt x="128" y="7"/>
                    </a:lnTo>
                    <a:lnTo>
                      <a:pt x="132" y="8"/>
                    </a:lnTo>
                    <a:lnTo>
                      <a:pt x="145" y="14"/>
                    </a:lnTo>
                    <a:lnTo>
                      <a:pt x="153" y="18"/>
                    </a:lnTo>
                    <a:lnTo>
                      <a:pt x="157" y="20"/>
                    </a:lnTo>
                    <a:lnTo>
                      <a:pt x="158" y="20"/>
                    </a:lnTo>
                    <a:lnTo>
                      <a:pt x="159" y="18"/>
                    </a:lnTo>
                    <a:lnTo>
                      <a:pt x="161" y="14"/>
                    </a:lnTo>
                    <a:lnTo>
                      <a:pt x="161" y="12"/>
                    </a:lnTo>
                    <a:lnTo>
                      <a:pt x="162" y="10"/>
                    </a:lnTo>
                    <a:lnTo>
                      <a:pt x="165" y="12"/>
                    </a:lnTo>
                    <a:lnTo>
                      <a:pt x="167" y="14"/>
                    </a:lnTo>
                    <a:lnTo>
                      <a:pt x="171" y="18"/>
                    </a:lnTo>
                    <a:lnTo>
                      <a:pt x="171" y="25"/>
                    </a:lnTo>
                    <a:lnTo>
                      <a:pt x="171" y="29"/>
                    </a:lnTo>
                    <a:lnTo>
                      <a:pt x="169" y="31"/>
                    </a:lnTo>
                    <a:lnTo>
                      <a:pt x="166" y="34"/>
                    </a:lnTo>
                    <a:lnTo>
                      <a:pt x="162" y="36"/>
                    </a:lnTo>
                    <a:lnTo>
                      <a:pt x="161" y="38"/>
                    </a:lnTo>
                    <a:lnTo>
                      <a:pt x="156" y="42"/>
                    </a:lnTo>
                    <a:lnTo>
                      <a:pt x="148" y="43"/>
                    </a:lnTo>
                    <a:lnTo>
                      <a:pt x="140" y="42"/>
                    </a:lnTo>
                    <a:lnTo>
                      <a:pt x="134" y="38"/>
                    </a:lnTo>
                    <a:lnTo>
                      <a:pt x="124" y="33"/>
                    </a:lnTo>
                    <a:lnTo>
                      <a:pt x="121" y="30"/>
                    </a:lnTo>
                    <a:lnTo>
                      <a:pt x="117" y="29"/>
                    </a:lnTo>
                    <a:lnTo>
                      <a:pt x="114" y="29"/>
                    </a:lnTo>
                    <a:lnTo>
                      <a:pt x="113" y="30"/>
                    </a:lnTo>
                    <a:lnTo>
                      <a:pt x="112" y="33"/>
                    </a:lnTo>
                    <a:lnTo>
                      <a:pt x="110" y="34"/>
                    </a:lnTo>
                    <a:lnTo>
                      <a:pt x="112" y="36"/>
                    </a:lnTo>
                    <a:lnTo>
                      <a:pt x="113" y="39"/>
                    </a:lnTo>
                    <a:lnTo>
                      <a:pt x="114" y="40"/>
                    </a:lnTo>
                    <a:lnTo>
                      <a:pt x="117" y="42"/>
                    </a:lnTo>
                    <a:lnTo>
                      <a:pt x="124" y="44"/>
                    </a:lnTo>
                    <a:lnTo>
                      <a:pt x="132" y="47"/>
                    </a:lnTo>
                    <a:lnTo>
                      <a:pt x="136" y="47"/>
                    </a:lnTo>
                    <a:lnTo>
                      <a:pt x="143" y="48"/>
                    </a:lnTo>
                    <a:lnTo>
                      <a:pt x="150" y="51"/>
                    </a:lnTo>
                    <a:lnTo>
                      <a:pt x="153" y="52"/>
                    </a:lnTo>
                    <a:lnTo>
                      <a:pt x="157" y="53"/>
                    </a:lnTo>
                    <a:lnTo>
                      <a:pt x="165" y="56"/>
                    </a:lnTo>
                    <a:lnTo>
                      <a:pt x="170" y="62"/>
                    </a:lnTo>
                    <a:lnTo>
                      <a:pt x="174" y="69"/>
                    </a:lnTo>
                    <a:lnTo>
                      <a:pt x="175" y="77"/>
                    </a:lnTo>
                    <a:lnTo>
                      <a:pt x="174" y="86"/>
                    </a:lnTo>
                    <a:lnTo>
                      <a:pt x="171" y="88"/>
                    </a:lnTo>
                    <a:lnTo>
                      <a:pt x="170" y="91"/>
                    </a:lnTo>
                    <a:lnTo>
                      <a:pt x="166" y="93"/>
                    </a:lnTo>
                    <a:lnTo>
                      <a:pt x="163" y="95"/>
                    </a:lnTo>
                    <a:lnTo>
                      <a:pt x="154" y="96"/>
                    </a:lnTo>
                    <a:lnTo>
                      <a:pt x="15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98" name="Freeform 326"/>
              <p:cNvSpPr>
                <a:spLocks/>
              </p:cNvSpPr>
              <p:nvPr userDrawn="1"/>
            </p:nvSpPr>
            <p:spPr bwMode="auto">
              <a:xfrm>
                <a:off x="247" y="276"/>
                <a:ext cx="57" cy="68"/>
              </a:xfrm>
              <a:custGeom>
                <a:avLst/>
                <a:gdLst>
                  <a:gd name="T0" fmla="*/ 0 w 170"/>
                  <a:gd name="T1" fmla="*/ 0 h 202"/>
                  <a:gd name="T2" fmla="*/ 0 w 170"/>
                  <a:gd name="T3" fmla="*/ 0 h 202"/>
                  <a:gd name="T4" fmla="*/ 0 w 170"/>
                  <a:gd name="T5" fmla="*/ 0 h 202"/>
                  <a:gd name="T6" fmla="*/ 0 w 170"/>
                  <a:gd name="T7" fmla="*/ 0 h 202"/>
                  <a:gd name="T8" fmla="*/ 0 w 170"/>
                  <a:gd name="T9" fmla="*/ 0 h 202"/>
                  <a:gd name="T10" fmla="*/ 0 w 170"/>
                  <a:gd name="T11" fmla="*/ 0 h 202"/>
                  <a:gd name="T12" fmla="*/ 0 w 170"/>
                  <a:gd name="T13" fmla="*/ 0 h 202"/>
                  <a:gd name="T14" fmla="*/ 0 w 170"/>
                  <a:gd name="T15" fmla="*/ 0 h 202"/>
                  <a:gd name="T16" fmla="*/ 0 w 170"/>
                  <a:gd name="T17" fmla="*/ 0 h 202"/>
                  <a:gd name="T18" fmla="*/ 0 w 170"/>
                  <a:gd name="T19" fmla="*/ 0 h 202"/>
                  <a:gd name="T20" fmla="*/ 0 w 170"/>
                  <a:gd name="T21" fmla="*/ 0 h 202"/>
                  <a:gd name="T22" fmla="*/ 0 w 170"/>
                  <a:gd name="T23" fmla="*/ 0 h 202"/>
                  <a:gd name="T24" fmla="*/ 0 w 170"/>
                  <a:gd name="T25" fmla="*/ 0 h 202"/>
                  <a:gd name="T26" fmla="*/ 0 w 170"/>
                  <a:gd name="T27" fmla="*/ 0 h 202"/>
                  <a:gd name="T28" fmla="*/ 0 w 170"/>
                  <a:gd name="T29" fmla="*/ 0 h 202"/>
                  <a:gd name="T30" fmla="*/ 0 w 170"/>
                  <a:gd name="T31" fmla="*/ 0 h 202"/>
                  <a:gd name="T32" fmla="*/ 0 w 170"/>
                  <a:gd name="T33" fmla="*/ 0 h 202"/>
                  <a:gd name="T34" fmla="*/ 0 w 170"/>
                  <a:gd name="T35" fmla="*/ 0 h 202"/>
                  <a:gd name="T36" fmla="*/ 0 w 170"/>
                  <a:gd name="T37" fmla="*/ 0 h 202"/>
                  <a:gd name="T38" fmla="*/ 0 w 170"/>
                  <a:gd name="T39" fmla="*/ 0 h 202"/>
                  <a:gd name="T40" fmla="*/ 0 w 170"/>
                  <a:gd name="T41" fmla="*/ 0 h 202"/>
                  <a:gd name="T42" fmla="*/ 0 w 170"/>
                  <a:gd name="T43" fmla="*/ 0 h 202"/>
                  <a:gd name="T44" fmla="*/ 0 w 170"/>
                  <a:gd name="T45" fmla="*/ 0 h 202"/>
                  <a:gd name="T46" fmla="*/ 0 w 170"/>
                  <a:gd name="T47" fmla="*/ 0 h 202"/>
                  <a:gd name="T48" fmla="*/ 0 w 170"/>
                  <a:gd name="T49" fmla="*/ 0 h 202"/>
                  <a:gd name="T50" fmla="*/ 0 w 170"/>
                  <a:gd name="T51" fmla="*/ 0 h 202"/>
                  <a:gd name="T52" fmla="*/ 0 w 170"/>
                  <a:gd name="T53" fmla="*/ 0 h 202"/>
                  <a:gd name="T54" fmla="*/ 0 w 170"/>
                  <a:gd name="T55" fmla="*/ 0 h 202"/>
                  <a:gd name="T56" fmla="*/ 0 w 170"/>
                  <a:gd name="T57" fmla="*/ 0 h 202"/>
                  <a:gd name="T58" fmla="*/ 0 w 170"/>
                  <a:gd name="T59" fmla="*/ 0 h 202"/>
                  <a:gd name="T60" fmla="*/ 0 w 170"/>
                  <a:gd name="T61" fmla="*/ 0 h 202"/>
                  <a:gd name="T62" fmla="*/ 0 w 170"/>
                  <a:gd name="T63" fmla="*/ 0 h 202"/>
                  <a:gd name="T64" fmla="*/ 0 w 170"/>
                  <a:gd name="T65" fmla="*/ 0 h 202"/>
                  <a:gd name="T66" fmla="*/ 0 w 170"/>
                  <a:gd name="T67" fmla="*/ 0 h 202"/>
                  <a:gd name="T68" fmla="*/ 0 w 170"/>
                  <a:gd name="T69" fmla="*/ 0 h 202"/>
                  <a:gd name="T70" fmla="*/ 0 w 170"/>
                  <a:gd name="T71" fmla="*/ 0 h 202"/>
                  <a:gd name="T72" fmla="*/ 0 w 170"/>
                  <a:gd name="T73" fmla="*/ 0 h 202"/>
                  <a:gd name="T74" fmla="*/ 0 w 170"/>
                  <a:gd name="T75" fmla="*/ 0 h 202"/>
                  <a:gd name="T76" fmla="*/ 0 w 170"/>
                  <a:gd name="T77" fmla="*/ 0 h 202"/>
                  <a:gd name="T78" fmla="*/ 0 w 170"/>
                  <a:gd name="T79" fmla="*/ 0 h 202"/>
                  <a:gd name="T80" fmla="*/ 0 w 170"/>
                  <a:gd name="T81" fmla="*/ 0 h 202"/>
                  <a:gd name="T82" fmla="*/ 0 w 170"/>
                  <a:gd name="T83" fmla="*/ 0 h 202"/>
                  <a:gd name="T84" fmla="*/ 0 w 170"/>
                  <a:gd name="T85" fmla="*/ 0 h 202"/>
                  <a:gd name="T86" fmla="*/ 0 w 170"/>
                  <a:gd name="T87" fmla="*/ 0 h 202"/>
                  <a:gd name="T88" fmla="*/ 0 w 170"/>
                  <a:gd name="T89" fmla="*/ 0 h 202"/>
                  <a:gd name="T90" fmla="*/ 0 w 170"/>
                  <a:gd name="T91" fmla="*/ 0 h 202"/>
                  <a:gd name="T92" fmla="*/ 0 w 170"/>
                  <a:gd name="T93" fmla="*/ 0 h 202"/>
                  <a:gd name="T94" fmla="*/ 0 w 170"/>
                  <a:gd name="T95" fmla="*/ 0 h 202"/>
                  <a:gd name="T96" fmla="*/ 0 w 170"/>
                  <a:gd name="T97" fmla="*/ 0 h 202"/>
                  <a:gd name="T98" fmla="*/ 0 w 170"/>
                  <a:gd name="T99" fmla="*/ 0 h 202"/>
                  <a:gd name="T100" fmla="*/ 0 w 170"/>
                  <a:gd name="T101" fmla="*/ 0 h 202"/>
                  <a:gd name="T102" fmla="*/ 0 w 170"/>
                  <a:gd name="T103" fmla="*/ 0 h 202"/>
                  <a:gd name="T104" fmla="*/ 0 w 170"/>
                  <a:gd name="T105" fmla="*/ 0 h 202"/>
                  <a:gd name="T106" fmla="*/ 0 w 170"/>
                  <a:gd name="T107" fmla="*/ 0 h 202"/>
                  <a:gd name="T108" fmla="*/ 0 w 170"/>
                  <a:gd name="T109" fmla="*/ 0 h 202"/>
                  <a:gd name="T110" fmla="*/ 0 w 170"/>
                  <a:gd name="T111" fmla="*/ 0 h 202"/>
                  <a:gd name="T112" fmla="*/ 0 w 170"/>
                  <a:gd name="T113" fmla="*/ 0 h 202"/>
                  <a:gd name="T114" fmla="*/ 0 w 170"/>
                  <a:gd name="T115" fmla="*/ 0 h 202"/>
                  <a:gd name="T116" fmla="*/ 0 w 170"/>
                  <a:gd name="T117" fmla="*/ 0 h 2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0" h="202">
                    <a:moveTo>
                      <a:pt x="132" y="94"/>
                    </a:moveTo>
                    <a:lnTo>
                      <a:pt x="132" y="94"/>
                    </a:lnTo>
                    <a:lnTo>
                      <a:pt x="137" y="100"/>
                    </a:lnTo>
                    <a:lnTo>
                      <a:pt x="140" y="101"/>
                    </a:lnTo>
                    <a:lnTo>
                      <a:pt x="143" y="101"/>
                    </a:lnTo>
                    <a:lnTo>
                      <a:pt x="147" y="101"/>
                    </a:lnTo>
                    <a:lnTo>
                      <a:pt x="149" y="101"/>
                    </a:lnTo>
                    <a:lnTo>
                      <a:pt x="150" y="101"/>
                    </a:lnTo>
                    <a:lnTo>
                      <a:pt x="149" y="105"/>
                    </a:lnTo>
                    <a:lnTo>
                      <a:pt x="149" y="107"/>
                    </a:lnTo>
                    <a:lnTo>
                      <a:pt x="148" y="111"/>
                    </a:lnTo>
                    <a:lnTo>
                      <a:pt x="147" y="114"/>
                    </a:lnTo>
                    <a:lnTo>
                      <a:pt x="144" y="116"/>
                    </a:lnTo>
                    <a:lnTo>
                      <a:pt x="143" y="118"/>
                    </a:lnTo>
                    <a:lnTo>
                      <a:pt x="143" y="119"/>
                    </a:lnTo>
                    <a:lnTo>
                      <a:pt x="143" y="124"/>
                    </a:lnTo>
                    <a:lnTo>
                      <a:pt x="139" y="128"/>
                    </a:lnTo>
                    <a:lnTo>
                      <a:pt x="137" y="129"/>
                    </a:lnTo>
                    <a:lnTo>
                      <a:pt x="137" y="131"/>
                    </a:lnTo>
                    <a:lnTo>
                      <a:pt x="135" y="136"/>
                    </a:lnTo>
                    <a:lnTo>
                      <a:pt x="132" y="141"/>
                    </a:lnTo>
                    <a:lnTo>
                      <a:pt x="128" y="149"/>
                    </a:lnTo>
                    <a:lnTo>
                      <a:pt x="127" y="150"/>
                    </a:lnTo>
                    <a:lnTo>
                      <a:pt x="126" y="150"/>
                    </a:lnTo>
                    <a:lnTo>
                      <a:pt x="123" y="149"/>
                    </a:lnTo>
                    <a:lnTo>
                      <a:pt x="122" y="146"/>
                    </a:lnTo>
                    <a:lnTo>
                      <a:pt x="121" y="146"/>
                    </a:lnTo>
                    <a:lnTo>
                      <a:pt x="119" y="149"/>
                    </a:lnTo>
                    <a:lnTo>
                      <a:pt x="115" y="150"/>
                    </a:lnTo>
                    <a:lnTo>
                      <a:pt x="113" y="153"/>
                    </a:lnTo>
                    <a:lnTo>
                      <a:pt x="112" y="154"/>
                    </a:lnTo>
                    <a:lnTo>
                      <a:pt x="110" y="155"/>
                    </a:lnTo>
                    <a:lnTo>
                      <a:pt x="109" y="154"/>
                    </a:lnTo>
                    <a:lnTo>
                      <a:pt x="108" y="150"/>
                    </a:lnTo>
                    <a:lnTo>
                      <a:pt x="106" y="145"/>
                    </a:lnTo>
                    <a:lnTo>
                      <a:pt x="105" y="140"/>
                    </a:lnTo>
                    <a:lnTo>
                      <a:pt x="105" y="136"/>
                    </a:lnTo>
                    <a:lnTo>
                      <a:pt x="106" y="133"/>
                    </a:lnTo>
                    <a:lnTo>
                      <a:pt x="100" y="135"/>
                    </a:lnTo>
                    <a:lnTo>
                      <a:pt x="99" y="135"/>
                    </a:lnTo>
                    <a:lnTo>
                      <a:pt x="99" y="133"/>
                    </a:lnTo>
                    <a:lnTo>
                      <a:pt x="99" y="131"/>
                    </a:lnTo>
                    <a:lnTo>
                      <a:pt x="101" y="125"/>
                    </a:lnTo>
                    <a:lnTo>
                      <a:pt x="102" y="123"/>
                    </a:lnTo>
                    <a:lnTo>
                      <a:pt x="105" y="119"/>
                    </a:lnTo>
                    <a:lnTo>
                      <a:pt x="109" y="118"/>
                    </a:lnTo>
                    <a:lnTo>
                      <a:pt x="113" y="116"/>
                    </a:lnTo>
                    <a:lnTo>
                      <a:pt x="117" y="118"/>
                    </a:lnTo>
                    <a:lnTo>
                      <a:pt x="119" y="119"/>
                    </a:lnTo>
                    <a:lnTo>
                      <a:pt x="122" y="118"/>
                    </a:lnTo>
                    <a:lnTo>
                      <a:pt x="123" y="115"/>
                    </a:lnTo>
                    <a:lnTo>
                      <a:pt x="122" y="113"/>
                    </a:lnTo>
                    <a:lnTo>
                      <a:pt x="115" y="111"/>
                    </a:lnTo>
                    <a:lnTo>
                      <a:pt x="112" y="110"/>
                    </a:lnTo>
                    <a:lnTo>
                      <a:pt x="108" y="106"/>
                    </a:lnTo>
                    <a:lnTo>
                      <a:pt x="105" y="102"/>
                    </a:lnTo>
                    <a:lnTo>
                      <a:pt x="104" y="102"/>
                    </a:lnTo>
                    <a:lnTo>
                      <a:pt x="102" y="103"/>
                    </a:lnTo>
                    <a:lnTo>
                      <a:pt x="102" y="106"/>
                    </a:lnTo>
                    <a:lnTo>
                      <a:pt x="102" y="114"/>
                    </a:lnTo>
                    <a:lnTo>
                      <a:pt x="99" y="122"/>
                    </a:lnTo>
                    <a:lnTo>
                      <a:pt x="93" y="131"/>
                    </a:lnTo>
                    <a:lnTo>
                      <a:pt x="91" y="136"/>
                    </a:lnTo>
                    <a:lnTo>
                      <a:pt x="91" y="141"/>
                    </a:lnTo>
                    <a:lnTo>
                      <a:pt x="91" y="146"/>
                    </a:lnTo>
                    <a:lnTo>
                      <a:pt x="93" y="148"/>
                    </a:lnTo>
                    <a:lnTo>
                      <a:pt x="96" y="149"/>
                    </a:lnTo>
                    <a:lnTo>
                      <a:pt x="97" y="149"/>
                    </a:lnTo>
                    <a:lnTo>
                      <a:pt x="97" y="150"/>
                    </a:lnTo>
                    <a:lnTo>
                      <a:pt x="97" y="151"/>
                    </a:lnTo>
                    <a:lnTo>
                      <a:pt x="93" y="155"/>
                    </a:lnTo>
                    <a:lnTo>
                      <a:pt x="90" y="160"/>
                    </a:lnTo>
                    <a:lnTo>
                      <a:pt x="86" y="162"/>
                    </a:lnTo>
                    <a:lnTo>
                      <a:pt x="83" y="166"/>
                    </a:lnTo>
                    <a:lnTo>
                      <a:pt x="82" y="168"/>
                    </a:lnTo>
                    <a:lnTo>
                      <a:pt x="78" y="170"/>
                    </a:lnTo>
                    <a:lnTo>
                      <a:pt x="74" y="172"/>
                    </a:lnTo>
                    <a:lnTo>
                      <a:pt x="73" y="173"/>
                    </a:lnTo>
                    <a:lnTo>
                      <a:pt x="69" y="177"/>
                    </a:lnTo>
                    <a:lnTo>
                      <a:pt x="66" y="179"/>
                    </a:lnTo>
                    <a:lnTo>
                      <a:pt x="64" y="180"/>
                    </a:lnTo>
                    <a:lnTo>
                      <a:pt x="61" y="185"/>
                    </a:lnTo>
                    <a:lnTo>
                      <a:pt x="57" y="189"/>
                    </a:lnTo>
                    <a:lnTo>
                      <a:pt x="53" y="192"/>
                    </a:lnTo>
                    <a:lnTo>
                      <a:pt x="52" y="193"/>
                    </a:lnTo>
                    <a:lnTo>
                      <a:pt x="52" y="194"/>
                    </a:lnTo>
                    <a:lnTo>
                      <a:pt x="51" y="195"/>
                    </a:lnTo>
                    <a:lnTo>
                      <a:pt x="48" y="194"/>
                    </a:lnTo>
                    <a:lnTo>
                      <a:pt x="45" y="190"/>
                    </a:lnTo>
                    <a:lnTo>
                      <a:pt x="44" y="192"/>
                    </a:lnTo>
                    <a:lnTo>
                      <a:pt x="40" y="194"/>
                    </a:lnTo>
                    <a:lnTo>
                      <a:pt x="35" y="195"/>
                    </a:lnTo>
                    <a:lnTo>
                      <a:pt x="30" y="197"/>
                    </a:lnTo>
                    <a:lnTo>
                      <a:pt x="26" y="199"/>
                    </a:lnTo>
                    <a:lnTo>
                      <a:pt x="25" y="202"/>
                    </a:lnTo>
                    <a:lnTo>
                      <a:pt x="23" y="202"/>
                    </a:lnTo>
                    <a:lnTo>
                      <a:pt x="22" y="202"/>
                    </a:lnTo>
                    <a:lnTo>
                      <a:pt x="22" y="199"/>
                    </a:lnTo>
                    <a:lnTo>
                      <a:pt x="21" y="190"/>
                    </a:lnTo>
                    <a:lnTo>
                      <a:pt x="21" y="186"/>
                    </a:lnTo>
                    <a:lnTo>
                      <a:pt x="22" y="182"/>
                    </a:lnTo>
                    <a:lnTo>
                      <a:pt x="25" y="179"/>
                    </a:lnTo>
                    <a:lnTo>
                      <a:pt x="29" y="173"/>
                    </a:lnTo>
                    <a:lnTo>
                      <a:pt x="29" y="172"/>
                    </a:lnTo>
                    <a:lnTo>
                      <a:pt x="30" y="166"/>
                    </a:lnTo>
                    <a:lnTo>
                      <a:pt x="34" y="162"/>
                    </a:lnTo>
                    <a:lnTo>
                      <a:pt x="39" y="158"/>
                    </a:lnTo>
                    <a:lnTo>
                      <a:pt x="47" y="157"/>
                    </a:lnTo>
                    <a:lnTo>
                      <a:pt x="48" y="157"/>
                    </a:lnTo>
                    <a:lnTo>
                      <a:pt x="53" y="157"/>
                    </a:lnTo>
                    <a:lnTo>
                      <a:pt x="55" y="157"/>
                    </a:lnTo>
                    <a:lnTo>
                      <a:pt x="58" y="157"/>
                    </a:lnTo>
                    <a:lnTo>
                      <a:pt x="64" y="154"/>
                    </a:lnTo>
                    <a:lnTo>
                      <a:pt x="67" y="149"/>
                    </a:lnTo>
                    <a:lnTo>
                      <a:pt x="69" y="144"/>
                    </a:lnTo>
                    <a:lnTo>
                      <a:pt x="67" y="137"/>
                    </a:lnTo>
                    <a:lnTo>
                      <a:pt x="66" y="129"/>
                    </a:lnTo>
                    <a:lnTo>
                      <a:pt x="66" y="124"/>
                    </a:lnTo>
                    <a:lnTo>
                      <a:pt x="69" y="118"/>
                    </a:lnTo>
                    <a:lnTo>
                      <a:pt x="73" y="113"/>
                    </a:lnTo>
                    <a:lnTo>
                      <a:pt x="78" y="109"/>
                    </a:lnTo>
                    <a:lnTo>
                      <a:pt x="80" y="106"/>
                    </a:lnTo>
                    <a:lnTo>
                      <a:pt x="82" y="105"/>
                    </a:lnTo>
                    <a:lnTo>
                      <a:pt x="80" y="103"/>
                    </a:lnTo>
                    <a:lnTo>
                      <a:pt x="79" y="106"/>
                    </a:lnTo>
                    <a:lnTo>
                      <a:pt x="74" y="107"/>
                    </a:lnTo>
                    <a:lnTo>
                      <a:pt x="71" y="110"/>
                    </a:lnTo>
                    <a:lnTo>
                      <a:pt x="69" y="110"/>
                    </a:lnTo>
                    <a:lnTo>
                      <a:pt x="67" y="113"/>
                    </a:lnTo>
                    <a:lnTo>
                      <a:pt x="67" y="114"/>
                    </a:lnTo>
                    <a:lnTo>
                      <a:pt x="67" y="115"/>
                    </a:lnTo>
                    <a:lnTo>
                      <a:pt x="67" y="116"/>
                    </a:lnTo>
                    <a:lnTo>
                      <a:pt x="65" y="120"/>
                    </a:lnTo>
                    <a:lnTo>
                      <a:pt x="61" y="125"/>
                    </a:lnTo>
                    <a:lnTo>
                      <a:pt x="57" y="128"/>
                    </a:lnTo>
                    <a:lnTo>
                      <a:pt x="56" y="131"/>
                    </a:lnTo>
                    <a:lnTo>
                      <a:pt x="55" y="135"/>
                    </a:lnTo>
                    <a:lnTo>
                      <a:pt x="52" y="136"/>
                    </a:lnTo>
                    <a:lnTo>
                      <a:pt x="49" y="137"/>
                    </a:lnTo>
                    <a:lnTo>
                      <a:pt x="47" y="141"/>
                    </a:lnTo>
                    <a:lnTo>
                      <a:pt x="44" y="144"/>
                    </a:lnTo>
                    <a:lnTo>
                      <a:pt x="42" y="145"/>
                    </a:lnTo>
                    <a:lnTo>
                      <a:pt x="38" y="146"/>
                    </a:lnTo>
                    <a:lnTo>
                      <a:pt x="35" y="150"/>
                    </a:lnTo>
                    <a:lnTo>
                      <a:pt x="32" y="154"/>
                    </a:lnTo>
                    <a:lnTo>
                      <a:pt x="30" y="157"/>
                    </a:lnTo>
                    <a:lnTo>
                      <a:pt x="27" y="159"/>
                    </a:lnTo>
                    <a:lnTo>
                      <a:pt x="23" y="157"/>
                    </a:lnTo>
                    <a:lnTo>
                      <a:pt x="22" y="154"/>
                    </a:lnTo>
                    <a:lnTo>
                      <a:pt x="21" y="151"/>
                    </a:lnTo>
                    <a:lnTo>
                      <a:pt x="20" y="150"/>
                    </a:lnTo>
                    <a:lnTo>
                      <a:pt x="18" y="150"/>
                    </a:lnTo>
                    <a:lnTo>
                      <a:pt x="14" y="151"/>
                    </a:lnTo>
                    <a:lnTo>
                      <a:pt x="10" y="153"/>
                    </a:lnTo>
                    <a:lnTo>
                      <a:pt x="8" y="155"/>
                    </a:lnTo>
                    <a:lnTo>
                      <a:pt x="5" y="158"/>
                    </a:lnTo>
                    <a:lnTo>
                      <a:pt x="5" y="159"/>
                    </a:lnTo>
                    <a:lnTo>
                      <a:pt x="4" y="158"/>
                    </a:lnTo>
                    <a:lnTo>
                      <a:pt x="3" y="157"/>
                    </a:lnTo>
                    <a:lnTo>
                      <a:pt x="3" y="150"/>
                    </a:lnTo>
                    <a:lnTo>
                      <a:pt x="3" y="144"/>
                    </a:lnTo>
                    <a:lnTo>
                      <a:pt x="5" y="140"/>
                    </a:lnTo>
                    <a:lnTo>
                      <a:pt x="9" y="132"/>
                    </a:lnTo>
                    <a:lnTo>
                      <a:pt x="10" y="129"/>
                    </a:lnTo>
                    <a:lnTo>
                      <a:pt x="9" y="128"/>
                    </a:lnTo>
                    <a:lnTo>
                      <a:pt x="7" y="125"/>
                    </a:lnTo>
                    <a:lnTo>
                      <a:pt x="4" y="125"/>
                    </a:lnTo>
                    <a:lnTo>
                      <a:pt x="3" y="124"/>
                    </a:lnTo>
                    <a:lnTo>
                      <a:pt x="3" y="123"/>
                    </a:lnTo>
                    <a:lnTo>
                      <a:pt x="8" y="120"/>
                    </a:lnTo>
                    <a:lnTo>
                      <a:pt x="13" y="116"/>
                    </a:lnTo>
                    <a:lnTo>
                      <a:pt x="17" y="116"/>
                    </a:lnTo>
                    <a:lnTo>
                      <a:pt x="22" y="116"/>
                    </a:lnTo>
                    <a:lnTo>
                      <a:pt x="26" y="119"/>
                    </a:lnTo>
                    <a:lnTo>
                      <a:pt x="31" y="123"/>
                    </a:lnTo>
                    <a:lnTo>
                      <a:pt x="34" y="123"/>
                    </a:lnTo>
                    <a:lnTo>
                      <a:pt x="36" y="122"/>
                    </a:lnTo>
                    <a:lnTo>
                      <a:pt x="39" y="119"/>
                    </a:lnTo>
                    <a:lnTo>
                      <a:pt x="40" y="114"/>
                    </a:lnTo>
                    <a:lnTo>
                      <a:pt x="42" y="111"/>
                    </a:lnTo>
                    <a:lnTo>
                      <a:pt x="40" y="106"/>
                    </a:lnTo>
                    <a:lnTo>
                      <a:pt x="38" y="102"/>
                    </a:lnTo>
                    <a:lnTo>
                      <a:pt x="35" y="101"/>
                    </a:lnTo>
                    <a:lnTo>
                      <a:pt x="30" y="100"/>
                    </a:lnTo>
                    <a:lnTo>
                      <a:pt x="26" y="101"/>
                    </a:lnTo>
                    <a:lnTo>
                      <a:pt x="21" y="103"/>
                    </a:lnTo>
                    <a:lnTo>
                      <a:pt x="20" y="105"/>
                    </a:lnTo>
                    <a:lnTo>
                      <a:pt x="18" y="107"/>
                    </a:lnTo>
                    <a:lnTo>
                      <a:pt x="17" y="109"/>
                    </a:lnTo>
                    <a:lnTo>
                      <a:pt x="16" y="107"/>
                    </a:lnTo>
                    <a:lnTo>
                      <a:pt x="13" y="103"/>
                    </a:lnTo>
                    <a:lnTo>
                      <a:pt x="10" y="97"/>
                    </a:lnTo>
                    <a:lnTo>
                      <a:pt x="9" y="89"/>
                    </a:lnTo>
                    <a:lnTo>
                      <a:pt x="9" y="84"/>
                    </a:lnTo>
                    <a:lnTo>
                      <a:pt x="7" y="79"/>
                    </a:lnTo>
                    <a:lnTo>
                      <a:pt x="7" y="74"/>
                    </a:lnTo>
                    <a:lnTo>
                      <a:pt x="8" y="67"/>
                    </a:lnTo>
                    <a:lnTo>
                      <a:pt x="5" y="65"/>
                    </a:lnTo>
                    <a:lnTo>
                      <a:pt x="5" y="61"/>
                    </a:lnTo>
                    <a:lnTo>
                      <a:pt x="5" y="58"/>
                    </a:lnTo>
                    <a:lnTo>
                      <a:pt x="7" y="56"/>
                    </a:lnTo>
                    <a:lnTo>
                      <a:pt x="7" y="54"/>
                    </a:lnTo>
                    <a:lnTo>
                      <a:pt x="4" y="50"/>
                    </a:lnTo>
                    <a:lnTo>
                      <a:pt x="3" y="43"/>
                    </a:lnTo>
                    <a:lnTo>
                      <a:pt x="0" y="35"/>
                    </a:lnTo>
                    <a:lnTo>
                      <a:pt x="1" y="34"/>
                    </a:lnTo>
                    <a:lnTo>
                      <a:pt x="5" y="32"/>
                    </a:lnTo>
                    <a:lnTo>
                      <a:pt x="8" y="32"/>
                    </a:lnTo>
                    <a:lnTo>
                      <a:pt x="7" y="30"/>
                    </a:lnTo>
                    <a:lnTo>
                      <a:pt x="8" y="23"/>
                    </a:lnTo>
                    <a:lnTo>
                      <a:pt x="9" y="18"/>
                    </a:lnTo>
                    <a:lnTo>
                      <a:pt x="8" y="13"/>
                    </a:lnTo>
                    <a:lnTo>
                      <a:pt x="7" y="10"/>
                    </a:lnTo>
                    <a:lnTo>
                      <a:pt x="7" y="8"/>
                    </a:lnTo>
                    <a:lnTo>
                      <a:pt x="8" y="8"/>
                    </a:lnTo>
                    <a:lnTo>
                      <a:pt x="10" y="8"/>
                    </a:lnTo>
                    <a:lnTo>
                      <a:pt x="14" y="10"/>
                    </a:lnTo>
                    <a:lnTo>
                      <a:pt x="22" y="15"/>
                    </a:lnTo>
                    <a:lnTo>
                      <a:pt x="25" y="19"/>
                    </a:lnTo>
                    <a:lnTo>
                      <a:pt x="27" y="23"/>
                    </a:lnTo>
                    <a:lnTo>
                      <a:pt x="29" y="27"/>
                    </a:lnTo>
                    <a:lnTo>
                      <a:pt x="29" y="31"/>
                    </a:lnTo>
                    <a:lnTo>
                      <a:pt x="29" y="35"/>
                    </a:lnTo>
                    <a:lnTo>
                      <a:pt x="34" y="41"/>
                    </a:lnTo>
                    <a:lnTo>
                      <a:pt x="35" y="44"/>
                    </a:lnTo>
                    <a:lnTo>
                      <a:pt x="35" y="46"/>
                    </a:lnTo>
                    <a:lnTo>
                      <a:pt x="34" y="50"/>
                    </a:lnTo>
                    <a:lnTo>
                      <a:pt x="31" y="53"/>
                    </a:lnTo>
                    <a:lnTo>
                      <a:pt x="27" y="59"/>
                    </a:lnTo>
                    <a:lnTo>
                      <a:pt x="26" y="62"/>
                    </a:lnTo>
                    <a:lnTo>
                      <a:pt x="26" y="66"/>
                    </a:lnTo>
                    <a:lnTo>
                      <a:pt x="26" y="72"/>
                    </a:lnTo>
                    <a:lnTo>
                      <a:pt x="29" y="76"/>
                    </a:lnTo>
                    <a:lnTo>
                      <a:pt x="30" y="79"/>
                    </a:lnTo>
                    <a:lnTo>
                      <a:pt x="34" y="80"/>
                    </a:lnTo>
                    <a:lnTo>
                      <a:pt x="36" y="79"/>
                    </a:lnTo>
                    <a:lnTo>
                      <a:pt x="39" y="76"/>
                    </a:lnTo>
                    <a:lnTo>
                      <a:pt x="42" y="72"/>
                    </a:lnTo>
                    <a:lnTo>
                      <a:pt x="42" y="68"/>
                    </a:lnTo>
                    <a:lnTo>
                      <a:pt x="43" y="62"/>
                    </a:lnTo>
                    <a:lnTo>
                      <a:pt x="43" y="56"/>
                    </a:lnTo>
                    <a:lnTo>
                      <a:pt x="44" y="52"/>
                    </a:lnTo>
                    <a:lnTo>
                      <a:pt x="43" y="46"/>
                    </a:lnTo>
                    <a:lnTo>
                      <a:pt x="38" y="41"/>
                    </a:lnTo>
                    <a:lnTo>
                      <a:pt x="32" y="34"/>
                    </a:lnTo>
                    <a:lnTo>
                      <a:pt x="32" y="31"/>
                    </a:lnTo>
                    <a:lnTo>
                      <a:pt x="31" y="28"/>
                    </a:lnTo>
                    <a:lnTo>
                      <a:pt x="32" y="24"/>
                    </a:lnTo>
                    <a:lnTo>
                      <a:pt x="34" y="22"/>
                    </a:lnTo>
                    <a:lnTo>
                      <a:pt x="36" y="19"/>
                    </a:lnTo>
                    <a:lnTo>
                      <a:pt x="40" y="19"/>
                    </a:lnTo>
                    <a:lnTo>
                      <a:pt x="43" y="19"/>
                    </a:lnTo>
                    <a:lnTo>
                      <a:pt x="44" y="17"/>
                    </a:lnTo>
                    <a:lnTo>
                      <a:pt x="45" y="11"/>
                    </a:lnTo>
                    <a:lnTo>
                      <a:pt x="47" y="8"/>
                    </a:lnTo>
                    <a:lnTo>
                      <a:pt x="49" y="6"/>
                    </a:lnTo>
                    <a:lnTo>
                      <a:pt x="49" y="8"/>
                    </a:lnTo>
                    <a:lnTo>
                      <a:pt x="52" y="9"/>
                    </a:lnTo>
                    <a:lnTo>
                      <a:pt x="53" y="10"/>
                    </a:lnTo>
                    <a:lnTo>
                      <a:pt x="56" y="11"/>
                    </a:lnTo>
                    <a:lnTo>
                      <a:pt x="57" y="8"/>
                    </a:lnTo>
                    <a:lnTo>
                      <a:pt x="61" y="2"/>
                    </a:lnTo>
                    <a:lnTo>
                      <a:pt x="64" y="0"/>
                    </a:lnTo>
                    <a:lnTo>
                      <a:pt x="65" y="1"/>
                    </a:lnTo>
                    <a:lnTo>
                      <a:pt x="67" y="4"/>
                    </a:lnTo>
                    <a:lnTo>
                      <a:pt x="70" y="6"/>
                    </a:lnTo>
                    <a:lnTo>
                      <a:pt x="71" y="9"/>
                    </a:lnTo>
                    <a:lnTo>
                      <a:pt x="73" y="11"/>
                    </a:lnTo>
                    <a:lnTo>
                      <a:pt x="74" y="11"/>
                    </a:lnTo>
                    <a:lnTo>
                      <a:pt x="77" y="9"/>
                    </a:lnTo>
                    <a:lnTo>
                      <a:pt x="79" y="8"/>
                    </a:lnTo>
                    <a:lnTo>
                      <a:pt x="80" y="8"/>
                    </a:lnTo>
                    <a:lnTo>
                      <a:pt x="80" y="9"/>
                    </a:lnTo>
                    <a:lnTo>
                      <a:pt x="82" y="13"/>
                    </a:lnTo>
                    <a:lnTo>
                      <a:pt x="84" y="17"/>
                    </a:lnTo>
                    <a:lnTo>
                      <a:pt x="84" y="22"/>
                    </a:lnTo>
                    <a:lnTo>
                      <a:pt x="84" y="23"/>
                    </a:lnTo>
                    <a:lnTo>
                      <a:pt x="86" y="22"/>
                    </a:lnTo>
                    <a:lnTo>
                      <a:pt x="88" y="23"/>
                    </a:lnTo>
                    <a:lnTo>
                      <a:pt x="91" y="24"/>
                    </a:lnTo>
                    <a:lnTo>
                      <a:pt x="92" y="28"/>
                    </a:lnTo>
                    <a:lnTo>
                      <a:pt x="92" y="31"/>
                    </a:lnTo>
                    <a:lnTo>
                      <a:pt x="91" y="36"/>
                    </a:lnTo>
                    <a:lnTo>
                      <a:pt x="90" y="41"/>
                    </a:lnTo>
                    <a:lnTo>
                      <a:pt x="86" y="45"/>
                    </a:lnTo>
                    <a:lnTo>
                      <a:pt x="80" y="49"/>
                    </a:lnTo>
                    <a:lnTo>
                      <a:pt x="80" y="53"/>
                    </a:lnTo>
                    <a:lnTo>
                      <a:pt x="82" y="62"/>
                    </a:lnTo>
                    <a:lnTo>
                      <a:pt x="83" y="65"/>
                    </a:lnTo>
                    <a:lnTo>
                      <a:pt x="84" y="67"/>
                    </a:lnTo>
                    <a:lnTo>
                      <a:pt x="88" y="68"/>
                    </a:lnTo>
                    <a:lnTo>
                      <a:pt x="92" y="71"/>
                    </a:lnTo>
                    <a:lnTo>
                      <a:pt x="105" y="74"/>
                    </a:lnTo>
                    <a:lnTo>
                      <a:pt x="119" y="76"/>
                    </a:lnTo>
                    <a:lnTo>
                      <a:pt x="132" y="80"/>
                    </a:lnTo>
                    <a:lnTo>
                      <a:pt x="143" y="83"/>
                    </a:lnTo>
                    <a:lnTo>
                      <a:pt x="145" y="81"/>
                    </a:lnTo>
                    <a:lnTo>
                      <a:pt x="147" y="80"/>
                    </a:lnTo>
                    <a:lnTo>
                      <a:pt x="145" y="79"/>
                    </a:lnTo>
                    <a:lnTo>
                      <a:pt x="143" y="78"/>
                    </a:lnTo>
                    <a:lnTo>
                      <a:pt x="132" y="72"/>
                    </a:lnTo>
                    <a:lnTo>
                      <a:pt x="118" y="66"/>
                    </a:lnTo>
                    <a:lnTo>
                      <a:pt x="108" y="61"/>
                    </a:lnTo>
                    <a:lnTo>
                      <a:pt x="101" y="54"/>
                    </a:lnTo>
                    <a:lnTo>
                      <a:pt x="99" y="52"/>
                    </a:lnTo>
                    <a:lnTo>
                      <a:pt x="97" y="46"/>
                    </a:lnTo>
                    <a:lnTo>
                      <a:pt x="95" y="37"/>
                    </a:lnTo>
                    <a:lnTo>
                      <a:pt x="96" y="32"/>
                    </a:lnTo>
                    <a:lnTo>
                      <a:pt x="97" y="27"/>
                    </a:lnTo>
                    <a:lnTo>
                      <a:pt x="100" y="22"/>
                    </a:lnTo>
                    <a:lnTo>
                      <a:pt x="104" y="18"/>
                    </a:lnTo>
                    <a:lnTo>
                      <a:pt x="108" y="14"/>
                    </a:lnTo>
                    <a:lnTo>
                      <a:pt x="112" y="13"/>
                    </a:lnTo>
                    <a:lnTo>
                      <a:pt x="117" y="10"/>
                    </a:lnTo>
                    <a:lnTo>
                      <a:pt x="123" y="10"/>
                    </a:lnTo>
                    <a:lnTo>
                      <a:pt x="132" y="11"/>
                    </a:lnTo>
                    <a:lnTo>
                      <a:pt x="143" y="14"/>
                    </a:lnTo>
                    <a:lnTo>
                      <a:pt x="156" y="18"/>
                    </a:lnTo>
                    <a:lnTo>
                      <a:pt x="158" y="18"/>
                    </a:lnTo>
                    <a:lnTo>
                      <a:pt x="160" y="14"/>
                    </a:lnTo>
                    <a:lnTo>
                      <a:pt x="160" y="11"/>
                    </a:lnTo>
                    <a:lnTo>
                      <a:pt x="162" y="10"/>
                    </a:lnTo>
                    <a:lnTo>
                      <a:pt x="165" y="11"/>
                    </a:lnTo>
                    <a:lnTo>
                      <a:pt x="167" y="15"/>
                    </a:lnTo>
                    <a:lnTo>
                      <a:pt x="169" y="21"/>
                    </a:lnTo>
                    <a:lnTo>
                      <a:pt x="170" y="24"/>
                    </a:lnTo>
                    <a:lnTo>
                      <a:pt x="169" y="28"/>
                    </a:lnTo>
                    <a:lnTo>
                      <a:pt x="167" y="31"/>
                    </a:lnTo>
                    <a:lnTo>
                      <a:pt x="165" y="34"/>
                    </a:lnTo>
                    <a:lnTo>
                      <a:pt x="161" y="35"/>
                    </a:lnTo>
                    <a:lnTo>
                      <a:pt x="158" y="37"/>
                    </a:lnTo>
                    <a:lnTo>
                      <a:pt x="156" y="40"/>
                    </a:lnTo>
                    <a:lnTo>
                      <a:pt x="152" y="41"/>
                    </a:lnTo>
                    <a:lnTo>
                      <a:pt x="148" y="41"/>
                    </a:lnTo>
                    <a:lnTo>
                      <a:pt x="143" y="41"/>
                    </a:lnTo>
                    <a:lnTo>
                      <a:pt x="139" y="40"/>
                    </a:lnTo>
                    <a:lnTo>
                      <a:pt x="126" y="34"/>
                    </a:lnTo>
                    <a:lnTo>
                      <a:pt x="121" y="31"/>
                    </a:lnTo>
                    <a:lnTo>
                      <a:pt x="117" y="30"/>
                    </a:lnTo>
                    <a:lnTo>
                      <a:pt x="114" y="31"/>
                    </a:lnTo>
                    <a:lnTo>
                      <a:pt x="112" y="32"/>
                    </a:lnTo>
                    <a:lnTo>
                      <a:pt x="110" y="34"/>
                    </a:lnTo>
                    <a:lnTo>
                      <a:pt x="110" y="36"/>
                    </a:lnTo>
                    <a:lnTo>
                      <a:pt x="110" y="39"/>
                    </a:lnTo>
                    <a:lnTo>
                      <a:pt x="112" y="40"/>
                    </a:lnTo>
                    <a:lnTo>
                      <a:pt x="118" y="43"/>
                    </a:lnTo>
                    <a:lnTo>
                      <a:pt x="122" y="44"/>
                    </a:lnTo>
                    <a:lnTo>
                      <a:pt x="123" y="45"/>
                    </a:lnTo>
                    <a:lnTo>
                      <a:pt x="127" y="45"/>
                    </a:lnTo>
                    <a:lnTo>
                      <a:pt x="131" y="45"/>
                    </a:lnTo>
                    <a:lnTo>
                      <a:pt x="135" y="48"/>
                    </a:lnTo>
                    <a:lnTo>
                      <a:pt x="140" y="49"/>
                    </a:lnTo>
                    <a:lnTo>
                      <a:pt x="145" y="53"/>
                    </a:lnTo>
                    <a:lnTo>
                      <a:pt x="152" y="57"/>
                    </a:lnTo>
                    <a:lnTo>
                      <a:pt x="158" y="63"/>
                    </a:lnTo>
                    <a:lnTo>
                      <a:pt x="163" y="70"/>
                    </a:lnTo>
                    <a:lnTo>
                      <a:pt x="165" y="78"/>
                    </a:lnTo>
                    <a:lnTo>
                      <a:pt x="165" y="81"/>
                    </a:lnTo>
                    <a:lnTo>
                      <a:pt x="163" y="84"/>
                    </a:lnTo>
                    <a:lnTo>
                      <a:pt x="158" y="91"/>
                    </a:lnTo>
                    <a:lnTo>
                      <a:pt x="153" y="96"/>
                    </a:lnTo>
                    <a:lnTo>
                      <a:pt x="149" y="97"/>
                    </a:lnTo>
                    <a:lnTo>
                      <a:pt x="145" y="97"/>
                    </a:lnTo>
                    <a:lnTo>
                      <a:pt x="132"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99" name="Freeform 327"/>
              <p:cNvSpPr>
                <a:spLocks/>
              </p:cNvSpPr>
              <p:nvPr userDrawn="1"/>
            </p:nvSpPr>
            <p:spPr bwMode="auto">
              <a:xfrm>
                <a:off x="247" y="276"/>
                <a:ext cx="57" cy="68"/>
              </a:xfrm>
              <a:custGeom>
                <a:avLst/>
                <a:gdLst>
                  <a:gd name="T0" fmla="*/ 0 w 170"/>
                  <a:gd name="T1" fmla="*/ 0 h 202"/>
                  <a:gd name="T2" fmla="*/ 0 w 170"/>
                  <a:gd name="T3" fmla="*/ 0 h 202"/>
                  <a:gd name="T4" fmla="*/ 0 w 170"/>
                  <a:gd name="T5" fmla="*/ 0 h 202"/>
                  <a:gd name="T6" fmla="*/ 0 w 170"/>
                  <a:gd name="T7" fmla="*/ 0 h 202"/>
                  <a:gd name="T8" fmla="*/ 0 w 170"/>
                  <a:gd name="T9" fmla="*/ 0 h 202"/>
                  <a:gd name="T10" fmla="*/ 0 w 170"/>
                  <a:gd name="T11" fmla="*/ 0 h 202"/>
                  <a:gd name="T12" fmla="*/ 0 w 170"/>
                  <a:gd name="T13" fmla="*/ 0 h 202"/>
                  <a:gd name="T14" fmla="*/ 0 w 170"/>
                  <a:gd name="T15" fmla="*/ 0 h 202"/>
                  <a:gd name="T16" fmla="*/ 0 w 170"/>
                  <a:gd name="T17" fmla="*/ 0 h 202"/>
                  <a:gd name="T18" fmla="*/ 0 w 170"/>
                  <a:gd name="T19" fmla="*/ 0 h 202"/>
                  <a:gd name="T20" fmla="*/ 0 w 170"/>
                  <a:gd name="T21" fmla="*/ 0 h 202"/>
                  <a:gd name="T22" fmla="*/ 0 w 170"/>
                  <a:gd name="T23" fmla="*/ 0 h 202"/>
                  <a:gd name="T24" fmla="*/ 0 w 170"/>
                  <a:gd name="T25" fmla="*/ 0 h 202"/>
                  <a:gd name="T26" fmla="*/ 0 w 170"/>
                  <a:gd name="T27" fmla="*/ 0 h 202"/>
                  <a:gd name="T28" fmla="*/ 0 w 170"/>
                  <a:gd name="T29" fmla="*/ 0 h 202"/>
                  <a:gd name="T30" fmla="*/ 0 w 170"/>
                  <a:gd name="T31" fmla="*/ 0 h 202"/>
                  <a:gd name="T32" fmla="*/ 0 w 170"/>
                  <a:gd name="T33" fmla="*/ 0 h 202"/>
                  <a:gd name="T34" fmla="*/ 0 w 170"/>
                  <a:gd name="T35" fmla="*/ 0 h 202"/>
                  <a:gd name="T36" fmla="*/ 0 w 170"/>
                  <a:gd name="T37" fmla="*/ 0 h 202"/>
                  <a:gd name="T38" fmla="*/ 0 w 170"/>
                  <a:gd name="T39" fmla="*/ 0 h 202"/>
                  <a:gd name="T40" fmla="*/ 0 w 170"/>
                  <a:gd name="T41" fmla="*/ 0 h 202"/>
                  <a:gd name="T42" fmla="*/ 0 w 170"/>
                  <a:gd name="T43" fmla="*/ 0 h 202"/>
                  <a:gd name="T44" fmla="*/ 0 w 170"/>
                  <a:gd name="T45" fmla="*/ 0 h 202"/>
                  <a:gd name="T46" fmla="*/ 0 w 170"/>
                  <a:gd name="T47" fmla="*/ 0 h 202"/>
                  <a:gd name="T48" fmla="*/ 0 w 170"/>
                  <a:gd name="T49" fmla="*/ 0 h 202"/>
                  <a:gd name="T50" fmla="*/ 0 w 170"/>
                  <a:gd name="T51" fmla="*/ 0 h 202"/>
                  <a:gd name="T52" fmla="*/ 0 w 170"/>
                  <a:gd name="T53" fmla="*/ 0 h 202"/>
                  <a:gd name="T54" fmla="*/ 0 w 170"/>
                  <a:gd name="T55" fmla="*/ 0 h 202"/>
                  <a:gd name="T56" fmla="*/ 0 w 170"/>
                  <a:gd name="T57" fmla="*/ 0 h 202"/>
                  <a:gd name="T58" fmla="*/ 0 w 170"/>
                  <a:gd name="T59" fmla="*/ 0 h 202"/>
                  <a:gd name="T60" fmla="*/ 0 w 170"/>
                  <a:gd name="T61" fmla="*/ 0 h 202"/>
                  <a:gd name="T62" fmla="*/ 0 w 170"/>
                  <a:gd name="T63" fmla="*/ 0 h 202"/>
                  <a:gd name="T64" fmla="*/ 0 w 170"/>
                  <a:gd name="T65" fmla="*/ 0 h 202"/>
                  <a:gd name="T66" fmla="*/ 0 w 170"/>
                  <a:gd name="T67" fmla="*/ 0 h 202"/>
                  <a:gd name="T68" fmla="*/ 0 w 170"/>
                  <a:gd name="T69" fmla="*/ 0 h 202"/>
                  <a:gd name="T70" fmla="*/ 0 w 170"/>
                  <a:gd name="T71" fmla="*/ 0 h 202"/>
                  <a:gd name="T72" fmla="*/ 0 w 170"/>
                  <a:gd name="T73" fmla="*/ 0 h 202"/>
                  <a:gd name="T74" fmla="*/ 0 w 170"/>
                  <a:gd name="T75" fmla="*/ 0 h 202"/>
                  <a:gd name="T76" fmla="*/ 0 w 170"/>
                  <a:gd name="T77" fmla="*/ 0 h 202"/>
                  <a:gd name="T78" fmla="*/ 0 w 170"/>
                  <a:gd name="T79" fmla="*/ 0 h 202"/>
                  <a:gd name="T80" fmla="*/ 0 w 170"/>
                  <a:gd name="T81" fmla="*/ 0 h 202"/>
                  <a:gd name="T82" fmla="*/ 0 w 170"/>
                  <a:gd name="T83" fmla="*/ 0 h 202"/>
                  <a:gd name="T84" fmla="*/ 0 w 170"/>
                  <a:gd name="T85" fmla="*/ 0 h 202"/>
                  <a:gd name="T86" fmla="*/ 0 w 170"/>
                  <a:gd name="T87" fmla="*/ 0 h 202"/>
                  <a:gd name="T88" fmla="*/ 0 w 170"/>
                  <a:gd name="T89" fmla="*/ 0 h 202"/>
                  <a:gd name="T90" fmla="*/ 0 w 170"/>
                  <a:gd name="T91" fmla="*/ 0 h 202"/>
                  <a:gd name="T92" fmla="*/ 0 w 170"/>
                  <a:gd name="T93" fmla="*/ 0 h 202"/>
                  <a:gd name="T94" fmla="*/ 0 w 170"/>
                  <a:gd name="T95" fmla="*/ 0 h 202"/>
                  <a:gd name="T96" fmla="*/ 0 w 170"/>
                  <a:gd name="T97" fmla="*/ 0 h 202"/>
                  <a:gd name="T98" fmla="*/ 0 w 170"/>
                  <a:gd name="T99" fmla="*/ 0 h 202"/>
                  <a:gd name="T100" fmla="*/ 0 w 170"/>
                  <a:gd name="T101" fmla="*/ 0 h 202"/>
                  <a:gd name="T102" fmla="*/ 0 w 170"/>
                  <a:gd name="T103" fmla="*/ 0 h 202"/>
                  <a:gd name="T104" fmla="*/ 0 w 170"/>
                  <a:gd name="T105" fmla="*/ 0 h 202"/>
                  <a:gd name="T106" fmla="*/ 0 w 170"/>
                  <a:gd name="T107" fmla="*/ 0 h 202"/>
                  <a:gd name="T108" fmla="*/ 0 w 170"/>
                  <a:gd name="T109" fmla="*/ 0 h 202"/>
                  <a:gd name="T110" fmla="*/ 0 w 170"/>
                  <a:gd name="T111" fmla="*/ 0 h 202"/>
                  <a:gd name="T112" fmla="*/ 0 w 170"/>
                  <a:gd name="T113" fmla="*/ 0 h 202"/>
                  <a:gd name="T114" fmla="*/ 0 w 170"/>
                  <a:gd name="T115" fmla="*/ 0 h 202"/>
                  <a:gd name="T116" fmla="*/ 0 w 170"/>
                  <a:gd name="T117" fmla="*/ 0 h 2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0" h="202">
                    <a:moveTo>
                      <a:pt x="132" y="94"/>
                    </a:moveTo>
                    <a:lnTo>
                      <a:pt x="132" y="94"/>
                    </a:lnTo>
                    <a:lnTo>
                      <a:pt x="137" y="100"/>
                    </a:lnTo>
                    <a:lnTo>
                      <a:pt x="140" y="101"/>
                    </a:lnTo>
                    <a:lnTo>
                      <a:pt x="143" y="101"/>
                    </a:lnTo>
                    <a:lnTo>
                      <a:pt x="147" y="101"/>
                    </a:lnTo>
                    <a:lnTo>
                      <a:pt x="149" y="101"/>
                    </a:lnTo>
                    <a:lnTo>
                      <a:pt x="150" y="101"/>
                    </a:lnTo>
                    <a:lnTo>
                      <a:pt x="149" y="105"/>
                    </a:lnTo>
                    <a:lnTo>
                      <a:pt x="149" y="107"/>
                    </a:lnTo>
                    <a:lnTo>
                      <a:pt x="148" y="111"/>
                    </a:lnTo>
                    <a:lnTo>
                      <a:pt x="147" y="114"/>
                    </a:lnTo>
                    <a:lnTo>
                      <a:pt x="144" y="116"/>
                    </a:lnTo>
                    <a:lnTo>
                      <a:pt x="143" y="118"/>
                    </a:lnTo>
                    <a:lnTo>
                      <a:pt x="143" y="119"/>
                    </a:lnTo>
                    <a:lnTo>
                      <a:pt x="143" y="124"/>
                    </a:lnTo>
                    <a:lnTo>
                      <a:pt x="139" y="128"/>
                    </a:lnTo>
                    <a:lnTo>
                      <a:pt x="137" y="129"/>
                    </a:lnTo>
                    <a:lnTo>
                      <a:pt x="137" y="131"/>
                    </a:lnTo>
                    <a:lnTo>
                      <a:pt x="135" y="136"/>
                    </a:lnTo>
                    <a:lnTo>
                      <a:pt x="132" y="141"/>
                    </a:lnTo>
                    <a:lnTo>
                      <a:pt x="128" y="149"/>
                    </a:lnTo>
                    <a:lnTo>
                      <a:pt x="127" y="150"/>
                    </a:lnTo>
                    <a:lnTo>
                      <a:pt x="126" y="150"/>
                    </a:lnTo>
                    <a:lnTo>
                      <a:pt x="123" y="149"/>
                    </a:lnTo>
                    <a:lnTo>
                      <a:pt x="122" y="146"/>
                    </a:lnTo>
                    <a:lnTo>
                      <a:pt x="121" y="146"/>
                    </a:lnTo>
                    <a:lnTo>
                      <a:pt x="119" y="149"/>
                    </a:lnTo>
                    <a:lnTo>
                      <a:pt x="115" y="150"/>
                    </a:lnTo>
                    <a:lnTo>
                      <a:pt x="113" y="153"/>
                    </a:lnTo>
                    <a:lnTo>
                      <a:pt x="112" y="154"/>
                    </a:lnTo>
                    <a:lnTo>
                      <a:pt x="110" y="155"/>
                    </a:lnTo>
                    <a:lnTo>
                      <a:pt x="109" y="154"/>
                    </a:lnTo>
                    <a:lnTo>
                      <a:pt x="108" y="150"/>
                    </a:lnTo>
                    <a:lnTo>
                      <a:pt x="106" y="145"/>
                    </a:lnTo>
                    <a:lnTo>
                      <a:pt x="105" y="140"/>
                    </a:lnTo>
                    <a:lnTo>
                      <a:pt x="105" y="136"/>
                    </a:lnTo>
                    <a:lnTo>
                      <a:pt x="106" y="133"/>
                    </a:lnTo>
                    <a:lnTo>
                      <a:pt x="100" y="135"/>
                    </a:lnTo>
                    <a:lnTo>
                      <a:pt x="99" y="135"/>
                    </a:lnTo>
                    <a:lnTo>
                      <a:pt x="99" y="133"/>
                    </a:lnTo>
                    <a:lnTo>
                      <a:pt x="99" y="131"/>
                    </a:lnTo>
                    <a:lnTo>
                      <a:pt x="101" y="125"/>
                    </a:lnTo>
                    <a:lnTo>
                      <a:pt x="102" y="123"/>
                    </a:lnTo>
                    <a:lnTo>
                      <a:pt x="105" y="119"/>
                    </a:lnTo>
                    <a:lnTo>
                      <a:pt x="109" y="118"/>
                    </a:lnTo>
                    <a:lnTo>
                      <a:pt x="113" y="116"/>
                    </a:lnTo>
                    <a:lnTo>
                      <a:pt x="117" y="118"/>
                    </a:lnTo>
                    <a:lnTo>
                      <a:pt x="119" y="119"/>
                    </a:lnTo>
                    <a:lnTo>
                      <a:pt x="122" y="118"/>
                    </a:lnTo>
                    <a:lnTo>
                      <a:pt x="123" y="115"/>
                    </a:lnTo>
                    <a:lnTo>
                      <a:pt x="122" y="113"/>
                    </a:lnTo>
                    <a:lnTo>
                      <a:pt x="115" y="111"/>
                    </a:lnTo>
                    <a:lnTo>
                      <a:pt x="112" y="110"/>
                    </a:lnTo>
                    <a:lnTo>
                      <a:pt x="108" y="106"/>
                    </a:lnTo>
                    <a:lnTo>
                      <a:pt x="105" y="102"/>
                    </a:lnTo>
                    <a:lnTo>
                      <a:pt x="104" y="102"/>
                    </a:lnTo>
                    <a:lnTo>
                      <a:pt x="102" y="103"/>
                    </a:lnTo>
                    <a:lnTo>
                      <a:pt x="102" y="106"/>
                    </a:lnTo>
                    <a:lnTo>
                      <a:pt x="102" y="114"/>
                    </a:lnTo>
                    <a:lnTo>
                      <a:pt x="99" y="122"/>
                    </a:lnTo>
                    <a:lnTo>
                      <a:pt x="93" y="131"/>
                    </a:lnTo>
                    <a:lnTo>
                      <a:pt x="91" y="136"/>
                    </a:lnTo>
                    <a:lnTo>
                      <a:pt x="91" y="141"/>
                    </a:lnTo>
                    <a:lnTo>
                      <a:pt x="91" y="146"/>
                    </a:lnTo>
                    <a:lnTo>
                      <a:pt x="93" y="148"/>
                    </a:lnTo>
                    <a:lnTo>
                      <a:pt x="96" y="149"/>
                    </a:lnTo>
                    <a:lnTo>
                      <a:pt x="97" y="149"/>
                    </a:lnTo>
                    <a:lnTo>
                      <a:pt x="97" y="150"/>
                    </a:lnTo>
                    <a:lnTo>
                      <a:pt x="97" y="151"/>
                    </a:lnTo>
                    <a:lnTo>
                      <a:pt x="93" y="155"/>
                    </a:lnTo>
                    <a:lnTo>
                      <a:pt x="90" y="160"/>
                    </a:lnTo>
                    <a:lnTo>
                      <a:pt x="86" y="162"/>
                    </a:lnTo>
                    <a:lnTo>
                      <a:pt x="83" y="166"/>
                    </a:lnTo>
                    <a:lnTo>
                      <a:pt x="82" y="168"/>
                    </a:lnTo>
                    <a:lnTo>
                      <a:pt x="78" y="170"/>
                    </a:lnTo>
                    <a:lnTo>
                      <a:pt x="74" y="172"/>
                    </a:lnTo>
                    <a:lnTo>
                      <a:pt x="73" y="173"/>
                    </a:lnTo>
                    <a:lnTo>
                      <a:pt x="69" y="177"/>
                    </a:lnTo>
                    <a:lnTo>
                      <a:pt x="66" y="179"/>
                    </a:lnTo>
                    <a:lnTo>
                      <a:pt x="64" y="180"/>
                    </a:lnTo>
                    <a:lnTo>
                      <a:pt x="61" y="185"/>
                    </a:lnTo>
                    <a:lnTo>
                      <a:pt x="57" y="189"/>
                    </a:lnTo>
                    <a:lnTo>
                      <a:pt x="53" y="192"/>
                    </a:lnTo>
                    <a:lnTo>
                      <a:pt x="52" y="193"/>
                    </a:lnTo>
                    <a:lnTo>
                      <a:pt x="52" y="194"/>
                    </a:lnTo>
                    <a:lnTo>
                      <a:pt x="51" y="195"/>
                    </a:lnTo>
                    <a:lnTo>
                      <a:pt x="48" y="194"/>
                    </a:lnTo>
                    <a:lnTo>
                      <a:pt x="45" y="190"/>
                    </a:lnTo>
                    <a:lnTo>
                      <a:pt x="44" y="192"/>
                    </a:lnTo>
                    <a:lnTo>
                      <a:pt x="40" y="194"/>
                    </a:lnTo>
                    <a:lnTo>
                      <a:pt x="35" y="195"/>
                    </a:lnTo>
                    <a:lnTo>
                      <a:pt x="30" y="197"/>
                    </a:lnTo>
                    <a:lnTo>
                      <a:pt x="26" y="199"/>
                    </a:lnTo>
                    <a:lnTo>
                      <a:pt x="25" y="202"/>
                    </a:lnTo>
                    <a:lnTo>
                      <a:pt x="23" y="202"/>
                    </a:lnTo>
                    <a:lnTo>
                      <a:pt x="22" y="202"/>
                    </a:lnTo>
                    <a:lnTo>
                      <a:pt x="22" y="199"/>
                    </a:lnTo>
                    <a:lnTo>
                      <a:pt x="21" y="190"/>
                    </a:lnTo>
                    <a:lnTo>
                      <a:pt x="21" y="186"/>
                    </a:lnTo>
                    <a:lnTo>
                      <a:pt x="22" y="182"/>
                    </a:lnTo>
                    <a:lnTo>
                      <a:pt x="25" y="179"/>
                    </a:lnTo>
                    <a:lnTo>
                      <a:pt x="29" y="173"/>
                    </a:lnTo>
                    <a:lnTo>
                      <a:pt x="29" y="172"/>
                    </a:lnTo>
                    <a:lnTo>
                      <a:pt x="30" y="166"/>
                    </a:lnTo>
                    <a:lnTo>
                      <a:pt x="34" y="162"/>
                    </a:lnTo>
                    <a:lnTo>
                      <a:pt x="39" y="158"/>
                    </a:lnTo>
                    <a:lnTo>
                      <a:pt x="47" y="157"/>
                    </a:lnTo>
                    <a:lnTo>
                      <a:pt x="48" y="157"/>
                    </a:lnTo>
                    <a:lnTo>
                      <a:pt x="53" y="157"/>
                    </a:lnTo>
                    <a:lnTo>
                      <a:pt x="55" y="157"/>
                    </a:lnTo>
                    <a:lnTo>
                      <a:pt x="58" y="157"/>
                    </a:lnTo>
                    <a:lnTo>
                      <a:pt x="64" y="154"/>
                    </a:lnTo>
                    <a:lnTo>
                      <a:pt x="67" y="149"/>
                    </a:lnTo>
                    <a:lnTo>
                      <a:pt x="69" y="144"/>
                    </a:lnTo>
                    <a:lnTo>
                      <a:pt x="67" y="137"/>
                    </a:lnTo>
                    <a:lnTo>
                      <a:pt x="66" y="129"/>
                    </a:lnTo>
                    <a:lnTo>
                      <a:pt x="66" y="124"/>
                    </a:lnTo>
                    <a:lnTo>
                      <a:pt x="69" y="118"/>
                    </a:lnTo>
                    <a:lnTo>
                      <a:pt x="73" y="113"/>
                    </a:lnTo>
                    <a:lnTo>
                      <a:pt x="78" y="109"/>
                    </a:lnTo>
                    <a:lnTo>
                      <a:pt x="80" y="106"/>
                    </a:lnTo>
                    <a:lnTo>
                      <a:pt x="82" y="105"/>
                    </a:lnTo>
                    <a:lnTo>
                      <a:pt x="80" y="103"/>
                    </a:lnTo>
                    <a:lnTo>
                      <a:pt x="79" y="106"/>
                    </a:lnTo>
                    <a:lnTo>
                      <a:pt x="74" y="107"/>
                    </a:lnTo>
                    <a:lnTo>
                      <a:pt x="71" y="110"/>
                    </a:lnTo>
                    <a:lnTo>
                      <a:pt x="69" y="110"/>
                    </a:lnTo>
                    <a:lnTo>
                      <a:pt x="67" y="113"/>
                    </a:lnTo>
                    <a:lnTo>
                      <a:pt x="67" y="114"/>
                    </a:lnTo>
                    <a:lnTo>
                      <a:pt x="67" y="115"/>
                    </a:lnTo>
                    <a:lnTo>
                      <a:pt x="67" y="116"/>
                    </a:lnTo>
                    <a:lnTo>
                      <a:pt x="65" y="120"/>
                    </a:lnTo>
                    <a:lnTo>
                      <a:pt x="61" y="125"/>
                    </a:lnTo>
                    <a:lnTo>
                      <a:pt x="57" y="128"/>
                    </a:lnTo>
                    <a:lnTo>
                      <a:pt x="56" y="131"/>
                    </a:lnTo>
                    <a:lnTo>
                      <a:pt x="55" y="135"/>
                    </a:lnTo>
                    <a:lnTo>
                      <a:pt x="52" y="136"/>
                    </a:lnTo>
                    <a:lnTo>
                      <a:pt x="49" y="137"/>
                    </a:lnTo>
                    <a:lnTo>
                      <a:pt x="47" y="141"/>
                    </a:lnTo>
                    <a:lnTo>
                      <a:pt x="44" y="144"/>
                    </a:lnTo>
                    <a:lnTo>
                      <a:pt x="42" y="145"/>
                    </a:lnTo>
                    <a:lnTo>
                      <a:pt x="38" y="146"/>
                    </a:lnTo>
                    <a:lnTo>
                      <a:pt x="35" y="150"/>
                    </a:lnTo>
                    <a:lnTo>
                      <a:pt x="32" y="154"/>
                    </a:lnTo>
                    <a:lnTo>
                      <a:pt x="30" y="157"/>
                    </a:lnTo>
                    <a:lnTo>
                      <a:pt x="27" y="159"/>
                    </a:lnTo>
                    <a:lnTo>
                      <a:pt x="23" y="157"/>
                    </a:lnTo>
                    <a:lnTo>
                      <a:pt x="22" y="154"/>
                    </a:lnTo>
                    <a:lnTo>
                      <a:pt x="21" y="151"/>
                    </a:lnTo>
                    <a:lnTo>
                      <a:pt x="20" y="150"/>
                    </a:lnTo>
                    <a:lnTo>
                      <a:pt x="18" y="150"/>
                    </a:lnTo>
                    <a:lnTo>
                      <a:pt x="14" y="151"/>
                    </a:lnTo>
                    <a:lnTo>
                      <a:pt x="10" y="153"/>
                    </a:lnTo>
                    <a:lnTo>
                      <a:pt x="8" y="155"/>
                    </a:lnTo>
                    <a:lnTo>
                      <a:pt x="5" y="158"/>
                    </a:lnTo>
                    <a:lnTo>
                      <a:pt x="5" y="159"/>
                    </a:lnTo>
                    <a:lnTo>
                      <a:pt x="4" y="158"/>
                    </a:lnTo>
                    <a:lnTo>
                      <a:pt x="3" y="157"/>
                    </a:lnTo>
                    <a:lnTo>
                      <a:pt x="3" y="150"/>
                    </a:lnTo>
                    <a:lnTo>
                      <a:pt x="3" y="144"/>
                    </a:lnTo>
                    <a:lnTo>
                      <a:pt x="5" y="140"/>
                    </a:lnTo>
                    <a:lnTo>
                      <a:pt x="9" y="132"/>
                    </a:lnTo>
                    <a:lnTo>
                      <a:pt x="10" y="129"/>
                    </a:lnTo>
                    <a:lnTo>
                      <a:pt x="9" y="128"/>
                    </a:lnTo>
                    <a:lnTo>
                      <a:pt x="7" y="125"/>
                    </a:lnTo>
                    <a:lnTo>
                      <a:pt x="4" y="125"/>
                    </a:lnTo>
                    <a:lnTo>
                      <a:pt x="3" y="124"/>
                    </a:lnTo>
                    <a:lnTo>
                      <a:pt x="3" y="123"/>
                    </a:lnTo>
                    <a:lnTo>
                      <a:pt x="8" y="120"/>
                    </a:lnTo>
                    <a:lnTo>
                      <a:pt x="13" y="116"/>
                    </a:lnTo>
                    <a:lnTo>
                      <a:pt x="17" y="116"/>
                    </a:lnTo>
                    <a:lnTo>
                      <a:pt x="22" y="116"/>
                    </a:lnTo>
                    <a:lnTo>
                      <a:pt x="26" y="119"/>
                    </a:lnTo>
                    <a:lnTo>
                      <a:pt x="31" y="123"/>
                    </a:lnTo>
                    <a:lnTo>
                      <a:pt x="34" y="123"/>
                    </a:lnTo>
                    <a:lnTo>
                      <a:pt x="36" y="122"/>
                    </a:lnTo>
                    <a:lnTo>
                      <a:pt x="39" y="119"/>
                    </a:lnTo>
                    <a:lnTo>
                      <a:pt x="40" y="114"/>
                    </a:lnTo>
                    <a:lnTo>
                      <a:pt x="42" y="111"/>
                    </a:lnTo>
                    <a:lnTo>
                      <a:pt x="40" y="106"/>
                    </a:lnTo>
                    <a:lnTo>
                      <a:pt x="38" y="102"/>
                    </a:lnTo>
                    <a:lnTo>
                      <a:pt x="35" y="101"/>
                    </a:lnTo>
                    <a:lnTo>
                      <a:pt x="30" y="100"/>
                    </a:lnTo>
                    <a:lnTo>
                      <a:pt x="26" y="101"/>
                    </a:lnTo>
                    <a:lnTo>
                      <a:pt x="21" y="103"/>
                    </a:lnTo>
                    <a:lnTo>
                      <a:pt x="20" y="105"/>
                    </a:lnTo>
                    <a:lnTo>
                      <a:pt x="18" y="107"/>
                    </a:lnTo>
                    <a:lnTo>
                      <a:pt x="17" y="109"/>
                    </a:lnTo>
                    <a:lnTo>
                      <a:pt x="16" y="107"/>
                    </a:lnTo>
                    <a:lnTo>
                      <a:pt x="13" y="103"/>
                    </a:lnTo>
                    <a:lnTo>
                      <a:pt x="10" y="97"/>
                    </a:lnTo>
                    <a:lnTo>
                      <a:pt x="9" y="89"/>
                    </a:lnTo>
                    <a:lnTo>
                      <a:pt x="9" y="84"/>
                    </a:lnTo>
                    <a:lnTo>
                      <a:pt x="7" y="79"/>
                    </a:lnTo>
                    <a:lnTo>
                      <a:pt x="7" y="74"/>
                    </a:lnTo>
                    <a:lnTo>
                      <a:pt x="8" y="67"/>
                    </a:lnTo>
                    <a:lnTo>
                      <a:pt x="5" y="65"/>
                    </a:lnTo>
                    <a:lnTo>
                      <a:pt x="5" y="61"/>
                    </a:lnTo>
                    <a:lnTo>
                      <a:pt x="5" y="58"/>
                    </a:lnTo>
                    <a:lnTo>
                      <a:pt x="7" y="56"/>
                    </a:lnTo>
                    <a:lnTo>
                      <a:pt x="7" y="54"/>
                    </a:lnTo>
                    <a:lnTo>
                      <a:pt x="4" y="50"/>
                    </a:lnTo>
                    <a:lnTo>
                      <a:pt x="3" y="43"/>
                    </a:lnTo>
                    <a:lnTo>
                      <a:pt x="0" y="35"/>
                    </a:lnTo>
                    <a:lnTo>
                      <a:pt x="1" y="34"/>
                    </a:lnTo>
                    <a:lnTo>
                      <a:pt x="5" y="32"/>
                    </a:lnTo>
                    <a:lnTo>
                      <a:pt x="8" y="32"/>
                    </a:lnTo>
                    <a:lnTo>
                      <a:pt x="7" y="30"/>
                    </a:lnTo>
                    <a:lnTo>
                      <a:pt x="8" y="23"/>
                    </a:lnTo>
                    <a:lnTo>
                      <a:pt x="9" y="18"/>
                    </a:lnTo>
                    <a:lnTo>
                      <a:pt x="8" y="13"/>
                    </a:lnTo>
                    <a:lnTo>
                      <a:pt x="7" y="10"/>
                    </a:lnTo>
                    <a:lnTo>
                      <a:pt x="7" y="8"/>
                    </a:lnTo>
                    <a:lnTo>
                      <a:pt x="8" y="8"/>
                    </a:lnTo>
                    <a:lnTo>
                      <a:pt x="10" y="8"/>
                    </a:lnTo>
                    <a:lnTo>
                      <a:pt x="14" y="10"/>
                    </a:lnTo>
                    <a:lnTo>
                      <a:pt x="22" y="15"/>
                    </a:lnTo>
                    <a:lnTo>
                      <a:pt x="25" y="19"/>
                    </a:lnTo>
                    <a:lnTo>
                      <a:pt x="27" y="23"/>
                    </a:lnTo>
                    <a:lnTo>
                      <a:pt x="29" y="27"/>
                    </a:lnTo>
                    <a:lnTo>
                      <a:pt x="29" y="31"/>
                    </a:lnTo>
                    <a:lnTo>
                      <a:pt x="29" y="35"/>
                    </a:lnTo>
                    <a:lnTo>
                      <a:pt x="34" y="41"/>
                    </a:lnTo>
                    <a:lnTo>
                      <a:pt x="35" y="44"/>
                    </a:lnTo>
                    <a:lnTo>
                      <a:pt x="35" y="46"/>
                    </a:lnTo>
                    <a:lnTo>
                      <a:pt x="34" y="50"/>
                    </a:lnTo>
                    <a:lnTo>
                      <a:pt x="31" y="53"/>
                    </a:lnTo>
                    <a:lnTo>
                      <a:pt x="27" y="59"/>
                    </a:lnTo>
                    <a:lnTo>
                      <a:pt x="26" y="62"/>
                    </a:lnTo>
                    <a:lnTo>
                      <a:pt x="26" y="66"/>
                    </a:lnTo>
                    <a:lnTo>
                      <a:pt x="26" y="72"/>
                    </a:lnTo>
                    <a:lnTo>
                      <a:pt x="29" y="76"/>
                    </a:lnTo>
                    <a:lnTo>
                      <a:pt x="30" y="79"/>
                    </a:lnTo>
                    <a:lnTo>
                      <a:pt x="34" y="80"/>
                    </a:lnTo>
                    <a:lnTo>
                      <a:pt x="36" y="79"/>
                    </a:lnTo>
                    <a:lnTo>
                      <a:pt x="39" y="76"/>
                    </a:lnTo>
                    <a:lnTo>
                      <a:pt x="42" y="72"/>
                    </a:lnTo>
                    <a:lnTo>
                      <a:pt x="42" y="68"/>
                    </a:lnTo>
                    <a:lnTo>
                      <a:pt x="43" y="62"/>
                    </a:lnTo>
                    <a:lnTo>
                      <a:pt x="43" y="56"/>
                    </a:lnTo>
                    <a:lnTo>
                      <a:pt x="44" y="52"/>
                    </a:lnTo>
                    <a:lnTo>
                      <a:pt x="43" y="46"/>
                    </a:lnTo>
                    <a:lnTo>
                      <a:pt x="38" y="41"/>
                    </a:lnTo>
                    <a:lnTo>
                      <a:pt x="32" y="34"/>
                    </a:lnTo>
                    <a:lnTo>
                      <a:pt x="32" y="31"/>
                    </a:lnTo>
                    <a:lnTo>
                      <a:pt x="31" y="28"/>
                    </a:lnTo>
                    <a:lnTo>
                      <a:pt x="32" y="24"/>
                    </a:lnTo>
                    <a:lnTo>
                      <a:pt x="34" y="22"/>
                    </a:lnTo>
                    <a:lnTo>
                      <a:pt x="36" y="19"/>
                    </a:lnTo>
                    <a:lnTo>
                      <a:pt x="40" y="19"/>
                    </a:lnTo>
                    <a:lnTo>
                      <a:pt x="43" y="19"/>
                    </a:lnTo>
                    <a:lnTo>
                      <a:pt x="44" y="17"/>
                    </a:lnTo>
                    <a:lnTo>
                      <a:pt x="45" y="11"/>
                    </a:lnTo>
                    <a:lnTo>
                      <a:pt x="47" y="8"/>
                    </a:lnTo>
                    <a:lnTo>
                      <a:pt x="49" y="6"/>
                    </a:lnTo>
                    <a:lnTo>
                      <a:pt x="49" y="8"/>
                    </a:lnTo>
                    <a:lnTo>
                      <a:pt x="52" y="9"/>
                    </a:lnTo>
                    <a:lnTo>
                      <a:pt x="53" y="10"/>
                    </a:lnTo>
                    <a:lnTo>
                      <a:pt x="56" y="11"/>
                    </a:lnTo>
                    <a:lnTo>
                      <a:pt x="57" y="8"/>
                    </a:lnTo>
                    <a:lnTo>
                      <a:pt x="61" y="2"/>
                    </a:lnTo>
                    <a:lnTo>
                      <a:pt x="64" y="0"/>
                    </a:lnTo>
                    <a:lnTo>
                      <a:pt x="65" y="1"/>
                    </a:lnTo>
                    <a:lnTo>
                      <a:pt x="67" y="4"/>
                    </a:lnTo>
                    <a:lnTo>
                      <a:pt x="70" y="6"/>
                    </a:lnTo>
                    <a:lnTo>
                      <a:pt x="71" y="9"/>
                    </a:lnTo>
                    <a:lnTo>
                      <a:pt x="73" y="11"/>
                    </a:lnTo>
                    <a:lnTo>
                      <a:pt x="74" y="11"/>
                    </a:lnTo>
                    <a:lnTo>
                      <a:pt x="77" y="9"/>
                    </a:lnTo>
                    <a:lnTo>
                      <a:pt x="79" y="8"/>
                    </a:lnTo>
                    <a:lnTo>
                      <a:pt x="80" y="8"/>
                    </a:lnTo>
                    <a:lnTo>
                      <a:pt x="80" y="9"/>
                    </a:lnTo>
                    <a:lnTo>
                      <a:pt x="82" y="13"/>
                    </a:lnTo>
                    <a:lnTo>
                      <a:pt x="84" y="17"/>
                    </a:lnTo>
                    <a:lnTo>
                      <a:pt x="84" y="22"/>
                    </a:lnTo>
                    <a:lnTo>
                      <a:pt x="84" y="23"/>
                    </a:lnTo>
                    <a:lnTo>
                      <a:pt x="86" y="22"/>
                    </a:lnTo>
                    <a:lnTo>
                      <a:pt x="88" y="23"/>
                    </a:lnTo>
                    <a:lnTo>
                      <a:pt x="91" y="24"/>
                    </a:lnTo>
                    <a:lnTo>
                      <a:pt x="92" y="28"/>
                    </a:lnTo>
                    <a:lnTo>
                      <a:pt x="92" y="31"/>
                    </a:lnTo>
                    <a:lnTo>
                      <a:pt x="91" y="36"/>
                    </a:lnTo>
                    <a:lnTo>
                      <a:pt x="90" y="41"/>
                    </a:lnTo>
                    <a:lnTo>
                      <a:pt x="86" y="45"/>
                    </a:lnTo>
                    <a:lnTo>
                      <a:pt x="80" y="49"/>
                    </a:lnTo>
                    <a:lnTo>
                      <a:pt x="80" y="53"/>
                    </a:lnTo>
                    <a:lnTo>
                      <a:pt x="82" y="62"/>
                    </a:lnTo>
                    <a:lnTo>
                      <a:pt x="83" y="65"/>
                    </a:lnTo>
                    <a:lnTo>
                      <a:pt x="84" y="67"/>
                    </a:lnTo>
                    <a:lnTo>
                      <a:pt x="88" y="68"/>
                    </a:lnTo>
                    <a:lnTo>
                      <a:pt x="92" y="71"/>
                    </a:lnTo>
                    <a:lnTo>
                      <a:pt x="105" y="74"/>
                    </a:lnTo>
                    <a:lnTo>
                      <a:pt x="119" y="76"/>
                    </a:lnTo>
                    <a:lnTo>
                      <a:pt x="132" y="80"/>
                    </a:lnTo>
                    <a:lnTo>
                      <a:pt x="143" y="83"/>
                    </a:lnTo>
                    <a:lnTo>
                      <a:pt x="145" y="81"/>
                    </a:lnTo>
                    <a:lnTo>
                      <a:pt x="147" y="80"/>
                    </a:lnTo>
                    <a:lnTo>
                      <a:pt x="145" y="79"/>
                    </a:lnTo>
                    <a:lnTo>
                      <a:pt x="143" y="78"/>
                    </a:lnTo>
                    <a:lnTo>
                      <a:pt x="132" y="72"/>
                    </a:lnTo>
                    <a:lnTo>
                      <a:pt x="118" y="66"/>
                    </a:lnTo>
                    <a:lnTo>
                      <a:pt x="108" y="61"/>
                    </a:lnTo>
                    <a:lnTo>
                      <a:pt x="101" y="54"/>
                    </a:lnTo>
                    <a:lnTo>
                      <a:pt x="99" y="52"/>
                    </a:lnTo>
                    <a:lnTo>
                      <a:pt x="97" y="46"/>
                    </a:lnTo>
                    <a:lnTo>
                      <a:pt x="95" y="37"/>
                    </a:lnTo>
                    <a:lnTo>
                      <a:pt x="96" y="32"/>
                    </a:lnTo>
                    <a:lnTo>
                      <a:pt x="97" y="27"/>
                    </a:lnTo>
                    <a:lnTo>
                      <a:pt x="100" y="22"/>
                    </a:lnTo>
                    <a:lnTo>
                      <a:pt x="104" y="18"/>
                    </a:lnTo>
                    <a:lnTo>
                      <a:pt x="108" y="14"/>
                    </a:lnTo>
                    <a:lnTo>
                      <a:pt x="112" y="13"/>
                    </a:lnTo>
                    <a:lnTo>
                      <a:pt x="117" y="10"/>
                    </a:lnTo>
                    <a:lnTo>
                      <a:pt x="123" y="10"/>
                    </a:lnTo>
                    <a:lnTo>
                      <a:pt x="132" y="11"/>
                    </a:lnTo>
                    <a:lnTo>
                      <a:pt x="143" y="14"/>
                    </a:lnTo>
                    <a:lnTo>
                      <a:pt x="156" y="18"/>
                    </a:lnTo>
                    <a:lnTo>
                      <a:pt x="158" y="18"/>
                    </a:lnTo>
                    <a:lnTo>
                      <a:pt x="160" y="14"/>
                    </a:lnTo>
                    <a:lnTo>
                      <a:pt x="160" y="11"/>
                    </a:lnTo>
                    <a:lnTo>
                      <a:pt x="162" y="10"/>
                    </a:lnTo>
                    <a:lnTo>
                      <a:pt x="165" y="11"/>
                    </a:lnTo>
                    <a:lnTo>
                      <a:pt x="167" y="15"/>
                    </a:lnTo>
                    <a:lnTo>
                      <a:pt x="169" y="21"/>
                    </a:lnTo>
                    <a:lnTo>
                      <a:pt x="170" y="24"/>
                    </a:lnTo>
                    <a:lnTo>
                      <a:pt x="169" y="28"/>
                    </a:lnTo>
                    <a:lnTo>
                      <a:pt x="167" y="31"/>
                    </a:lnTo>
                    <a:lnTo>
                      <a:pt x="165" y="34"/>
                    </a:lnTo>
                    <a:lnTo>
                      <a:pt x="161" y="35"/>
                    </a:lnTo>
                    <a:lnTo>
                      <a:pt x="158" y="37"/>
                    </a:lnTo>
                    <a:lnTo>
                      <a:pt x="156" y="40"/>
                    </a:lnTo>
                    <a:lnTo>
                      <a:pt x="152" y="41"/>
                    </a:lnTo>
                    <a:lnTo>
                      <a:pt x="148" y="41"/>
                    </a:lnTo>
                    <a:lnTo>
                      <a:pt x="143" y="41"/>
                    </a:lnTo>
                    <a:lnTo>
                      <a:pt x="139" y="40"/>
                    </a:lnTo>
                    <a:lnTo>
                      <a:pt x="126" y="34"/>
                    </a:lnTo>
                    <a:lnTo>
                      <a:pt x="121" y="31"/>
                    </a:lnTo>
                    <a:lnTo>
                      <a:pt x="117" y="30"/>
                    </a:lnTo>
                    <a:lnTo>
                      <a:pt x="114" y="31"/>
                    </a:lnTo>
                    <a:lnTo>
                      <a:pt x="112" y="32"/>
                    </a:lnTo>
                    <a:lnTo>
                      <a:pt x="110" y="34"/>
                    </a:lnTo>
                    <a:lnTo>
                      <a:pt x="110" y="36"/>
                    </a:lnTo>
                    <a:lnTo>
                      <a:pt x="110" y="39"/>
                    </a:lnTo>
                    <a:lnTo>
                      <a:pt x="112" y="40"/>
                    </a:lnTo>
                    <a:lnTo>
                      <a:pt x="118" y="43"/>
                    </a:lnTo>
                    <a:lnTo>
                      <a:pt x="122" y="44"/>
                    </a:lnTo>
                    <a:lnTo>
                      <a:pt x="123" y="45"/>
                    </a:lnTo>
                    <a:lnTo>
                      <a:pt x="127" y="45"/>
                    </a:lnTo>
                    <a:lnTo>
                      <a:pt x="131" y="45"/>
                    </a:lnTo>
                    <a:lnTo>
                      <a:pt x="135" y="48"/>
                    </a:lnTo>
                    <a:lnTo>
                      <a:pt x="140" y="49"/>
                    </a:lnTo>
                    <a:lnTo>
                      <a:pt x="145" y="53"/>
                    </a:lnTo>
                    <a:lnTo>
                      <a:pt x="152" y="57"/>
                    </a:lnTo>
                    <a:lnTo>
                      <a:pt x="158" y="63"/>
                    </a:lnTo>
                    <a:lnTo>
                      <a:pt x="163" y="70"/>
                    </a:lnTo>
                    <a:lnTo>
                      <a:pt x="165" y="78"/>
                    </a:lnTo>
                    <a:lnTo>
                      <a:pt x="165" y="81"/>
                    </a:lnTo>
                    <a:lnTo>
                      <a:pt x="163" y="84"/>
                    </a:lnTo>
                    <a:lnTo>
                      <a:pt x="158" y="91"/>
                    </a:lnTo>
                    <a:lnTo>
                      <a:pt x="153" y="96"/>
                    </a:lnTo>
                    <a:lnTo>
                      <a:pt x="149" y="97"/>
                    </a:lnTo>
                    <a:lnTo>
                      <a:pt x="145" y="97"/>
                    </a:lnTo>
                    <a:lnTo>
                      <a:pt x="132"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0" name="Freeform 328"/>
              <p:cNvSpPr>
                <a:spLocks/>
              </p:cNvSpPr>
              <p:nvPr userDrawn="1"/>
            </p:nvSpPr>
            <p:spPr bwMode="auto">
              <a:xfrm>
                <a:off x="146" y="172"/>
                <a:ext cx="52" cy="55"/>
              </a:xfrm>
              <a:custGeom>
                <a:avLst/>
                <a:gdLst>
                  <a:gd name="T0" fmla="*/ 0 w 155"/>
                  <a:gd name="T1" fmla="*/ 0 h 165"/>
                  <a:gd name="T2" fmla="*/ 0 w 155"/>
                  <a:gd name="T3" fmla="*/ 0 h 165"/>
                  <a:gd name="T4" fmla="*/ 0 w 155"/>
                  <a:gd name="T5" fmla="*/ 0 h 165"/>
                  <a:gd name="T6" fmla="*/ 0 w 155"/>
                  <a:gd name="T7" fmla="*/ 0 h 165"/>
                  <a:gd name="T8" fmla="*/ 0 w 155"/>
                  <a:gd name="T9" fmla="*/ 0 h 165"/>
                  <a:gd name="T10" fmla="*/ 0 w 155"/>
                  <a:gd name="T11" fmla="*/ 0 h 165"/>
                  <a:gd name="T12" fmla="*/ 0 w 155"/>
                  <a:gd name="T13" fmla="*/ 0 h 165"/>
                  <a:gd name="T14" fmla="*/ 0 w 155"/>
                  <a:gd name="T15" fmla="*/ 0 h 165"/>
                  <a:gd name="T16" fmla="*/ 0 w 155"/>
                  <a:gd name="T17" fmla="*/ 0 h 165"/>
                  <a:gd name="T18" fmla="*/ 0 w 155"/>
                  <a:gd name="T19" fmla="*/ 0 h 165"/>
                  <a:gd name="T20" fmla="*/ 0 w 155"/>
                  <a:gd name="T21" fmla="*/ 0 h 165"/>
                  <a:gd name="T22" fmla="*/ 0 w 155"/>
                  <a:gd name="T23" fmla="*/ 0 h 165"/>
                  <a:gd name="T24" fmla="*/ 0 w 155"/>
                  <a:gd name="T25" fmla="*/ 0 h 165"/>
                  <a:gd name="T26" fmla="*/ 0 w 155"/>
                  <a:gd name="T27" fmla="*/ 0 h 165"/>
                  <a:gd name="T28" fmla="*/ 0 w 155"/>
                  <a:gd name="T29" fmla="*/ 0 h 165"/>
                  <a:gd name="T30" fmla="*/ 0 w 155"/>
                  <a:gd name="T31" fmla="*/ 0 h 165"/>
                  <a:gd name="T32" fmla="*/ 0 w 155"/>
                  <a:gd name="T33" fmla="*/ 0 h 165"/>
                  <a:gd name="T34" fmla="*/ 0 w 155"/>
                  <a:gd name="T35" fmla="*/ 0 h 165"/>
                  <a:gd name="T36" fmla="*/ 0 w 155"/>
                  <a:gd name="T37" fmla="*/ 0 h 165"/>
                  <a:gd name="T38" fmla="*/ 0 w 155"/>
                  <a:gd name="T39" fmla="*/ 0 h 165"/>
                  <a:gd name="T40" fmla="*/ 0 w 155"/>
                  <a:gd name="T41" fmla="*/ 0 h 165"/>
                  <a:gd name="T42" fmla="*/ 0 w 155"/>
                  <a:gd name="T43" fmla="*/ 0 h 165"/>
                  <a:gd name="T44" fmla="*/ 0 w 155"/>
                  <a:gd name="T45" fmla="*/ 0 h 165"/>
                  <a:gd name="T46" fmla="*/ 0 w 155"/>
                  <a:gd name="T47" fmla="*/ 0 h 165"/>
                  <a:gd name="T48" fmla="*/ 0 w 155"/>
                  <a:gd name="T49" fmla="*/ 0 h 165"/>
                  <a:gd name="T50" fmla="*/ 0 w 155"/>
                  <a:gd name="T51" fmla="*/ 0 h 165"/>
                  <a:gd name="T52" fmla="*/ 0 w 155"/>
                  <a:gd name="T53" fmla="*/ 0 h 165"/>
                  <a:gd name="T54" fmla="*/ 0 w 155"/>
                  <a:gd name="T55" fmla="*/ 0 h 165"/>
                  <a:gd name="T56" fmla="*/ 0 w 155"/>
                  <a:gd name="T57" fmla="*/ 0 h 165"/>
                  <a:gd name="T58" fmla="*/ 0 w 155"/>
                  <a:gd name="T59" fmla="*/ 0 h 165"/>
                  <a:gd name="T60" fmla="*/ 0 w 155"/>
                  <a:gd name="T61" fmla="*/ 0 h 165"/>
                  <a:gd name="T62" fmla="*/ 0 w 155"/>
                  <a:gd name="T63" fmla="*/ 0 h 165"/>
                  <a:gd name="T64" fmla="*/ 0 w 155"/>
                  <a:gd name="T65" fmla="*/ 0 h 165"/>
                  <a:gd name="T66" fmla="*/ 0 w 155"/>
                  <a:gd name="T67" fmla="*/ 0 h 165"/>
                  <a:gd name="T68" fmla="*/ 0 w 155"/>
                  <a:gd name="T69" fmla="*/ 0 h 165"/>
                  <a:gd name="T70" fmla="*/ 0 w 155"/>
                  <a:gd name="T71" fmla="*/ 0 h 165"/>
                  <a:gd name="T72" fmla="*/ 0 w 155"/>
                  <a:gd name="T73" fmla="*/ 0 h 165"/>
                  <a:gd name="T74" fmla="*/ 0 w 155"/>
                  <a:gd name="T75" fmla="*/ 0 h 165"/>
                  <a:gd name="T76" fmla="*/ 0 w 155"/>
                  <a:gd name="T77" fmla="*/ 0 h 165"/>
                  <a:gd name="T78" fmla="*/ 0 w 155"/>
                  <a:gd name="T79" fmla="*/ 0 h 165"/>
                  <a:gd name="T80" fmla="*/ 0 w 155"/>
                  <a:gd name="T81" fmla="*/ 0 h 165"/>
                  <a:gd name="T82" fmla="*/ 0 w 155"/>
                  <a:gd name="T83" fmla="*/ 0 h 165"/>
                  <a:gd name="T84" fmla="*/ 0 w 155"/>
                  <a:gd name="T85" fmla="*/ 0 h 165"/>
                  <a:gd name="T86" fmla="*/ 0 w 155"/>
                  <a:gd name="T87" fmla="*/ 0 h 165"/>
                  <a:gd name="T88" fmla="*/ 0 w 155"/>
                  <a:gd name="T89" fmla="*/ 0 h 165"/>
                  <a:gd name="T90" fmla="*/ 0 w 155"/>
                  <a:gd name="T91" fmla="*/ 0 h 165"/>
                  <a:gd name="T92" fmla="*/ 0 w 155"/>
                  <a:gd name="T93" fmla="*/ 0 h 165"/>
                  <a:gd name="T94" fmla="*/ 0 w 155"/>
                  <a:gd name="T95" fmla="*/ 0 h 165"/>
                  <a:gd name="T96" fmla="*/ 0 w 155"/>
                  <a:gd name="T97" fmla="*/ 0 h 165"/>
                  <a:gd name="T98" fmla="*/ 0 w 155"/>
                  <a:gd name="T99" fmla="*/ 0 h 165"/>
                  <a:gd name="T100" fmla="*/ 0 w 155"/>
                  <a:gd name="T101" fmla="*/ 0 h 165"/>
                  <a:gd name="T102" fmla="*/ 0 w 155"/>
                  <a:gd name="T103" fmla="*/ 0 h 165"/>
                  <a:gd name="T104" fmla="*/ 0 w 155"/>
                  <a:gd name="T105" fmla="*/ 0 h 165"/>
                  <a:gd name="T106" fmla="*/ 0 w 155"/>
                  <a:gd name="T107" fmla="*/ 0 h 165"/>
                  <a:gd name="T108" fmla="*/ 0 w 155"/>
                  <a:gd name="T109" fmla="*/ 0 h 165"/>
                  <a:gd name="T110" fmla="*/ 0 w 155"/>
                  <a:gd name="T111" fmla="*/ 0 h 165"/>
                  <a:gd name="T112" fmla="*/ 0 w 155"/>
                  <a:gd name="T113" fmla="*/ 0 h 165"/>
                  <a:gd name="T114" fmla="*/ 0 w 155"/>
                  <a:gd name="T115" fmla="*/ 0 h 165"/>
                  <a:gd name="T116" fmla="*/ 0 w 155"/>
                  <a:gd name="T117" fmla="*/ 0 h 165"/>
                  <a:gd name="T118" fmla="*/ 0 w 155"/>
                  <a:gd name="T119" fmla="*/ 0 h 165"/>
                  <a:gd name="T120" fmla="*/ 0 w 155"/>
                  <a:gd name="T121" fmla="*/ 0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5" h="165">
                    <a:moveTo>
                      <a:pt x="153" y="163"/>
                    </a:moveTo>
                    <a:lnTo>
                      <a:pt x="153" y="163"/>
                    </a:lnTo>
                    <a:lnTo>
                      <a:pt x="151" y="159"/>
                    </a:lnTo>
                    <a:lnTo>
                      <a:pt x="151" y="158"/>
                    </a:lnTo>
                    <a:lnTo>
                      <a:pt x="153" y="154"/>
                    </a:lnTo>
                    <a:lnTo>
                      <a:pt x="153" y="152"/>
                    </a:lnTo>
                    <a:lnTo>
                      <a:pt x="151" y="149"/>
                    </a:lnTo>
                    <a:lnTo>
                      <a:pt x="151" y="147"/>
                    </a:lnTo>
                    <a:lnTo>
                      <a:pt x="149" y="145"/>
                    </a:lnTo>
                    <a:lnTo>
                      <a:pt x="147" y="141"/>
                    </a:lnTo>
                    <a:lnTo>
                      <a:pt x="147" y="140"/>
                    </a:lnTo>
                    <a:lnTo>
                      <a:pt x="147" y="138"/>
                    </a:lnTo>
                    <a:lnTo>
                      <a:pt x="149" y="138"/>
                    </a:lnTo>
                    <a:lnTo>
                      <a:pt x="150" y="140"/>
                    </a:lnTo>
                    <a:lnTo>
                      <a:pt x="153" y="140"/>
                    </a:lnTo>
                    <a:lnTo>
                      <a:pt x="153" y="138"/>
                    </a:lnTo>
                    <a:lnTo>
                      <a:pt x="154" y="136"/>
                    </a:lnTo>
                    <a:lnTo>
                      <a:pt x="154" y="132"/>
                    </a:lnTo>
                    <a:lnTo>
                      <a:pt x="153" y="129"/>
                    </a:lnTo>
                    <a:lnTo>
                      <a:pt x="150" y="127"/>
                    </a:lnTo>
                    <a:lnTo>
                      <a:pt x="147" y="125"/>
                    </a:lnTo>
                    <a:lnTo>
                      <a:pt x="147" y="123"/>
                    </a:lnTo>
                    <a:lnTo>
                      <a:pt x="149" y="121"/>
                    </a:lnTo>
                    <a:lnTo>
                      <a:pt x="153" y="123"/>
                    </a:lnTo>
                    <a:lnTo>
                      <a:pt x="154" y="123"/>
                    </a:lnTo>
                    <a:lnTo>
                      <a:pt x="154" y="121"/>
                    </a:lnTo>
                    <a:lnTo>
                      <a:pt x="153" y="118"/>
                    </a:lnTo>
                    <a:lnTo>
                      <a:pt x="153" y="114"/>
                    </a:lnTo>
                    <a:lnTo>
                      <a:pt x="151" y="112"/>
                    </a:lnTo>
                    <a:lnTo>
                      <a:pt x="150" y="112"/>
                    </a:lnTo>
                    <a:lnTo>
                      <a:pt x="146" y="114"/>
                    </a:lnTo>
                    <a:lnTo>
                      <a:pt x="141" y="112"/>
                    </a:lnTo>
                    <a:lnTo>
                      <a:pt x="137" y="110"/>
                    </a:lnTo>
                    <a:lnTo>
                      <a:pt x="135" y="107"/>
                    </a:lnTo>
                    <a:lnTo>
                      <a:pt x="132" y="102"/>
                    </a:lnTo>
                    <a:lnTo>
                      <a:pt x="129" y="92"/>
                    </a:lnTo>
                    <a:lnTo>
                      <a:pt x="127" y="86"/>
                    </a:lnTo>
                    <a:lnTo>
                      <a:pt x="120" y="81"/>
                    </a:lnTo>
                    <a:lnTo>
                      <a:pt x="118" y="79"/>
                    </a:lnTo>
                    <a:lnTo>
                      <a:pt x="114" y="79"/>
                    </a:lnTo>
                    <a:lnTo>
                      <a:pt x="114" y="77"/>
                    </a:lnTo>
                    <a:lnTo>
                      <a:pt x="115" y="77"/>
                    </a:lnTo>
                    <a:lnTo>
                      <a:pt x="122" y="77"/>
                    </a:lnTo>
                    <a:lnTo>
                      <a:pt x="131" y="80"/>
                    </a:lnTo>
                    <a:lnTo>
                      <a:pt x="137" y="81"/>
                    </a:lnTo>
                    <a:lnTo>
                      <a:pt x="142" y="83"/>
                    </a:lnTo>
                    <a:lnTo>
                      <a:pt x="147" y="81"/>
                    </a:lnTo>
                    <a:lnTo>
                      <a:pt x="151" y="79"/>
                    </a:lnTo>
                    <a:lnTo>
                      <a:pt x="154" y="75"/>
                    </a:lnTo>
                    <a:lnTo>
                      <a:pt x="155" y="70"/>
                    </a:lnTo>
                    <a:lnTo>
                      <a:pt x="155" y="66"/>
                    </a:lnTo>
                    <a:lnTo>
                      <a:pt x="154" y="62"/>
                    </a:lnTo>
                    <a:lnTo>
                      <a:pt x="151" y="58"/>
                    </a:lnTo>
                    <a:lnTo>
                      <a:pt x="149" y="55"/>
                    </a:lnTo>
                    <a:lnTo>
                      <a:pt x="142" y="51"/>
                    </a:lnTo>
                    <a:lnTo>
                      <a:pt x="142" y="53"/>
                    </a:lnTo>
                    <a:lnTo>
                      <a:pt x="142" y="54"/>
                    </a:lnTo>
                    <a:lnTo>
                      <a:pt x="141" y="57"/>
                    </a:lnTo>
                    <a:lnTo>
                      <a:pt x="140" y="55"/>
                    </a:lnTo>
                    <a:lnTo>
                      <a:pt x="138" y="53"/>
                    </a:lnTo>
                    <a:lnTo>
                      <a:pt x="136" y="48"/>
                    </a:lnTo>
                    <a:lnTo>
                      <a:pt x="132" y="45"/>
                    </a:lnTo>
                    <a:lnTo>
                      <a:pt x="128" y="42"/>
                    </a:lnTo>
                    <a:lnTo>
                      <a:pt x="124" y="42"/>
                    </a:lnTo>
                    <a:lnTo>
                      <a:pt x="123" y="42"/>
                    </a:lnTo>
                    <a:lnTo>
                      <a:pt x="124" y="45"/>
                    </a:lnTo>
                    <a:lnTo>
                      <a:pt x="125" y="49"/>
                    </a:lnTo>
                    <a:lnTo>
                      <a:pt x="125" y="50"/>
                    </a:lnTo>
                    <a:lnTo>
                      <a:pt x="122" y="49"/>
                    </a:lnTo>
                    <a:lnTo>
                      <a:pt x="119" y="46"/>
                    </a:lnTo>
                    <a:lnTo>
                      <a:pt x="118" y="42"/>
                    </a:lnTo>
                    <a:lnTo>
                      <a:pt x="115" y="40"/>
                    </a:lnTo>
                    <a:lnTo>
                      <a:pt x="110" y="37"/>
                    </a:lnTo>
                    <a:lnTo>
                      <a:pt x="106" y="35"/>
                    </a:lnTo>
                    <a:lnTo>
                      <a:pt x="103" y="33"/>
                    </a:lnTo>
                    <a:lnTo>
                      <a:pt x="103" y="35"/>
                    </a:lnTo>
                    <a:lnTo>
                      <a:pt x="103" y="36"/>
                    </a:lnTo>
                    <a:lnTo>
                      <a:pt x="106" y="40"/>
                    </a:lnTo>
                    <a:lnTo>
                      <a:pt x="105" y="41"/>
                    </a:lnTo>
                    <a:lnTo>
                      <a:pt x="102" y="40"/>
                    </a:lnTo>
                    <a:lnTo>
                      <a:pt x="98" y="35"/>
                    </a:lnTo>
                    <a:lnTo>
                      <a:pt x="96" y="29"/>
                    </a:lnTo>
                    <a:lnTo>
                      <a:pt x="96" y="26"/>
                    </a:lnTo>
                    <a:lnTo>
                      <a:pt x="96" y="20"/>
                    </a:lnTo>
                    <a:lnTo>
                      <a:pt x="98" y="16"/>
                    </a:lnTo>
                    <a:lnTo>
                      <a:pt x="102" y="14"/>
                    </a:lnTo>
                    <a:lnTo>
                      <a:pt x="107" y="13"/>
                    </a:lnTo>
                    <a:lnTo>
                      <a:pt x="114" y="14"/>
                    </a:lnTo>
                    <a:lnTo>
                      <a:pt x="120" y="16"/>
                    </a:lnTo>
                    <a:lnTo>
                      <a:pt x="128" y="22"/>
                    </a:lnTo>
                    <a:lnTo>
                      <a:pt x="133" y="24"/>
                    </a:lnTo>
                    <a:lnTo>
                      <a:pt x="137" y="24"/>
                    </a:lnTo>
                    <a:lnTo>
                      <a:pt x="142" y="24"/>
                    </a:lnTo>
                    <a:lnTo>
                      <a:pt x="145" y="23"/>
                    </a:lnTo>
                    <a:lnTo>
                      <a:pt x="146" y="22"/>
                    </a:lnTo>
                    <a:lnTo>
                      <a:pt x="145" y="22"/>
                    </a:lnTo>
                    <a:lnTo>
                      <a:pt x="144" y="20"/>
                    </a:lnTo>
                    <a:lnTo>
                      <a:pt x="141" y="20"/>
                    </a:lnTo>
                    <a:lnTo>
                      <a:pt x="136" y="19"/>
                    </a:lnTo>
                    <a:lnTo>
                      <a:pt x="127" y="14"/>
                    </a:lnTo>
                    <a:lnTo>
                      <a:pt x="122" y="11"/>
                    </a:lnTo>
                    <a:lnTo>
                      <a:pt x="119" y="9"/>
                    </a:lnTo>
                    <a:lnTo>
                      <a:pt x="120" y="9"/>
                    </a:lnTo>
                    <a:lnTo>
                      <a:pt x="122" y="9"/>
                    </a:lnTo>
                    <a:lnTo>
                      <a:pt x="125" y="11"/>
                    </a:lnTo>
                    <a:lnTo>
                      <a:pt x="128" y="11"/>
                    </a:lnTo>
                    <a:lnTo>
                      <a:pt x="136" y="14"/>
                    </a:lnTo>
                    <a:lnTo>
                      <a:pt x="147" y="16"/>
                    </a:lnTo>
                    <a:lnTo>
                      <a:pt x="149" y="16"/>
                    </a:lnTo>
                    <a:lnTo>
                      <a:pt x="151" y="15"/>
                    </a:lnTo>
                    <a:lnTo>
                      <a:pt x="153" y="13"/>
                    </a:lnTo>
                    <a:lnTo>
                      <a:pt x="153" y="11"/>
                    </a:lnTo>
                    <a:lnTo>
                      <a:pt x="151" y="7"/>
                    </a:lnTo>
                    <a:lnTo>
                      <a:pt x="150" y="4"/>
                    </a:lnTo>
                    <a:lnTo>
                      <a:pt x="149" y="2"/>
                    </a:lnTo>
                    <a:lnTo>
                      <a:pt x="147" y="4"/>
                    </a:lnTo>
                    <a:lnTo>
                      <a:pt x="147" y="5"/>
                    </a:lnTo>
                    <a:lnTo>
                      <a:pt x="147" y="7"/>
                    </a:lnTo>
                    <a:lnTo>
                      <a:pt x="146" y="10"/>
                    </a:lnTo>
                    <a:lnTo>
                      <a:pt x="145" y="11"/>
                    </a:lnTo>
                    <a:lnTo>
                      <a:pt x="142" y="11"/>
                    </a:lnTo>
                    <a:lnTo>
                      <a:pt x="131" y="7"/>
                    </a:lnTo>
                    <a:lnTo>
                      <a:pt x="120" y="4"/>
                    </a:lnTo>
                    <a:lnTo>
                      <a:pt x="112" y="4"/>
                    </a:lnTo>
                    <a:lnTo>
                      <a:pt x="107" y="4"/>
                    </a:lnTo>
                    <a:lnTo>
                      <a:pt x="103" y="5"/>
                    </a:lnTo>
                    <a:lnTo>
                      <a:pt x="100" y="7"/>
                    </a:lnTo>
                    <a:lnTo>
                      <a:pt x="96" y="9"/>
                    </a:lnTo>
                    <a:lnTo>
                      <a:pt x="93" y="13"/>
                    </a:lnTo>
                    <a:lnTo>
                      <a:pt x="90" y="16"/>
                    </a:lnTo>
                    <a:lnTo>
                      <a:pt x="89" y="20"/>
                    </a:lnTo>
                    <a:lnTo>
                      <a:pt x="89" y="24"/>
                    </a:lnTo>
                    <a:lnTo>
                      <a:pt x="89" y="29"/>
                    </a:lnTo>
                    <a:lnTo>
                      <a:pt x="90" y="33"/>
                    </a:lnTo>
                    <a:lnTo>
                      <a:pt x="93" y="37"/>
                    </a:lnTo>
                    <a:lnTo>
                      <a:pt x="97" y="41"/>
                    </a:lnTo>
                    <a:lnTo>
                      <a:pt x="101" y="45"/>
                    </a:lnTo>
                    <a:lnTo>
                      <a:pt x="107" y="49"/>
                    </a:lnTo>
                    <a:lnTo>
                      <a:pt x="122" y="55"/>
                    </a:lnTo>
                    <a:lnTo>
                      <a:pt x="136" y="59"/>
                    </a:lnTo>
                    <a:lnTo>
                      <a:pt x="144" y="63"/>
                    </a:lnTo>
                    <a:lnTo>
                      <a:pt x="147" y="67"/>
                    </a:lnTo>
                    <a:lnTo>
                      <a:pt x="149" y="71"/>
                    </a:lnTo>
                    <a:lnTo>
                      <a:pt x="147" y="73"/>
                    </a:lnTo>
                    <a:lnTo>
                      <a:pt x="146" y="75"/>
                    </a:lnTo>
                    <a:lnTo>
                      <a:pt x="144" y="76"/>
                    </a:lnTo>
                    <a:lnTo>
                      <a:pt x="141" y="77"/>
                    </a:lnTo>
                    <a:lnTo>
                      <a:pt x="137" y="76"/>
                    </a:lnTo>
                    <a:lnTo>
                      <a:pt x="125" y="73"/>
                    </a:lnTo>
                    <a:lnTo>
                      <a:pt x="115" y="72"/>
                    </a:lnTo>
                    <a:lnTo>
                      <a:pt x="105" y="72"/>
                    </a:lnTo>
                    <a:lnTo>
                      <a:pt x="93" y="72"/>
                    </a:lnTo>
                    <a:lnTo>
                      <a:pt x="84" y="73"/>
                    </a:lnTo>
                    <a:lnTo>
                      <a:pt x="76" y="77"/>
                    </a:lnTo>
                    <a:lnTo>
                      <a:pt x="70" y="83"/>
                    </a:lnTo>
                    <a:lnTo>
                      <a:pt x="68" y="84"/>
                    </a:lnTo>
                    <a:lnTo>
                      <a:pt x="66" y="85"/>
                    </a:lnTo>
                    <a:lnTo>
                      <a:pt x="65" y="85"/>
                    </a:lnTo>
                    <a:lnTo>
                      <a:pt x="62" y="84"/>
                    </a:lnTo>
                    <a:lnTo>
                      <a:pt x="59" y="85"/>
                    </a:lnTo>
                    <a:lnTo>
                      <a:pt x="57" y="88"/>
                    </a:lnTo>
                    <a:lnTo>
                      <a:pt x="54" y="92"/>
                    </a:lnTo>
                    <a:lnTo>
                      <a:pt x="52" y="93"/>
                    </a:lnTo>
                    <a:lnTo>
                      <a:pt x="50" y="92"/>
                    </a:lnTo>
                    <a:lnTo>
                      <a:pt x="48" y="88"/>
                    </a:lnTo>
                    <a:lnTo>
                      <a:pt x="44" y="83"/>
                    </a:lnTo>
                    <a:lnTo>
                      <a:pt x="41" y="80"/>
                    </a:lnTo>
                    <a:lnTo>
                      <a:pt x="40" y="79"/>
                    </a:lnTo>
                    <a:lnTo>
                      <a:pt x="40" y="76"/>
                    </a:lnTo>
                    <a:lnTo>
                      <a:pt x="42" y="72"/>
                    </a:lnTo>
                    <a:lnTo>
                      <a:pt x="44" y="70"/>
                    </a:lnTo>
                    <a:lnTo>
                      <a:pt x="45" y="71"/>
                    </a:lnTo>
                    <a:lnTo>
                      <a:pt x="46" y="75"/>
                    </a:lnTo>
                    <a:lnTo>
                      <a:pt x="48" y="80"/>
                    </a:lnTo>
                    <a:lnTo>
                      <a:pt x="49" y="84"/>
                    </a:lnTo>
                    <a:lnTo>
                      <a:pt x="50" y="84"/>
                    </a:lnTo>
                    <a:lnTo>
                      <a:pt x="52" y="84"/>
                    </a:lnTo>
                    <a:lnTo>
                      <a:pt x="53" y="81"/>
                    </a:lnTo>
                    <a:lnTo>
                      <a:pt x="55" y="76"/>
                    </a:lnTo>
                    <a:lnTo>
                      <a:pt x="55" y="72"/>
                    </a:lnTo>
                    <a:lnTo>
                      <a:pt x="57" y="71"/>
                    </a:lnTo>
                    <a:lnTo>
                      <a:pt x="58" y="71"/>
                    </a:lnTo>
                    <a:lnTo>
                      <a:pt x="59" y="75"/>
                    </a:lnTo>
                    <a:lnTo>
                      <a:pt x="62" y="77"/>
                    </a:lnTo>
                    <a:lnTo>
                      <a:pt x="63" y="79"/>
                    </a:lnTo>
                    <a:lnTo>
                      <a:pt x="65" y="77"/>
                    </a:lnTo>
                    <a:lnTo>
                      <a:pt x="66" y="75"/>
                    </a:lnTo>
                    <a:lnTo>
                      <a:pt x="66" y="72"/>
                    </a:lnTo>
                    <a:lnTo>
                      <a:pt x="66" y="70"/>
                    </a:lnTo>
                    <a:lnTo>
                      <a:pt x="66" y="68"/>
                    </a:lnTo>
                    <a:lnTo>
                      <a:pt x="66" y="67"/>
                    </a:lnTo>
                    <a:lnTo>
                      <a:pt x="67" y="67"/>
                    </a:lnTo>
                    <a:lnTo>
                      <a:pt x="70" y="70"/>
                    </a:lnTo>
                    <a:lnTo>
                      <a:pt x="72" y="71"/>
                    </a:lnTo>
                    <a:lnTo>
                      <a:pt x="75" y="71"/>
                    </a:lnTo>
                    <a:lnTo>
                      <a:pt x="75" y="70"/>
                    </a:lnTo>
                    <a:lnTo>
                      <a:pt x="74" y="66"/>
                    </a:lnTo>
                    <a:lnTo>
                      <a:pt x="72" y="63"/>
                    </a:lnTo>
                    <a:lnTo>
                      <a:pt x="70" y="61"/>
                    </a:lnTo>
                    <a:lnTo>
                      <a:pt x="68" y="59"/>
                    </a:lnTo>
                    <a:lnTo>
                      <a:pt x="67" y="59"/>
                    </a:lnTo>
                    <a:lnTo>
                      <a:pt x="65" y="61"/>
                    </a:lnTo>
                    <a:lnTo>
                      <a:pt x="63" y="61"/>
                    </a:lnTo>
                    <a:lnTo>
                      <a:pt x="63" y="58"/>
                    </a:lnTo>
                    <a:lnTo>
                      <a:pt x="66" y="53"/>
                    </a:lnTo>
                    <a:lnTo>
                      <a:pt x="67" y="49"/>
                    </a:lnTo>
                    <a:lnTo>
                      <a:pt x="68" y="40"/>
                    </a:lnTo>
                    <a:lnTo>
                      <a:pt x="70" y="29"/>
                    </a:lnTo>
                    <a:lnTo>
                      <a:pt x="71" y="27"/>
                    </a:lnTo>
                    <a:lnTo>
                      <a:pt x="71" y="26"/>
                    </a:lnTo>
                    <a:lnTo>
                      <a:pt x="72" y="26"/>
                    </a:lnTo>
                    <a:lnTo>
                      <a:pt x="72" y="28"/>
                    </a:lnTo>
                    <a:lnTo>
                      <a:pt x="72" y="31"/>
                    </a:lnTo>
                    <a:lnTo>
                      <a:pt x="72" y="32"/>
                    </a:lnTo>
                    <a:lnTo>
                      <a:pt x="74" y="35"/>
                    </a:lnTo>
                    <a:lnTo>
                      <a:pt x="76" y="33"/>
                    </a:lnTo>
                    <a:lnTo>
                      <a:pt x="77" y="29"/>
                    </a:lnTo>
                    <a:lnTo>
                      <a:pt x="79" y="26"/>
                    </a:lnTo>
                    <a:lnTo>
                      <a:pt x="79" y="24"/>
                    </a:lnTo>
                    <a:lnTo>
                      <a:pt x="75" y="19"/>
                    </a:lnTo>
                    <a:lnTo>
                      <a:pt x="72" y="18"/>
                    </a:lnTo>
                    <a:lnTo>
                      <a:pt x="71" y="16"/>
                    </a:lnTo>
                    <a:lnTo>
                      <a:pt x="71" y="14"/>
                    </a:lnTo>
                    <a:lnTo>
                      <a:pt x="71" y="13"/>
                    </a:lnTo>
                    <a:lnTo>
                      <a:pt x="70" y="10"/>
                    </a:lnTo>
                    <a:lnTo>
                      <a:pt x="70" y="9"/>
                    </a:lnTo>
                    <a:lnTo>
                      <a:pt x="68" y="7"/>
                    </a:lnTo>
                    <a:lnTo>
                      <a:pt x="65" y="10"/>
                    </a:lnTo>
                    <a:lnTo>
                      <a:pt x="62" y="13"/>
                    </a:lnTo>
                    <a:lnTo>
                      <a:pt x="59" y="14"/>
                    </a:lnTo>
                    <a:lnTo>
                      <a:pt x="58" y="14"/>
                    </a:lnTo>
                    <a:lnTo>
                      <a:pt x="59" y="11"/>
                    </a:lnTo>
                    <a:lnTo>
                      <a:pt x="59" y="10"/>
                    </a:lnTo>
                    <a:lnTo>
                      <a:pt x="58" y="7"/>
                    </a:lnTo>
                    <a:lnTo>
                      <a:pt x="57" y="5"/>
                    </a:lnTo>
                    <a:lnTo>
                      <a:pt x="53" y="0"/>
                    </a:lnTo>
                    <a:lnTo>
                      <a:pt x="52" y="2"/>
                    </a:lnTo>
                    <a:lnTo>
                      <a:pt x="50" y="4"/>
                    </a:lnTo>
                    <a:lnTo>
                      <a:pt x="49" y="6"/>
                    </a:lnTo>
                    <a:lnTo>
                      <a:pt x="46" y="9"/>
                    </a:lnTo>
                    <a:lnTo>
                      <a:pt x="46" y="11"/>
                    </a:lnTo>
                    <a:lnTo>
                      <a:pt x="46" y="14"/>
                    </a:lnTo>
                    <a:lnTo>
                      <a:pt x="45" y="14"/>
                    </a:lnTo>
                    <a:lnTo>
                      <a:pt x="44" y="11"/>
                    </a:lnTo>
                    <a:lnTo>
                      <a:pt x="42" y="10"/>
                    </a:lnTo>
                    <a:lnTo>
                      <a:pt x="40" y="7"/>
                    </a:lnTo>
                    <a:lnTo>
                      <a:pt x="39" y="6"/>
                    </a:lnTo>
                    <a:lnTo>
                      <a:pt x="37" y="9"/>
                    </a:lnTo>
                    <a:lnTo>
                      <a:pt x="36" y="11"/>
                    </a:lnTo>
                    <a:lnTo>
                      <a:pt x="36" y="14"/>
                    </a:lnTo>
                    <a:lnTo>
                      <a:pt x="36" y="16"/>
                    </a:lnTo>
                    <a:lnTo>
                      <a:pt x="36" y="19"/>
                    </a:lnTo>
                    <a:lnTo>
                      <a:pt x="35" y="19"/>
                    </a:lnTo>
                    <a:lnTo>
                      <a:pt x="33" y="18"/>
                    </a:lnTo>
                    <a:lnTo>
                      <a:pt x="31" y="18"/>
                    </a:lnTo>
                    <a:lnTo>
                      <a:pt x="27" y="19"/>
                    </a:lnTo>
                    <a:lnTo>
                      <a:pt x="26" y="22"/>
                    </a:lnTo>
                    <a:lnTo>
                      <a:pt x="27" y="27"/>
                    </a:lnTo>
                    <a:lnTo>
                      <a:pt x="28" y="31"/>
                    </a:lnTo>
                    <a:lnTo>
                      <a:pt x="31" y="35"/>
                    </a:lnTo>
                    <a:lnTo>
                      <a:pt x="33" y="35"/>
                    </a:lnTo>
                    <a:lnTo>
                      <a:pt x="33" y="32"/>
                    </a:lnTo>
                    <a:lnTo>
                      <a:pt x="32" y="28"/>
                    </a:lnTo>
                    <a:lnTo>
                      <a:pt x="32" y="27"/>
                    </a:lnTo>
                    <a:lnTo>
                      <a:pt x="33" y="26"/>
                    </a:lnTo>
                    <a:lnTo>
                      <a:pt x="35" y="27"/>
                    </a:lnTo>
                    <a:lnTo>
                      <a:pt x="36" y="29"/>
                    </a:lnTo>
                    <a:lnTo>
                      <a:pt x="37" y="36"/>
                    </a:lnTo>
                    <a:lnTo>
                      <a:pt x="39" y="44"/>
                    </a:lnTo>
                    <a:lnTo>
                      <a:pt x="40" y="50"/>
                    </a:lnTo>
                    <a:lnTo>
                      <a:pt x="44" y="57"/>
                    </a:lnTo>
                    <a:lnTo>
                      <a:pt x="45" y="59"/>
                    </a:lnTo>
                    <a:lnTo>
                      <a:pt x="45" y="61"/>
                    </a:lnTo>
                    <a:lnTo>
                      <a:pt x="44" y="61"/>
                    </a:lnTo>
                    <a:lnTo>
                      <a:pt x="41" y="59"/>
                    </a:lnTo>
                    <a:lnTo>
                      <a:pt x="40" y="59"/>
                    </a:lnTo>
                    <a:lnTo>
                      <a:pt x="39" y="59"/>
                    </a:lnTo>
                    <a:lnTo>
                      <a:pt x="37" y="62"/>
                    </a:lnTo>
                    <a:lnTo>
                      <a:pt x="36" y="73"/>
                    </a:lnTo>
                    <a:lnTo>
                      <a:pt x="37" y="84"/>
                    </a:lnTo>
                    <a:lnTo>
                      <a:pt x="40" y="94"/>
                    </a:lnTo>
                    <a:lnTo>
                      <a:pt x="44" y="103"/>
                    </a:lnTo>
                    <a:lnTo>
                      <a:pt x="44" y="107"/>
                    </a:lnTo>
                    <a:lnTo>
                      <a:pt x="44" y="112"/>
                    </a:lnTo>
                    <a:lnTo>
                      <a:pt x="41" y="118"/>
                    </a:lnTo>
                    <a:lnTo>
                      <a:pt x="39" y="123"/>
                    </a:lnTo>
                    <a:lnTo>
                      <a:pt x="33" y="129"/>
                    </a:lnTo>
                    <a:lnTo>
                      <a:pt x="23" y="140"/>
                    </a:lnTo>
                    <a:lnTo>
                      <a:pt x="17" y="145"/>
                    </a:lnTo>
                    <a:lnTo>
                      <a:pt x="10" y="149"/>
                    </a:lnTo>
                    <a:lnTo>
                      <a:pt x="5" y="151"/>
                    </a:lnTo>
                    <a:lnTo>
                      <a:pt x="2" y="154"/>
                    </a:lnTo>
                    <a:lnTo>
                      <a:pt x="1" y="158"/>
                    </a:lnTo>
                    <a:lnTo>
                      <a:pt x="0" y="162"/>
                    </a:lnTo>
                    <a:lnTo>
                      <a:pt x="0" y="164"/>
                    </a:lnTo>
                    <a:lnTo>
                      <a:pt x="6" y="162"/>
                    </a:lnTo>
                    <a:lnTo>
                      <a:pt x="11" y="160"/>
                    </a:lnTo>
                    <a:lnTo>
                      <a:pt x="13" y="158"/>
                    </a:lnTo>
                    <a:lnTo>
                      <a:pt x="14" y="155"/>
                    </a:lnTo>
                    <a:lnTo>
                      <a:pt x="14" y="154"/>
                    </a:lnTo>
                    <a:lnTo>
                      <a:pt x="18" y="152"/>
                    </a:lnTo>
                    <a:lnTo>
                      <a:pt x="20" y="150"/>
                    </a:lnTo>
                    <a:lnTo>
                      <a:pt x="23" y="147"/>
                    </a:lnTo>
                    <a:lnTo>
                      <a:pt x="23" y="149"/>
                    </a:lnTo>
                    <a:lnTo>
                      <a:pt x="22" y="154"/>
                    </a:lnTo>
                    <a:lnTo>
                      <a:pt x="22" y="155"/>
                    </a:lnTo>
                    <a:lnTo>
                      <a:pt x="22" y="158"/>
                    </a:lnTo>
                    <a:lnTo>
                      <a:pt x="23" y="159"/>
                    </a:lnTo>
                    <a:lnTo>
                      <a:pt x="27" y="163"/>
                    </a:lnTo>
                    <a:lnTo>
                      <a:pt x="28" y="159"/>
                    </a:lnTo>
                    <a:lnTo>
                      <a:pt x="30" y="156"/>
                    </a:lnTo>
                    <a:lnTo>
                      <a:pt x="32" y="151"/>
                    </a:lnTo>
                    <a:lnTo>
                      <a:pt x="33" y="149"/>
                    </a:lnTo>
                    <a:lnTo>
                      <a:pt x="33" y="143"/>
                    </a:lnTo>
                    <a:lnTo>
                      <a:pt x="33" y="138"/>
                    </a:lnTo>
                    <a:lnTo>
                      <a:pt x="33" y="137"/>
                    </a:lnTo>
                    <a:lnTo>
                      <a:pt x="35" y="136"/>
                    </a:lnTo>
                    <a:lnTo>
                      <a:pt x="36" y="137"/>
                    </a:lnTo>
                    <a:lnTo>
                      <a:pt x="36" y="140"/>
                    </a:lnTo>
                    <a:lnTo>
                      <a:pt x="39" y="141"/>
                    </a:lnTo>
                    <a:lnTo>
                      <a:pt x="41" y="140"/>
                    </a:lnTo>
                    <a:lnTo>
                      <a:pt x="44" y="134"/>
                    </a:lnTo>
                    <a:lnTo>
                      <a:pt x="45" y="130"/>
                    </a:lnTo>
                    <a:lnTo>
                      <a:pt x="45" y="128"/>
                    </a:lnTo>
                    <a:lnTo>
                      <a:pt x="45" y="125"/>
                    </a:lnTo>
                    <a:lnTo>
                      <a:pt x="45" y="124"/>
                    </a:lnTo>
                    <a:lnTo>
                      <a:pt x="46" y="123"/>
                    </a:lnTo>
                    <a:lnTo>
                      <a:pt x="46" y="124"/>
                    </a:lnTo>
                    <a:lnTo>
                      <a:pt x="48" y="128"/>
                    </a:lnTo>
                    <a:lnTo>
                      <a:pt x="49" y="129"/>
                    </a:lnTo>
                    <a:lnTo>
                      <a:pt x="50" y="129"/>
                    </a:lnTo>
                    <a:lnTo>
                      <a:pt x="52" y="128"/>
                    </a:lnTo>
                    <a:lnTo>
                      <a:pt x="54" y="125"/>
                    </a:lnTo>
                    <a:lnTo>
                      <a:pt x="55" y="123"/>
                    </a:lnTo>
                    <a:lnTo>
                      <a:pt x="55" y="119"/>
                    </a:lnTo>
                    <a:lnTo>
                      <a:pt x="57" y="115"/>
                    </a:lnTo>
                    <a:lnTo>
                      <a:pt x="58" y="114"/>
                    </a:lnTo>
                    <a:lnTo>
                      <a:pt x="59" y="116"/>
                    </a:lnTo>
                    <a:lnTo>
                      <a:pt x="61" y="118"/>
                    </a:lnTo>
                    <a:lnTo>
                      <a:pt x="62" y="116"/>
                    </a:lnTo>
                    <a:lnTo>
                      <a:pt x="65" y="114"/>
                    </a:lnTo>
                    <a:lnTo>
                      <a:pt x="65" y="112"/>
                    </a:lnTo>
                    <a:lnTo>
                      <a:pt x="63" y="110"/>
                    </a:lnTo>
                    <a:lnTo>
                      <a:pt x="62" y="108"/>
                    </a:lnTo>
                    <a:lnTo>
                      <a:pt x="62" y="106"/>
                    </a:lnTo>
                    <a:lnTo>
                      <a:pt x="62" y="103"/>
                    </a:lnTo>
                    <a:lnTo>
                      <a:pt x="63" y="99"/>
                    </a:lnTo>
                    <a:lnTo>
                      <a:pt x="66" y="95"/>
                    </a:lnTo>
                    <a:lnTo>
                      <a:pt x="68" y="92"/>
                    </a:lnTo>
                    <a:lnTo>
                      <a:pt x="70" y="90"/>
                    </a:lnTo>
                    <a:lnTo>
                      <a:pt x="71" y="92"/>
                    </a:lnTo>
                    <a:lnTo>
                      <a:pt x="70" y="93"/>
                    </a:lnTo>
                    <a:lnTo>
                      <a:pt x="70" y="95"/>
                    </a:lnTo>
                    <a:lnTo>
                      <a:pt x="71" y="97"/>
                    </a:lnTo>
                    <a:lnTo>
                      <a:pt x="74" y="95"/>
                    </a:lnTo>
                    <a:lnTo>
                      <a:pt x="79" y="93"/>
                    </a:lnTo>
                    <a:lnTo>
                      <a:pt x="84" y="92"/>
                    </a:lnTo>
                    <a:lnTo>
                      <a:pt x="88" y="92"/>
                    </a:lnTo>
                    <a:lnTo>
                      <a:pt x="90" y="92"/>
                    </a:lnTo>
                    <a:lnTo>
                      <a:pt x="94" y="92"/>
                    </a:lnTo>
                    <a:lnTo>
                      <a:pt x="97" y="92"/>
                    </a:lnTo>
                    <a:lnTo>
                      <a:pt x="97" y="89"/>
                    </a:lnTo>
                    <a:lnTo>
                      <a:pt x="97" y="86"/>
                    </a:lnTo>
                    <a:lnTo>
                      <a:pt x="94" y="84"/>
                    </a:lnTo>
                    <a:lnTo>
                      <a:pt x="93" y="83"/>
                    </a:lnTo>
                    <a:lnTo>
                      <a:pt x="94" y="81"/>
                    </a:lnTo>
                    <a:lnTo>
                      <a:pt x="97" y="83"/>
                    </a:lnTo>
                    <a:lnTo>
                      <a:pt x="101" y="88"/>
                    </a:lnTo>
                    <a:lnTo>
                      <a:pt x="110" y="102"/>
                    </a:lnTo>
                    <a:lnTo>
                      <a:pt x="118" y="111"/>
                    </a:lnTo>
                    <a:lnTo>
                      <a:pt x="124" y="116"/>
                    </a:lnTo>
                    <a:lnTo>
                      <a:pt x="131" y="119"/>
                    </a:lnTo>
                    <a:lnTo>
                      <a:pt x="137" y="121"/>
                    </a:lnTo>
                    <a:lnTo>
                      <a:pt x="141" y="124"/>
                    </a:lnTo>
                    <a:lnTo>
                      <a:pt x="142" y="127"/>
                    </a:lnTo>
                    <a:lnTo>
                      <a:pt x="144" y="130"/>
                    </a:lnTo>
                    <a:lnTo>
                      <a:pt x="142" y="136"/>
                    </a:lnTo>
                    <a:lnTo>
                      <a:pt x="138" y="143"/>
                    </a:lnTo>
                    <a:lnTo>
                      <a:pt x="131" y="155"/>
                    </a:lnTo>
                    <a:lnTo>
                      <a:pt x="129" y="159"/>
                    </a:lnTo>
                    <a:lnTo>
                      <a:pt x="129" y="164"/>
                    </a:lnTo>
                    <a:lnTo>
                      <a:pt x="129" y="165"/>
                    </a:lnTo>
                    <a:lnTo>
                      <a:pt x="131" y="164"/>
                    </a:lnTo>
                    <a:lnTo>
                      <a:pt x="133" y="164"/>
                    </a:lnTo>
                    <a:lnTo>
                      <a:pt x="138" y="163"/>
                    </a:lnTo>
                    <a:lnTo>
                      <a:pt x="140" y="162"/>
                    </a:lnTo>
                    <a:lnTo>
                      <a:pt x="140" y="159"/>
                    </a:lnTo>
                    <a:lnTo>
                      <a:pt x="140" y="155"/>
                    </a:lnTo>
                    <a:lnTo>
                      <a:pt x="140" y="152"/>
                    </a:lnTo>
                    <a:lnTo>
                      <a:pt x="141" y="151"/>
                    </a:lnTo>
                    <a:lnTo>
                      <a:pt x="142" y="151"/>
                    </a:lnTo>
                    <a:lnTo>
                      <a:pt x="144" y="151"/>
                    </a:lnTo>
                    <a:lnTo>
                      <a:pt x="146" y="158"/>
                    </a:lnTo>
                    <a:lnTo>
                      <a:pt x="149" y="160"/>
                    </a:lnTo>
                    <a:lnTo>
                      <a:pt x="153" y="16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1" name="Freeform 329"/>
              <p:cNvSpPr>
                <a:spLocks/>
              </p:cNvSpPr>
              <p:nvPr userDrawn="1"/>
            </p:nvSpPr>
            <p:spPr bwMode="auto">
              <a:xfrm>
                <a:off x="146" y="172"/>
                <a:ext cx="52" cy="55"/>
              </a:xfrm>
              <a:custGeom>
                <a:avLst/>
                <a:gdLst>
                  <a:gd name="T0" fmla="*/ 0 w 155"/>
                  <a:gd name="T1" fmla="*/ 0 h 165"/>
                  <a:gd name="T2" fmla="*/ 0 w 155"/>
                  <a:gd name="T3" fmla="*/ 0 h 165"/>
                  <a:gd name="T4" fmla="*/ 0 w 155"/>
                  <a:gd name="T5" fmla="*/ 0 h 165"/>
                  <a:gd name="T6" fmla="*/ 0 w 155"/>
                  <a:gd name="T7" fmla="*/ 0 h 165"/>
                  <a:gd name="T8" fmla="*/ 0 w 155"/>
                  <a:gd name="T9" fmla="*/ 0 h 165"/>
                  <a:gd name="T10" fmla="*/ 0 w 155"/>
                  <a:gd name="T11" fmla="*/ 0 h 165"/>
                  <a:gd name="T12" fmla="*/ 0 w 155"/>
                  <a:gd name="T13" fmla="*/ 0 h 165"/>
                  <a:gd name="T14" fmla="*/ 0 w 155"/>
                  <a:gd name="T15" fmla="*/ 0 h 165"/>
                  <a:gd name="T16" fmla="*/ 0 w 155"/>
                  <a:gd name="T17" fmla="*/ 0 h 165"/>
                  <a:gd name="T18" fmla="*/ 0 w 155"/>
                  <a:gd name="T19" fmla="*/ 0 h 165"/>
                  <a:gd name="T20" fmla="*/ 0 w 155"/>
                  <a:gd name="T21" fmla="*/ 0 h 165"/>
                  <a:gd name="T22" fmla="*/ 0 w 155"/>
                  <a:gd name="T23" fmla="*/ 0 h 165"/>
                  <a:gd name="T24" fmla="*/ 0 w 155"/>
                  <a:gd name="T25" fmla="*/ 0 h 165"/>
                  <a:gd name="T26" fmla="*/ 0 w 155"/>
                  <a:gd name="T27" fmla="*/ 0 h 165"/>
                  <a:gd name="T28" fmla="*/ 0 w 155"/>
                  <a:gd name="T29" fmla="*/ 0 h 165"/>
                  <a:gd name="T30" fmla="*/ 0 w 155"/>
                  <a:gd name="T31" fmla="*/ 0 h 165"/>
                  <a:gd name="T32" fmla="*/ 0 w 155"/>
                  <a:gd name="T33" fmla="*/ 0 h 165"/>
                  <a:gd name="T34" fmla="*/ 0 w 155"/>
                  <a:gd name="T35" fmla="*/ 0 h 165"/>
                  <a:gd name="T36" fmla="*/ 0 w 155"/>
                  <a:gd name="T37" fmla="*/ 0 h 165"/>
                  <a:gd name="T38" fmla="*/ 0 w 155"/>
                  <a:gd name="T39" fmla="*/ 0 h 165"/>
                  <a:gd name="T40" fmla="*/ 0 w 155"/>
                  <a:gd name="T41" fmla="*/ 0 h 165"/>
                  <a:gd name="T42" fmla="*/ 0 w 155"/>
                  <a:gd name="T43" fmla="*/ 0 h 165"/>
                  <a:gd name="T44" fmla="*/ 0 w 155"/>
                  <a:gd name="T45" fmla="*/ 0 h 165"/>
                  <a:gd name="T46" fmla="*/ 0 w 155"/>
                  <a:gd name="T47" fmla="*/ 0 h 165"/>
                  <a:gd name="T48" fmla="*/ 0 w 155"/>
                  <a:gd name="T49" fmla="*/ 0 h 165"/>
                  <a:gd name="T50" fmla="*/ 0 w 155"/>
                  <a:gd name="T51" fmla="*/ 0 h 165"/>
                  <a:gd name="T52" fmla="*/ 0 w 155"/>
                  <a:gd name="T53" fmla="*/ 0 h 165"/>
                  <a:gd name="T54" fmla="*/ 0 w 155"/>
                  <a:gd name="T55" fmla="*/ 0 h 165"/>
                  <a:gd name="T56" fmla="*/ 0 w 155"/>
                  <a:gd name="T57" fmla="*/ 0 h 165"/>
                  <a:gd name="T58" fmla="*/ 0 w 155"/>
                  <a:gd name="T59" fmla="*/ 0 h 165"/>
                  <a:gd name="T60" fmla="*/ 0 w 155"/>
                  <a:gd name="T61" fmla="*/ 0 h 165"/>
                  <a:gd name="T62" fmla="*/ 0 w 155"/>
                  <a:gd name="T63" fmla="*/ 0 h 165"/>
                  <a:gd name="T64" fmla="*/ 0 w 155"/>
                  <a:gd name="T65" fmla="*/ 0 h 165"/>
                  <a:gd name="T66" fmla="*/ 0 w 155"/>
                  <a:gd name="T67" fmla="*/ 0 h 165"/>
                  <a:gd name="T68" fmla="*/ 0 w 155"/>
                  <a:gd name="T69" fmla="*/ 0 h 165"/>
                  <a:gd name="T70" fmla="*/ 0 w 155"/>
                  <a:gd name="T71" fmla="*/ 0 h 165"/>
                  <a:gd name="T72" fmla="*/ 0 w 155"/>
                  <a:gd name="T73" fmla="*/ 0 h 165"/>
                  <a:gd name="T74" fmla="*/ 0 w 155"/>
                  <a:gd name="T75" fmla="*/ 0 h 165"/>
                  <a:gd name="T76" fmla="*/ 0 w 155"/>
                  <a:gd name="T77" fmla="*/ 0 h 165"/>
                  <a:gd name="T78" fmla="*/ 0 w 155"/>
                  <a:gd name="T79" fmla="*/ 0 h 165"/>
                  <a:gd name="T80" fmla="*/ 0 w 155"/>
                  <a:gd name="T81" fmla="*/ 0 h 165"/>
                  <a:gd name="T82" fmla="*/ 0 w 155"/>
                  <a:gd name="T83" fmla="*/ 0 h 165"/>
                  <a:gd name="T84" fmla="*/ 0 w 155"/>
                  <a:gd name="T85" fmla="*/ 0 h 165"/>
                  <a:gd name="T86" fmla="*/ 0 w 155"/>
                  <a:gd name="T87" fmla="*/ 0 h 165"/>
                  <a:gd name="T88" fmla="*/ 0 w 155"/>
                  <a:gd name="T89" fmla="*/ 0 h 165"/>
                  <a:gd name="T90" fmla="*/ 0 w 155"/>
                  <a:gd name="T91" fmla="*/ 0 h 165"/>
                  <a:gd name="T92" fmla="*/ 0 w 155"/>
                  <a:gd name="T93" fmla="*/ 0 h 165"/>
                  <a:gd name="T94" fmla="*/ 0 w 155"/>
                  <a:gd name="T95" fmla="*/ 0 h 165"/>
                  <a:gd name="T96" fmla="*/ 0 w 155"/>
                  <a:gd name="T97" fmla="*/ 0 h 165"/>
                  <a:gd name="T98" fmla="*/ 0 w 155"/>
                  <a:gd name="T99" fmla="*/ 0 h 165"/>
                  <a:gd name="T100" fmla="*/ 0 w 155"/>
                  <a:gd name="T101" fmla="*/ 0 h 165"/>
                  <a:gd name="T102" fmla="*/ 0 w 155"/>
                  <a:gd name="T103" fmla="*/ 0 h 165"/>
                  <a:gd name="T104" fmla="*/ 0 w 155"/>
                  <a:gd name="T105" fmla="*/ 0 h 165"/>
                  <a:gd name="T106" fmla="*/ 0 w 155"/>
                  <a:gd name="T107" fmla="*/ 0 h 165"/>
                  <a:gd name="T108" fmla="*/ 0 w 155"/>
                  <a:gd name="T109" fmla="*/ 0 h 165"/>
                  <a:gd name="T110" fmla="*/ 0 w 155"/>
                  <a:gd name="T111" fmla="*/ 0 h 165"/>
                  <a:gd name="T112" fmla="*/ 0 w 155"/>
                  <a:gd name="T113" fmla="*/ 0 h 165"/>
                  <a:gd name="T114" fmla="*/ 0 w 155"/>
                  <a:gd name="T115" fmla="*/ 0 h 165"/>
                  <a:gd name="T116" fmla="*/ 0 w 155"/>
                  <a:gd name="T117" fmla="*/ 0 h 165"/>
                  <a:gd name="T118" fmla="*/ 0 w 155"/>
                  <a:gd name="T119" fmla="*/ 0 h 165"/>
                  <a:gd name="T120" fmla="*/ 0 w 155"/>
                  <a:gd name="T121" fmla="*/ 0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5" h="165">
                    <a:moveTo>
                      <a:pt x="153" y="163"/>
                    </a:moveTo>
                    <a:lnTo>
                      <a:pt x="153" y="163"/>
                    </a:lnTo>
                    <a:lnTo>
                      <a:pt x="151" y="159"/>
                    </a:lnTo>
                    <a:lnTo>
                      <a:pt x="151" y="158"/>
                    </a:lnTo>
                    <a:lnTo>
                      <a:pt x="153" y="154"/>
                    </a:lnTo>
                    <a:lnTo>
                      <a:pt x="153" y="152"/>
                    </a:lnTo>
                    <a:lnTo>
                      <a:pt x="151" y="149"/>
                    </a:lnTo>
                    <a:lnTo>
                      <a:pt x="151" y="147"/>
                    </a:lnTo>
                    <a:lnTo>
                      <a:pt x="149" y="145"/>
                    </a:lnTo>
                    <a:lnTo>
                      <a:pt x="147" y="141"/>
                    </a:lnTo>
                    <a:lnTo>
                      <a:pt x="147" y="140"/>
                    </a:lnTo>
                    <a:lnTo>
                      <a:pt x="147" y="138"/>
                    </a:lnTo>
                    <a:lnTo>
                      <a:pt x="149" y="138"/>
                    </a:lnTo>
                    <a:lnTo>
                      <a:pt x="150" y="140"/>
                    </a:lnTo>
                    <a:lnTo>
                      <a:pt x="153" y="140"/>
                    </a:lnTo>
                    <a:lnTo>
                      <a:pt x="153" y="138"/>
                    </a:lnTo>
                    <a:lnTo>
                      <a:pt x="154" y="136"/>
                    </a:lnTo>
                    <a:lnTo>
                      <a:pt x="154" y="132"/>
                    </a:lnTo>
                    <a:lnTo>
                      <a:pt x="153" y="129"/>
                    </a:lnTo>
                    <a:lnTo>
                      <a:pt x="150" y="127"/>
                    </a:lnTo>
                    <a:lnTo>
                      <a:pt x="147" y="125"/>
                    </a:lnTo>
                    <a:lnTo>
                      <a:pt x="147" y="123"/>
                    </a:lnTo>
                    <a:lnTo>
                      <a:pt x="149" y="121"/>
                    </a:lnTo>
                    <a:lnTo>
                      <a:pt x="153" y="123"/>
                    </a:lnTo>
                    <a:lnTo>
                      <a:pt x="154" y="123"/>
                    </a:lnTo>
                    <a:lnTo>
                      <a:pt x="154" y="121"/>
                    </a:lnTo>
                    <a:lnTo>
                      <a:pt x="153" y="118"/>
                    </a:lnTo>
                    <a:lnTo>
                      <a:pt x="153" y="114"/>
                    </a:lnTo>
                    <a:lnTo>
                      <a:pt x="151" y="112"/>
                    </a:lnTo>
                    <a:lnTo>
                      <a:pt x="150" y="112"/>
                    </a:lnTo>
                    <a:lnTo>
                      <a:pt x="146" y="114"/>
                    </a:lnTo>
                    <a:lnTo>
                      <a:pt x="141" y="112"/>
                    </a:lnTo>
                    <a:lnTo>
                      <a:pt x="137" y="110"/>
                    </a:lnTo>
                    <a:lnTo>
                      <a:pt x="135" y="107"/>
                    </a:lnTo>
                    <a:lnTo>
                      <a:pt x="132" y="102"/>
                    </a:lnTo>
                    <a:lnTo>
                      <a:pt x="129" y="92"/>
                    </a:lnTo>
                    <a:lnTo>
                      <a:pt x="127" y="86"/>
                    </a:lnTo>
                    <a:lnTo>
                      <a:pt x="120" y="81"/>
                    </a:lnTo>
                    <a:lnTo>
                      <a:pt x="118" y="79"/>
                    </a:lnTo>
                    <a:lnTo>
                      <a:pt x="114" y="79"/>
                    </a:lnTo>
                    <a:lnTo>
                      <a:pt x="114" y="77"/>
                    </a:lnTo>
                    <a:lnTo>
                      <a:pt x="115" y="77"/>
                    </a:lnTo>
                    <a:lnTo>
                      <a:pt x="122" y="77"/>
                    </a:lnTo>
                    <a:lnTo>
                      <a:pt x="131" y="80"/>
                    </a:lnTo>
                    <a:lnTo>
                      <a:pt x="137" y="81"/>
                    </a:lnTo>
                    <a:lnTo>
                      <a:pt x="142" y="83"/>
                    </a:lnTo>
                    <a:lnTo>
                      <a:pt x="147" y="81"/>
                    </a:lnTo>
                    <a:lnTo>
                      <a:pt x="151" y="79"/>
                    </a:lnTo>
                    <a:lnTo>
                      <a:pt x="154" y="75"/>
                    </a:lnTo>
                    <a:lnTo>
                      <a:pt x="155" y="70"/>
                    </a:lnTo>
                    <a:lnTo>
                      <a:pt x="155" y="66"/>
                    </a:lnTo>
                    <a:lnTo>
                      <a:pt x="154" y="62"/>
                    </a:lnTo>
                    <a:lnTo>
                      <a:pt x="151" y="58"/>
                    </a:lnTo>
                    <a:lnTo>
                      <a:pt x="149" y="55"/>
                    </a:lnTo>
                    <a:lnTo>
                      <a:pt x="142" y="51"/>
                    </a:lnTo>
                    <a:lnTo>
                      <a:pt x="142" y="53"/>
                    </a:lnTo>
                    <a:lnTo>
                      <a:pt x="142" y="54"/>
                    </a:lnTo>
                    <a:lnTo>
                      <a:pt x="141" y="57"/>
                    </a:lnTo>
                    <a:lnTo>
                      <a:pt x="140" y="55"/>
                    </a:lnTo>
                    <a:lnTo>
                      <a:pt x="138" y="53"/>
                    </a:lnTo>
                    <a:lnTo>
                      <a:pt x="136" y="48"/>
                    </a:lnTo>
                    <a:lnTo>
                      <a:pt x="132" y="45"/>
                    </a:lnTo>
                    <a:lnTo>
                      <a:pt x="128" y="42"/>
                    </a:lnTo>
                    <a:lnTo>
                      <a:pt x="124" y="42"/>
                    </a:lnTo>
                    <a:lnTo>
                      <a:pt x="123" y="42"/>
                    </a:lnTo>
                    <a:lnTo>
                      <a:pt x="124" y="45"/>
                    </a:lnTo>
                    <a:lnTo>
                      <a:pt x="125" y="49"/>
                    </a:lnTo>
                    <a:lnTo>
                      <a:pt x="125" y="50"/>
                    </a:lnTo>
                    <a:lnTo>
                      <a:pt x="122" y="49"/>
                    </a:lnTo>
                    <a:lnTo>
                      <a:pt x="119" y="46"/>
                    </a:lnTo>
                    <a:lnTo>
                      <a:pt x="118" y="42"/>
                    </a:lnTo>
                    <a:lnTo>
                      <a:pt x="115" y="40"/>
                    </a:lnTo>
                    <a:lnTo>
                      <a:pt x="110" y="37"/>
                    </a:lnTo>
                    <a:lnTo>
                      <a:pt x="106" y="35"/>
                    </a:lnTo>
                    <a:lnTo>
                      <a:pt x="103" y="33"/>
                    </a:lnTo>
                    <a:lnTo>
                      <a:pt x="103" y="35"/>
                    </a:lnTo>
                    <a:lnTo>
                      <a:pt x="103" y="36"/>
                    </a:lnTo>
                    <a:lnTo>
                      <a:pt x="106" y="40"/>
                    </a:lnTo>
                    <a:lnTo>
                      <a:pt x="105" y="41"/>
                    </a:lnTo>
                    <a:lnTo>
                      <a:pt x="102" y="40"/>
                    </a:lnTo>
                    <a:lnTo>
                      <a:pt x="98" y="35"/>
                    </a:lnTo>
                    <a:lnTo>
                      <a:pt x="96" y="29"/>
                    </a:lnTo>
                    <a:lnTo>
                      <a:pt x="96" y="26"/>
                    </a:lnTo>
                    <a:lnTo>
                      <a:pt x="96" y="20"/>
                    </a:lnTo>
                    <a:lnTo>
                      <a:pt x="98" y="16"/>
                    </a:lnTo>
                    <a:lnTo>
                      <a:pt x="102" y="14"/>
                    </a:lnTo>
                    <a:lnTo>
                      <a:pt x="107" y="13"/>
                    </a:lnTo>
                    <a:lnTo>
                      <a:pt x="114" y="14"/>
                    </a:lnTo>
                    <a:lnTo>
                      <a:pt x="120" y="16"/>
                    </a:lnTo>
                    <a:lnTo>
                      <a:pt x="128" y="22"/>
                    </a:lnTo>
                    <a:lnTo>
                      <a:pt x="133" y="24"/>
                    </a:lnTo>
                    <a:lnTo>
                      <a:pt x="137" y="24"/>
                    </a:lnTo>
                    <a:lnTo>
                      <a:pt x="142" y="24"/>
                    </a:lnTo>
                    <a:lnTo>
                      <a:pt x="145" y="23"/>
                    </a:lnTo>
                    <a:lnTo>
                      <a:pt x="146" y="22"/>
                    </a:lnTo>
                    <a:lnTo>
                      <a:pt x="145" y="22"/>
                    </a:lnTo>
                    <a:lnTo>
                      <a:pt x="144" y="20"/>
                    </a:lnTo>
                    <a:lnTo>
                      <a:pt x="141" y="20"/>
                    </a:lnTo>
                    <a:lnTo>
                      <a:pt x="136" y="19"/>
                    </a:lnTo>
                    <a:lnTo>
                      <a:pt x="127" y="14"/>
                    </a:lnTo>
                    <a:lnTo>
                      <a:pt x="122" y="11"/>
                    </a:lnTo>
                    <a:lnTo>
                      <a:pt x="119" y="9"/>
                    </a:lnTo>
                    <a:lnTo>
                      <a:pt x="120" y="9"/>
                    </a:lnTo>
                    <a:lnTo>
                      <a:pt x="122" y="9"/>
                    </a:lnTo>
                    <a:lnTo>
                      <a:pt x="125" y="11"/>
                    </a:lnTo>
                    <a:lnTo>
                      <a:pt x="128" y="11"/>
                    </a:lnTo>
                    <a:lnTo>
                      <a:pt x="136" y="14"/>
                    </a:lnTo>
                    <a:lnTo>
                      <a:pt x="147" y="16"/>
                    </a:lnTo>
                    <a:lnTo>
                      <a:pt x="149" y="16"/>
                    </a:lnTo>
                    <a:lnTo>
                      <a:pt x="151" y="15"/>
                    </a:lnTo>
                    <a:lnTo>
                      <a:pt x="153" y="13"/>
                    </a:lnTo>
                    <a:lnTo>
                      <a:pt x="153" y="11"/>
                    </a:lnTo>
                    <a:lnTo>
                      <a:pt x="151" y="7"/>
                    </a:lnTo>
                    <a:lnTo>
                      <a:pt x="150" y="4"/>
                    </a:lnTo>
                    <a:lnTo>
                      <a:pt x="149" y="2"/>
                    </a:lnTo>
                    <a:lnTo>
                      <a:pt x="147" y="4"/>
                    </a:lnTo>
                    <a:lnTo>
                      <a:pt x="147" y="5"/>
                    </a:lnTo>
                    <a:lnTo>
                      <a:pt x="147" y="7"/>
                    </a:lnTo>
                    <a:lnTo>
                      <a:pt x="146" y="10"/>
                    </a:lnTo>
                    <a:lnTo>
                      <a:pt x="145" y="11"/>
                    </a:lnTo>
                    <a:lnTo>
                      <a:pt x="142" y="11"/>
                    </a:lnTo>
                    <a:lnTo>
                      <a:pt x="131" y="7"/>
                    </a:lnTo>
                    <a:lnTo>
                      <a:pt x="120" y="4"/>
                    </a:lnTo>
                    <a:lnTo>
                      <a:pt x="112" y="4"/>
                    </a:lnTo>
                    <a:lnTo>
                      <a:pt x="107" y="4"/>
                    </a:lnTo>
                    <a:lnTo>
                      <a:pt x="103" y="5"/>
                    </a:lnTo>
                    <a:lnTo>
                      <a:pt x="100" y="7"/>
                    </a:lnTo>
                    <a:lnTo>
                      <a:pt x="96" y="9"/>
                    </a:lnTo>
                    <a:lnTo>
                      <a:pt x="93" y="13"/>
                    </a:lnTo>
                    <a:lnTo>
                      <a:pt x="90" y="16"/>
                    </a:lnTo>
                    <a:lnTo>
                      <a:pt x="89" y="20"/>
                    </a:lnTo>
                    <a:lnTo>
                      <a:pt x="89" y="24"/>
                    </a:lnTo>
                    <a:lnTo>
                      <a:pt x="89" y="29"/>
                    </a:lnTo>
                    <a:lnTo>
                      <a:pt x="90" y="33"/>
                    </a:lnTo>
                    <a:lnTo>
                      <a:pt x="93" y="37"/>
                    </a:lnTo>
                    <a:lnTo>
                      <a:pt x="97" y="41"/>
                    </a:lnTo>
                    <a:lnTo>
                      <a:pt x="101" y="45"/>
                    </a:lnTo>
                    <a:lnTo>
                      <a:pt x="107" y="49"/>
                    </a:lnTo>
                    <a:lnTo>
                      <a:pt x="122" y="55"/>
                    </a:lnTo>
                    <a:lnTo>
                      <a:pt x="136" y="59"/>
                    </a:lnTo>
                    <a:lnTo>
                      <a:pt x="144" y="63"/>
                    </a:lnTo>
                    <a:lnTo>
                      <a:pt x="147" y="67"/>
                    </a:lnTo>
                    <a:lnTo>
                      <a:pt x="149" y="71"/>
                    </a:lnTo>
                    <a:lnTo>
                      <a:pt x="147" y="73"/>
                    </a:lnTo>
                    <a:lnTo>
                      <a:pt x="146" y="75"/>
                    </a:lnTo>
                    <a:lnTo>
                      <a:pt x="144" y="76"/>
                    </a:lnTo>
                    <a:lnTo>
                      <a:pt x="141" y="77"/>
                    </a:lnTo>
                    <a:lnTo>
                      <a:pt x="137" y="76"/>
                    </a:lnTo>
                    <a:lnTo>
                      <a:pt x="125" y="73"/>
                    </a:lnTo>
                    <a:lnTo>
                      <a:pt x="115" y="72"/>
                    </a:lnTo>
                    <a:lnTo>
                      <a:pt x="105" y="72"/>
                    </a:lnTo>
                    <a:lnTo>
                      <a:pt x="93" y="72"/>
                    </a:lnTo>
                    <a:lnTo>
                      <a:pt x="84" y="73"/>
                    </a:lnTo>
                    <a:lnTo>
                      <a:pt x="76" y="77"/>
                    </a:lnTo>
                    <a:lnTo>
                      <a:pt x="70" y="83"/>
                    </a:lnTo>
                    <a:lnTo>
                      <a:pt x="68" y="84"/>
                    </a:lnTo>
                    <a:lnTo>
                      <a:pt x="66" y="85"/>
                    </a:lnTo>
                    <a:lnTo>
                      <a:pt x="65" y="85"/>
                    </a:lnTo>
                    <a:lnTo>
                      <a:pt x="62" y="84"/>
                    </a:lnTo>
                    <a:lnTo>
                      <a:pt x="59" y="85"/>
                    </a:lnTo>
                    <a:lnTo>
                      <a:pt x="57" y="88"/>
                    </a:lnTo>
                    <a:lnTo>
                      <a:pt x="54" y="92"/>
                    </a:lnTo>
                    <a:lnTo>
                      <a:pt x="52" y="93"/>
                    </a:lnTo>
                    <a:lnTo>
                      <a:pt x="50" y="92"/>
                    </a:lnTo>
                    <a:lnTo>
                      <a:pt x="48" y="88"/>
                    </a:lnTo>
                    <a:lnTo>
                      <a:pt x="44" y="83"/>
                    </a:lnTo>
                    <a:lnTo>
                      <a:pt x="41" y="80"/>
                    </a:lnTo>
                    <a:lnTo>
                      <a:pt x="40" y="79"/>
                    </a:lnTo>
                    <a:lnTo>
                      <a:pt x="40" y="76"/>
                    </a:lnTo>
                    <a:lnTo>
                      <a:pt x="42" y="72"/>
                    </a:lnTo>
                    <a:lnTo>
                      <a:pt x="44" y="70"/>
                    </a:lnTo>
                    <a:lnTo>
                      <a:pt x="45" y="71"/>
                    </a:lnTo>
                    <a:lnTo>
                      <a:pt x="46" y="75"/>
                    </a:lnTo>
                    <a:lnTo>
                      <a:pt x="48" y="80"/>
                    </a:lnTo>
                    <a:lnTo>
                      <a:pt x="49" y="84"/>
                    </a:lnTo>
                    <a:lnTo>
                      <a:pt x="50" y="84"/>
                    </a:lnTo>
                    <a:lnTo>
                      <a:pt x="52" y="84"/>
                    </a:lnTo>
                    <a:lnTo>
                      <a:pt x="53" y="81"/>
                    </a:lnTo>
                    <a:lnTo>
                      <a:pt x="55" y="76"/>
                    </a:lnTo>
                    <a:lnTo>
                      <a:pt x="55" y="72"/>
                    </a:lnTo>
                    <a:lnTo>
                      <a:pt x="57" y="71"/>
                    </a:lnTo>
                    <a:lnTo>
                      <a:pt x="58" y="71"/>
                    </a:lnTo>
                    <a:lnTo>
                      <a:pt x="59" y="75"/>
                    </a:lnTo>
                    <a:lnTo>
                      <a:pt x="62" y="77"/>
                    </a:lnTo>
                    <a:lnTo>
                      <a:pt x="63" y="79"/>
                    </a:lnTo>
                    <a:lnTo>
                      <a:pt x="65" y="77"/>
                    </a:lnTo>
                    <a:lnTo>
                      <a:pt x="66" y="75"/>
                    </a:lnTo>
                    <a:lnTo>
                      <a:pt x="66" y="72"/>
                    </a:lnTo>
                    <a:lnTo>
                      <a:pt x="66" y="70"/>
                    </a:lnTo>
                    <a:lnTo>
                      <a:pt x="66" y="68"/>
                    </a:lnTo>
                    <a:lnTo>
                      <a:pt x="66" y="67"/>
                    </a:lnTo>
                    <a:lnTo>
                      <a:pt x="67" y="67"/>
                    </a:lnTo>
                    <a:lnTo>
                      <a:pt x="70" y="70"/>
                    </a:lnTo>
                    <a:lnTo>
                      <a:pt x="72" y="71"/>
                    </a:lnTo>
                    <a:lnTo>
                      <a:pt x="75" y="71"/>
                    </a:lnTo>
                    <a:lnTo>
                      <a:pt x="75" y="70"/>
                    </a:lnTo>
                    <a:lnTo>
                      <a:pt x="74" y="66"/>
                    </a:lnTo>
                    <a:lnTo>
                      <a:pt x="72" y="63"/>
                    </a:lnTo>
                    <a:lnTo>
                      <a:pt x="70" y="61"/>
                    </a:lnTo>
                    <a:lnTo>
                      <a:pt x="68" y="59"/>
                    </a:lnTo>
                    <a:lnTo>
                      <a:pt x="67" y="59"/>
                    </a:lnTo>
                    <a:lnTo>
                      <a:pt x="65" y="61"/>
                    </a:lnTo>
                    <a:lnTo>
                      <a:pt x="63" y="61"/>
                    </a:lnTo>
                    <a:lnTo>
                      <a:pt x="63" y="58"/>
                    </a:lnTo>
                    <a:lnTo>
                      <a:pt x="66" y="53"/>
                    </a:lnTo>
                    <a:lnTo>
                      <a:pt x="67" y="49"/>
                    </a:lnTo>
                    <a:lnTo>
                      <a:pt x="68" y="40"/>
                    </a:lnTo>
                    <a:lnTo>
                      <a:pt x="70" y="29"/>
                    </a:lnTo>
                    <a:lnTo>
                      <a:pt x="71" y="27"/>
                    </a:lnTo>
                    <a:lnTo>
                      <a:pt x="71" y="26"/>
                    </a:lnTo>
                    <a:lnTo>
                      <a:pt x="72" y="26"/>
                    </a:lnTo>
                    <a:lnTo>
                      <a:pt x="72" y="28"/>
                    </a:lnTo>
                    <a:lnTo>
                      <a:pt x="72" y="31"/>
                    </a:lnTo>
                    <a:lnTo>
                      <a:pt x="72" y="32"/>
                    </a:lnTo>
                    <a:lnTo>
                      <a:pt x="74" y="35"/>
                    </a:lnTo>
                    <a:lnTo>
                      <a:pt x="76" y="33"/>
                    </a:lnTo>
                    <a:lnTo>
                      <a:pt x="77" y="29"/>
                    </a:lnTo>
                    <a:lnTo>
                      <a:pt x="79" y="26"/>
                    </a:lnTo>
                    <a:lnTo>
                      <a:pt x="79" y="24"/>
                    </a:lnTo>
                    <a:lnTo>
                      <a:pt x="75" y="19"/>
                    </a:lnTo>
                    <a:lnTo>
                      <a:pt x="72" y="18"/>
                    </a:lnTo>
                    <a:lnTo>
                      <a:pt x="71" y="16"/>
                    </a:lnTo>
                    <a:lnTo>
                      <a:pt x="71" y="14"/>
                    </a:lnTo>
                    <a:lnTo>
                      <a:pt x="71" y="13"/>
                    </a:lnTo>
                    <a:lnTo>
                      <a:pt x="70" y="10"/>
                    </a:lnTo>
                    <a:lnTo>
                      <a:pt x="70" y="9"/>
                    </a:lnTo>
                    <a:lnTo>
                      <a:pt x="68" y="7"/>
                    </a:lnTo>
                    <a:lnTo>
                      <a:pt x="65" y="10"/>
                    </a:lnTo>
                    <a:lnTo>
                      <a:pt x="62" y="13"/>
                    </a:lnTo>
                    <a:lnTo>
                      <a:pt x="59" y="14"/>
                    </a:lnTo>
                    <a:lnTo>
                      <a:pt x="58" y="14"/>
                    </a:lnTo>
                    <a:lnTo>
                      <a:pt x="59" y="11"/>
                    </a:lnTo>
                    <a:lnTo>
                      <a:pt x="59" y="10"/>
                    </a:lnTo>
                    <a:lnTo>
                      <a:pt x="58" y="7"/>
                    </a:lnTo>
                    <a:lnTo>
                      <a:pt x="57" y="5"/>
                    </a:lnTo>
                    <a:lnTo>
                      <a:pt x="53" y="0"/>
                    </a:lnTo>
                    <a:lnTo>
                      <a:pt x="52" y="2"/>
                    </a:lnTo>
                    <a:lnTo>
                      <a:pt x="50" y="4"/>
                    </a:lnTo>
                    <a:lnTo>
                      <a:pt x="49" y="6"/>
                    </a:lnTo>
                    <a:lnTo>
                      <a:pt x="46" y="9"/>
                    </a:lnTo>
                    <a:lnTo>
                      <a:pt x="46" y="11"/>
                    </a:lnTo>
                    <a:lnTo>
                      <a:pt x="46" y="14"/>
                    </a:lnTo>
                    <a:lnTo>
                      <a:pt x="45" y="14"/>
                    </a:lnTo>
                    <a:lnTo>
                      <a:pt x="44" y="11"/>
                    </a:lnTo>
                    <a:lnTo>
                      <a:pt x="42" y="10"/>
                    </a:lnTo>
                    <a:lnTo>
                      <a:pt x="40" y="7"/>
                    </a:lnTo>
                    <a:lnTo>
                      <a:pt x="39" y="6"/>
                    </a:lnTo>
                    <a:lnTo>
                      <a:pt x="37" y="9"/>
                    </a:lnTo>
                    <a:lnTo>
                      <a:pt x="36" y="11"/>
                    </a:lnTo>
                    <a:lnTo>
                      <a:pt x="36" y="14"/>
                    </a:lnTo>
                    <a:lnTo>
                      <a:pt x="36" y="16"/>
                    </a:lnTo>
                    <a:lnTo>
                      <a:pt x="36" y="19"/>
                    </a:lnTo>
                    <a:lnTo>
                      <a:pt x="35" y="19"/>
                    </a:lnTo>
                    <a:lnTo>
                      <a:pt x="33" y="18"/>
                    </a:lnTo>
                    <a:lnTo>
                      <a:pt x="31" y="18"/>
                    </a:lnTo>
                    <a:lnTo>
                      <a:pt x="27" y="19"/>
                    </a:lnTo>
                    <a:lnTo>
                      <a:pt x="26" y="22"/>
                    </a:lnTo>
                    <a:lnTo>
                      <a:pt x="27" y="27"/>
                    </a:lnTo>
                    <a:lnTo>
                      <a:pt x="28" y="31"/>
                    </a:lnTo>
                    <a:lnTo>
                      <a:pt x="31" y="35"/>
                    </a:lnTo>
                    <a:lnTo>
                      <a:pt x="33" y="35"/>
                    </a:lnTo>
                    <a:lnTo>
                      <a:pt x="33" y="32"/>
                    </a:lnTo>
                    <a:lnTo>
                      <a:pt x="32" y="28"/>
                    </a:lnTo>
                    <a:lnTo>
                      <a:pt x="32" y="27"/>
                    </a:lnTo>
                    <a:lnTo>
                      <a:pt x="33" y="26"/>
                    </a:lnTo>
                    <a:lnTo>
                      <a:pt x="35" y="27"/>
                    </a:lnTo>
                    <a:lnTo>
                      <a:pt x="36" y="29"/>
                    </a:lnTo>
                    <a:lnTo>
                      <a:pt x="37" y="36"/>
                    </a:lnTo>
                    <a:lnTo>
                      <a:pt x="39" y="44"/>
                    </a:lnTo>
                    <a:lnTo>
                      <a:pt x="40" y="50"/>
                    </a:lnTo>
                    <a:lnTo>
                      <a:pt x="44" y="57"/>
                    </a:lnTo>
                    <a:lnTo>
                      <a:pt x="45" y="59"/>
                    </a:lnTo>
                    <a:lnTo>
                      <a:pt x="45" y="61"/>
                    </a:lnTo>
                    <a:lnTo>
                      <a:pt x="44" y="61"/>
                    </a:lnTo>
                    <a:lnTo>
                      <a:pt x="41" y="59"/>
                    </a:lnTo>
                    <a:lnTo>
                      <a:pt x="40" y="59"/>
                    </a:lnTo>
                    <a:lnTo>
                      <a:pt x="39" y="59"/>
                    </a:lnTo>
                    <a:lnTo>
                      <a:pt x="37" y="62"/>
                    </a:lnTo>
                    <a:lnTo>
                      <a:pt x="36" y="73"/>
                    </a:lnTo>
                    <a:lnTo>
                      <a:pt x="37" y="84"/>
                    </a:lnTo>
                    <a:lnTo>
                      <a:pt x="40" y="94"/>
                    </a:lnTo>
                    <a:lnTo>
                      <a:pt x="44" y="103"/>
                    </a:lnTo>
                    <a:lnTo>
                      <a:pt x="44" y="107"/>
                    </a:lnTo>
                    <a:lnTo>
                      <a:pt x="44" y="112"/>
                    </a:lnTo>
                    <a:lnTo>
                      <a:pt x="41" y="118"/>
                    </a:lnTo>
                    <a:lnTo>
                      <a:pt x="39" y="123"/>
                    </a:lnTo>
                    <a:lnTo>
                      <a:pt x="33" y="129"/>
                    </a:lnTo>
                    <a:lnTo>
                      <a:pt x="23" y="140"/>
                    </a:lnTo>
                    <a:lnTo>
                      <a:pt x="17" y="145"/>
                    </a:lnTo>
                    <a:lnTo>
                      <a:pt x="10" y="149"/>
                    </a:lnTo>
                    <a:lnTo>
                      <a:pt x="5" y="151"/>
                    </a:lnTo>
                    <a:lnTo>
                      <a:pt x="2" y="154"/>
                    </a:lnTo>
                    <a:lnTo>
                      <a:pt x="1" y="158"/>
                    </a:lnTo>
                    <a:lnTo>
                      <a:pt x="0" y="162"/>
                    </a:lnTo>
                    <a:lnTo>
                      <a:pt x="0" y="164"/>
                    </a:lnTo>
                    <a:lnTo>
                      <a:pt x="6" y="162"/>
                    </a:lnTo>
                    <a:lnTo>
                      <a:pt x="11" y="160"/>
                    </a:lnTo>
                    <a:lnTo>
                      <a:pt x="13" y="158"/>
                    </a:lnTo>
                    <a:lnTo>
                      <a:pt x="14" y="155"/>
                    </a:lnTo>
                    <a:lnTo>
                      <a:pt x="14" y="154"/>
                    </a:lnTo>
                    <a:lnTo>
                      <a:pt x="18" y="152"/>
                    </a:lnTo>
                    <a:lnTo>
                      <a:pt x="20" y="150"/>
                    </a:lnTo>
                    <a:lnTo>
                      <a:pt x="23" y="147"/>
                    </a:lnTo>
                    <a:lnTo>
                      <a:pt x="23" y="149"/>
                    </a:lnTo>
                    <a:lnTo>
                      <a:pt x="22" y="154"/>
                    </a:lnTo>
                    <a:lnTo>
                      <a:pt x="22" y="155"/>
                    </a:lnTo>
                    <a:lnTo>
                      <a:pt x="22" y="158"/>
                    </a:lnTo>
                    <a:lnTo>
                      <a:pt x="23" y="159"/>
                    </a:lnTo>
                    <a:lnTo>
                      <a:pt x="27" y="163"/>
                    </a:lnTo>
                    <a:lnTo>
                      <a:pt x="28" y="159"/>
                    </a:lnTo>
                    <a:lnTo>
                      <a:pt x="30" y="156"/>
                    </a:lnTo>
                    <a:lnTo>
                      <a:pt x="32" y="151"/>
                    </a:lnTo>
                    <a:lnTo>
                      <a:pt x="33" y="149"/>
                    </a:lnTo>
                    <a:lnTo>
                      <a:pt x="33" y="143"/>
                    </a:lnTo>
                    <a:lnTo>
                      <a:pt x="33" y="138"/>
                    </a:lnTo>
                    <a:lnTo>
                      <a:pt x="33" y="137"/>
                    </a:lnTo>
                    <a:lnTo>
                      <a:pt x="35" y="136"/>
                    </a:lnTo>
                    <a:lnTo>
                      <a:pt x="36" y="137"/>
                    </a:lnTo>
                    <a:lnTo>
                      <a:pt x="36" y="140"/>
                    </a:lnTo>
                    <a:lnTo>
                      <a:pt x="39" y="141"/>
                    </a:lnTo>
                    <a:lnTo>
                      <a:pt x="41" y="140"/>
                    </a:lnTo>
                    <a:lnTo>
                      <a:pt x="44" y="134"/>
                    </a:lnTo>
                    <a:lnTo>
                      <a:pt x="45" y="130"/>
                    </a:lnTo>
                    <a:lnTo>
                      <a:pt x="45" y="128"/>
                    </a:lnTo>
                    <a:lnTo>
                      <a:pt x="45" y="125"/>
                    </a:lnTo>
                    <a:lnTo>
                      <a:pt x="45" y="124"/>
                    </a:lnTo>
                    <a:lnTo>
                      <a:pt x="46" y="123"/>
                    </a:lnTo>
                    <a:lnTo>
                      <a:pt x="46" y="124"/>
                    </a:lnTo>
                    <a:lnTo>
                      <a:pt x="48" y="128"/>
                    </a:lnTo>
                    <a:lnTo>
                      <a:pt x="49" y="129"/>
                    </a:lnTo>
                    <a:lnTo>
                      <a:pt x="50" y="129"/>
                    </a:lnTo>
                    <a:lnTo>
                      <a:pt x="52" y="128"/>
                    </a:lnTo>
                    <a:lnTo>
                      <a:pt x="54" y="125"/>
                    </a:lnTo>
                    <a:lnTo>
                      <a:pt x="55" y="123"/>
                    </a:lnTo>
                    <a:lnTo>
                      <a:pt x="55" y="119"/>
                    </a:lnTo>
                    <a:lnTo>
                      <a:pt x="57" y="115"/>
                    </a:lnTo>
                    <a:lnTo>
                      <a:pt x="58" y="114"/>
                    </a:lnTo>
                    <a:lnTo>
                      <a:pt x="59" y="116"/>
                    </a:lnTo>
                    <a:lnTo>
                      <a:pt x="61" y="118"/>
                    </a:lnTo>
                    <a:lnTo>
                      <a:pt x="62" y="116"/>
                    </a:lnTo>
                    <a:lnTo>
                      <a:pt x="65" y="114"/>
                    </a:lnTo>
                    <a:lnTo>
                      <a:pt x="65" y="112"/>
                    </a:lnTo>
                    <a:lnTo>
                      <a:pt x="63" y="110"/>
                    </a:lnTo>
                    <a:lnTo>
                      <a:pt x="62" y="108"/>
                    </a:lnTo>
                    <a:lnTo>
                      <a:pt x="62" y="106"/>
                    </a:lnTo>
                    <a:lnTo>
                      <a:pt x="62" y="103"/>
                    </a:lnTo>
                    <a:lnTo>
                      <a:pt x="63" y="99"/>
                    </a:lnTo>
                    <a:lnTo>
                      <a:pt x="66" y="95"/>
                    </a:lnTo>
                    <a:lnTo>
                      <a:pt x="68" y="92"/>
                    </a:lnTo>
                    <a:lnTo>
                      <a:pt x="70" y="90"/>
                    </a:lnTo>
                    <a:lnTo>
                      <a:pt x="71" y="92"/>
                    </a:lnTo>
                    <a:lnTo>
                      <a:pt x="70" y="93"/>
                    </a:lnTo>
                    <a:lnTo>
                      <a:pt x="70" y="95"/>
                    </a:lnTo>
                    <a:lnTo>
                      <a:pt x="71" y="97"/>
                    </a:lnTo>
                    <a:lnTo>
                      <a:pt x="74" y="95"/>
                    </a:lnTo>
                    <a:lnTo>
                      <a:pt x="79" y="93"/>
                    </a:lnTo>
                    <a:lnTo>
                      <a:pt x="84" y="92"/>
                    </a:lnTo>
                    <a:lnTo>
                      <a:pt x="88" y="92"/>
                    </a:lnTo>
                    <a:lnTo>
                      <a:pt x="90" y="92"/>
                    </a:lnTo>
                    <a:lnTo>
                      <a:pt x="94" y="92"/>
                    </a:lnTo>
                    <a:lnTo>
                      <a:pt x="97" y="92"/>
                    </a:lnTo>
                    <a:lnTo>
                      <a:pt x="97" y="89"/>
                    </a:lnTo>
                    <a:lnTo>
                      <a:pt x="97" y="86"/>
                    </a:lnTo>
                    <a:lnTo>
                      <a:pt x="94" y="84"/>
                    </a:lnTo>
                    <a:lnTo>
                      <a:pt x="93" y="83"/>
                    </a:lnTo>
                    <a:lnTo>
                      <a:pt x="94" y="81"/>
                    </a:lnTo>
                    <a:lnTo>
                      <a:pt x="97" y="83"/>
                    </a:lnTo>
                    <a:lnTo>
                      <a:pt x="101" y="88"/>
                    </a:lnTo>
                    <a:lnTo>
                      <a:pt x="110" y="102"/>
                    </a:lnTo>
                    <a:lnTo>
                      <a:pt x="118" y="111"/>
                    </a:lnTo>
                    <a:lnTo>
                      <a:pt x="124" y="116"/>
                    </a:lnTo>
                    <a:lnTo>
                      <a:pt x="131" y="119"/>
                    </a:lnTo>
                    <a:lnTo>
                      <a:pt x="137" y="121"/>
                    </a:lnTo>
                    <a:lnTo>
                      <a:pt x="141" y="124"/>
                    </a:lnTo>
                    <a:lnTo>
                      <a:pt x="142" y="127"/>
                    </a:lnTo>
                    <a:lnTo>
                      <a:pt x="144" y="130"/>
                    </a:lnTo>
                    <a:lnTo>
                      <a:pt x="142" y="136"/>
                    </a:lnTo>
                    <a:lnTo>
                      <a:pt x="138" y="143"/>
                    </a:lnTo>
                    <a:lnTo>
                      <a:pt x="131" y="155"/>
                    </a:lnTo>
                    <a:lnTo>
                      <a:pt x="129" y="159"/>
                    </a:lnTo>
                    <a:lnTo>
                      <a:pt x="129" y="164"/>
                    </a:lnTo>
                    <a:lnTo>
                      <a:pt x="129" y="165"/>
                    </a:lnTo>
                    <a:lnTo>
                      <a:pt x="131" y="164"/>
                    </a:lnTo>
                    <a:lnTo>
                      <a:pt x="133" y="164"/>
                    </a:lnTo>
                    <a:lnTo>
                      <a:pt x="138" y="163"/>
                    </a:lnTo>
                    <a:lnTo>
                      <a:pt x="140" y="162"/>
                    </a:lnTo>
                    <a:lnTo>
                      <a:pt x="140" y="159"/>
                    </a:lnTo>
                    <a:lnTo>
                      <a:pt x="140" y="155"/>
                    </a:lnTo>
                    <a:lnTo>
                      <a:pt x="140" y="152"/>
                    </a:lnTo>
                    <a:lnTo>
                      <a:pt x="141" y="151"/>
                    </a:lnTo>
                    <a:lnTo>
                      <a:pt x="142" y="151"/>
                    </a:lnTo>
                    <a:lnTo>
                      <a:pt x="144" y="151"/>
                    </a:lnTo>
                    <a:lnTo>
                      <a:pt x="146" y="158"/>
                    </a:lnTo>
                    <a:lnTo>
                      <a:pt x="149" y="160"/>
                    </a:lnTo>
                    <a:lnTo>
                      <a:pt x="153"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2" name="Freeform 330"/>
              <p:cNvSpPr>
                <a:spLocks/>
              </p:cNvSpPr>
              <p:nvPr userDrawn="1"/>
            </p:nvSpPr>
            <p:spPr bwMode="auto">
              <a:xfrm>
                <a:off x="150" y="185"/>
                <a:ext cx="2"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w 7"/>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 h="16">
                    <a:moveTo>
                      <a:pt x="4" y="0"/>
                    </a:moveTo>
                    <a:lnTo>
                      <a:pt x="4" y="0"/>
                    </a:lnTo>
                    <a:lnTo>
                      <a:pt x="3" y="2"/>
                    </a:lnTo>
                    <a:lnTo>
                      <a:pt x="2" y="4"/>
                    </a:lnTo>
                    <a:lnTo>
                      <a:pt x="2" y="8"/>
                    </a:lnTo>
                    <a:lnTo>
                      <a:pt x="0" y="12"/>
                    </a:lnTo>
                    <a:lnTo>
                      <a:pt x="2" y="15"/>
                    </a:lnTo>
                    <a:lnTo>
                      <a:pt x="3" y="16"/>
                    </a:lnTo>
                    <a:lnTo>
                      <a:pt x="4" y="15"/>
                    </a:lnTo>
                    <a:lnTo>
                      <a:pt x="7" y="12"/>
                    </a:lnTo>
                    <a:lnTo>
                      <a:pt x="7" y="7"/>
                    </a:lnTo>
                    <a:lnTo>
                      <a:pt x="7" y="4"/>
                    </a:lnTo>
                    <a:lnTo>
                      <a:pt x="6" y="2"/>
                    </a:lnTo>
                    <a:lnTo>
                      <a:pt x="4"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3" name="Freeform 331"/>
              <p:cNvSpPr>
                <a:spLocks/>
              </p:cNvSpPr>
              <p:nvPr userDrawn="1"/>
            </p:nvSpPr>
            <p:spPr bwMode="auto">
              <a:xfrm>
                <a:off x="150" y="185"/>
                <a:ext cx="2"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w 7"/>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 h="16">
                    <a:moveTo>
                      <a:pt x="4" y="0"/>
                    </a:moveTo>
                    <a:lnTo>
                      <a:pt x="4" y="0"/>
                    </a:lnTo>
                    <a:lnTo>
                      <a:pt x="3" y="2"/>
                    </a:lnTo>
                    <a:lnTo>
                      <a:pt x="2" y="4"/>
                    </a:lnTo>
                    <a:lnTo>
                      <a:pt x="2" y="8"/>
                    </a:lnTo>
                    <a:lnTo>
                      <a:pt x="0" y="12"/>
                    </a:lnTo>
                    <a:lnTo>
                      <a:pt x="2" y="15"/>
                    </a:lnTo>
                    <a:lnTo>
                      <a:pt x="3" y="16"/>
                    </a:lnTo>
                    <a:lnTo>
                      <a:pt x="4" y="15"/>
                    </a:lnTo>
                    <a:lnTo>
                      <a:pt x="7" y="12"/>
                    </a:lnTo>
                    <a:lnTo>
                      <a:pt x="7" y="7"/>
                    </a:lnTo>
                    <a:lnTo>
                      <a:pt x="7" y="4"/>
                    </a:lnTo>
                    <a:lnTo>
                      <a:pt x="6" y="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4" name="Freeform 332"/>
              <p:cNvSpPr>
                <a:spLocks/>
              </p:cNvSpPr>
              <p:nvPr userDrawn="1"/>
            </p:nvSpPr>
            <p:spPr bwMode="auto">
              <a:xfrm>
                <a:off x="143" y="177"/>
                <a:ext cx="15" cy="32"/>
              </a:xfrm>
              <a:custGeom>
                <a:avLst/>
                <a:gdLst>
                  <a:gd name="T0" fmla="*/ 0 w 46"/>
                  <a:gd name="T1" fmla="*/ 0 h 97"/>
                  <a:gd name="T2" fmla="*/ 0 w 46"/>
                  <a:gd name="T3" fmla="*/ 0 h 97"/>
                  <a:gd name="T4" fmla="*/ 0 w 46"/>
                  <a:gd name="T5" fmla="*/ 0 h 97"/>
                  <a:gd name="T6" fmla="*/ 0 w 46"/>
                  <a:gd name="T7" fmla="*/ 0 h 97"/>
                  <a:gd name="T8" fmla="*/ 0 w 46"/>
                  <a:gd name="T9" fmla="*/ 0 h 97"/>
                  <a:gd name="T10" fmla="*/ 0 w 46"/>
                  <a:gd name="T11" fmla="*/ 0 h 97"/>
                  <a:gd name="T12" fmla="*/ 0 w 46"/>
                  <a:gd name="T13" fmla="*/ 0 h 97"/>
                  <a:gd name="T14" fmla="*/ 0 w 46"/>
                  <a:gd name="T15" fmla="*/ 0 h 97"/>
                  <a:gd name="T16" fmla="*/ 0 w 46"/>
                  <a:gd name="T17" fmla="*/ 0 h 97"/>
                  <a:gd name="T18" fmla="*/ 0 w 46"/>
                  <a:gd name="T19" fmla="*/ 0 h 97"/>
                  <a:gd name="T20" fmla="*/ 0 w 46"/>
                  <a:gd name="T21" fmla="*/ 0 h 97"/>
                  <a:gd name="T22" fmla="*/ 0 w 46"/>
                  <a:gd name="T23" fmla="*/ 0 h 97"/>
                  <a:gd name="T24" fmla="*/ 0 w 46"/>
                  <a:gd name="T25" fmla="*/ 0 h 97"/>
                  <a:gd name="T26" fmla="*/ 0 w 46"/>
                  <a:gd name="T27" fmla="*/ 0 h 97"/>
                  <a:gd name="T28" fmla="*/ 0 w 46"/>
                  <a:gd name="T29" fmla="*/ 0 h 97"/>
                  <a:gd name="T30" fmla="*/ 0 w 46"/>
                  <a:gd name="T31" fmla="*/ 0 h 97"/>
                  <a:gd name="T32" fmla="*/ 0 w 46"/>
                  <a:gd name="T33" fmla="*/ 0 h 97"/>
                  <a:gd name="T34" fmla="*/ 0 w 46"/>
                  <a:gd name="T35" fmla="*/ 0 h 97"/>
                  <a:gd name="T36" fmla="*/ 0 w 46"/>
                  <a:gd name="T37" fmla="*/ 0 h 97"/>
                  <a:gd name="T38" fmla="*/ 0 w 46"/>
                  <a:gd name="T39" fmla="*/ 0 h 97"/>
                  <a:gd name="T40" fmla="*/ 0 w 46"/>
                  <a:gd name="T41" fmla="*/ 0 h 97"/>
                  <a:gd name="T42" fmla="*/ 0 w 46"/>
                  <a:gd name="T43" fmla="*/ 0 h 97"/>
                  <a:gd name="T44" fmla="*/ 0 w 46"/>
                  <a:gd name="T45" fmla="*/ 0 h 97"/>
                  <a:gd name="T46" fmla="*/ 0 w 46"/>
                  <a:gd name="T47" fmla="*/ 0 h 97"/>
                  <a:gd name="T48" fmla="*/ 0 w 46"/>
                  <a:gd name="T49" fmla="*/ 0 h 97"/>
                  <a:gd name="T50" fmla="*/ 0 w 46"/>
                  <a:gd name="T51" fmla="*/ 0 h 97"/>
                  <a:gd name="T52" fmla="*/ 0 w 46"/>
                  <a:gd name="T53" fmla="*/ 0 h 97"/>
                  <a:gd name="T54" fmla="*/ 0 w 46"/>
                  <a:gd name="T55" fmla="*/ 0 h 97"/>
                  <a:gd name="T56" fmla="*/ 0 w 46"/>
                  <a:gd name="T57" fmla="*/ 0 h 97"/>
                  <a:gd name="T58" fmla="*/ 0 w 46"/>
                  <a:gd name="T59" fmla="*/ 0 h 97"/>
                  <a:gd name="T60" fmla="*/ 0 w 46"/>
                  <a:gd name="T61" fmla="*/ 0 h 97"/>
                  <a:gd name="T62" fmla="*/ 0 w 46"/>
                  <a:gd name="T63" fmla="*/ 0 h 97"/>
                  <a:gd name="T64" fmla="*/ 0 w 46"/>
                  <a:gd name="T65" fmla="*/ 0 h 97"/>
                  <a:gd name="T66" fmla="*/ 0 w 46"/>
                  <a:gd name="T67" fmla="*/ 0 h 97"/>
                  <a:gd name="T68" fmla="*/ 0 w 46"/>
                  <a:gd name="T69" fmla="*/ 0 h 97"/>
                  <a:gd name="T70" fmla="*/ 0 w 46"/>
                  <a:gd name="T71" fmla="*/ 0 h 97"/>
                  <a:gd name="T72" fmla="*/ 0 w 46"/>
                  <a:gd name="T73" fmla="*/ 0 h 97"/>
                  <a:gd name="T74" fmla="*/ 0 w 46"/>
                  <a:gd name="T75" fmla="*/ 0 h 97"/>
                  <a:gd name="T76" fmla="*/ 0 w 46"/>
                  <a:gd name="T77" fmla="*/ 0 h 97"/>
                  <a:gd name="T78" fmla="*/ 0 w 46"/>
                  <a:gd name="T79" fmla="*/ 0 h 97"/>
                  <a:gd name="T80" fmla="*/ 0 w 46"/>
                  <a:gd name="T81" fmla="*/ 0 h 97"/>
                  <a:gd name="T82" fmla="*/ 0 w 46"/>
                  <a:gd name="T83" fmla="*/ 0 h 97"/>
                  <a:gd name="T84" fmla="*/ 0 w 46"/>
                  <a:gd name="T85" fmla="*/ 0 h 97"/>
                  <a:gd name="T86" fmla="*/ 0 w 46"/>
                  <a:gd name="T87" fmla="*/ 0 h 97"/>
                  <a:gd name="T88" fmla="*/ 0 w 46"/>
                  <a:gd name="T89" fmla="*/ 0 h 97"/>
                  <a:gd name="T90" fmla="*/ 0 w 46"/>
                  <a:gd name="T91" fmla="*/ 0 h 97"/>
                  <a:gd name="T92" fmla="*/ 0 w 46"/>
                  <a:gd name="T93" fmla="*/ 0 h 97"/>
                  <a:gd name="T94" fmla="*/ 0 w 46"/>
                  <a:gd name="T95" fmla="*/ 0 h 97"/>
                  <a:gd name="T96" fmla="*/ 0 w 46"/>
                  <a:gd name="T97" fmla="*/ 0 h 97"/>
                  <a:gd name="T98" fmla="*/ 0 w 46"/>
                  <a:gd name="T99" fmla="*/ 0 h 97"/>
                  <a:gd name="T100" fmla="*/ 0 w 46"/>
                  <a:gd name="T101" fmla="*/ 0 h 97"/>
                  <a:gd name="T102" fmla="*/ 0 w 46"/>
                  <a:gd name="T103" fmla="*/ 0 h 97"/>
                  <a:gd name="T104" fmla="*/ 0 w 46"/>
                  <a:gd name="T105" fmla="*/ 0 h 97"/>
                  <a:gd name="T106" fmla="*/ 0 w 46"/>
                  <a:gd name="T107" fmla="*/ 0 h 97"/>
                  <a:gd name="T108" fmla="*/ 0 w 46"/>
                  <a:gd name="T109" fmla="*/ 0 h 97"/>
                  <a:gd name="T110" fmla="*/ 0 w 46"/>
                  <a:gd name="T111" fmla="*/ 0 h 97"/>
                  <a:gd name="T112" fmla="*/ 0 w 46"/>
                  <a:gd name="T113" fmla="*/ 0 h 97"/>
                  <a:gd name="T114" fmla="*/ 0 w 46"/>
                  <a:gd name="T115" fmla="*/ 0 h 97"/>
                  <a:gd name="T116" fmla="*/ 0 w 46"/>
                  <a:gd name="T117" fmla="*/ 0 h 97"/>
                  <a:gd name="T118" fmla="*/ 0 w 46"/>
                  <a:gd name="T119" fmla="*/ 0 h 97"/>
                  <a:gd name="T120" fmla="*/ 0 w 46"/>
                  <a:gd name="T121" fmla="*/ 0 h 97"/>
                  <a:gd name="T122" fmla="*/ 0 w 46"/>
                  <a:gd name="T123" fmla="*/ 0 h 97"/>
                  <a:gd name="T124" fmla="*/ 0 w 46"/>
                  <a:gd name="T125" fmla="*/ 0 h 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 h="97">
                    <a:moveTo>
                      <a:pt x="11" y="0"/>
                    </a:moveTo>
                    <a:lnTo>
                      <a:pt x="11" y="1"/>
                    </a:lnTo>
                    <a:lnTo>
                      <a:pt x="8" y="13"/>
                    </a:lnTo>
                    <a:lnTo>
                      <a:pt x="7" y="15"/>
                    </a:lnTo>
                    <a:lnTo>
                      <a:pt x="8" y="19"/>
                    </a:lnTo>
                    <a:lnTo>
                      <a:pt x="11" y="20"/>
                    </a:lnTo>
                    <a:lnTo>
                      <a:pt x="12" y="22"/>
                    </a:lnTo>
                    <a:lnTo>
                      <a:pt x="13" y="24"/>
                    </a:lnTo>
                    <a:lnTo>
                      <a:pt x="13" y="28"/>
                    </a:lnTo>
                    <a:lnTo>
                      <a:pt x="13" y="33"/>
                    </a:lnTo>
                    <a:lnTo>
                      <a:pt x="13" y="35"/>
                    </a:lnTo>
                    <a:lnTo>
                      <a:pt x="12" y="33"/>
                    </a:lnTo>
                    <a:lnTo>
                      <a:pt x="11" y="31"/>
                    </a:lnTo>
                    <a:lnTo>
                      <a:pt x="8" y="27"/>
                    </a:lnTo>
                    <a:lnTo>
                      <a:pt x="6" y="25"/>
                    </a:lnTo>
                    <a:lnTo>
                      <a:pt x="0" y="27"/>
                    </a:lnTo>
                    <a:lnTo>
                      <a:pt x="0" y="28"/>
                    </a:lnTo>
                    <a:lnTo>
                      <a:pt x="3" y="31"/>
                    </a:lnTo>
                    <a:lnTo>
                      <a:pt x="4" y="36"/>
                    </a:lnTo>
                    <a:lnTo>
                      <a:pt x="8" y="41"/>
                    </a:lnTo>
                    <a:lnTo>
                      <a:pt x="11" y="44"/>
                    </a:lnTo>
                    <a:lnTo>
                      <a:pt x="13" y="45"/>
                    </a:lnTo>
                    <a:lnTo>
                      <a:pt x="15" y="46"/>
                    </a:lnTo>
                    <a:lnTo>
                      <a:pt x="13" y="48"/>
                    </a:lnTo>
                    <a:lnTo>
                      <a:pt x="11" y="48"/>
                    </a:lnTo>
                    <a:lnTo>
                      <a:pt x="9" y="48"/>
                    </a:lnTo>
                    <a:lnTo>
                      <a:pt x="8" y="48"/>
                    </a:lnTo>
                    <a:lnTo>
                      <a:pt x="8" y="49"/>
                    </a:lnTo>
                    <a:lnTo>
                      <a:pt x="9" y="53"/>
                    </a:lnTo>
                    <a:lnTo>
                      <a:pt x="11" y="57"/>
                    </a:lnTo>
                    <a:lnTo>
                      <a:pt x="15" y="60"/>
                    </a:lnTo>
                    <a:lnTo>
                      <a:pt x="18" y="63"/>
                    </a:lnTo>
                    <a:lnTo>
                      <a:pt x="20" y="66"/>
                    </a:lnTo>
                    <a:lnTo>
                      <a:pt x="18" y="67"/>
                    </a:lnTo>
                    <a:lnTo>
                      <a:pt x="16" y="66"/>
                    </a:lnTo>
                    <a:lnTo>
                      <a:pt x="15" y="66"/>
                    </a:lnTo>
                    <a:lnTo>
                      <a:pt x="13" y="67"/>
                    </a:lnTo>
                    <a:lnTo>
                      <a:pt x="17" y="75"/>
                    </a:lnTo>
                    <a:lnTo>
                      <a:pt x="20" y="79"/>
                    </a:lnTo>
                    <a:lnTo>
                      <a:pt x="22" y="80"/>
                    </a:lnTo>
                    <a:lnTo>
                      <a:pt x="30" y="84"/>
                    </a:lnTo>
                    <a:lnTo>
                      <a:pt x="31" y="85"/>
                    </a:lnTo>
                    <a:lnTo>
                      <a:pt x="30" y="86"/>
                    </a:lnTo>
                    <a:lnTo>
                      <a:pt x="29" y="86"/>
                    </a:lnTo>
                    <a:lnTo>
                      <a:pt x="28" y="86"/>
                    </a:lnTo>
                    <a:lnTo>
                      <a:pt x="25" y="86"/>
                    </a:lnTo>
                    <a:lnTo>
                      <a:pt x="22" y="86"/>
                    </a:lnTo>
                    <a:lnTo>
                      <a:pt x="25" y="93"/>
                    </a:lnTo>
                    <a:lnTo>
                      <a:pt x="28" y="95"/>
                    </a:lnTo>
                    <a:lnTo>
                      <a:pt x="30" y="97"/>
                    </a:lnTo>
                    <a:lnTo>
                      <a:pt x="31" y="97"/>
                    </a:lnTo>
                    <a:lnTo>
                      <a:pt x="33" y="93"/>
                    </a:lnTo>
                    <a:lnTo>
                      <a:pt x="37" y="89"/>
                    </a:lnTo>
                    <a:lnTo>
                      <a:pt x="42" y="86"/>
                    </a:lnTo>
                    <a:lnTo>
                      <a:pt x="44" y="86"/>
                    </a:lnTo>
                    <a:lnTo>
                      <a:pt x="46" y="86"/>
                    </a:lnTo>
                    <a:lnTo>
                      <a:pt x="46" y="85"/>
                    </a:lnTo>
                    <a:lnTo>
                      <a:pt x="46" y="81"/>
                    </a:lnTo>
                    <a:lnTo>
                      <a:pt x="46" y="77"/>
                    </a:lnTo>
                    <a:lnTo>
                      <a:pt x="44" y="75"/>
                    </a:lnTo>
                    <a:lnTo>
                      <a:pt x="44" y="71"/>
                    </a:lnTo>
                    <a:lnTo>
                      <a:pt x="44" y="70"/>
                    </a:lnTo>
                    <a:lnTo>
                      <a:pt x="42" y="71"/>
                    </a:lnTo>
                    <a:lnTo>
                      <a:pt x="39" y="75"/>
                    </a:lnTo>
                    <a:lnTo>
                      <a:pt x="35" y="76"/>
                    </a:lnTo>
                    <a:lnTo>
                      <a:pt x="31" y="75"/>
                    </a:lnTo>
                    <a:lnTo>
                      <a:pt x="29" y="73"/>
                    </a:lnTo>
                    <a:lnTo>
                      <a:pt x="26" y="70"/>
                    </a:lnTo>
                    <a:lnTo>
                      <a:pt x="24" y="66"/>
                    </a:lnTo>
                    <a:lnTo>
                      <a:pt x="20" y="54"/>
                    </a:lnTo>
                    <a:lnTo>
                      <a:pt x="18" y="38"/>
                    </a:lnTo>
                    <a:lnTo>
                      <a:pt x="20" y="32"/>
                    </a:lnTo>
                    <a:lnTo>
                      <a:pt x="20" y="23"/>
                    </a:lnTo>
                    <a:lnTo>
                      <a:pt x="20" y="16"/>
                    </a:lnTo>
                    <a:lnTo>
                      <a:pt x="18" y="11"/>
                    </a:lnTo>
                    <a:lnTo>
                      <a:pt x="17" y="7"/>
                    </a:lnTo>
                    <a:lnTo>
                      <a:pt x="15" y="3"/>
                    </a:lnTo>
                    <a:lnTo>
                      <a:pt x="12" y="1"/>
                    </a:lnTo>
                    <a:lnTo>
                      <a:pt x="11"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5" name="Freeform 333"/>
              <p:cNvSpPr>
                <a:spLocks/>
              </p:cNvSpPr>
              <p:nvPr userDrawn="1"/>
            </p:nvSpPr>
            <p:spPr bwMode="auto">
              <a:xfrm>
                <a:off x="146" y="217"/>
                <a:ext cx="7" cy="3"/>
              </a:xfrm>
              <a:custGeom>
                <a:avLst/>
                <a:gdLst>
                  <a:gd name="T0" fmla="*/ 0 w 20"/>
                  <a:gd name="T1" fmla="*/ 0 h 9"/>
                  <a:gd name="T2" fmla="*/ 0 w 20"/>
                  <a:gd name="T3" fmla="*/ 0 h 9"/>
                  <a:gd name="T4" fmla="*/ 0 w 20"/>
                  <a:gd name="T5" fmla="*/ 0 h 9"/>
                  <a:gd name="T6" fmla="*/ 0 w 20"/>
                  <a:gd name="T7" fmla="*/ 0 h 9"/>
                  <a:gd name="T8" fmla="*/ 0 w 20"/>
                  <a:gd name="T9" fmla="*/ 0 h 9"/>
                  <a:gd name="T10" fmla="*/ 0 w 20"/>
                  <a:gd name="T11" fmla="*/ 0 h 9"/>
                  <a:gd name="T12" fmla="*/ 0 w 20"/>
                  <a:gd name="T13" fmla="*/ 0 h 9"/>
                  <a:gd name="T14" fmla="*/ 0 w 20"/>
                  <a:gd name="T15" fmla="*/ 0 h 9"/>
                  <a:gd name="T16" fmla="*/ 0 w 20"/>
                  <a:gd name="T17" fmla="*/ 0 h 9"/>
                  <a:gd name="T18" fmla="*/ 0 w 20"/>
                  <a:gd name="T19" fmla="*/ 0 h 9"/>
                  <a:gd name="T20" fmla="*/ 0 w 20"/>
                  <a:gd name="T21" fmla="*/ 0 h 9"/>
                  <a:gd name="T22" fmla="*/ 0 w 20"/>
                  <a:gd name="T23" fmla="*/ 0 h 9"/>
                  <a:gd name="T24" fmla="*/ 0 w 20"/>
                  <a:gd name="T25" fmla="*/ 0 h 9"/>
                  <a:gd name="T26" fmla="*/ 0 w 20"/>
                  <a:gd name="T27" fmla="*/ 0 h 9"/>
                  <a:gd name="T28" fmla="*/ 0 w 20"/>
                  <a:gd name="T29" fmla="*/ 0 h 9"/>
                  <a:gd name="T30" fmla="*/ 0 w 20"/>
                  <a:gd name="T31" fmla="*/ 0 h 9"/>
                  <a:gd name="T32" fmla="*/ 0 w 20"/>
                  <a:gd name="T33" fmla="*/ 0 h 9"/>
                  <a:gd name="T34" fmla="*/ 0 w 20"/>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9">
                    <a:moveTo>
                      <a:pt x="20" y="4"/>
                    </a:moveTo>
                    <a:lnTo>
                      <a:pt x="20" y="4"/>
                    </a:lnTo>
                    <a:lnTo>
                      <a:pt x="17" y="3"/>
                    </a:lnTo>
                    <a:lnTo>
                      <a:pt x="13" y="1"/>
                    </a:lnTo>
                    <a:lnTo>
                      <a:pt x="6" y="0"/>
                    </a:lnTo>
                    <a:lnTo>
                      <a:pt x="2" y="0"/>
                    </a:lnTo>
                    <a:lnTo>
                      <a:pt x="0" y="3"/>
                    </a:lnTo>
                    <a:lnTo>
                      <a:pt x="1" y="4"/>
                    </a:lnTo>
                    <a:lnTo>
                      <a:pt x="4" y="7"/>
                    </a:lnTo>
                    <a:lnTo>
                      <a:pt x="7" y="9"/>
                    </a:lnTo>
                    <a:lnTo>
                      <a:pt x="10" y="9"/>
                    </a:lnTo>
                    <a:lnTo>
                      <a:pt x="15" y="8"/>
                    </a:lnTo>
                    <a:lnTo>
                      <a:pt x="20"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6" name="Freeform 334"/>
              <p:cNvSpPr>
                <a:spLocks/>
              </p:cNvSpPr>
              <p:nvPr userDrawn="1"/>
            </p:nvSpPr>
            <p:spPr bwMode="auto">
              <a:xfrm>
                <a:off x="146" y="217"/>
                <a:ext cx="7" cy="3"/>
              </a:xfrm>
              <a:custGeom>
                <a:avLst/>
                <a:gdLst>
                  <a:gd name="T0" fmla="*/ 0 w 20"/>
                  <a:gd name="T1" fmla="*/ 0 h 9"/>
                  <a:gd name="T2" fmla="*/ 0 w 20"/>
                  <a:gd name="T3" fmla="*/ 0 h 9"/>
                  <a:gd name="T4" fmla="*/ 0 w 20"/>
                  <a:gd name="T5" fmla="*/ 0 h 9"/>
                  <a:gd name="T6" fmla="*/ 0 w 20"/>
                  <a:gd name="T7" fmla="*/ 0 h 9"/>
                  <a:gd name="T8" fmla="*/ 0 w 20"/>
                  <a:gd name="T9" fmla="*/ 0 h 9"/>
                  <a:gd name="T10" fmla="*/ 0 w 20"/>
                  <a:gd name="T11" fmla="*/ 0 h 9"/>
                  <a:gd name="T12" fmla="*/ 0 w 20"/>
                  <a:gd name="T13" fmla="*/ 0 h 9"/>
                  <a:gd name="T14" fmla="*/ 0 w 20"/>
                  <a:gd name="T15" fmla="*/ 0 h 9"/>
                  <a:gd name="T16" fmla="*/ 0 w 20"/>
                  <a:gd name="T17" fmla="*/ 0 h 9"/>
                  <a:gd name="T18" fmla="*/ 0 w 20"/>
                  <a:gd name="T19" fmla="*/ 0 h 9"/>
                  <a:gd name="T20" fmla="*/ 0 w 20"/>
                  <a:gd name="T21" fmla="*/ 0 h 9"/>
                  <a:gd name="T22" fmla="*/ 0 w 20"/>
                  <a:gd name="T23" fmla="*/ 0 h 9"/>
                  <a:gd name="T24" fmla="*/ 0 w 20"/>
                  <a:gd name="T25" fmla="*/ 0 h 9"/>
                  <a:gd name="T26" fmla="*/ 0 w 20"/>
                  <a:gd name="T27" fmla="*/ 0 h 9"/>
                  <a:gd name="T28" fmla="*/ 0 w 20"/>
                  <a:gd name="T29" fmla="*/ 0 h 9"/>
                  <a:gd name="T30" fmla="*/ 0 w 20"/>
                  <a:gd name="T31" fmla="*/ 0 h 9"/>
                  <a:gd name="T32" fmla="*/ 0 w 20"/>
                  <a:gd name="T33" fmla="*/ 0 h 9"/>
                  <a:gd name="T34" fmla="*/ 0 w 20"/>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9">
                    <a:moveTo>
                      <a:pt x="20" y="4"/>
                    </a:moveTo>
                    <a:lnTo>
                      <a:pt x="20" y="4"/>
                    </a:lnTo>
                    <a:lnTo>
                      <a:pt x="17" y="3"/>
                    </a:lnTo>
                    <a:lnTo>
                      <a:pt x="13" y="1"/>
                    </a:lnTo>
                    <a:lnTo>
                      <a:pt x="6" y="0"/>
                    </a:lnTo>
                    <a:lnTo>
                      <a:pt x="2" y="0"/>
                    </a:lnTo>
                    <a:lnTo>
                      <a:pt x="0" y="3"/>
                    </a:lnTo>
                    <a:lnTo>
                      <a:pt x="1" y="4"/>
                    </a:lnTo>
                    <a:lnTo>
                      <a:pt x="4" y="7"/>
                    </a:lnTo>
                    <a:lnTo>
                      <a:pt x="7" y="9"/>
                    </a:lnTo>
                    <a:lnTo>
                      <a:pt x="10" y="9"/>
                    </a:lnTo>
                    <a:lnTo>
                      <a:pt x="15" y="8"/>
                    </a:lnTo>
                    <a:lnTo>
                      <a:pt x="2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7" name="Freeform 335"/>
              <p:cNvSpPr>
                <a:spLocks/>
              </p:cNvSpPr>
              <p:nvPr userDrawn="1"/>
            </p:nvSpPr>
            <p:spPr bwMode="auto">
              <a:xfrm>
                <a:off x="167" y="205"/>
                <a:ext cx="17"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w 52"/>
                  <a:gd name="T109" fmla="*/ 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2" h="70">
                    <a:moveTo>
                      <a:pt x="25" y="70"/>
                    </a:moveTo>
                    <a:lnTo>
                      <a:pt x="25" y="70"/>
                    </a:lnTo>
                    <a:lnTo>
                      <a:pt x="26" y="67"/>
                    </a:lnTo>
                    <a:lnTo>
                      <a:pt x="28" y="66"/>
                    </a:lnTo>
                    <a:lnTo>
                      <a:pt x="34" y="60"/>
                    </a:lnTo>
                    <a:lnTo>
                      <a:pt x="35" y="56"/>
                    </a:lnTo>
                    <a:lnTo>
                      <a:pt x="35" y="54"/>
                    </a:lnTo>
                    <a:lnTo>
                      <a:pt x="35" y="52"/>
                    </a:lnTo>
                    <a:lnTo>
                      <a:pt x="35" y="51"/>
                    </a:lnTo>
                    <a:lnTo>
                      <a:pt x="36" y="49"/>
                    </a:lnTo>
                    <a:lnTo>
                      <a:pt x="38" y="49"/>
                    </a:lnTo>
                    <a:lnTo>
                      <a:pt x="39" y="52"/>
                    </a:lnTo>
                    <a:lnTo>
                      <a:pt x="40" y="53"/>
                    </a:lnTo>
                    <a:lnTo>
                      <a:pt x="43" y="51"/>
                    </a:lnTo>
                    <a:lnTo>
                      <a:pt x="44" y="48"/>
                    </a:lnTo>
                    <a:lnTo>
                      <a:pt x="45" y="45"/>
                    </a:lnTo>
                    <a:lnTo>
                      <a:pt x="45" y="43"/>
                    </a:lnTo>
                    <a:lnTo>
                      <a:pt x="44" y="40"/>
                    </a:lnTo>
                    <a:lnTo>
                      <a:pt x="43" y="38"/>
                    </a:lnTo>
                    <a:lnTo>
                      <a:pt x="44" y="36"/>
                    </a:lnTo>
                    <a:lnTo>
                      <a:pt x="45" y="36"/>
                    </a:lnTo>
                    <a:lnTo>
                      <a:pt x="47" y="38"/>
                    </a:lnTo>
                    <a:lnTo>
                      <a:pt x="48" y="39"/>
                    </a:lnTo>
                    <a:lnTo>
                      <a:pt x="50" y="38"/>
                    </a:lnTo>
                    <a:lnTo>
                      <a:pt x="52" y="35"/>
                    </a:lnTo>
                    <a:lnTo>
                      <a:pt x="52" y="32"/>
                    </a:lnTo>
                    <a:lnTo>
                      <a:pt x="50" y="31"/>
                    </a:lnTo>
                    <a:lnTo>
                      <a:pt x="48" y="30"/>
                    </a:lnTo>
                    <a:lnTo>
                      <a:pt x="47" y="29"/>
                    </a:lnTo>
                    <a:lnTo>
                      <a:pt x="45" y="26"/>
                    </a:lnTo>
                    <a:lnTo>
                      <a:pt x="44" y="23"/>
                    </a:lnTo>
                    <a:lnTo>
                      <a:pt x="43" y="20"/>
                    </a:lnTo>
                    <a:lnTo>
                      <a:pt x="44" y="18"/>
                    </a:lnTo>
                    <a:lnTo>
                      <a:pt x="45" y="14"/>
                    </a:lnTo>
                    <a:lnTo>
                      <a:pt x="45" y="12"/>
                    </a:lnTo>
                    <a:lnTo>
                      <a:pt x="45" y="9"/>
                    </a:lnTo>
                    <a:lnTo>
                      <a:pt x="44" y="7"/>
                    </a:lnTo>
                    <a:lnTo>
                      <a:pt x="41" y="3"/>
                    </a:lnTo>
                    <a:lnTo>
                      <a:pt x="40" y="0"/>
                    </a:lnTo>
                    <a:lnTo>
                      <a:pt x="39" y="0"/>
                    </a:lnTo>
                    <a:lnTo>
                      <a:pt x="38" y="0"/>
                    </a:lnTo>
                    <a:lnTo>
                      <a:pt x="35" y="1"/>
                    </a:lnTo>
                    <a:lnTo>
                      <a:pt x="32" y="4"/>
                    </a:lnTo>
                    <a:lnTo>
                      <a:pt x="31" y="5"/>
                    </a:lnTo>
                    <a:lnTo>
                      <a:pt x="28" y="8"/>
                    </a:lnTo>
                    <a:lnTo>
                      <a:pt x="27" y="12"/>
                    </a:lnTo>
                    <a:lnTo>
                      <a:pt x="28" y="18"/>
                    </a:lnTo>
                    <a:lnTo>
                      <a:pt x="34" y="27"/>
                    </a:lnTo>
                    <a:lnTo>
                      <a:pt x="36" y="32"/>
                    </a:lnTo>
                    <a:lnTo>
                      <a:pt x="38" y="38"/>
                    </a:lnTo>
                    <a:lnTo>
                      <a:pt x="36" y="42"/>
                    </a:lnTo>
                    <a:lnTo>
                      <a:pt x="32" y="47"/>
                    </a:lnTo>
                    <a:lnTo>
                      <a:pt x="27" y="49"/>
                    </a:lnTo>
                    <a:lnTo>
                      <a:pt x="19" y="52"/>
                    </a:lnTo>
                    <a:lnTo>
                      <a:pt x="10" y="54"/>
                    </a:lnTo>
                    <a:lnTo>
                      <a:pt x="6" y="56"/>
                    </a:lnTo>
                    <a:lnTo>
                      <a:pt x="4" y="58"/>
                    </a:lnTo>
                    <a:lnTo>
                      <a:pt x="1" y="62"/>
                    </a:lnTo>
                    <a:lnTo>
                      <a:pt x="0" y="66"/>
                    </a:lnTo>
                    <a:lnTo>
                      <a:pt x="4" y="65"/>
                    </a:lnTo>
                    <a:lnTo>
                      <a:pt x="8" y="65"/>
                    </a:lnTo>
                    <a:lnTo>
                      <a:pt x="10" y="65"/>
                    </a:lnTo>
                    <a:lnTo>
                      <a:pt x="12" y="65"/>
                    </a:lnTo>
                    <a:lnTo>
                      <a:pt x="13" y="65"/>
                    </a:lnTo>
                    <a:lnTo>
                      <a:pt x="15" y="62"/>
                    </a:lnTo>
                    <a:lnTo>
                      <a:pt x="18" y="60"/>
                    </a:lnTo>
                    <a:lnTo>
                      <a:pt x="21" y="58"/>
                    </a:lnTo>
                    <a:lnTo>
                      <a:pt x="23" y="57"/>
                    </a:lnTo>
                    <a:lnTo>
                      <a:pt x="26" y="56"/>
                    </a:lnTo>
                    <a:lnTo>
                      <a:pt x="27" y="56"/>
                    </a:lnTo>
                    <a:lnTo>
                      <a:pt x="26" y="58"/>
                    </a:lnTo>
                    <a:lnTo>
                      <a:pt x="23" y="62"/>
                    </a:lnTo>
                    <a:lnTo>
                      <a:pt x="23" y="65"/>
                    </a:lnTo>
                    <a:lnTo>
                      <a:pt x="23" y="67"/>
                    </a:lnTo>
                    <a:lnTo>
                      <a:pt x="25" y="7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8" name="Freeform 336"/>
              <p:cNvSpPr>
                <a:spLocks/>
              </p:cNvSpPr>
              <p:nvPr userDrawn="1"/>
            </p:nvSpPr>
            <p:spPr bwMode="auto">
              <a:xfrm>
                <a:off x="167" y="205"/>
                <a:ext cx="17"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w 52"/>
                  <a:gd name="T109" fmla="*/ 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2" h="70">
                    <a:moveTo>
                      <a:pt x="25" y="70"/>
                    </a:moveTo>
                    <a:lnTo>
                      <a:pt x="25" y="70"/>
                    </a:lnTo>
                    <a:lnTo>
                      <a:pt x="26" y="67"/>
                    </a:lnTo>
                    <a:lnTo>
                      <a:pt x="28" y="66"/>
                    </a:lnTo>
                    <a:lnTo>
                      <a:pt x="34" y="60"/>
                    </a:lnTo>
                    <a:lnTo>
                      <a:pt x="35" y="56"/>
                    </a:lnTo>
                    <a:lnTo>
                      <a:pt x="35" y="54"/>
                    </a:lnTo>
                    <a:lnTo>
                      <a:pt x="35" y="52"/>
                    </a:lnTo>
                    <a:lnTo>
                      <a:pt x="35" y="51"/>
                    </a:lnTo>
                    <a:lnTo>
                      <a:pt x="36" y="49"/>
                    </a:lnTo>
                    <a:lnTo>
                      <a:pt x="38" y="49"/>
                    </a:lnTo>
                    <a:lnTo>
                      <a:pt x="39" y="52"/>
                    </a:lnTo>
                    <a:lnTo>
                      <a:pt x="40" y="53"/>
                    </a:lnTo>
                    <a:lnTo>
                      <a:pt x="43" y="51"/>
                    </a:lnTo>
                    <a:lnTo>
                      <a:pt x="44" y="48"/>
                    </a:lnTo>
                    <a:lnTo>
                      <a:pt x="45" y="45"/>
                    </a:lnTo>
                    <a:lnTo>
                      <a:pt x="45" y="43"/>
                    </a:lnTo>
                    <a:lnTo>
                      <a:pt x="44" y="40"/>
                    </a:lnTo>
                    <a:lnTo>
                      <a:pt x="43" y="38"/>
                    </a:lnTo>
                    <a:lnTo>
                      <a:pt x="44" y="36"/>
                    </a:lnTo>
                    <a:lnTo>
                      <a:pt x="45" y="36"/>
                    </a:lnTo>
                    <a:lnTo>
                      <a:pt x="47" y="38"/>
                    </a:lnTo>
                    <a:lnTo>
                      <a:pt x="48" y="39"/>
                    </a:lnTo>
                    <a:lnTo>
                      <a:pt x="50" y="38"/>
                    </a:lnTo>
                    <a:lnTo>
                      <a:pt x="52" y="35"/>
                    </a:lnTo>
                    <a:lnTo>
                      <a:pt x="52" y="32"/>
                    </a:lnTo>
                    <a:lnTo>
                      <a:pt x="50" y="31"/>
                    </a:lnTo>
                    <a:lnTo>
                      <a:pt x="48" y="30"/>
                    </a:lnTo>
                    <a:lnTo>
                      <a:pt x="47" y="29"/>
                    </a:lnTo>
                    <a:lnTo>
                      <a:pt x="45" y="26"/>
                    </a:lnTo>
                    <a:lnTo>
                      <a:pt x="44" y="23"/>
                    </a:lnTo>
                    <a:lnTo>
                      <a:pt x="43" y="20"/>
                    </a:lnTo>
                    <a:lnTo>
                      <a:pt x="44" y="18"/>
                    </a:lnTo>
                    <a:lnTo>
                      <a:pt x="45" y="14"/>
                    </a:lnTo>
                    <a:lnTo>
                      <a:pt x="45" y="12"/>
                    </a:lnTo>
                    <a:lnTo>
                      <a:pt x="45" y="9"/>
                    </a:lnTo>
                    <a:lnTo>
                      <a:pt x="44" y="7"/>
                    </a:lnTo>
                    <a:lnTo>
                      <a:pt x="41" y="3"/>
                    </a:lnTo>
                    <a:lnTo>
                      <a:pt x="40" y="0"/>
                    </a:lnTo>
                    <a:lnTo>
                      <a:pt x="39" y="0"/>
                    </a:lnTo>
                    <a:lnTo>
                      <a:pt x="38" y="0"/>
                    </a:lnTo>
                    <a:lnTo>
                      <a:pt x="35" y="1"/>
                    </a:lnTo>
                    <a:lnTo>
                      <a:pt x="32" y="4"/>
                    </a:lnTo>
                    <a:lnTo>
                      <a:pt x="31" y="5"/>
                    </a:lnTo>
                    <a:lnTo>
                      <a:pt x="28" y="8"/>
                    </a:lnTo>
                    <a:lnTo>
                      <a:pt x="27" y="12"/>
                    </a:lnTo>
                    <a:lnTo>
                      <a:pt x="28" y="18"/>
                    </a:lnTo>
                    <a:lnTo>
                      <a:pt x="34" y="27"/>
                    </a:lnTo>
                    <a:lnTo>
                      <a:pt x="36" y="32"/>
                    </a:lnTo>
                    <a:lnTo>
                      <a:pt x="38" y="38"/>
                    </a:lnTo>
                    <a:lnTo>
                      <a:pt x="36" y="42"/>
                    </a:lnTo>
                    <a:lnTo>
                      <a:pt x="32" y="47"/>
                    </a:lnTo>
                    <a:lnTo>
                      <a:pt x="27" y="49"/>
                    </a:lnTo>
                    <a:lnTo>
                      <a:pt x="19" y="52"/>
                    </a:lnTo>
                    <a:lnTo>
                      <a:pt x="10" y="54"/>
                    </a:lnTo>
                    <a:lnTo>
                      <a:pt x="6" y="56"/>
                    </a:lnTo>
                    <a:lnTo>
                      <a:pt x="4" y="58"/>
                    </a:lnTo>
                    <a:lnTo>
                      <a:pt x="1" y="62"/>
                    </a:lnTo>
                    <a:lnTo>
                      <a:pt x="0" y="66"/>
                    </a:lnTo>
                    <a:lnTo>
                      <a:pt x="4" y="65"/>
                    </a:lnTo>
                    <a:lnTo>
                      <a:pt x="8" y="65"/>
                    </a:lnTo>
                    <a:lnTo>
                      <a:pt x="10" y="65"/>
                    </a:lnTo>
                    <a:lnTo>
                      <a:pt x="12" y="65"/>
                    </a:lnTo>
                    <a:lnTo>
                      <a:pt x="13" y="65"/>
                    </a:lnTo>
                    <a:lnTo>
                      <a:pt x="15" y="62"/>
                    </a:lnTo>
                    <a:lnTo>
                      <a:pt x="18" y="60"/>
                    </a:lnTo>
                    <a:lnTo>
                      <a:pt x="21" y="58"/>
                    </a:lnTo>
                    <a:lnTo>
                      <a:pt x="23" y="57"/>
                    </a:lnTo>
                    <a:lnTo>
                      <a:pt x="26" y="56"/>
                    </a:lnTo>
                    <a:lnTo>
                      <a:pt x="27" y="56"/>
                    </a:lnTo>
                    <a:lnTo>
                      <a:pt x="26" y="58"/>
                    </a:lnTo>
                    <a:lnTo>
                      <a:pt x="23" y="62"/>
                    </a:lnTo>
                    <a:lnTo>
                      <a:pt x="23" y="65"/>
                    </a:lnTo>
                    <a:lnTo>
                      <a:pt x="23" y="67"/>
                    </a:lnTo>
                    <a:lnTo>
                      <a:pt x="25"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9" name="Freeform 337"/>
              <p:cNvSpPr>
                <a:spLocks/>
              </p:cNvSpPr>
              <p:nvPr userDrawn="1"/>
            </p:nvSpPr>
            <p:spPr bwMode="auto">
              <a:xfrm>
                <a:off x="168" y="219"/>
                <a:ext cx="5" cy="3"/>
              </a:xfrm>
              <a:custGeom>
                <a:avLst/>
                <a:gdLst>
                  <a:gd name="T0" fmla="*/ 0 w 15"/>
                  <a:gd name="T1" fmla="*/ 0 h 9"/>
                  <a:gd name="T2" fmla="*/ 0 w 15"/>
                  <a:gd name="T3" fmla="*/ 0 h 9"/>
                  <a:gd name="T4" fmla="*/ 0 w 15"/>
                  <a:gd name="T5" fmla="*/ 0 h 9"/>
                  <a:gd name="T6" fmla="*/ 0 w 15"/>
                  <a:gd name="T7" fmla="*/ 0 h 9"/>
                  <a:gd name="T8" fmla="*/ 0 w 15"/>
                  <a:gd name="T9" fmla="*/ 0 h 9"/>
                  <a:gd name="T10" fmla="*/ 0 w 15"/>
                  <a:gd name="T11" fmla="*/ 0 h 9"/>
                  <a:gd name="T12" fmla="*/ 0 w 15"/>
                  <a:gd name="T13" fmla="*/ 0 h 9"/>
                  <a:gd name="T14" fmla="*/ 0 w 15"/>
                  <a:gd name="T15" fmla="*/ 0 h 9"/>
                  <a:gd name="T16" fmla="*/ 0 w 15"/>
                  <a:gd name="T17" fmla="*/ 0 h 9"/>
                  <a:gd name="T18" fmla="*/ 0 w 15"/>
                  <a:gd name="T19" fmla="*/ 0 h 9"/>
                  <a:gd name="T20" fmla="*/ 0 w 15"/>
                  <a:gd name="T21" fmla="*/ 0 h 9"/>
                  <a:gd name="T22" fmla="*/ 0 w 15"/>
                  <a:gd name="T23" fmla="*/ 0 h 9"/>
                  <a:gd name="T24" fmla="*/ 0 w 15"/>
                  <a:gd name="T25" fmla="*/ 0 h 9"/>
                  <a:gd name="T26" fmla="*/ 0 w 15"/>
                  <a:gd name="T27" fmla="*/ 0 h 9"/>
                  <a:gd name="T28" fmla="*/ 0 w 15"/>
                  <a:gd name="T29" fmla="*/ 0 h 9"/>
                  <a:gd name="T30" fmla="*/ 0 w 15"/>
                  <a:gd name="T31" fmla="*/ 0 h 9"/>
                  <a:gd name="T32" fmla="*/ 0 w 15"/>
                  <a:gd name="T33" fmla="*/ 0 h 9"/>
                  <a:gd name="T34" fmla="*/ 0 w 15"/>
                  <a:gd name="T35" fmla="*/ 0 h 9"/>
                  <a:gd name="T36" fmla="*/ 0 w 15"/>
                  <a:gd name="T37" fmla="*/ 0 h 9"/>
                  <a:gd name="T38" fmla="*/ 0 w 15"/>
                  <a:gd name="T39" fmla="*/ 0 h 9"/>
                  <a:gd name="T40" fmla="*/ 0 w 15"/>
                  <a:gd name="T41" fmla="*/ 0 h 9"/>
                  <a:gd name="T42" fmla="*/ 0 w 15"/>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9">
                    <a:moveTo>
                      <a:pt x="0" y="2"/>
                    </a:moveTo>
                    <a:lnTo>
                      <a:pt x="0" y="2"/>
                    </a:lnTo>
                    <a:lnTo>
                      <a:pt x="4" y="6"/>
                    </a:lnTo>
                    <a:lnTo>
                      <a:pt x="6" y="9"/>
                    </a:lnTo>
                    <a:lnTo>
                      <a:pt x="8" y="9"/>
                    </a:lnTo>
                    <a:lnTo>
                      <a:pt x="10" y="9"/>
                    </a:lnTo>
                    <a:lnTo>
                      <a:pt x="11" y="7"/>
                    </a:lnTo>
                    <a:lnTo>
                      <a:pt x="15" y="7"/>
                    </a:lnTo>
                    <a:lnTo>
                      <a:pt x="15" y="6"/>
                    </a:lnTo>
                    <a:lnTo>
                      <a:pt x="14" y="5"/>
                    </a:lnTo>
                    <a:lnTo>
                      <a:pt x="13" y="3"/>
                    </a:lnTo>
                    <a:lnTo>
                      <a:pt x="11" y="1"/>
                    </a:lnTo>
                    <a:lnTo>
                      <a:pt x="9" y="0"/>
                    </a:lnTo>
                    <a:lnTo>
                      <a:pt x="5" y="0"/>
                    </a:lnTo>
                    <a:lnTo>
                      <a:pt x="2" y="0"/>
                    </a:lnTo>
                    <a:lnTo>
                      <a:pt x="0" y="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0" name="Freeform 338"/>
              <p:cNvSpPr>
                <a:spLocks/>
              </p:cNvSpPr>
              <p:nvPr userDrawn="1"/>
            </p:nvSpPr>
            <p:spPr bwMode="auto">
              <a:xfrm>
                <a:off x="168" y="219"/>
                <a:ext cx="5" cy="3"/>
              </a:xfrm>
              <a:custGeom>
                <a:avLst/>
                <a:gdLst>
                  <a:gd name="T0" fmla="*/ 0 w 15"/>
                  <a:gd name="T1" fmla="*/ 0 h 9"/>
                  <a:gd name="T2" fmla="*/ 0 w 15"/>
                  <a:gd name="T3" fmla="*/ 0 h 9"/>
                  <a:gd name="T4" fmla="*/ 0 w 15"/>
                  <a:gd name="T5" fmla="*/ 0 h 9"/>
                  <a:gd name="T6" fmla="*/ 0 w 15"/>
                  <a:gd name="T7" fmla="*/ 0 h 9"/>
                  <a:gd name="T8" fmla="*/ 0 w 15"/>
                  <a:gd name="T9" fmla="*/ 0 h 9"/>
                  <a:gd name="T10" fmla="*/ 0 w 15"/>
                  <a:gd name="T11" fmla="*/ 0 h 9"/>
                  <a:gd name="T12" fmla="*/ 0 w 15"/>
                  <a:gd name="T13" fmla="*/ 0 h 9"/>
                  <a:gd name="T14" fmla="*/ 0 w 15"/>
                  <a:gd name="T15" fmla="*/ 0 h 9"/>
                  <a:gd name="T16" fmla="*/ 0 w 15"/>
                  <a:gd name="T17" fmla="*/ 0 h 9"/>
                  <a:gd name="T18" fmla="*/ 0 w 15"/>
                  <a:gd name="T19" fmla="*/ 0 h 9"/>
                  <a:gd name="T20" fmla="*/ 0 w 15"/>
                  <a:gd name="T21" fmla="*/ 0 h 9"/>
                  <a:gd name="T22" fmla="*/ 0 w 15"/>
                  <a:gd name="T23" fmla="*/ 0 h 9"/>
                  <a:gd name="T24" fmla="*/ 0 w 15"/>
                  <a:gd name="T25" fmla="*/ 0 h 9"/>
                  <a:gd name="T26" fmla="*/ 0 w 15"/>
                  <a:gd name="T27" fmla="*/ 0 h 9"/>
                  <a:gd name="T28" fmla="*/ 0 w 15"/>
                  <a:gd name="T29" fmla="*/ 0 h 9"/>
                  <a:gd name="T30" fmla="*/ 0 w 15"/>
                  <a:gd name="T31" fmla="*/ 0 h 9"/>
                  <a:gd name="T32" fmla="*/ 0 w 15"/>
                  <a:gd name="T33" fmla="*/ 0 h 9"/>
                  <a:gd name="T34" fmla="*/ 0 w 15"/>
                  <a:gd name="T35" fmla="*/ 0 h 9"/>
                  <a:gd name="T36" fmla="*/ 0 w 15"/>
                  <a:gd name="T37" fmla="*/ 0 h 9"/>
                  <a:gd name="T38" fmla="*/ 0 w 15"/>
                  <a:gd name="T39" fmla="*/ 0 h 9"/>
                  <a:gd name="T40" fmla="*/ 0 w 15"/>
                  <a:gd name="T41" fmla="*/ 0 h 9"/>
                  <a:gd name="T42" fmla="*/ 0 w 15"/>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9">
                    <a:moveTo>
                      <a:pt x="0" y="2"/>
                    </a:moveTo>
                    <a:lnTo>
                      <a:pt x="0" y="2"/>
                    </a:lnTo>
                    <a:lnTo>
                      <a:pt x="4" y="6"/>
                    </a:lnTo>
                    <a:lnTo>
                      <a:pt x="6" y="9"/>
                    </a:lnTo>
                    <a:lnTo>
                      <a:pt x="8" y="9"/>
                    </a:lnTo>
                    <a:lnTo>
                      <a:pt x="10" y="9"/>
                    </a:lnTo>
                    <a:lnTo>
                      <a:pt x="11" y="7"/>
                    </a:lnTo>
                    <a:lnTo>
                      <a:pt x="15" y="7"/>
                    </a:lnTo>
                    <a:lnTo>
                      <a:pt x="15" y="6"/>
                    </a:lnTo>
                    <a:lnTo>
                      <a:pt x="14" y="5"/>
                    </a:lnTo>
                    <a:lnTo>
                      <a:pt x="13" y="3"/>
                    </a:lnTo>
                    <a:lnTo>
                      <a:pt x="11" y="1"/>
                    </a:lnTo>
                    <a:lnTo>
                      <a:pt x="9" y="0"/>
                    </a:lnTo>
                    <a:lnTo>
                      <a:pt x="5" y="0"/>
                    </a:lnTo>
                    <a:lnTo>
                      <a:pt x="2"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1" name="Freeform 339"/>
              <p:cNvSpPr>
                <a:spLocks/>
              </p:cNvSpPr>
              <p:nvPr userDrawn="1"/>
            </p:nvSpPr>
            <p:spPr bwMode="auto">
              <a:xfrm>
                <a:off x="186"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 h="9">
                    <a:moveTo>
                      <a:pt x="0" y="9"/>
                    </a:moveTo>
                    <a:lnTo>
                      <a:pt x="2" y="9"/>
                    </a:lnTo>
                    <a:lnTo>
                      <a:pt x="3" y="8"/>
                    </a:lnTo>
                    <a:lnTo>
                      <a:pt x="4" y="9"/>
                    </a:lnTo>
                    <a:lnTo>
                      <a:pt x="5" y="9"/>
                    </a:lnTo>
                    <a:lnTo>
                      <a:pt x="8" y="8"/>
                    </a:lnTo>
                    <a:lnTo>
                      <a:pt x="11" y="7"/>
                    </a:lnTo>
                    <a:lnTo>
                      <a:pt x="12" y="4"/>
                    </a:lnTo>
                    <a:lnTo>
                      <a:pt x="13" y="1"/>
                    </a:lnTo>
                    <a:lnTo>
                      <a:pt x="12" y="0"/>
                    </a:lnTo>
                    <a:lnTo>
                      <a:pt x="9" y="0"/>
                    </a:lnTo>
                    <a:lnTo>
                      <a:pt x="7" y="0"/>
                    </a:lnTo>
                    <a:lnTo>
                      <a:pt x="4" y="3"/>
                    </a:lnTo>
                    <a:lnTo>
                      <a:pt x="2" y="5"/>
                    </a:lnTo>
                    <a:lnTo>
                      <a:pt x="0" y="9"/>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2" name="Freeform 340"/>
              <p:cNvSpPr>
                <a:spLocks/>
              </p:cNvSpPr>
              <p:nvPr userDrawn="1"/>
            </p:nvSpPr>
            <p:spPr bwMode="auto">
              <a:xfrm>
                <a:off x="186"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 h="9">
                    <a:moveTo>
                      <a:pt x="0" y="9"/>
                    </a:moveTo>
                    <a:lnTo>
                      <a:pt x="2" y="9"/>
                    </a:lnTo>
                    <a:lnTo>
                      <a:pt x="3" y="8"/>
                    </a:lnTo>
                    <a:lnTo>
                      <a:pt x="4" y="9"/>
                    </a:lnTo>
                    <a:lnTo>
                      <a:pt x="5" y="9"/>
                    </a:lnTo>
                    <a:lnTo>
                      <a:pt x="8" y="8"/>
                    </a:lnTo>
                    <a:lnTo>
                      <a:pt x="11" y="7"/>
                    </a:lnTo>
                    <a:lnTo>
                      <a:pt x="12" y="4"/>
                    </a:lnTo>
                    <a:lnTo>
                      <a:pt x="13" y="1"/>
                    </a:lnTo>
                    <a:lnTo>
                      <a:pt x="12" y="0"/>
                    </a:lnTo>
                    <a:lnTo>
                      <a:pt x="9" y="0"/>
                    </a:lnTo>
                    <a:lnTo>
                      <a:pt x="7" y="0"/>
                    </a:lnTo>
                    <a:lnTo>
                      <a:pt x="4" y="3"/>
                    </a:lnTo>
                    <a:lnTo>
                      <a:pt x="2" y="5"/>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3" name="Freeform 341"/>
              <p:cNvSpPr>
                <a:spLocks/>
              </p:cNvSpPr>
              <p:nvPr userDrawn="1"/>
            </p:nvSpPr>
            <p:spPr bwMode="auto">
              <a:xfrm>
                <a:off x="253" y="172"/>
                <a:ext cx="51" cy="55"/>
              </a:xfrm>
              <a:custGeom>
                <a:avLst/>
                <a:gdLst>
                  <a:gd name="T0" fmla="*/ 0 w 154"/>
                  <a:gd name="T1" fmla="*/ 0 h 165"/>
                  <a:gd name="T2" fmla="*/ 0 w 154"/>
                  <a:gd name="T3" fmla="*/ 0 h 165"/>
                  <a:gd name="T4" fmla="*/ 0 w 154"/>
                  <a:gd name="T5" fmla="*/ 0 h 165"/>
                  <a:gd name="T6" fmla="*/ 0 w 154"/>
                  <a:gd name="T7" fmla="*/ 0 h 165"/>
                  <a:gd name="T8" fmla="*/ 0 w 154"/>
                  <a:gd name="T9" fmla="*/ 0 h 165"/>
                  <a:gd name="T10" fmla="*/ 0 w 154"/>
                  <a:gd name="T11" fmla="*/ 0 h 165"/>
                  <a:gd name="T12" fmla="*/ 0 w 154"/>
                  <a:gd name="T13" fmla="*/ 0 h 165"/>
                  <a:gd name="T14" fmla="*/ 0 w 154"/>
                  <a:gd name="T15" fmla="*/ 0 h 165"/>
                  <a:gd name="T16" fmla="*/ 0 w 154"/>
                  <a:gd name="T17" fmla="*/ 0 h 165"/>
                  <a:gd name="T18" fmla="*/ 0 w 154"/>
                  <a:gd name="T19" fmla="*/ 0 h 165"/>
                  <a:gd name="T20" fmla="*/ 0 w 154"/>
                  <a:gd name="T21" fmla="*/ 0 h 165"/>
                  <a:gd name="T22" fmla="*/ 0 w 154"/>
                  <a:gd name="T23" fmla="*/ 0 h 165"/>
                  <a:gd name="T24" fmla="*/ 0 w 154"/>
                  <a:gd name="T25" fmla="*/ 0 h 165"/>
                  <a:gd name="T26" fmla="*/ 0 w 154"/>
                  <a:gd name="T27" fmla="*/ 0 h 165"/>
                  <a:gd name="T28" fmla="*/ 0 w 154"/>
                  <a:gd name="T29" fmla="*/ 0 h 165"/>
                  <a:gd name="T30" fmla="*/ 0 w 154"/>
                  <a:gd name="T31" fmla="*/ 0 h 165"/>
                  <a:gd name="T32" fmla="*/ 0 w 154"/>
                  <a:gd name="T33" fmla="*/ 0 h 165"/>
                  <a:gd name="T34" fmla="*/ 0 w 154"/>
                  <a:gd name="T35" fmla="*/ 0 h 165"/>
                  <a:gd name="T36" fmla="*/ 0 w 154"/>
                  <a:gd name="T37" fmla="*/ 0 h 165"/>
                  <a:gd name="T38" fmla="*/ 0 w 154"/>
                  <a:gd name="T39" fmla="*/ 0 h 165"/>
                  <a:gd name="T40" fmla="*/ 0 w 154"/>
                  <a:gd name="T41" fmla="*/ 0 h 165"/>
                  <a:gd name="T42" fmla="*/ 0 w 154"/>
                  <a:gd name="T43" fmla="*/ 0 h 165"/>
                  <a:gd name="T44" fmla="*/ 0 w 154"/>
                  <a:gd name="T45" fmla="*/ 0 h 165"/>
                  <a:gd name="T46" fmla="*/ 0 w 154"/>
                  <a:gd name="T47" fmla="*/ 0 h 165"/>
                  <a:gd name="T48" fmla="*/ 0 w 154"/>
                  <a:gd name="T49" fmla="*/ 0 h 165"/>
                  <a:gd name="T50" fmla="*/ 0 w 154"/>
                  <a:gd name="T51" fmla="*/ 0 h 165"/>
                  <a:gd name="T52" fmla="*/ 0 w 154"/>
                  <a:gd name="T53" fmla="*/ 0 h 165"/>
                  <a:gd name="T54" fmla="*/ 0 w 154"/>
                  <a:gd name="T55" fmla="*/ 0 h 165"/>
                  <a:gd name="T56" fmla="*/ 0 w 154"/>
                  <a:gd name="T57" fmla="*/ 0 h 165"/>
                  <a:gd name="T58" fmla="*/ 0 w 154"/>
                  <a:gd name="T59" fmla="*/ 0 h 165"/>
                  <a:gd name="T60" fmla="*/ 0 w 154"/>
                  <a:gd name="T61" fmla="*/ 0 h 165"/>
                  <a:gd name="T62" fmla="*/ 0 w 154"/>
                  <a:gd name="T63" fmla="*/ 0 h 165"/>
                  <a:gd name="T64" fmla="*/ 0 w 154"/>
                  <a:gd name="T65" fmla="*/ 0 h 165"/>
                  <a:gd name="T66" fmla="*/ 0 w 154"/>
                  <a:gd name="T67" fmla="*/ 0 h 165"/>
                  <a:gd name="T68" fmla="*/ 0 w 154"/>
                  <a:gd name="T69" fmla="*/ 0 h 165"/>
                  <a:gd name="T70" fmla="*/ 0 w 154"/>
                  <a:gd name="T71" fmla="*/ 0 h 165"/>
                  <a:gd name="T72" fmla="*/ 0 w 154"/>
                  <a:gd name="T73" fmla="*/ 0 h 165"/>
                  <a:gd name="T74" fmla="*/ 0 w 154"/>
                  <a:gd name="T75" fmla="*/ 0 h 165"/>
                  <a:gd name="T76" fmla="*/ 0 w 154"/>
                  <a:gd name="T77" fmla="*/ 0 h 165"/>
                  <a:gd name="T78" fmla="*/ 0 w 154"/>
                  <a:gd name="T79" fmla="*/ 0 h 165"/>
                  <a:gd name="T80" fmla="*/ 0 w 154"/>
                  <a:gd name="T81" fmla="*/ 0 h 165"/>
                  <a:gd name="T82" fmla="*/ 0 w 154"/>
                  <a:gd name="T83" fmla="*/ 0 h 165"/>
                  <a:gd name="T84" fmla="*/ 0 w 154"/>
                  <a:gd name="T85" fmla="*/ 0 h 165"/>
                  <a:gd name="T86" fmla="*/ 0 w 154"/>
                  <a:gd name="T87" fmla="*/ 0 h 165"/>
                  <a:gd name="T88" fmla="*/ 0 w 154"/>
                  <a:gd name="T89" fmla="*/ 0 h 165"/>
                  <a:gd name="T90" fmla="*/ 0 w 154"/>
                  <a:gd name="T91" fmla="*/ 0 h 165"/>
                  <a:gd name="T92" fmla="*/ 0 w 154"/>
                  <a:gd name="T93" fmla="*/ 0 h 165"/>
                  <a:gd name="T94" fmla="*/ 0 w 154"/>
                  <a:gd name="T95" fmla="*/ 0 h 165"/>
                  <a:gd name="T96" fmla="*/ 0 w 154"/>
                  <a:gd name="T97" fmla="*/ 0 h 165"/>
                  <a:gd name="T98" fmla="*/ 0 w 154"/>
                  <a:gd name="T99" fmla="*/ 0 h 165"/>
                  <a:gd name="T100" fmla="*/ 0 w 154"/>
                  <a:gd name="T101" fmla="*/ 0 h 165"/>
                  <a:gd name="T102" fmla="*/ 0 w 154"/>
                  <a:gd name="T103" fmla="*/ 0 h 165"/>
                  <a:gd name="T104" fmla="*/ 0 w 154"/>
                  <a:gd name="T105" fmla="*/ 0 h 165"/>
                  <a:gd name="T106" fmla="*/ 0 w 154"/>
                  <a:gd name="T107" fmla="*/ 0 h 165"/>
                  <a:gd name="T108" fmla="*/ 0 w 154"/>
                  <a:gd name="T109" fmla="*/ 0 h 165"/>
                  <a:gd name="T110" fmla="*/ 0 w 154"/>
                  <a:gd name="T111" fmla="*/ 0 h 165"/>
                  <a:gd name="T112" fmla="*/ 0 w 154"/>
                  <a:gd name="T113" fmla="*/ 0 h 165"/>
                  <a:gd name="T114" fmla="*/ 0 w 154"/>
                  <a:gd name="T115" fmla="*/ 0 h 165"/>
                  <a:gd name="T116" fmla="*/ 0 w 154"/>
                  <a:gd name="T117" fmla="*/ 0 h 165"/>
                  <a:gd name="T118" fmla="*/ 0 w 154"/>
                  <a:gd name="T119" fmla="*/ 0 h 1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4" h="165">
                    <a:moveTo>
                      <a:pt x="151" y="163"/>
                    </a:moveTo>
                    <a:lnTo>
                      <a:pt x="151" y="163"/>
                    </a:lnTo>
                    <a:lnTo>
                      <a:pt x="150" y="159"/>
                    </a:lnTo>
                    <a:lnTo>
                      <a:pt x="151" y="158"/>
                    </a:lnTo>
                    <a:lnTo>
                      <a:pt x="151" y="150"/>
                    </a:lnTo>
                    <a:lnTo>
                      <a:pt x="150" y="147"/>
                    </a:lnTo>
                    <a:lnTo>
                      <a:pt x="147" y="145"/>
                    </a:lnTo>
                    <a:lnTo>
                      <a:pt x="146" y="142"/>
                    </a:lnTo>
                    <a:lnTo>
                      <a:pt x="146" y="140"/>
                    </a:lnTo>
                    <a:lnTo>
                      <a:pt x="146" y="138"/>
                    </a:lnTo>
                    <a:lnTo>
                      <a:pt x="147" y="138"/>
                    </a:lnTo>
                    <a:lnTo>
                      <a:pt x="150" y="140"/>
                    </a:lnTo>
                    <a:lnTo>
                      <a:pt x="151" y="140"/>
                    </a:lnTo>
                    <a:lnTo>
                      <a:pt x="153" y="138"/>
                    </a:lnTo>
                    <a:lnTo>
                      <a:pt x="153" y="136"/>
                    </a:lnTo>
                    <a:lnTo>
                      <a:pt x="151" y="130"/>
                    </a:lnTo>
                    <a:lnTo>
                      <a:pt x="149" y="127"/>
                    </a:lnTo>
                    <a:lnTo>
                      <a:pt x="147" y="125"/>
                    </a:lnTo>
                    <a:lnTo>
                      <a:pt x="146" y="123"/>
                    </a:lnTo>
                    <a:lnTo>
                      <a:pt x="147" y="121"/>
                    </a:lnTo>
                    <a:lnTo>
                      <a:pt x="150" y="123"/>
                    </a:lnTo>
                    <a:lnTo>
                      <a:pt x="151" y="123"/>
                    </a:lnTo>
                    <a:lnTo>
                      <a:pt x="153" y="123"/>
                    </a:lnTo>
                    <a:lnTo>
                      <a:pt x="153" y="121"/>
                    </a:lnTo>
                    <a:lnTo>
                      <a:pt x="153" y="118"/>
                    </a:lnTo>
                    <a:lnTo>
                      <a:pt x="151" y="114"/>
                    </a:lnTo>
                    <a:lnTo>
                      <a:pt x="150" y="112"/>
                    </a:lnTo>
                    <a:lnTo>
                      <a:pt x="145" y="114"/>
                    </a:lnTo>
                    <a:lnTo>
                      <a:pt x="141" y="112"/>
                    </a:lnTo>
                    <a:lnTo>
                      <a:pt x="137" y="110"/>
                    </a:lnTo>
                    <a:lnTo>
                      <a:pt x="133" y="107"/>
                    </a:lnTo>
                    <a:lnTo>
                      <a:pt x="132" y="102"/>
                    </a:lnTo>
                    <a:lnTo>
                      <a:pt x="128" y="92"/>
                    </a:lnTo>
                    <a:lnTo>
                      <a:pt x="125" y="86"/>
                    </a:lnTo>
                    <a:lnTo>
                      <a:pt x="120" y="81"/>
                    </a:lnTo>
                    <a:lnTo>
                      <a:pt x="116" y="79"/>
                    </a:lnTo>
                    <a:lnTo>
                      <a:pt x="114" y="79"/>
                    </a:lnTo>
                    <a:lnTo>
                      <a:pt x="112" y="79"/>
                    </a:lnTo>
                    <a:lnTo>
                      <a:pt x="112" y="77"/>
                    </a:lnTo>
                    <a:lnTo>
                      <a:pt x="114" y="77"/>
                    </a:lnTo>
                    <a:lnTo>
                      <a:pt x="121" y="77"/>
                    </a:lnTo>
                    <a:lnTo>
                      <a:pt x="129" y="80"/>
                    </a:lnTo>
                    <a:lnTo>
                      <a:pt x="136" y="81"/>
                    </a:lnTo>
                    <a:lnTo>
                      <a:pt x="141" y="83"/>
                    </a:lnTo>
                    <a:lnTo>
                      <a:pt x="146" y="81"/>
                    </a:lnTo>
                    <a:lnTo>
                      <a:pt x="151" y="79"/>
                    </a:lnTo>
                    <a:lnTo>
                      <a:pt x="154" y="76"/>
                    </a:lnTo>
                    <a:lnTo>
                      <a:pt x="154" y="71"/>
                    </a:lnTo>
                    <a:lnTo>
                      <a:pt x="154" y="64"/>
                    </a:lnTo>
                    <a:lnTo>
                      <a:pt x="151" y="59"/>
                    </a:lnTo>
                    <a:lnTo>
                      <a:pt x="147" y="55"/>
                    </a:lnTo>
                    <a:lnTo>
                      <a:pt x="144" y="51"/>
                    </a:lnTo>
                    <a:lnTo>
                      <a:pt x="142" y="51"/>
                    </a:lnTo>
                    <a:lnTo>
                      <a:pt x="141" y="53"/>
                    </a:lnTo>
                    <a:lnTo>
                      <a:pt x="141" y="54"/>
                    </a:lnTo>
                    <a:lnTo>
                      <a:pt x="140" y="57"/>
                    </a:lnTo>
                    <a:lnTo>
                      <a:pt x="138" y="55"/>
                    </a:lnTo>
                    <a:lnTo>
                      <a:pt x="137" y="53"/>
                    </a:lnTo>
                    <a:lnTo>
                      <a:pt x="134" y="48"/>
                    </a:lnTo>
                    <a:lnTo>
                      <a:pt x="131" y="45"/>
                    </a:lnTo>
                    <a:lnTo>
                      <a:pt x="128" y="42"/>
                    </a:lnTo>
                    <a:lnTo>
                      <a:pt x="124" y="42"/>
                    </a:lnTo>
                    <a:lnTo>
                      <a:pt x="123" y="42"/>
                    </a:lnTo>
                    <a:lnTo>
                      <a:pt x="121" y="44"/>
                    </a:lnTo>
                    <a:lnTo>
                      <a:pt x="123" y="45"/>
                    </a:lnTo>
                    <a:lnTo>
                      <a:pt x="124" y="49"/>
                    </a:lnTo>
                    <a:lnTo>
                      <a:pt x="124" y="50"/>
                    </a:lnTo>
                    <a:lnTo>
                      <a:pt x="121" y="49"/>
                    </a:lnTo>
                    <a:lnTo>
                      <a:pt x="119" y="46"/>
                    </a:lnTo>
                    <a:lnTo>
                      <a:pt x="116" y="42"/>
                    </a:lnTo>
                    <a:lnTo>
                      <a:pt x="114" y="40"/>
                    </a:lnTo>
                    <a:lnTo>
                      <a:pt x="110" y="37"/>
                    </a:lnTo>
                    <a:lnTo>
                      <a:pt x="105" y="35"/>
                    </a:lnTo>
                    <a:lnTo>
                      <a:pt x="103" y="33"/>
                    </a:lnTo>
                    <a:lnTo>
                      <a:pt x="102" y="35"/>
                    </a:lnTo>
                    <a:lnTo>
                      <a:pt x="103" y="36"/>
                    </a:lnTo>
                    <a:lnTo>
                      <a:pt x="105" y="40"/>
                    </a:lnTo>
                    <a:lnTo>
                      <a:pt x="103" y="41"/>
                    </a:lnTo>
                    <a:lnTo>
                      <a:pt x="101" y="40"/>
                    </a:lnTo>
                    <a:lnTo>
                      <a:pt x="97" y="35"/>
                    </a:lnTo>
                    <a:lnTo>
                      <a:pt x="94" y="29"/>
                    </a:lnTo>
                    <a:lnTo>
                      <a:pt x="94" y="26"/>
                    </a:lnTo>
                    <a:lnTo>
                      <a:pt x="96" y="20"/>
                    </a:lnTo>
                    <a:lnTo>
                      <a:pt x="98" y="16"/>
                    </a:lnTo>
                    <a:lnTo>
                      <a:pt x="102" y="14"/>
                    </a:lnTo>
                    <a:lnTo>
                      <a:pt x="107" y="13"/>
                    </a:lnTo>
                    <a:lnTo>
                      <a:pt x="112" y="14"/>
                    </a:lnTo>
                    <a:lnTo>
                      <a:pt x="119" y="16"/>
                    </a:lnTo>
                    <a:lnTo>
                      <a:pt x="128" y="22"/>
                    </a:lnTo>
                    <a:lnTo>
                      <a:pt x="132" y="24"/>
                    </a:lnTo>
                    <a:lnTo>
                      <a:pt x="137" y="24"/>
                    </a:lnTo>
                    <a:lnTo>
                      <a:pt x="142" y="24"/>
                    </a:lnTo>
                    <a:lnTo>
                      <a:pt x="144" y="23"/>
                    </a:lnTo>
                    <a:lnTo>
                      <a:pt x="145" y="22"/>
                    </a:lnTo>
                    <a:lnTo>
                      <a:pt x="144" y="20"/>
                    </a:lnTo>
                    <a:lnTo>
                      <a:pt x="136" y="19"/>
                    </a:lnTo>
                    <a:lnTo>
                      <a:pt x="127" y="14"/>
                    </a:lnTo>
                    <a:lnTo>
                      <a:pt x="120" y="11"/>
                    </a:lnTo>
                    <a:lnTo>
                      <a:pt x="119" y="9"/>
                    </a:lnTo>
                    <a:lnTo>
                      <a:pt x="120" y="9"/>
                    </a:lnTo>
                    <a:lnTo>
                      <a:pt x="128" y="11"/>
                    </a:lnTo>
                    <a:lnTo>
                      <a:pt x="134" y="14"/>
                    </a:lnTo>
                    <a:lnTo>
                      <a:pt x="141" y="16"/>
                    </a:lnTo>
                    <a:lnTo>
                      <a:pt x="146" y="16"/>
                    </a:lnTo>
                    <a:lnTo>
                      <a:pt x="149" y="16"/>
                    </a:lnTo>
                    <a:lnTo>
                      <a:pt x="150" y="15"/>
                    </a:lnTo>
                    <a:lnTo>
                      <a:pt x="151" y="14"/>
                    </a:lnTo>
                    <a:lnTo>
                      <a:pt x="151" y="11"/>
                    </a:lnTo>
                    <a:lnTo>
                      <a:pt x="150" y="6"/>
                    </a:lnTo>
                    <a:lnTo>
                      <a:pt x="147" y="2"/>
                    </a:lnTo>
                    <a:lnTo>
                      <a:pt x="146" y="4"/>
                    </a:lnTo>
                    <a:lnTo>
                      <a:pt x="146" y="5"/>
                    </a:lnTo>
                    <a:lnTo>
                      <a:pt x="146" y="7"/>
                    </a:lnTo>
                    <a:lnTo>
                      <a:pt x="146" y="10"/>
                    </a:lnTo>
                    <a:lnTo>
                      <a:pt x="144" y="11"/>
                    </a:lnTo>
                    <a:lnTo>
                      <a:pt x="141" y="11"/>
                    </a:lnTo>
                    <a:lnTo>
                      <a:pt x="129" y="7"/>
                    </a:lnTo>
                    <a:lnTo>
                      <a:pt x="119" y="4"/>
                    </a:lnTo>
                    <a:lnTo>
                      <a:pt x="111" y="4"/>
                    </a:lnTo>
                    <a:lnTo>
                      <a:pt x="107" y="4"/>
                    </a:lnTo>
                    <a:lnTo>
                      <a:pt x="102" y="5"/>
                    </a:lnTo>
                    <a:lnTo>
                      <a:pt x="98" y="7"/>
                    </a:lnTo>
                    <a:lnTo>
                      <a:pt x="94" y="9"/>
                    </a:lnTo>
                    <a:lnTo>
                      <a:pt x="92" y="13"/>
                    </a:lnTo>
                    <a:lnTo>
                      <a:pt x="90" y="16"/>
                    </a:lnTo>
                    <a:lnTo>
                      <a:pt x="89" y="20"/>
                    </a:lnTo>
                    <a:lnTo>
                      <a:pt x="88" y="24"/>
                    </a:lnTo>
                    <a:lnTo>
                      <a:pt x="89" y="29"/>
                    </a:lnTo>
                    <a:lnTo>
                      <a:pt x="90" y="33"/>
                    </a:lnTo>
                    <a:lnTo>
                      <a:pt x="92" y="37"/>
                    </a:lnTo>
                    <a:lnTo>
                      <a:pt x="96" y="41"/>
                    </a:lnTo>
                    <a:lnTo>
                      <a:pt x="101" y="45"/>
                    </a:lnTo>
                    <a:lnTo>
                      <a:pt x="106" y="49"/>
                    </a:lnTo>
                    <a:lnTo>
                      <a:pt x="121" y="55"/>
                    </a:lnTo>
                    <a:lnTo>
                      <a:pt x="136" y="59"/>
                    </a:lnTo>
                    <a:lnTo>
                      <a:pt x="144" y="63"/>
                    </a:lnTo>
                    <a:lnTo>
                      <a:pt x="146" y="67"/>
                    </a:lnTo>
                    <a:lnTo>
                      <a:pt x="147" y="71"/>
                    </a:lnTo>
                    <a:lnTo>
                      <a:pt x="147" y="73"/>
                    </a:lnTo>
                    <a:lnTo>
                      <a:pt x="145" y="75"/>
                    </a:lnTo>
                    <a:lnTo>
                      <a:pt x="144" y="76"/>
                    </a:lnTo>
                    <a:lnTo>
                      <a:pt x="140" y="77"/>
                    </a:lnTo>
                    <a:lnTo>
                      <a:pt x="136" y="76"/>
                    </a:lnTo>
                    <a:lnTo>
                      <a:pt x="124" y="73"/>
                    </a:lnTo>
                    <a:lnTo>
                      <a:pt x="114" y="72"/>
                    </a:lnTo>
                    <a:lnTo>
                      <a:pt x="103" y="72"/>
                    </a:lnTo>
                    <a:lnTo>
                      <a:pt x="92" y="72"/>
                    </a:lnTo>
                    <a:lnTo>
                      <a:pt x="84" y="73"/>
                    </a:lnTo>
                    <a:lnTo>
                      <a:pt x="76" y="77"/>
                    </a:lnTo>
                    <a:lnTo>
                      <a:pt x="70" y="83"/>
                    </a:lnTo>
                    <a:lnTo>
                      <a:pt x="67" y="84"/>
                    </a:lnTo>
                    <a:lnTo>
                      <a:pt x="64" y="85"/>
                    </a:lnTo>
                    <a:lnTo>
                      <a:pt x="63" y="85"/>
                    </a:lnTo>
                    <a:lnTo>
                      <a:pt x="61" y="84"/>
                    </a:lnTo>
                    <a:lnTo>
                      <a:pt x="58" y="85"/>
                    </a:lnTo>
                    <a:lnTo>
                      <a:pt x="55" y="88"/>
                    </a:lnTo>
                    <a:lnTo>
                      <a:pt x="53" y="92"/>
                    </a:lnTo>
                    <a:lnTo>
                      <a:pt x="51" y="93"/>
                    </a:lnTo>
                    <a:lnTo>
                      <a:pt x="49" y="92"/>
                    </a:lnTo>
                    <a:lnTo>
                      <a:pt x="46" y="88"/>
                    </a:lnTo>
                    <a:lnTo>
                      <a:pt x="44" y="83"/>
                    </a:lnTo>
                    <a:lnTo>
                      <a:pt x="40" y="80"/>
                    </a:lnTo>
                    <a:lnTo>
                      <a:pt x="39" y="79"/>
                    </a:lnTo>
                    <a:lnTo>
                      <a:pt x="40" y="76"/>
                    </a:lnTo>
                    <a:lnTo>
                      <a:pt x="41" y="75"/>
                    </a:lnTo>
                    <a:lnTo>
                      <a:pt x="42" y="72"/>
                    </a:lnTo>
                    <a:lnTo>
                      <a:pt x="42" y="71"/>
                    </a:lnTo>
                    <a:lnTo>
                      <a:pt x="44" y="70"/>
                    </a:lnTo>
                    <a:lnTo>
                      <a:pt x="45" y="71"/>
                    </a:lnTo>
                    <a:lnTo>
                      <a:pt x="45" y="75"/>
                    </a:lnTo>
                    <a:lnTo>
                      <a:pt x="46" y="80"/>
                    </a:lnTo>
                    <a:lnTo>
                      <a:pt x="48" y="84"/>
                    </a:lnTo>
                    <a:lnTo>
                      <a:pt x="50" y="84"/>
                    </a:lnTo>
                    <a:lnTo>
                      <a:pt x="51" y="84"/>
                    </a:lnTo>
                    <a:lnTo>
                      <a:pt x="53" y="81"/>
                    </a:lnTo>
                    <a:lnTo>
                      <a:pt x="54" y="76"/>
                    </a:lnTo>
                    <a:lnTo>
                      <a:pt x="55" y="72"/>
                    </a:lnTo>
                    <a:lnTo>
                      <a:pt x="55" y="71"/>
                    </a:lnTo>
                    <a:lnTo>
                      <a:pt x="57" y="72"/>
                    </a:lnTo>
                    <a:lnTo>
                      <a:pt x="58" y="75"/>
                    </a:lnTo>
                    <a:lnTo>
                      <a:pt x="61" y="77"/>
                    </a:lnTo>
                    <a:lnTo>
                      <a:pt x="62" y="79"/>
                    </a:lnTo>
                    <a:lnTo>
                      <a:pt x="63" y="79"/>
                    </a:lnTo>
                    <a:lnTo>
                      <a:pt x="64" y="77"/>
                    </a:lnTo>
                    <a:lnTo>
                      <a:pt x="64" y="75"/>
                    </a:lnTo>
                    <a:lnTo>
                      <a:pt x="64" y="72"/>
                    </a:lnTo>
                    <a:lnTo>
                      <a:pt x="64" y="70"/>
                    </a:lnTo>
                    <a:lnTo>
                      <a:pt x="64" y="68"/>
                    </a:lnTo>
                    <a:lnTo>
                      <a:pt x="64" y="67"/>
                    </a:lnTo>
                    <a:lnTo>
                      <a:pt x="66" y="67"/>
                    </a:lnTo>
                    <a:lnTo>
                      <a:pt x="67" y="67"/>
                    </a:lnTo>
                    <a:lnTo>
                      <a:pt x="68" y="70"/>
                    </a:lnTo>
                    <a:lnTo>
                      <a:pt x="70" y="71"/>
                    </a:lnTo>
                    <a:lnTo>
                      <a:pt x="72" y="71"/>
                    </a:lnTo>
                    <a:lnTo>
                      <a:pt x="74" y="71"/>
                    </a:lnTo>
                    <a:lnTo>
                      <a:pt x="74" y="70"/>
                    </a:lnTo>
                    <a:lnTo>
                      <a:pt x="72" y="66"/>
                    </a:lnTo>
                    <a:lnTo>
                      <a:pt x="71" y="63"/>
                    </a:lnTo>
                    <a:lnTo>
                      <a:pt x="70" y="61"/>
                    </a:lnTo>
                    <a:lnTo>
                      <a:pt x="67" y="59"/>
                    </a:lnTo>
                    <a:lnTo>
                      <a:pt x="66" y="59"/>
                    </a:lnTo>
                    <a:lnTo>
                      <a:pt x="63" y="61"/>
                    </a:lnTo>
                    <a:lnTo>
                      <a:pt x="62" y="61"/>
                    </a:lnTo>
                    <a:lnTo>
                      <a:pt x="63" y="58"/>
                    </a:lnTo>
                    <a:lnTo>
                      <a:pt x="64" y="53"/>
                    </a:lnTo>
                    <a:lnTo>
                      <a:pt x="66" y="49"/>
                    </a:lnTo>
                    <a:lnTo>
                      <a:pt x="67" y="40"/>
                    </a:lnTo>
                    <a:lnTo>
                      <a:pt x="68" y="32"/>
                    </a:lnTo>
                    <a:lnTo>
                      <a:pt x="70" y="27"/>
                    </a:lnTo>
                    <a:lnTo>
                      <a:pt x="71" y="26"/>
                    </a:lnTo>
                    <a:lnTo>
                      <a:pt x="72" y="28"/>
                    </a:lnTo>
                    <a:lnTo>
                      <a:pt x="72" y="31"/>
                    </a:lnTo>
                    <a:lnTo>
                      <a:pt x="72" y="35"/>
                    </a:lnTo>
                    <a:lnTo>
                      <a:pt x="75" y="32"/>
                    </a:lnTo>
                    <a:lnTo>
                      <a:pt x="77" y="29"/>
                    </a:lnTo>
                    <a:lnTo>
                      <a:pt x="77" y="24"/>
                    </a:lnTo>
                    <a:lnTo>
                      <a:pt x="77" y="22"/>
                    </a:lnTo>
                    <a:lnTo>
                      <a:pt x="76" y="20"/>
                    </a:lnTo>
                    <a:lnTo>
                      <a:pt x="74" y="19"/>
                    </a:lnTo>
                    <a:lnTo>
                      <a:pt x="71" y="18"/>
                    </a:lnTo>
                    <a:lnTo>
                      <a:pt x="70" y="16"/>
                    </a:lnTo>
                    <a:lnTo>
                      <a:pt x="70" y="15"/>
                    </a:lnTo>
                    <a:lnTo>
                      <a:pt x="70" y="13"/>
                    </a:lnTo>
                    <a:lnTo>
                      <a:pt x="70" y="10"/>
                    </a:lnTo>
                    <a:lnTo>
                      <a:pt x="68" y="9"/>
                    </a:lnTo>
                    <a:lnTo>
                      <a:pt x="67" y="7"/>
                    </a:lnTo>
                    <a:lnTo>
                      <a:pt x="66" y="7"/>
                    </a:lnTo>
                    <a:lnTo>
                      <a:pt x="61" y="13"/>
                    </a:lnTo>
                    <a:lnTo>
                      <a:pt x="58" y="14"/>
                    </a:lnTo>
                    <a:lnTo>
                      <a:pt x="57" y="14"/>
                    </a:lnTo>
                    <a:lnTo>
                      <a:pt x="58" y="11"/>
                    </a:lnTo>
                    <a:lnTo>
                      <a:pt x="58" y="10"/>
                    </a:lnTo>
                    <a:lnTo>
                      <a:pt x="57" y="5"/>
                    </a:lnTo>
                    <a:lnTo>
                      <a:pt x="51" y="0"/>
                    </a:lnTo>
                    <a:lnTo>
                      <a:pt x="51" y="2"/>
                    </a:lnTo>
                    <a:lnTo>
                      <a:pt x="50" y="4"/>
                    </a:lnTo>
                    <a:lnTo>
                      <a:pt x="48" y="6"/>
                    </a:lnTo>
                    <a:lnTo>
                      <a:pt x="46" y="9"/>
                    </a:lnTo>
                    <a:lnTo>
                      <a:pt x="46" y="11"/>
                    </a:lnTo>
                    <a:lnTo>
                      <a:pt x="46" y="14"/>
                    </a:lnTo>
                    <a:lnTo>
                      <a:pt x="45" y="14"/>
                    </a:lnTo>
                    <a:lnTo>
                      <a:pt x="44" y="11"/>
                    </a:lnTo>
                    <a:lnTo>
                      <a:pt x="41" y="10"/>
                    </a:lnTo>
                    <a:lnTo>
                      <a:pt x="39" y="7"/>
                    </a:lnTo>
                    <a:lnTo>
                      <a:pt x="37" y="6"/>
                    </a:lnTo>
                    <a:lnTo>
                      <a:pt x="36" y="10"/>
                    </a:lnTo>
                    <a:lnTo>
                      <a:pt x="35" y="15"/>
                    </a:lnTo>
                    <a:lnTo>
                      <a:pt x="35" y="16"/>
                    </a:lnTo>
                    <a:lnTo>
                      <a:pt x="35" y="19"/>
                    </a:lnTo>
                    <a:lnTo>
                      <a:pt x="33" y="19"/>
                    </a:lnTo>
                    <a:lnTo>
                      <a:pt x="32" y="18"/>
                    </a:lnTo>
                    <a:lnTo>
                      <a:pt x="29" y="18"/>
                    </a:lnTo>
                    <a:lnTo>
                      <a:pt x="28" y="18"/>
                    </a:lnTo>
                    <a:lnTo>
                      <a:pt x="27" y="19"/>
                    </a:lnTo>
                    <a:lnTo>
                      <a:pt x="26" y="23"/>
                    </a:lnTo>
                    <a:lnTo>
                      <a:pt x="26" y="27"/>
                    </a:lnTo>
                    <a:lnTo>
                      <a:pt x="28" y="31"/>
                    </a:lnTo>
                    <a:lnTo>
                      <a:pt x="29" y="35"/>
                    </a:lnTo>
                    <a:lnTo>
                      <a:pt x="32" y="35"/>
                    </a:lnTo>
                    <a:lnTo>
                      <a:pt x="32" y="32"/>
                    </a:lnTo>
                    <a:lnTo>
                      <a:pt x="32" y="28"/>
                    </a:lnTo>
                    <a:lnTo>
                      <a:pt x="32" y="27"/>
                    </a:lnTo>
                    <a:lnTo>
                      <a:pt x="32" y="26"/>
                    </a:lnTo>
                    <a:lnTo>
                      <a:pt x="33" y="27"/>
                    </a:lnTo>
                    <a:lnTo>
                      <a:pt x="35" y="29"/>
                    </a:lnTo>
                    <a:lnTo>
                      <a:pt x="36" y="36"/>
                    </a:lnTo>
                    <a:lnTo>
                      <a:pt x="37" y="44"/>
                    </a:lnTo>
                    <a:lnTo>
                      <a:pt x="40" y="50"/>
                    </a:lnTo>
                    <a:lnTo>
                      <a:pt x="42" y="57"/>
                    </a:lnTo>
                    <a:lnTo>
                      <a:pt x="45" y="59"/>
                    </a:lnTo>
                    <a:lnTo>
                      <a:pt x="44" y="61"/>
                    </a:lnTo>
                    <a:lnTo>
                      <a:pt x="42" y="61"/>
                    </a:lnTo>
                    <a:lnTo>
                      <a:pt x="40" y="59"/>
                    </a:lnTo>
                    <a:lnTo>
                      <a:pt x="39" y="59"/>
                    </a:lnTo>
                    <a:lnTo>
                      <a:pt x="37" y="59"/>
                    </a:lnTo>
                    <a:lnTo>
                      <a:pt x="36" y="62"/>
                    </a:lnTo>
                    <a:lnTo>
                      <a:pt x="36" y="73"/>
                    </a:lnTo>
                    <a:lnTo>
                      <a:pt x="36" y="84"/>
                    </a:lnTo>
                    <a:lnTo>
                      <a:pt x="39" y="94"/>
                    </a:lnTo>
                    <a:lnTo>
                      <a:pt x="42" y="103"/>
                    </a:lnTo>
                    <a:lnTo>
                      <a:pt x="44" y="107"/>
                    </a:lnTo>
                    <a:lnTo>
                      <a:pt x="42" y="112"/>
                    </a:lnTo>
                    <a:lnTo>
                      <a:pt x="40" y="118"/>
                    </a:lnTo>
                    <a:lnTo>
                      <a:pt x="37" y="123"/>
                    </a:lnTo>
                    <a:lnTo>
                      <a:pt x="32" y="129"/>
                    </a:lnTo>
                    <a:lnTo>
                      <a:pt x="22" y="140"/>
                    </a:lnTo>
                    <a:lnTo>
                      <a:pt x="15" y="145"/>
                    </a:lnTo>
                    <a:lnTo>
                      <a:pt x="9" y="149"/>
                    </a:lnTo>
                    <a:lnTo>
                      <a:pt x="5" y="151"/>
                    </a:lnTo>
                    <a:lnTo>
                      <a:pt x="1" y="154"/>
                    </a:lnTo>
                    <a:lnTo>
                      <a:pt x="0" y="158"/>
                    </a:lnTo>
                    <a:lnTo>
                      <a:pt x="0" y="164"/>
                    </a:lnTo>
                    <a:lnTo>
                      <a:pt x="5" y="162"/>
                    </a:lnTo>
                    <a:lnTo>
                      <a:pt x="10" y="160"/>
                    </a:lnTo>
                    <a:lnTo>
                      <a:pt x="11" y="158"/>
                    </a:lnTo>
                    <a:lnTo>
                      <a:pt x="13" y="155"/>
                    </a:lnTo>
                    <a:lnTo>
                      <a:pt x="14" y="154"/>
                    </a:lnTo>
                    <a:lnTo>
                      <a:pt x="16" y="152"/>
                    </a:lnTo>
                    <a:lnTo>
                      <a:pt x="20" y="150"/>
                    </a:lnTo>
                    <a:lnTo>
                      <a:pt x="22" y="147"/>
                    </a:lnTo>
                    <a:lnTo>
                      <a:pt x="23" y="149"/>
                    </a:lnTo>
                    <a:lnTo>
                      <a:pt x="20" y="154"/>
                    </a:lnTo>
                    <a:lnTo>
                      <a:pt x="20" y="155"/>
                    </a:lnTo>
                    <a:lnTo>
                      <a:pt x="22" y="159"/>
                    </a:lnTo>
                    <a:lnTo>
                      <a:pt x="26" y="163"/>
                    </a:lnTo>
                    <a:lnTo>
                      <a:pt x="27" y="162"/>
                    </a:lnTo>
                    <a:lnTo>
                      <a:pt x="28" y="156"/>
                    </a:lnTo>
                    <a:lnTo>
                      <a:pt x="32" y="151"/>
                    </a:lnTo>
                    <a:lnTo>
                      <a:pt x="32" y="149"/>
                    </a:lnTo>
                    <a:lnTo>
                      <a:pt x="33" y="143"/>
                    </a:lnTo>
                    <a:lnTo>
                      <a:pt x="33" y="138"/>
                    </a:lnTo>
                    <a:lnTo>
                      <a:pt x="32" y="137"/>
                    </a:lnTo>
                    <a:lnTo>
                      <a:pt x="33" y="136"/>
                    </a:lnTo>
                    <a:lnTo>
                      <a:pt x="35" y="137"/>
                    </a:lnTo>
                    <a:lnTo>
                      <a:pt x="36" y="140"/>
                    </a:lnTo>
                    <a:lnTo>
                      <a:pt x="37" y="141"/>
                    </a:lnTo>
                    <a:lnTo>
                      <a:pt x="40" y="140"/>
                    </a:lnTo>
                    <a:lnTo>
                      <a:pt x="44" y="134"/>
                    </a:lnTo>
                    <a:lnTo>
                      <a:pt x="44" y="130"/>
                    </a:lnTo>
                    <a:lnTo>
                      <a:pt x="44" y="125"/>
                    </a:lnTo>
                    <a:lnTo>
                      <a:pt x="44" y="124"/>
                    </a:lnTo>
                    <a:lnTo>
                      <a:pt x="45" y="123"/>
                    </a:lnTo>
                    <a:lnTo>
                      <a:pt x="46" y="124"/>
                    </a:lnTo>
                    <a:lnTo>
                      <a:pt x="48" y="128"/>
                    </a:lnTo>
                    <a:lnTo>
                      <a:pt x="48" y="129"/>
                    </a:lnTo>
                    <a:lnTo>
                      <a:pt x="49" y="129"/>
                    </a:lnTo>
                    <a:lnTo>
                      <a:pt x="51" y="129"/>
                    </a:lnTo>
                    <a:lnTo>
                      <a:pt x="53" y="127"/>
                    </a:lnTo>
                    <a:lnTo>
                      <a:pt x="54" y="123"/>
                    </a:lnTo>
                    <a:lnTo>
                      <a:pt x="55" y="119"/>
                    </a:lnTo>
                    <a:lnTo>
                      <a:pt x="55" y="115"/>
                    </a:lnTo>
                    <a:lnTo>
                      <a:pt x="57" y="114"/>
                    </a:lnTo>
                    <a:lnTo>
                      <a:pt x="58" y="114"/>
                    </a:lnTo>
                    <a:lnTo>
                      <a:pt x="58" y="116"/>
                    </a:lnTo>
                    <a:lnTo>
                      <a:pt x="59" y="118"/>
                    </a:lnTo>
                    <a:lnTo>
                      <a:pt x="62" y="116"/>
                    </a:lnTo>
                    <a:lnTo>
                      <a:pt x="63" y="114"/>
                    </a:lnTo>
                    <a:lnTo>
                      <a:pt x="63" y="112"/>
                    </a:lnTo>
                    <a:lnTo>
                      <a:pt x="62" y="110"/>
                    </a:lnTo>
                    <a:lnTo>
                      <a:pt x="61" y="108"/>
                    </a:lnTo>
                    <a:lnTo>
                      <a:pt x="61" y="106"/>
                    </a:lnTo>
                    <a:lnTo>
                      <a:pt x="61" y="102"/>
                    </a:lnTo>
                    <a:lnTo>
                      <a:pt x="64" y="95"/>
                    </a:lnTo>
                    <a:lnTo>
                      <a:pt x="67" y="92"/>
                    </a:lnTo>
                    <a:lnTo>
                      <a:pt x="68" y="90"/>
                    </a:lnTo>
                    <a:lnTo>
                      <a:pt x="70" y="92"/>
                    </a:lnTo>
                    <a:lnTo>
                      <a:pt x="70" y="93"/>
                    </a:lnTo>
                    <a:lnTo>
                      <a:pt x="68" y="95"/>
                    </a:lnTo>
                    <a:lnTo>
                      <a:pt x="70" y="97"/>
                    </a:lnTo>
                    <a:lnTo>
                      <a:pt x="72" y="95"/>
                    </a:lnTo>
                    <a:lnTo>
                      <a:pt x="77" y="93"/>
                    </a:lnTo>
                    <a:lnTo>
                      <a:pt x="83" y="92"/>
                    </a:lnTo>
                    <a:lnTo>
                      <a:pt x="86" y="92"/>
                    </a:lnTo>
                    <a:lnTo>
                      <a:pt x="89" y="92"/>
                    </a:lnTo>
                    <a:lnTo>
                      <a:pt x="93" y="92"/>
                    </a:lnTo>
                    <a:lnTo>
                      <a:pt x="96" y="92"/>
                    </a:lnTo>
                    <a:lnTo>
                      <a:pt x="97" y="89"/>
                    </a:lnTo>
                    <a:lnTo>
                      <a:pt x="96" y="86"/>
                    </a:lnTo>
                    <a:lnTo>
                      <a:pt x="94" y="84"/>
                    </a:lnTo>
                    <a:lnTo>
                      <a:pt x="93" y="83"/>
                    </a:lnTo>
                    <a:lnTo>
                      <a:pt x="93" y="81"/>
                    </a:lnTo>
                    <a:lnTo>
                      <a:pt x="94" y="81"/>
                    </a:lnTo>
                    <a:lnTo>
                      <a:pt x="97" y="83"/>
                    </a:lnTo>
                    <a:lnTo>
                      <a:pt x="101" y="88"/>
                    </a:lnTo>
                    <a:lnTo>
                      <a:pt x="109" y="102"/>
                    </a:lnTo>
                    <a:lnTo>
                      <a:pt x="116" y="111"/>
                    </a:lnTo>
                    <a:lnTo>
                      <a:pt x="123" y="116"/>
                    </a:lnTo>
                    <a:lnTo>
                      <a:pt x="129" y="119"/>
                    </a:lnTo>
                    <a:lnTo>
                      <a:pt x="136" y="121"/>
                    </a:lnTo>
                    <a:lnTo>
                      <a:pt x="140" y="124"/>
                    </a:lnTo>
                    <a:lnTo>
                      <a:pt x="142" y="127"/>
                    </a:lnTo>
                    <a:lnTo>
                      <a:pt x="142" y="130"/>
                    </a:lnTo>
                    <a:lnTo>
                      <a:pt x="141" y="136"/>
                    </a:lnTo>
                    <a:lnTo>
                      <a:pt x="137" y="143"/>
                    </a:lnTo>
                    <a:lnTo>
                      <a:pt x="131" y="155"/>
                    </a:lnTo>
                    <a:lnTo>
                      <a:pt x="128" y="159"/>
                    </a:lnTo>
                    <a:lnTo>
                      <a:pt x="128" y="164"/>
                    </a:lnTo>
                    <a:lnTo>
                      <a:pt x="128" y="165"/>
                    </a:lnTo>
                    <a:lnTo>
                      <a:pt x="129" y="164"/>
                    </a:lnTo>
                    <a:lnTo>
                      <a:pt x="133" y="164"/>
                    </a:lnTo>
                    <a:lnTo>
                      <a:pt x="137" y="163"/>
                    </a:lnTo>
                    <a:lnTo>
                      <a:pt x="138" y="162"/>
                    </a:lnTo>
                    <a:lnTo>
                      <a:pt x="140" y="159"/>
                    </a:lnTo>
                    <a:lnTo>
                      <a:pt x="138" y="155"/>
                    </a:lnTo>
                    <a:lnTo>
                      <a:pt x="138" y="154"/>
                    </a:lnTo>
                    <a:lnTo>
                      <a:pt x="140" y="151"/>
                    </a:lnTo>
                    <a:lnTo>
                      <a:pt x="141" y="151"/>
                    </a:lnTo>
                    <a:lnTo>
                      <a:pt x="142" y="151"/>
                    </a:lnTo>
                    <a:lnTo>
                      <a:pt x="145" y="158"/>
                    </a:lnTo>
                    <a:lnTo>
                      <a:pt x="147" y="160"/>
                    </a:lnTo>
                    <a:lnTo>
                      <a:pt x="151" y="16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4" name="Freeform 342"/>
              <p:cNvSpPr>
                <a:spLocks/>
              </p:cNvSpPr>
              <p:nvPr userDrawn="1"/>
            </p:nvSpPr>
            <p:spPr bwMode="auto">
              <a:xfrm>
                <a:off x="253" y="172"/>
                <a:ext cx="51" cy="55"/>
              </a:xfrm>
              <a:custGeom>
                <a:avLst/>
                <a:gdLst>
                  <a:gd name="T0" fmla="*/ 0 w 154"/>
                  <a:gd name="T1" fmla="*/ 0 h 165"/>
                  <a:gd name="T2" fmla="*/ 0 w 154"/>
                  <a:gd name="T3" fmla="*/ 0 h 165"/>
                  <a:gd name="T4" fmla="*/ 0 w 154"/>
                  <a:gd name="T5" fmla="*/ 0 h 165"/>
                  <a:gd name="T6" fmla="*/ 0 w 154"/>
                  <a:gd name="T7" fmla="*/ 0 h 165"/>
                  <a:gd name="T8" fmla="*/ 0 w 154"/>
                  <a:gd name="T9" fmla="*/ 0 h 165"/>
                  <a:gd name="T10" fmla="*/ 0 w 154"/>
                  <a:gd name="T11" fmla="*/ 0 h 165"/>
                  <a:gd name="T12" fmla="*/ 0 w 154"/>
                  <a:gd name="T13" fmla="*/ 0 h 165"/>
                  <a:gd name="T14" fmla="*/ 0 w 154"/>
                  <a:gd name="T15" fmla="*/ 0 h 165"/>
                  <a:gd name="T16" fmla="*/ 0 w 154"/>
                  <a:gd name="T17" fmla="*/ 0 h 165"/>
                  <a:gd name="T18" fmla="*/ 0 w 154"/>
                  <a:gd name="T19" fmla="*/ 0 h 165"/>
                  <a:gd name="T20" fmla="*/ 0 w 154"/>
                  <a:gd name="T21" fmla="*/ 0 h 165"/>
                  <a:gd name="T22" fmla="*/ 0 w 154"/>
                  <a:gd name="T23" fmla="*/ 0 h 165"/>
                  <a:gd name="T24" fmla="*/ 0 w 154"/>
                  <a:gd name="T25" fmla="*/ 0 h 165"/>
                  <a:gd name="T26" fmla="*/ 0 w 154"/>
                  <a:gd name="T27" fmla="*/ 0 h 165"/>
                  <a:gd name="T28" fmla="*/ 0 w 154"/>
                  <a:gd name="T29" fmla="*/ 0 h 165"/>
                  <a:gd name="T30" fmla="*/ 0 w 154"/>
                  <a:gd name="T31" fmla="*/ 0 h 165"/>
                  <a:gd name="T32" fmla="*/ 0 w 154"/>
                  <a:gd name="T33" fmla="*/ 0 h 165"/>
                  <a:gd name="T34" fmla="*/ 0 w 154"/>
                  <a:gd name="T35" fmla="*/ 0 h 165"/>
                  <a:gd name="T36" fmla="*/ 0 w 154"/>
                  <a:gd name="T37" fmla="*/ 0 h 165"/>
                  <a:gd name="T38" fmla="*/ 0 w 154"/>
                  <a:gd name="T39" fmla="*/ 0 h 165"/>
                  <a:gd name="T40" fmla="*/ 0 w 154"/>
                  <a:gd name="T41" fmla="*/ 0 h 165"/>
                  <a:gd name="T42" fmla="*/ 0 w 154"/>
                  <a:gd name="T43" fmla="*/ 0 h 165"/>
                  <a:gd name="T44" fmla="*/ 0 w 154"/>
                  <a:gd name="T45" fmla="*/ 0 h 165"/>
                  <a:gd name="T46" fmla="*/ 0 w 154"/>
                  <a:gd name="T47" fmla="*/ 0 h 165"/>
                  <a:gd name="T48" fmla="*/ 0 w 154"/>
                  <a:gd name="T49" fmla="*/ 0 h 165"/>
                  <a:gd name="T50" fmla="*/ 0 w 154"/>
                  <a:gd name="T51" fmla="*/ 0 h 165"/>
                  <a:gd name="T52" fmla="*/ 0 w 154"/>
                  <a:gd name="T53" fmla="*/ 0 h 165"/>
                  <a:gd name="T54" fmla="*/ 0 w 154"/>
                  <a:gd name="T55" fmla="*/ 0 h 165"/>
                  <a:gd name="T56" fmla="*/ 0 w 154"/>
                  <a:gd name="T57" fmla="*/ 0 h 165"/>
                  <a:gd name="T58" fmla="*/ 0 w 154"/>
                  <a:gd name="T59" fmla="*/ 0 h 165"/>
                  <a:gd name="T60" fmla="*/ 0 w 154"/>
                  <a:gd name="T61" fmla="*/ 0 h 165"/>
                  <a:gd name="T62" fmla="*/ 0 w 154"/>
                  <a:gd name="T63" fmla="*/ 0 h 165"/>
                  <a:gd name="T64" fmla="*/ 0 w 154"/>
                  <a:gd name="T65" fmla="*/ 0 h 165"/>
                  <a:gd name="T66" fmla="*/ 0 w 154"/>
                  <a:gd name="T67" fmla="*/ 0 h 165"/>
                  <a:gd name="T68" fmla="*/ 0 w 154"/>
                  <a:gd name="T69" fmla="*/ 0 h 165"/>
                  <a:gd name="T70" fmla="*/ 0 w 154"/>
                  <a:gd name="T71" fmla="*/ 0 h 165"/>
                  <a:gd name="T72" fmla="*/ 0 w 154"/>
                  <a:gd name="T73" fmla="*/ 0 h 165"/>
                  <a:gd name="T74" fmla="*/ 0 w 154"/>
                  <a:gd name="T75" fmla="*/ 0 h 165"/>
                  <a:gd name="T76" fmla="*/ 0 w 154"/>
                  <a:gd name="T77" fmla="*/ 0 h 165"/>
                  <a:gd name="T78" fmla="*/ 0 w 154"/>
                  <a:gd name="T79" fmla="*/ 0 h 165"/>
                  <a:gd name="T80" fmla="*/ 0 w 154"/>
                  <a:gd name="T81" fmla="*/ 0 h 165"/>
                  <a:gd name="T82" fmla="*/ 0 w 154"/>
                  <a:gd name="T83" fmla="*/ 0 h 165"/>
                  <a:gd name="T84" fmla="*/ 0 w 154"/>
                  <a:gd name="T85" fmla="*/ 0 h 165"/>
                  <a:gd name="T86" fmla="*/ 0 w 154"/>
                  <a:gd name="T87" fmla="*/ 0 h 165"/>
                  <a:gd name="T88" fmla="*/ 0 w 154"/>
                  <a:gd name="T89" fmla="*/ 0 h 165"/>
                  <a:gd name="T90" fmla="*/ 0 w 154"/>
                  <a:gd name="T91" fmla="*/ 0 h 165"/>
                  <a:gd name="T92" fmla="*/ 0 w 154"/>
                  <a:gd name="T93" fmla="*/ 0 h 165"/>
                  <a:gd name="T94" fmla="*/ 0 w 154"/>
                  <a:gd name="T95" fmla="*/ 0 h 165"/>
                  <a:gd name="T96" fmla="*/ 0 w 154"/>
                  <a:gd name="T97" fmla="*/ 0 h 165"/>
                  <a:gd name="T98" fmla="*/ 0 w 154"/>
                  <a:gd name="T99" fmla="*/ 0 h 165"/>
                  <a:gd name="T100" fmla="*/ 0 w 154"/>
                  <a:gd name="T101" fmla="*/ 0 h 165"/>
                  <a:gd name="T102" fmla="*/ 0 w 154"/>
                  <a:gd name="T103" fmla="*/ 0 h 165"/>
                  <a:gd name="T104" fmla="*/ 0 w 154"/>
                  <a:gd name="T105" fmla="*/ 0 h 165"/>
                  <a:gd name="T106" fmla="*/ 0 w 154"/>
                  <a:gd name="T107" fmla="*/ 0 h 165"/>
                  <a:gd name="T108" fmla="*/ 0 w 154"/>
                  <a:gd name="T109" fmla="*/ 0 h 165"/>
                  <a:gd name="T110" fmla="*/ 0 w 154"/>
                  <a:gd name="T111" fmla="*/ 0 h 165"/>
                  <a:gd name="T112" fmla="*/ 0 w 154"/>
                  <a:gd name="T113" fmla="*/ 0 h 165"/>
                  <a:gd name="T114" fmla="*/ 0 w 154"/>
                  <a:gd name="T115" fmla="*/ 0 h 165"/>
                  <a:gd name="T116" fmla="*/ 0 w 154"/>
                  <a:gd name="T117" fmla="*/ 0 h 165"/>
                  <a:gd name="T118" fmla="*/ 0 w 154"/>
                  <a:gd name="T119" fmla="*/ 0 h 1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4" h="165">
                    <a:moveTo>
                      <a:pt x="151" y="163"/>
                    </a:moveTo>
                    <a:lnTo>
                      <a:pt x="151" y="163"/>
                    </a:lnTo>
                    <a:lnTo>
                      <a:pt x="150" y="159"/>
                    </a:lnTo>
                    <a:lnTo>
                      <a:pt x="151" y="158"/>
                    </a:lnTo>
                    <a:lnTo>
                      <a:pt x="151" y="150"/>
                    </a:lnTo>
                    <a:lnTo>
                      <a:pt x="150" y="147"/>
                    </a:lnTo>
                    <a:lnTo>
                      <a:pt x="147" y="145"/>
                    </a:lnTo>
                    <a:lnTo>
                      <a:pt x="146" y="142"/>
                    </a:lnTo>
                    <a:lnTo>
                      <a:pt x="146" y="140"/>
                    </a:lnTo>
                    <a:lnTo>
                      <a:pt x="146" y="138"/>
                    </a:lnTo>
                    <a:lnTo>
                      <a:pt x="147" y="138"/>
                    </a:lnTo>
                    <a:lnTo>
                      <a:pt x="150" y="140"/>
                    </a:lnTo>
                    <a:lnTo>
                      <a:pt x="151" y="140"/>
                    </a:lnTo>
                    <a:lnTo>
                      <a:pt x="153" y="138"/>
                    </a:lnTo>
                    <a:lnTo>
                      <a:pt x="153" y="136"/>
                    </a:lnTo>
                    <a:lnTo>
                      <a:pt x="151" y="130"/>
                    </a:lnTo>
                    <a:lnTo>
                      <a:pt x="149" y="127"/>
                    </a:lnTo>
                    <a:lnTo>
                      <a:pt x="147" y="125"/>
                    </a:lnTo>
                    <a:lnTo>
                      <a:pt x="146" y="123"/>
                    </a:lnTo>
                    <a:lnTo>
                      <a:pt x="147" y="121"/>
                    </a:lnTo>
                    <a:lnTo>
                      <a:pt x="150" y="123"/>
                    </a:lnTo>
                    <a:lnTo>
                      <a:pt x="151" y="123"/>
                    </a:lnTo>
                    <a:lnTo>
                      <a:pt x="153" y="123"/>
                    </a:lnTo>
                    <a:lnTo>
                      <a:pt x="153" y="121"/>
                    </a:lnTo>
                    <a:lnTo>
                      <a:pt x="153" y="118"/>
                    </a:lnTo>
                    <a:lnTo>
                      <a:pt x="151" y="114"/>
                    </a:lnTo>
                    <a:lnTo>
                      <a:pt x="150" y="112"/>
                    </a:lnTo>
                    <a:lnTo>
                      <a:pt x="145" y="114"/>
                    </a:lnTo>
                    <a:lnTo>
                      <a:pt x="141" y="112"/>
                    </a:lnTo>
                    <a:lnTo>
                      <a:pt x="137" y="110"/>
                    </a:lnTo>
                    <a:lnTo>
                      <a:pt x="133" y="107"/>
                    </a:lnTo>
                    <a:lnTo>
                      <a:pt x="132" y="102"/>
                    </a:lnTo>
                    <a:lnTo>
                      <a:pt x="128" y="92"/>
                    </a:lnTo>
                    <a:lnTo>
                      <a:pt x="125" y="86"/>
                    </a:lnTo>
                    <a:lnTo>
                      <a:pt x="120" y="81"/>
                    </a:lnTo>
                    <a:lnTo>
                      <a:pt x="116" y="79"/>
                    </a:lnTo>
                    <a:lnTo>
                      <a:pt x="114" y="79"/>
                    </a:lnTo>
                    <a:lnTo>
                      <a:pt x="112" y="79"/>
                    </a:lnTo>
                    <a:lnTo>
                      <a:pt x="112" y="77"/>
                    </a:lnTo>
                    <a:lnTo>
                      <a:pt x="114" y="77"/>
                    </a:lnTo>
                    <a:lnTo>
                      <a:pt x="121" y="77"/>
                    </a:lnTo>
                    <a:lnTo>
                      <a:pt x="129" y="80"/>
                    </a:lnTo>
                    <a:lnTo>
                      <a:pt x="136" y="81"/>
                    </a:lnTo>
                    <a:lnTo>
                      <a:pt x="141" y="83"/>
                    </a:lnTo>
                    <a:lnTo>
                      <a:pt x="146" y="81"/>
                    </a:lnTo>
                    <a:lnTo>
                      <a:pt x="151" y="79"/>
                    </a:lnTo>
                    <a:lnTo>
                      <a:pt x="154" y="76"/>
                    </a:lnTo>
                    <a:lnTo>
                      <a:pt x="154" y="71"/>
                    </a:lnTo>
                    <a:lnTo>
                      <a:pt x="154" y="64"/>
                    </a:lnTo>
                    <a:lnTo>
                      <a:pt x="151" y="59"/>
                    </a:lnTo>
                    <a:lnTo>
                      <a:pt x="147" y="55"/>
                    </a:lnTo>
                    <a:lnTo>
                      <a:pt x="144" y="51"/>
                    </a:lnTo>
                    <a:lnTo>
                      <a:pt x="142" y="51"/>
                    </a:lnTo>
                    <a:lnTo>
                      <a:pt x="141" y="53"/>
                    </a:lnTo>
                    <a:lnTo>
                      <a:pt x="141" y="54"/>
                    </a:lnTo>
                    <a:lnTo>
                      <a:pt x="140" y="57"/>
                    </a:lnTo>
                    <a:lnTo>
                      <a:pt x="138" y="55"/>
                    </a:lnTo>
                    <a:lnTo>
                      <a:pt x="137" y="53"/>
                    </a:lnTo>
                    <a:lnTo>
                      <a:pt x="134" y="48"/>
                    </a:lnTo>
                    <a:lnTo>
                      <a:pt x="131" y="45"/>
                    </a:lnTo>
                    <a:lnTo>
                      <a:pt x="128" y="42"/>
                    </a:lnTo>
                    <a:lnTo>
                      <a:pt x="124" y="42"/>
                    </a:lnTo>
                    <a:lnTo>
                      <a:pt x="123" y="42"/>
                    </a:lnTo>
                    <a:lnTo>
                      <a:pt x="121" y="44"/>
                    </a:lnTo>
                    <a:lnTo>
                      <a:pt x="123" y="45"/>
                    </a:lnTo>
                    <a:lnTo>
                      <a:pt x="124" y="49"/>
                    </a:lnTo>
                    <a:lnTo>
                      <a:pt x="124" y="50"/>
                    </a:lnTo>
                    <a:lnTo>
                      <a:pt x="121" y="49"/>
                    </a:lnTo>
                    <a:lnTo>
                      <a:pt x="119" y="46"/>
                    </a:lnTo>
                    <a:lnTo>
                      <a:pt x="116" y="42"/>
                    </a:lnTo>
                    <a:lnTo>
                      <a:pt x="114" y="40"/>
                    </a:lnTo>
                    <a:lnTo>
                      <a:pt x="110" y="37"/>
                    </a:lnTo>
                    <a:lnTo>
                      <a:pt x="105" y="35"/>
                    </a:lnTo>
                    <a:lnTo>
                      <a:pt x="103" y="33"/>
                    </a:lnTo>
                    <a:lnTo>
                      <a:pt x="102" y="35"/>
                    </a:lnTo>
                    <a:lnTo>
                      <a:pt x="103" y="36"/>
                    </a:lnTo>
                    <a:lnTo>
                      <a:pt x="105" y="40"/>
                    </a:lnTo>
                    <a:lnTo>
                      <a:pt x="103" y="41"/>
                    </a:lnTo>
                    <a:lnTo>
                      <a:pt x="101" y="40"/>
                    </a:lnTo>
                    <a:lnTo>
                      <a:pt x="97" y="35"/>
                    </a:lnTo>
                    <a:lnTo>
                      <a:pt x="94" y="29"/>
                    </a:lnTo>
                    <a:lnTo>
                      <a:pt x="94" y="26"/>
                    </a:lnTo>
                    <a:lnTo>
                      <a:pt x="96" y="20"/>
                    </a:lnTo>
                    <a:lnTo>
                      <a:pt x="98" y="16"/>
                    </a:lnTo>
                    <a:lnTo>
                      <a:pt x="102" y="14"/>
                    </a:lnTo>
                    <a:lnTo>
                      <a:pt x="107" y="13"/>
                    </a:lnTo>
                    <a:lnTo>
                      <a:pt x="112" y="14"/>
                    </a:lnTo>
                    <a:lnTo>
                      <a:pt x="119" y="16"/>
                    </a:lnTo>
                    <a:lnTo>
                      <a:pt x="128" y="22"/>
                    </a:lnTo>
                    <a:lnTo>
                      <a:pt x="132" y="24"/>
                    </a:lnTo>
                    <a:lnTo>
                      <a:pt x="137" y="24"/>
                    </a:lnTo>
                    <a:lnTo>
                      <a:pt x="142" y="24"/>
                    </a:lnTo>
                    <a:lnTo>
                      <a:pt x="144" y="23"/>
                    </a:lnTo>
                    <a:lnTo>
                      <a:pt x="145" y="22"/>
                    </a:lnTo>
                    <a:lnTo>
                      <a:pt x="144" y="20"/>
                    </a:lnTo>
                    <a:lnTo>
                      <a:pt x="136" y="19"/>
                    </a:lnTo>
                    <a:lnTo>
                      <a:pt x="127" y="14"/>
                    </a:lnTo>
                    <a:lnTo>
                      <a:pt x="120" y="11"/>
                    </a:lnTo>
                    <a:lnTo>
                      <a:pt x="119" y="9"/>
                    </a:lnTo>
                    <a:lnTo>
                      <a:pt x="120" y="9"/>
                    </a:lnTo>
                    <a:lnTo>
                      <a:pt x="128" y="11"/>
                    </a:lnTo>
                    <a:lnTo>
                      <a:pt x="134" y="14"/>
                    </a:lnTo>
                    <a:lnTo>
                      <a:pt x="141" y="16"/>
                    </a:lnTo>
                    <a:lnTo>
                      <a:pt x="146" y="16"/>
                    </a:lnTo>
                    <a:lnTo>
                      <a:pt x="149" y="16"/>
                    </a:lnTo>
                    <a:lnTo>
                      <a:pt x="150" y="15"/>
                    </a:lnTo>
                    <a:lnTo>
                      <a:pt x="151" y="14"/>
                    </a:lnTo>
                    <a:lnTo>
                      <a:pt x="151" y="11"/>
                    </a:lnTo>
                    <a:lnTo>
                      <a:pt x="150" y="6"/>
                    </a:lnTo>
                    <a:lnTo>
                      <a:pt x="147" y="2"/>
                    </a:lnTo>
                    <a:lnTo>
                      <a:pt x="146" y="4"/>
                    </a:lnTo>
                    <a:lnTo>
                      <a:pt x="146" y="5"/>
                    </a:lnTo>
                    <a:lnTo>
                      <a:pt x="146" y="7"/>
                    </a:lnTo>
                    <a:lnTo>
                      <a:pt x="146" y="10"/>
                    </a:lnTo>
                    <a:lnTo>
                      <a:pt x="144" y="11"/>
                    </a:lnTo>
                    <a:lnTo>
                      <a:pt x="141" y="11"/>
                    </a:lnTo>
                    <a:lnTo>
                      <a:pt x="129" y="7"/>
                    </a:lnTo>
                    <a:lnTo>
                      <a:pt x="119" y="4"/>
                    </a:lnTo>
                    <a:lnTo>
                      <a:pt x="111" y="4"/>
                    </a:lnTo>
                    <a:lnTo>
                      <a:pt x="107" y="4"/>
                    </a:lnTo>
                    <a:lnTo>
                      <a:pt x="102" y="5"/>
                    </a:lnTo>
                    <a:lnTo>
                      <a:pt x="98" y="7"/>
                    </a:lnTo>
                    <a:lnTo>
                      <a:pt x="94" y="9"/>
                    </a:lnTo>
                    <a:lnTo>
                      <a:pt x="92" y="13"/>
                    </a:lnTo>
                    <a:lnTo>
                      <a:pt x="90" y="16"/>
                    </a:lnTo>
                    <a:lnTo>
                      <a:pt x="89" y="20"/>
                    </a:lnTo>
                    <a:lnTo>
                      <a:pt x="88" y="24"/>
                    </a:lnTo>
                    <a:lnTo>
                      <a:pt x="89" y="29"/>
                    </a:lnTo>
                    <a:lnTo>
                      <a:pt x="90" y="33"/>
                    </a:lnTo>
                    <a:lnTo>
                      <a:pt x="92" y="37"/>
                    </a:lnTo>
                    <a:lnTo>
                      <a:pt x="96" y="41"/>
                    </a:lnTo>
                    <a:lnTo>
                      <a:pt x="101" y="45"/>
                    </a:lnTo>
                    <a:lnTo>
                      <a:pt x="106" y="49"/>
                    </a:lnTo>
                    <a:lnTo>
                      <a:pt x="121" y="55"/>
                    </a:lnTo>
                    <a:lnTo>
                      <a:pt x="136" y="59"/>
                    </a:lnTo>
                    <a:lnTo>
                      <a:pt x="144" y="63"/>
                    </a:lnTo>
                    <a:lnTo>
                      <a:pt x="146" y="67"/>
                    </a:lnTo>
                    <a:lnTo>
                      <a:pt x="147" y="71"/>
                    </a:lnTo>
                    <a:lnTo>
                      <a:pt x="147" y="73"/>
                    </a:lnTo>
                    <a:lnTo>
                      <a:pt x="145" y="75"/>
                    </a:lnTo>
                    <a:lnTo>
                      <a:pt x="144" y="76"/>
                    </a:lnTo>
                    <a:lnTo>
                      <a:pt x="140" y="77"/>
                    </a:lnTo>
                    <a:lnTo>
                      <a:pt x="136" y="76"/>
                    </a:lnTo>
                    <a:lnTo>
                      <a:pt x="124" y="73"/>
                    </a:lnTo>
                    <a:lnTo>
                      <a:pt x="114" y="72"/>
                    </a:lnTo>
                    <a:lnTo>
                      <a:pt x="103" y="72"/>
                    </a:lnTo>
                    <a:lnTo>
                      <a:pt x="92" y="72"/>
                    </a:lnTo>
                    <a:lnTo>
                      <a:pt x="84" y="73"/>
                    </a:lnTo>
                    <a:lnTo>
                      <a:pt x="76" y="77"/>
                    </a:lnTo>
                    <a:lnTo>
                      <a:pt x="70" y="83"/>
                    </a:lnTo>
                    <a:lnTo>
                      <a:pt x="67" y="84"/>
                    </a:lnTo>
                    <a:lnTo>
                      <a:pt x="64" y="85"/>
                    </a:lnTo>
                    <a:lnTo>
                      <a:pt x="63" y="85"/>
                    </a:lnTo>
                    <a:lnTo>
                      <a:pt x="61" y="84"/>
                    </a:lnTo>
                    <a:lnTo>
                      <a:pt x="58" y="85"/>
                    </a:lnTo>
                    <a:lnTo>
                      <a:pt x="55" y="88"/>
                    </a:lnTo>
                    <a:lnTo>
                      <a:pt x="53" y="92"/>
                    </a:lnTo>
                    <a:lnTo>
                      <a:pt x="51" y="93"/>
                    </a:lnTo>
                    <a:lnTo>
                      <a:pt x="49" y="92"/>
                    </a:lnTo>
                    <a:lnTo>
                      <a:pt x="46" y="88"/>
                    </a:lnTo>
                    <a:lnTo>
                      <a:pt x="44" y="83"/>
                    </a:lnTo>
                    <a:lnTo>
                      <a:pt x="40" y="80"/>
                    </a:lnTo>
                    <a:lnTo>
                      <a:pt x="39" y="79"/>
                    </a:lnTo>
                    <a:lnTo>
                      <a:pt x="40" y="76"/>
                    </a:lnTo>
                    <a:lnTo>
                      <a:pt x="41" y="75"/>
                    </a:lnTo>
                    <a:lnTo>
                      <a:pt x="42" y="72"/>
                    </a:lnTo>
                    <a:lnTo>
                      <a:pt x="42" y="71"/>
                    </a:lnTo>
                    <a:lnTo>
                      <a:pt x="44" y="70"/>
                    </a:lnTo>
                    <a:lnTo>
                      <a:pt x="45" y="71"/>
                    </a:lnTo>
                    <a:lnTo>
                      <a:pt x="45" y="75"/>
                    </a:lnTo>
                    <a:lnTo>
                      <a:pt x="46" y="80"/>
                    </a:lnTo>
                    <a:lnTo>
                      <a:pt x="48" y="84"/>
                    </a:lnTo>
                    <a:lnTo>
                      <a:pt x="50" y="84"/>
                    </a:lnTo>
                    <a:lnTo>
                      <a:pt x="51" y="84"/>
                    </a:lnTo>
                    <a:lnTo>
                      <a:pt x="53" y="81"/>
                    </a:lnTo>
                    <a:lnTo>
                      <a:pt x="54" y="76"/>
                    </a:lnTo>
                    <a:lnTo>
                      <a:pt x="55" y="72"/>
                    </a:lnTo>
                    <a:lnTo>
                      <a:pt x="55" y="71"/>
                    </a:lnTo>
                    <a:lnTo>
                      <a:pt x="57" y="72"/>
                    </a:lnTo>
                    <a:lnTo>
                      <a:pt x="58" y="75"/>
                    </a:lnTo>
                    <a:lnTo>
                      <a:pt x="61" y="77"/>
                    </a:lnTo>
                    <a:lnTo>
                      <a:pt x="62" y="79"/>
                    </a:lnTo>
                    <a:lnTo>
                      <a:pt x="63" y="79"/>
                    </a:lnTo>
                    <a:lnTo>
                      <a:pt x="64" y="77"/>
                    </a:lnTo>
                    <a:lnTo>
                      <a:pt x="64" y="75"/>
                    </a:lnTo>
                    <a:lnTo>
                      <a:pt x="64" y="72"/>
                    </a:lnTo>
                    <a:lnTo>
                      <a:pt x="64" y="70"/>
                    </a:lnTo>
                    <a:lnTo>
                      <a:pt x="64" y="68"/>
                    </a:lnTo>
                    <a:lnTo>
                      <a:pt x="64" y="67"/>
                    </a:lnTo>
                    <a:lnTo>
                      <a:pt x="66" y="67"/>
                    </a:lnTo>
                    <a:lnTo>
                      <a:pt x="67" y="67"/>
                    </a:lnTo>
                    <a:lnTo>
                      <a:pt x="68" y="70"/>
                    </a:lnTo>
                    <a:lnTo>
                      <a:pt x="70" y="71"/>
                    </a:lnTo>
                    <a:lnTo>
                      <a:pt x="72" y="71"/>
                    </a:lnTo>
                    <a:lnTo>
                      <a:pt x="74" y="71"/>
                    </a:lnTo>
                    <a:lnTo>
                      <a:pt x="74" y="70"/>
                    </a:lnTo>
                    <a:lnTo>
                      <a:pt x="72" y="66"/>
                    </a:lnTo>
                    <a:lnTo>
                      <a:pt x="71" y="63"/>
                    </a:lnTo>
                    <a:lnTo>
                      <a:pt x="70" y="61"/>
                    </a:lnTo>
                    <a:lnTo>
                      <a:pt x="67" y="59"/>
                    </a:lnTo>
                    <a:lnTo>
                      <a:pt x="66" y="59"/>
                    </a:lnTo>
                    <a:lnTo>
                      <a:pt x="63" y="61"/>
                    </a:lnTo>
                    <a:lnTo>
                      <a:pt x="62" y="61"/>
                    </a:lnTo>
                    <a:lnTo>
                      <a:pt x="63" y="58"/>
                    </a:lnTo>
                    <a:lnTo>
                      <a:pt x="64" y="53"/>
                    </a:lnTo>
                    <a:lnTo>
                      <a:pt x="66" y="49"/>
                    </a:lnTo>
                    <a:lnTo>
                      <a:pt x="67" y="40"/>
                    </a:lnTo>
                    <a:lnTo>
                      <a:pt x="68" y="32"/>
                    </a:lnTo>
                    <a:lnTo>
                      <a:pt x="70" y="27"/>
                    </a:lnTo>
                    <a:lnTo>
                      <a:pt x="71" y="26"/>
                    </a:lnTo>
                    <a:lnTo>
                      <a:pt x="72" y="28"/>
                    </a:lnTo>
                    <a:lnTo>
                      <a:pt x="72" y="31"/>
                    </a:lnTo>
                    <a:lnTo>
                      <a:pt x="72" y="35"/>
                    </a:lnTo>
                    <a:lnTo>
                      <a:pt x="75" y="32"/>
                    </a:lnTo>
                    <a:lnTo>
                      <a:pt x="77" y="29"/>
                    </a:lnTo>
                    <a:lnTo>
                      <a:pt x="77" y="24"/>
                    </a:lnTo>
                    <a:lnTo>
                      <a:pt x="77" y="22"/>
                    </a:lnTo>
                    <a:lnTo>
                      <a:pt x="76" y="20"/>
                    </a:lnTo>
                    <a:lnTo>
                      <a:pt x="74" y="19"/>
                    </a:lnTo>
                    <a:lnTo>
                      <a:pt x="71" y="18"/>
                    </a:lnTo>
                    <a:lnTo>
                      <a:pt x="70" y="16"/>
                    </a:lnTo>
                    <a:lnTo>
                      <a:pt x="70" y="15"/>
                    </a:lnTo>
                    <a:lnTo>
                      <a:pt x="70" y="13"/>
                    </a:lnTo>
                    <a:lnTo>
                      <a:pt x="70" y="10"/>
                    </a:lnTo>
                    <a:lnTo>
                      <a:pt x="68" y="9"/>
                    </a:lnTo>
                    <a:lnTo>
                      <a:pt x="67" y="7"/>
                    </a:lnTo>
                    <a:lnTo>
                      <a:pt x="66" y="7"/>
                    </a:lnTo>
                    <a:lnTo>
                      <a:pt x="61" y="13"/>
                    </a:lnTo>
                    <a:lnTo>
                      <a:pt x="58" y="14"/>
                    </a:lnTo>
                    <a:lnTo>
                      <a:pt x="57" y="14"/>
                    </a:lnTo>
                    <a:lnTo>
                      <a:pt x="58" y="11"/>
                    </a:lnTo>
                    <a:lnTo>
                      <a:pt x="58" y="10"/>
                    </a:lnTo>
                    <a:lnTo>
                      <a:pt x="57" y="5"/>
                    </a:lnTo>
                    <a:lnTo>
                      <a:pt x="51" y="0"/>
                    </a:lnTo>
                    <a:lnTo>
                      <a:pt x="51" y="2"/>
                    </a:lnTo>
                    <a:lnTo>
                      <a:pt x="50" y="4"/>
                    </a:lnTo>
                    <a:lnTo>
                      <a:pt x="48" y="6"/>
                    </a:lnTo>
                    <a:lnTo>
                      <a:pt x="46" y="9"/>
                    </a:lnTo>
                    <a:lnTo>
                      <a:pt x="46" y="11"/>
                    </a:lnTo>
                    <a:lnTo>
                      <a:pt x="46" y="14"/>
                    </a:lnTo>
                    <a:lnTo>
                      <a:pt x="45" y="14"/>
                    </a:lnTo>
                    <a:lnTo>
                      <a:pt x="44" y="11"/>
                    </a:lnTo>
                    <a:lnTo>
                      <a:pt x="41" y="10"/>
                    </a:lnTo>
                    <a:lnTo>
                      <a:pt x="39" y="7"/>
                    </a:lnTo>
                    <a:lnTo>
                      <a:pt x="37" y="6"/>
                    </a:lnTo>
                    <a:lnTo>
                      <a:pt x="36" y="10"/>
                    </a:lnTo>
                    <a:lnTo>
                      <a:pt x="35" y="15"/>
                    </a:lnTo>
                    <a:lnTo>
                      <a:pt x="35" y="16"/>
                    </a:lnTo>
                    <a:lnTo>
                      <a:pt x="35" y="19"/>
                    </a:lnTo>
                    <a:lnTo>
                      <a:pt x="33" y="19"/>
                    </a:lnTo>
                    <a:lnTo>
                      <a:pt x="32" y="18"/>
                    </a:lnTo>
                    <a:lnTo>
                      <a:pt x="29" y="18"/>
                    </a:lnTo>
                    <a:lnTo>
                      <a:pt x="28" y="18"/>
                    </a:lnTo>
                    <a:lnTo>
                      <a:pt x="27" y="19"/>
                    </a:lnTo>
                    <a:lnTo>
                      <a:pt x="26" y="23"/>
                    </a:lnTo>
                    <a:lnTo>
                      <a:pt x="26" y="27"/>
                    </a:lnTo>
                    <a:lnTo>
                      <a:pt x="28" y="31"/>
                    </a:lnTo>
                    <a:lnTo>
                      <a:pt x="29" y="35"/>
                    </a:lnTo>
                    <a:lnTo>
                      <a:pt x="32" y="35"/>
                    </a:lnTo>
                    <a:lnTo>
                      <a:pt x="32" y="32"/>
                    </a:lnTo>
                    <a:lnTo>
                      <a:pt x="32" y="28"/>
                    </a:lnTo>
                    <a:lnTo>
                      <a:pt x="32" y="27"/>
                    </a:lnTo>
                    <a:lnTo>
                      <a:pt x="32" y="26"/>
                    </a:lnTo>
                    <a:lnTo>
                      <a:pt x="33" y="27"/>
                    </a:lnTo>
                    <a:lnTo>
                      <a:pt x="35" y="29"/>
                    </a:lnTo>
                    <a:lnTo>
                      <a:pt x="36" y="36"/>
                    </a:lnTo>
                    <a:lnTo>
                      <a:pt x="37" y="44"/>
                    </a:lnTo>
                    <a:lnTo>
                      <a:pt x="40" y="50"/>
                    </a:lnTo>
                    <a:lnTo>
                      <a:pt x="42" y="57"/>
                    </a:lnTo>
                    <a:lnTo>
                      <a:pt x="45" y="59"/>
                    </a:lnTo>
                    <a:lnTo>
                      <a:pt x="44" y="61"/>
                    </a:lnTo>
                    <a:lnTo>
                      <a:pt x="42" y="61"/>
                    </a:lnTo>
                    <a:lnTo>
                      <a:pt x="40" y="59"/>
                    </a:lnTo>
                    <a:lnTo>
                      <a:pt x="39" y="59"/>
                    </a:lnTo>
                    <a:lnTo>
                      <a:pt x="37" y="59"/>
                    </a:lnTo>
                    <a:lnTo>
                      <a:pt x="36" y="62"/>
                    </a:lnTo>
                    <a:lnTo>
                      <a:pt x="36" y="73"/>
                    </a:lnTo>
                    <a:lnTo>
                      <a:pt x="36" y="84"/>
                    </a:lnTo>
                    <a:lnTo>
                      <a:pt x="39" y="94"/>
                    </a:lnTo>
                    <a:lnTo>
                      <a:pt x="42" y="103"/>
                    </a:lnTo>
                    <a:lnTo>
                      <a:pt x="44" y="107"/>
                    </a:lnTo>
                    <a:lnTo>
                      <a:pt x="42" y="112"/>
                    </a:lnTo>
                    <a:lnTo>
                      <a:pt x="40" y="118"/>
                    </a:lnTo>
                    <a:lnTo>
                      <a:pt x="37" y="123"/>
                    </a:lnTo>
                    <a:lnTo>
                      <a:pt x="32" y="129"/>
                    </a:lnTo>
                    <a:lnTo>
                      <a:pt x="22" y="140"/>
                    </a:lnTo>
                    <a:lnTo>
                      <a:pt x="15" y="145"/>
                    </a:lnTo>
                    <a:lnTo>
                      <a:pt x="9" y="149"/>
                    </a:lnTo>
                    <a:lnTo>
                      <a:pt x="5" y="151"/>
                    </a:lnTo>
                    <a:lnTo>
                      <a:pt x="1" y="154"/>
                    </a:lnTo>
                    <a:lnTo>
                      <a:pt x="0" y="158"/>
                    </a:lnTo>
                    <a:lnTo>
                      <a:pt x="0" y="164"/>
                    </a:lnTo>
                    <a:lnTo>
                      <a:pt x="5" y="162"/>
                    </a:lnTo>
                    <a:lnTo>
                      <a:pt x="10" y="160"/>
                    </a:lnTo>
                    <a:lnTo>
                      <a:pt x="11" y="158"/>
                    </a:lnTo>
                    <a:lnTo>
                      <a:pt x="13" y="155"/>
                    </a:lnTo>
                    <a:lnTo>
                      <a:pt x="14" y="154"/>
                    </a:lnTo>
                    <a:lnTo>
                      <a:pt x="16" y="152"/>
                    </a:lnTo>
                    <a:lnTo>
                      <a:pt x="20" y="150"/>
                    </a:lnTo>
                    <a:lnTo>
                      <a:pt x="22" y="147"/>
                    </a:lnTo>
                    <a:lnTo>
                      <a:pt x="23" y="149"/>
                    </a:lnTo>
                    <a:lnTo>
                      <a:pt x="20" y="154"/>
                    </a:lnTo>
                    <a:lnTo>
                      <a:pt x="20" y="155"/>
                    </a:lnTo>
                    <a:lnTo>
                      <a:pt x="22" y="159"/>
                    </a:lnTo>
                    <a:lnTo>
                      <a:pt x="26" y="163"/>
                    </a:lnTo>
                    <a:lnTo>
                      <a:pt x="27" y="162"/>
                    </a:lnTo>
                    <a:lnTo>
                      <a:pt x="28" y="156"/>
                    </a:lnTo>
                    <a:lnTo>
                      <a:pt x="32" y="151"/>
                    </a:lnTo>
                    <a:lnTo>
                      <a:pt x="32" y="149"/>
                    </a:lnTo>
                    <a:lnTo>
                      <a:pt x="33" y="143"/>
                    </a:lnTo>
                    <a:lnTo>
                      <a:pt x="33" y="138"/>
                    </a:lnTo>
                    <a:lnTo>
                      <a:pt x="32" y="137"/>
                    </a:lnTo>
                    <a:lnTo>
                      <a:pt x="33" y="136"/>
                    </a:lnTo>
                    <a:lnTo>
                      <a:pt x="35" y="137"/>
                    </a:lnTo>
                    <a:lnTo>
                      <a:pt x="36" y="140"/>
                    </a:lnTo>
                    <a:lnTo>
                      <a:pt x="37" y="141"/>
                    </a:lnTo>
                    <a:lnTo>
                      <a:pt x="40" y="140"/>
                    </a:lnTo>
                    <a:lnTo>
                      <a:pt x="44" y="134"/>
                    </a:lnTo>
                    <a:lnTo>
                      <a:pt x="44" y="130"/>
                    </a:lnTo>
                    <a:lnTo>
                      <a:pt x="44" y="125"/>
                    </a:lnTo>
                    <a:lnTo>
                      <a:pt x="44" y="124"/>
                    </a:lnTo>
                    <a:lnTo>
                      <a:pt x="45" y="123"/>
                    </a:lnTo>
                    <a:lnTo>
                      <a:pt x="46" y="124"/>
                    </a:lnTo>
                    <a:lnTo>
                      <a:pt x="48" y="128"/>
                    </a:lnTo>
                    <a:lnTo>
                      <a:pt x="48" y="129"/>
                    </a:lnTo>
                    <a:lnTo>
                      <a:pt x="49" y="129"/>
                    </a:lnTo>
                    <a:lnTo>
                      <a:pt x="51" y="129"/>
                    </a:lnTo>
                    <a:lnTo>
                      <a:pt x="53" y="127"/>
                    </a:lnTo>
                    <a:lnTo>
                      <a:pt x="54" y="123"/>
                    </a:lnTo>
                    <a:lnTo>
                      <a:pt x="55" y="119"/>
                    </a:lnTo>
                    <a:lnTo>
                      <a:pt x="55" y="115"/>
                    </a:lnTo>
                    <a:lnTo>
                      <a:pt x="57" y="114"/>
                    </a:lnTo>
                    <a:lnTo>
                      <a:pt x="58" y="114"/>
                    </a:lnTo>
                    <a:lnTo>
                      <a:pt x="58" y="116"/>
                    </a:lnTo>
                    <a:lnTo>
                      <a:pt x="59" y="118"/>
                    </a:lnTo>
                    <a:lnTo>
                      <a:pt x="62" y="116"/>
                    </a:lnTo>
                    <a:lnTo>
                      <a:pt x="63" y="114"/>
                    </a:lnTo>
                    <a:lnTo>
                      <a:pt x="63" y="112"/>
                    </a:lnTo>
                    <a:lnTo>
                      <a:pt x="62" y="110"/>
                    </a:lnTo>
                    <a:lnTo>
                      <a:pt x="61" y="108"/>
                    </a:lnTo>
                    <a:lnTo>
                      <a:pt x="61" y="106"/>
                    </a:lnTo>
                    <a:lnTo>
                      <a:pt x="61" y="102"/>
                    </a:lnTo>
                    <a:lnTo>
                      <a:pt x="64" y="95"/>
                    </a:lnTo>
                    <a:lnTo>
                      <a:pt x="67" y="92"/>
                    </a:lnTo>
                    <a:lnTo>
                      <a:pt x="68" y="90"/>
                    </a:lnTo>
                    <a:lnTo>
                      <a:pt x="70" y="92"/>
                    </a:lnTo>
                    <a:lnTo>
                      <a:pt x="70" y="93"/>
                    </a:lnTo>
                    <a:lnTo>
                      <a:pt x="68" y="95"/>
                    </a:lnTo>
                    <a:lnTo>
                      <a:pt x="70" y="97"/>
                    </a:lnTo>
                    <a:lnTo>
                      <a:pt x="72" y="95"/>
                    </a:lnTo>
                    <a:lnTo>
                      <a:pt x="77" y="93"/>
                    </a:lnTo>
                    <a:lnTo>
                      <a:pt x="83" y="92"/>
                    </a:lnTo>
                    <a:lnTo>
                      <a:pt x="86" y="92"/>
                    </a:lnTo>
                    <a:lnTo>
                      <a:pt x="89" y="92"/>
                    </a:lnTo>
                    <a:lnTo>
                      <a:pt x="93" y="92"/>
                    </a:lnTo>
                    <a:lnTo>
                      <a:pt x="96" y="92"/>
                    </a:lnTo>
                    <a:lnTo>
                      <a:pt x="97" y="89"/>
                    </a:lnTo>
                    <a:lnTo>
                      <a:pt x="96" y="86"/>
                    </a:lnTo>
                    <a:lnTo>
                      <a:pt x="94" y="84"/>
                    </a:lnTo>
                    <a:lnTo>
                      <a:pt x="93" y="83"/>
                    </a:lnTo>
                    <a:lnTo>
                      <a:pt x="93" y="81"/>
                    </a:lnTo>
                    <a:lnTo>
                      <a:pt x="94" y="81"/>
                    </a:lnTo>
                    <a:lnTo>
                      <a:pt x="97" y="83"/>
                    </a:lnTo>
                    <a:lnTo>
                      <a:pt x="101" y="88"/>
                    </a:lnTo>
                    <a:lnTo>
                      <a:pt x="109" y="102"/>
                    </a:lnTo>
                    <a:lnTo>
                      <a:pt x="116" y="111"/>
                    </a:lnTo>
                    <a:lnTo>
                      <a:pt x="123" y="116"/>
                    </a:lnTo>
                    <a:lnTo>
                      <a:pt x="129" y="119"/>
                    </a:lnTo>
                    <a:lnTo>
                      <a:pt x="136" y="121"/>
                    </a:lnTo>
                    <a:lnTo>
                      <a:pt x="140" y="124"/>
                    </a:lnTo>
                    <a:lnTo>
                      <a:pt x="142" y="127"/>
                    </a:lnTo>
                    <a:lnTo>
                      <a:pt x="142" y="130"/>
                    </a:lnTo>
                    <a:lnTo>
                      <a:pt x="141" y="136"/>
                    </a:lnTo>
                    <a:lnTo>
                      <a:pt x="137" y="143"/>
                    </a:lnTo>
                    <a:lnTo>
                      <a:pt x="131" y="155"/>
                    </a:lnTo>
                    <a:lnTo>
                      <a:pt x="128" y="159"/>
                    </a:lnTo>
                    <a:lnTo>
                      <a:pt x="128" y="164"/>
                    </a:lnTo>
                    <a:lnTo>
                      <a:pt x="128" y="165"/>
                    </a:lnTo>
                    <a:lnTo>
                      <a:pt x="129" y="164"/>
                    </a:lnTo>
                    <a:lnTo>
                      <a:pt x="133" y="164"/>
                    </a:lnTo>
                    <a:lnTo>
                      <a:pt x="137" y="163"/>
                    </a:lnTo>
                    <a:lnTo>
                      <a:pt x="138" y="162"/>
                    </a:lnTo>
                    <a:lnTo>
                      <a:pt x="140" y="159"/>
                    </a:lnTo>
                    <a:lnTo>
                      <a:pt x="138" y="155"/>
                    </a:lnTo>
                    <a:lnTo>
                      <a:pt x="138" y="154"/>
                    </a:lnTo>
                    <a:lnTo>
                      <a:pt x="140" y="151"/>
                    </a:lnTo>
                    <a:lnTo>
                      <a:pt x="141" y="151"/>
                    </a:lnTo>
                    <a:lnTo>
                      <a:pt x="142" y="151"/>
                    </a:lnTo>
                    <a:lnTo>
                      <a:pt x="145" y="158"/>
                    </a:lnTo>
                    <a:lnTo>
                      <a:pt x="147" y="160"/>
                    </a:lnTo>
                    <a:lnTo>
                      <a:pt x="151"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5" name="Freeform 343"/>
              <p:cNvSpPr>
                <a:spLocks/>
              </p:cNvSpPr>
              <p:nvPr userDrawn="1"/>
            </p:nvSpPr>
            <p:spPr bwMode="auto">
              <a:xfrm>
                <a:off x="256" y="185"/>
                <a:ext cx="3"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16">
                    <a:moveTo>
                      <a:pt x="0" y="8"/>
                    </a:moveTo>
                    <a:lnTo>
                      <a:pt x="0" y="11"/>
                    </a:lnTo>
                    <a:lnTo>
                      <a:pt x="0" y="12"/>
                    </a:lnTo>
                    <a:lnTo>
                      <a:pt x="0" y="15"/>
                    </a:lnTo>
                    <a:lnTo>
                      <a:pt x="2" y="16"/>
                    </a:lnTo>
                    <a:lnTo>
                      <a:pt x="4" y="15"/>
                    </a:lnTo>
                    <a:lnTo>
                      <a:pt x="5" y="12"/>
                    </a:lnTo>
                    <a:lnTo>
                      <a:pt x="7" y="7"/>
                    </a:lnTo>
                    <a:lnTo>
                      <a:pt x="5" y="4"/>
                    </a:lnTo>
                    <a:lnTo>
                      <a:pt x="4" y="2"/>
                    </a:lnTo>
                    <a:lnTo>
                      <a:pt x="3" y="0"/>
                    </a:lnTo>
                    <a:lnTo>
                      <a:pt x="2" y="3"/>
                    </a:lnTo>
                    <a:lnTo>
                      <a:pt x="0" y="8"/>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6" name="Freeform 344"/>
              <p:cNvSpPr>
                <a:spLocks/>
              </p:cNvSpPr>
              <p:nvPr userDrawn="1"/>
            </p:nvSpPr>
            <p:spPr bwMode="auto">
              <a:xfrm>
                <a:off x="256" y="185"/>
                <a:ext cx="3"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16">
                    <a:moveTo>
                      <a:pt x="0" y="8"/>
                    </a:moveTo>
                    <a:lnTo>
                      <a:pt x="0" y="11"/>
                    </a:lnTo>
                    <a:lnTo>
                      <a:pt x="0" y="12"/>
                    </a:lnTo>
                    <a:lnTo>
                      <a:pt x="0" y="15"/>
                    </a:lnTo>
                    <a:lnTo>
                      <a:pt x="2" y="16"/>
                    </a:lnTo>
                    <a:lnTo>
                      <a:pt x="4" y="15"/>
                    </a:lnTo>
                    <a:lnTo>
                      <a:pt x="5" y="12"/>
                    </a:lnTo>
                    <a:lnTo>
                      <a:pt x="7" y="7"/>
                    </a:lnTo>
                    <a:lnTo>
                      <a:pt x="5" y="4"/>
                    </a:lnTo>
                    <a:lnTo>
                      <a:pt x="4" y="2"/>
                    </a:lnTo>
                    <a:lnTo>
                      <a:pt x="3" y="0"/>
                    </a:lnTo>
                    <a:lnTo>
                      <a:pt x="2" y="3"/>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7" name="Freeform 345"/>
              <p:cNvSpPr>
                <a:spLocks/>
              </p:cNvSpPr>
              <p:nvPr userDrawn="1"/>
            </p:nvSpPr>
            <p:spPr bwMode="auto">
              <a:xfrm>
                <a:off x="249" y="177"/>
                <a:ext cx="15" cy="32"/>
              </a:xfrm>
              <a:custGeom>
                <a:avLst/>
                <a:gdLst>
                  <a:gd name="T0" fmla="*/ 0 w 47"/>
                  <a:gd name="T1" fmla="*/ 0 h 97"/>
                  <a:gd name="T2" fmla="*/ 0 w 47"/>
                  <a:gd name="T3" fmla="*/ 0 h 97"/>
                  <a:gd name="T4" fmla="*/ 0 w 47"/>
                  <a:gd name="T5" fmla="*/ 0 h 97"/>
                  <a:gd name="T6" fmla="*/ 0 w 47"/>
                  <a:gd name="T7" fmla="*/ 0 h 97"/>
                  <a:gd name="T8" fmla="*/ 0 w 47"/>
                  <a:gd name="T9" fmla="*/ 0 h 97"/>
                  <a:gd name="T10" fmla="*/ 0 w 47"/>
                  <a:gd name="T11" fmla="*/ 0 h 97"/>
                  <a:gd name="T12" fmla="*/ 0 w 47"/>
                  <a:gd name="T13" fmla="*/ 0 h 97"/>
                  <a:gd name="T14" fmla="*/ 0 w 47"/>
                  <a:gd name="T15" fmla="*/ 0 h 97"/>
                  <a:gd name="T16" fmla="*/ 0 w 47"/>
                  <a:gd name="T17" fmla="*/ 0 h 97"/>
                  <a:gd name="T18" fmla="*/ 0 w 47"/>
                  <a:gd name="T19" fmla="*/ 0 h 97"/>
                  <a:gd name="T20" fmla="*/ 0 w 47"/>
                  <a:gd name="T21" fmla="*/ 0 h 97"/>
                  <a:gd name="T22" fmla="*/ 0 w 47"/>
                  <a:gd name="T23" fmla="*/ 0 h 97"/>
                  <a:gd name="T24" fmla="*/ 0 w 47"/>
                  <a:gd name="T25" fmla="*/ 0 h 97"/>
                  <a:gd name="T26" fmla="*/ 0 w 47"/>
                  <a:gd name="T27" fmla="*/ 0 h 97"/>
                  <a:gd name="T28" fmla="*/ 0 w 47"/>
                  <a:gd name="T29" fmla="*/ 0 h 97"/>
                  <a:gd name="T30" fmla="*/ 0 w 47"/>
                  <a:gd name="T31" fmla="*/ 0 h 97"/>
                  <a:gd name="T32" fmla="*/ 0 w 47"/>
                  <a:gd name="T33" fmla="*/ 0 h 97"/>
                  <a:gd name="T34" fmla="*/ 0 w 47"/>
                  <a:gd name="T35" fmla="*/ 0 h 97"/>
                  <a:gd name="T36" fmla="*/ 0 w 47"/>
                  <a:gd name="T37" fmla="*/ 0 h 97"/>
                  <a:gd name="T38" fmla="*/ 0 w 47"/>
                  <a:gd name="T39" fmla="*/ 0 h 97"/>
                  <a:gd name="T40" fmla="*/ 0 w 47"/>
                  <a:gd name="T41" fmla="*/ 0 h 97"/>
                  <a:gd name="T42" fmla="*/ 0 w 47"/>
                  <a:gd name="T43" fmla="*/ 0 h 97"/>
                  <a:gd name="T44" fmla="*/ 0 w 47"/>
                  <a:gd name="T45" fmla="*/ 0 h 97"/>
                  <a:gd name="T46" fmla="*/ 0 w 47"/>
                  <a:gd name="T47" fmla="*/ 0 h 97"/>
                  <a:gd name="T48" fmla="*/ 0 w 47"/>
                  <a:gd name="T49" fmla="*/ 0 h 97"/>
                  <a:gd name="T50" fmla="*/ 0 w 47"/>
                  <a:gd name="T51" fmla="*/ 0 h 97"/>
                  <a:gd name="T52" fmla="*/ 0 w 47"/>
                  <a:gd name="T53" fmla="*/ 0 h 97"/>
                  <a:gd name="T54" fmla="*/ 0 w 47"/>
                  <a:gd name="T55" fmla="*/ 0 h 97"/>
                  <a:gd name="T56" fmla="*/ 0 w 47"/>
                  <a:gd name="T57" fmla="*/ 0 h 97"/>
                  <a:gd name="T58" fmla="*/ 0 w 47"/>
                  <a:gd name="T59" fmla="*/ 0 h 97"/>
                  <a:gd name="T60" fmla="*/ 0 w 47"/>
                  <a:gd name="T61" fmla="*/ 0 h 97"/>
                  <a:gd name="T62" fmla="*/ 0 w 47"/>
                  <a:gd name="T63" fmla="*/ 0 h 97"/>
                  <a:gd name="T64" fmla="*/ 0 w 47"/>
                  <a:gd name="T65" fmla="*/ 0 h 97"/>
                  <a:gd name="T66" fmla="*/ 0 w 47"/>
                  <a:gd name="T67" fmla="*/ 0 h 97"/>
                  <a:gd name="T68" fmla="*/ 0 w 47"/>
                  <a:gd name="T69" fmla="*/ 0 h 97"/>
                  <a:gd name="T70" fmla="*/ 0 w 47"/>
                  <a:gd name="T71" fmla="*/ 0 h 97"/>
                  <a:gd name="T72" fmla="*/ 0 w 47"/>
                  <a:gd name="T73" fmla="*/ 0 h 97"/>
                  <a:gd name="T74" fmla="*/ 0 w 47"/>
                  <a:gd name="T75" fmla="*/ 0 h 97"/>
                  <a:gd name="T76" fmla="*/ 0 w 47"/>
                  <a:gd name="T77" fmla="*/ 0 h 97"/>
                  <a:gd name="T78" fmla="*/ 0 w 47"/>
                  <a:gd name="T79" fmla="*/ 0 h 97"/>
                  <a:gd name="T80" fmla="*/ 0 w 47"/>
                  <a:gd name="T81" fmla="*/ 0 h 97"/>
                  <a:gd name="T82" fmla="*/ 0 w 47"/>
                  <a:gd name="T83" fmla="*/ 0 h 97"/>
                  <a:gd name="T84" fmla="*/ 0 w 47"/>
                  <a:gd name="T85" fmla="*/ 0 h 97"/>
                  <a:gd name="T86" fmla="*/ 0 w 47"/>
                  <a:gd name="T87" fmla="*/ 0 h 97"/>
                  <a:gd name="T88" fmla="*/ 0 w 47"/>
                  <a:gd name="T89" fmla="*/ 0 h 97"/>
                  <a:gd name="T90" fmla="*/ 0 w 47"/>
                  <a:gd name="T91" fmla="*/ 0 h 97"/>
                  <a:gd name="T92" fmla="*/ 0 w 47"/>
                  <a:gd name="T93" fmla="*/ 0 h 97"/>
                  <a:gd name="T94" fmla="*/ 0 w 47"/>
                  <a:gd name="T95" fmla="*/ 0 h 97"/>
                  <a:gd name="T96" fmla="*/ 0 w 47"/>
                  <a:gd name="T97" fmla="*/ 0 h 97"/>
                  <a:gd name="T98" fmla="*/ 0 w 47"/>
                  <a:gd name="T99" fmla="*/ 0 h 97"/>
                  <a:gd name="T100" fmla="*/ 0 w 47"/>
                  <a:gd name="T101" fmla="*/ 0 h 97"/>
                  <a:gd name="T102" fmla="*/ 0 w 47"/>
                  <a:gd name="T103" fmla="*/ 0 h 97"/>
                  <a:gd name="T104" fmla="*/ 0 w 47"/>
                  <a:gd name="T105" fmla="*/ 0 h 97"/>
                  <a:gd name="T106" fmla="*/ 0 w 47"/>
                  <a:gd name="T107" fmla="*/ 0 h 97"/>
                  <a:gd name="T108" fmla="*/ 0 w 47"/>
                  <a:gd name="T109" fmla="*/ 0 h 97"/>
                  <a:gd name="T110" fmla="*/ 0 w 47"/>
                  <a:gd name="T111" fmla="*/ 0 h 97"/>
                  <a:gd name="T112" fmla="*/ 0 w 47"/>
                  <a:gd name="T113" fmla="*/ 0 h 97"/>
                  <a:gd name="T114" fmla="*/ 0 w 47"/>
                  <a:gd name="T115" fmla="*/ 0 h 97"/>
                  <a:gd name="T116" fmla="*/ 0 w 47"/>
                  <a:gd name="T117" fmla="*/ 0 h 97"/>
                  <a:gd name="T118" fmla="*/ 0 w 47"/>
                  <a:gd name="T119" fmla="*/ 0 h 97"/>
                  <a:gd name="T120" fmla="*/ 0 w 47"/>
                  <a:gd name="T121" fmla="*/ 0 h 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7" h="97">
                    <a:moveTo>
                      <a:pt x="10" y="0"/>
                    </a:moveTo>
                    <a:lnTo>
                      <a:pt x="10" y="1"/>
                    </a:lnTo>
                    <a:lnTo>
                      <a:pt x="9" y="9"/>
                    </a:lnTo>
                    <a:lnTo>
                      <a:pt x="8" y="13"/>
                    </a:lnTo>
                    <a:lnTo>
                      <a:pt x="8" y="15"/>
                    </a:lnTo>
                    <a:lnTo>
                      <a:pt x="8" y="19"/>
                    </a:lnTo>
                    <a:lnTo>
                      <a:pt x="10" y="20"/>
                    </a:lnTo>
                    <a:lnTo>
                      <a:pt x="13" y="22"/>
                    </a:lnTo>
                    <a:lnTo>
                      <a:pt x="13" y="24"/>
                    </a:lnTo>
                    <a:lnTo>
                      <a:pt x="13" y="28"/>
                    </a:lnTo>
                    <a:lnTo>
                      <a:pt x="14" y="33"/>
                    </a:lnTo>
                    <a:lnTo>
                      <a:pt x="13" y="35"/>
                    </a:lnTo>
                    <a:lnTo>
                      <a:pt x="12" y="33"/>
                    </a:lnTo>
                    <a:lnTo>
                      <a:pt x="10" y="31"/>
                    </a:lnTo>
                    <a:lnTo>
                      <a:pt x="8" y="27"/>
                    </a:lnTo>
                    <a:lnTo>
                      <a:pt x="5" y="25"/>
                    </a:lnTo>
                    <a:lnTo>
                      <a:pt x="0" y="27"/>
                    </a:lnTo>
                    <a:lnTo>
                      <a:pt x="5" y="36"/>
                    </a:lnTo>
                    <a:lnTo>
                      <a:pt x="8" y="41"/>
                    </a:lnTo>
                    <a:lnTo>
                      <a:pt x="13" y="45"/>
                    </a:lnTo>
                    <a:lnTo>
                      <a:pt x="14" y="46"/>
                    </a:lnTo>
                    <a:lnTo>
                      <a:pt x="14" y="48"/>
                    </a:lnTo>
                    <a:lnTo>
                      <a:pt x="13" y="48"/>
                    </a:lnTo>
                    <a:lnTo>
                      <a:pt x="10" y="48"/>
                    </a:lnTo>
                    <a:lnTo>
                      <a:pt x="9" y="48"/>
                    </a:lnTo>
                    <a:lnTo>
                      <a:pt x="8" y="49"/>
                    </a:lnTo>
                    <a:lnTo>
                      <a:pt x="9" y="53"/>
                    </a:lnTo>
                    <a:lnTo>
                      <a:pt x="10" y="57"/>
                    </a:lnTo>
                    <a:lnTo>
                      <a:pt x="14" y="60"/>
                    </a:lnTo>
                    <a:lnTo>
                      <a:pt x="18" y="63"/>
                    </a:lnTo>
                    <a:lnTo>
                      <a:pt x="19" y="66"/>
                    </a:lnTo>
                    <a:lnTo>
                      <a:pt x="18" y="67"/>
                    </a:lnTo>
                    <a:lnTo>
                      <a:pt x="17" y="66"/>
                    </a:lnTo>
                    <a:lnTo>
                      <a:pt x="16" y="66"/>
                    </a:lnTo>
                    <a:lnTo>
                      <a:pt x="14" y="66"/>
                    </a:lnTo>
                    <a:lnTo>
                      <a:pt x="14" y="67"/>
                    </a:lnTo>
                    <a:lnTo>
                      <a:pt x="14" y="71"/>
                    </a:lnTo>
                    <a:lnTo>
                      <a:pt x="17" y="75"/>
                    </a:lnTo>
                    <a:lnTo>
                      <a:pt x="19" y="79"/>
                    </a:lnTo>
                    <a:lnTo>
                      <a:pt x="22" y="80"/>
                    </a:lnTo>
                    <a:lnTo>
                      <a:pt x="30" y="84"/>
                    </a:lnTo>
                    <a:lnTo>
                      <a:pt x="31" y="85"/>
                    </a:lnTo>
                    <a:lnTo>
                      <a:pt x="30" y="86"/>
                    </a:lnTo>
                    <a:lnTo>
                      <a:pt x="28" y="86"/>
                    </a:lnTo>
                    <a:lnTo>
                      <a:pt x="27" y="86"/>
                    </a:lnTo>
                    <a:lnTo>
                      <a:pt x="25" y="86"/>
                    </a:lnTo>
                    <a:lnTo>
                      <a:pt x="23" y="86"/>
                    </a:lnTo>
                    <a:lnTo>
                      <a:pt x="26" y="93"/>
                    </a:lnTo>
                    <a:lnTo>
                      <a:pt x="28" y="95"/>
                    </a:lnTo>
                    <a:lnTo>
                      <a:pt x="30" y="97"/>
                    </a:lnTo>
                    <a:lnTo>
                      <a:pt x="31" y="97"/>
                    </a:lnTo>
                    <a:lnTo>
                      <a:pt x="32" y="93"/>
                    </a:lnTo>
                    <a:lnTo>
                      <a:pt x="38" y="89"/>
                    </a:lnTo>
                    <a:lnTo>
                      <a:pt x="41" y="86"/>
                    </a:lnTo>
                    <a:lnTo>
                      <a:pt x="45" y="86"/>
                    </a:lnTo>
                    <a:lnTo>
                      <a:pt x="47" y="85"/>
                    </a:lnTo>
                    <a:lnTo>
                      <a:pt x="45" y="81"/>
                    </a:lnTo>
                    <a:lnTo>
                      <a:pt x="45" y="77"/>
                    </a:lnTo>
                    <a:lnTo>
                      <a:pt x="45" y="75"/>
                    </a:lnTo>
                    <a:lnTo>
                      <a:pt x="45" y="71"/>
                    </a:lnTo>
                    <a:lnTo>
                      <a:pt x="44" y="70"/>
                    </a:lnTo>
                    <a:lnTo>
                      <a:pt x="43" y="71"/>
                    </a:lnTo>
                    <a:lnTo>
                      <a:pt x="39" y="75"/>
                    </a:lnTo>
                    <a:lnTo>
                      <a:pt x="35" y="76"/>
                    </a:lnTo>
                    <a:lnTo>
                      <a:pt x="31" y="75"/>
                    </a:lnTo>
                    <a:lnTo>
                      <a:pt x="28" y="73"/>
                    </a:lnTo>
                    <a:lnTo>
                      <a:pt x="26" y="70"/>
                    </a:lnTo>
                    <a:lnTo>
                      <a:pt x="23" y="66"/>
                    </a:lnTo>
                    <a:lnTo>
                      <a:pt x="21" y="54"/>
                    </a:lnTo>
                    <a:lnTo>
                      <a:pt x="19" y="38"/>
                    </a:lnTo>
                    <a:lnTo>
                      <a:pt x="19" y="32"/>
                    </a:lnTo>
                    <a:lnTo>
                      <a:pt x="19" y="24"/>
                    </a:lnTo>
                    <a:lnTo>
                      <a:pt x="19" y="22"/>
                    </a:lnTo>
                    <a:lnTo>
                      <a:pt x="19" y="16"/>
                    </a:lnTo>
                    <a:lnTo>
                      <a:pt x="18" y="11"/>
                    </a:lnTo>
                    <a:lnTo>
                      <a:pt x="17" y="7"/>
                    </a:lnTo>
                    <a:lnTo>
                      <a:pt x="14" y="3"/>
                    </a:lnTo>
                    <a:lnTo>
                      <a:pt x="12" y="1"/>
                    </a:lnTo>
                    <a:lnTo>
                      <a:pt x="10"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8" name="Freeform 346"/>
              <p:cNvSpPr>
                <a:spLocks/>
              </p:cNvSpPr>
              <p:nvPr userDrawn="1"/>
            </p:nvSpPr>
            <p:spPr bwMode="auto">
              <a:xfrm>
                <a:off x="252" y="217"/>
                <a:ext cx="7" cy="3"/>
              </a:xfrm>
              <a:custGeom>
                <a:avLst/>
                <a:gdLst>
                  <a:gd name="T0" fmla="*/ 0 w 22"/>
                  <a:gd name="T1" fmla="*/ 0 h 9"/>
                  <a:gd name="T2" fmla="*/ 0 w 22"/>
                  <a:gd name="T3" fmla="*/ 0 h 9"/>
                  <a:gd name="T4" fmla="*/ 0 w 22"/>
                  <a:gd name="T5" fmla="*/ 0 h 9"/>
                  <a:gd name="T6" fmla="*/ 0 w 22"/>
                  <a:gd name="T7" fmla="*/ 0 h 9"/>
                  <a:gd name="T8" fmla="*/ 0 w 22"/>
                  <a:gd name="T9" fmla="*/ 0 h 9"/>
                  <a:gd name="T10" fmla="*/ 0 w 22"/>
                  <a:gd name="T11" fmla="*/ 0 h 9"/>
                  <a:gd name="T12" fmla="*/ 0 w 22"/>
                  <a:gd name="T13" fmla="*/ 0 h 9"/>
                  <a:gd name="T14" fmla="*/ 0 w 22"/>
                  <a:gd name="T15" fmla="*/ 0 h 9"/>
                  <a:gd name="T16" fmla="*/ 0 w 22"/>
                  <a:gd name="T17" fmla="*/ 0 h 9"/>
                  <a:gd name="T18" fmla="*/ 0 w 22"/>
                  <a:gd name="T19" fmla="*/ 0 h 9"/>
                  <a:gd name="T20" fmla="*/ 0 w 22"/>
                  <a:gd name="T21" fmla="*/ 0 h 9"/>
                  <a:gd name="T22" fmla="*/ 0 w 22"/>
                  <a:gd name="T23" fmla="*/ 0 h 9"/>
                  <a:gd name="T24" fmla="*/ 0 w 22"/>
                  <a:gd name="T25" fmla="*/ 0 h 9"/>
                  <a:gd name="T26" fmla="*/ 0 w 22"/>
                  <a:gd name="T27" fmla="*/ 0 h 9"/>
                  <a:gd name="T28" fmla="*/ 0 w 22"/>
                  <a:gd name="T29" fmla="*/ 0 h 9"/>
                  <a:gd name="T30" fmla="*/ 0 w 22"/>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 h="9">
                    <a:moveTo>
                      <a:pt x="22" y="4"/>
                    </a:moveTo>
                    <a:lnTo>
                      <a:pt x="22" y="4"/>
                    </a:lnTo>
                    <a:lnTo>
                      <a:pt x="13" y="1"/>
                    </a:lnTo>
                    <a:lnTo>
                      <a:pt x="8" y="0"/>
                    </a:lnTo>
                    <a:lnTo>
                      <a:pt x="4" y="0"/>
                    </a:lnTo>
                    <a:lnTo>
                      <a:pt x="0" y="3"/>
                    </a:lnTo>
                    <a:lnTo>
                      <a:pt x="2" y="4"/>
                    </a:lnTo>
                    <a:lnTo>
                      <a:pt x="6" y="7"/>
                    </a:lnTo>
                    <a:lnTo>
                      <a:pt x="8" y="9"/>
                    </a:lnTo>
                    <a:lnTo>
                      <a:pt x="11" y="9"/>
                    </a:lnTo>
                    <a:lnTo>
                      <a:pt x="16" y="8"/>
                    </a:lnTo>
                    <a:lnTo>
                      <a:pt x="22"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9" name="Freeform 347"/>
              <p:cNvSpPr>
                <a:spLocks/>
              </p:cNvSpPr>
              <p:nvPr userDrawn="1"/>
            </p:nvSpPr>
            <p:spPr bwMode="auto">
              <a:xfrm>
                <a:off x="252" y="217"/>
                <a:ext cx="7" cy="3"/>
              </a:xfrm>
              <a:custGeom>
                <a:avLst/>
                <a:gdLst>
                  <a:gd name="T0" fmla="*/ 0 w 22"/>
                  <a:gd name="T1" fmla="*/ 0 h 9"/>
                  <a:gd name="T2" fmla="*/ 0 w 22"/>
                  <a:gd name="T3" fmla="*/ 0 h 9"/>
                  <a:gd name="T4" fmla="*/ 0 w 22"/>
                  <a:gd name="T5" fmla="*/ 0 h 9"/>
                  <a:gd name="T6" fmla="*/ 0 w 22"/>
                  <a:gd name="T7" fmla="*/ 0 h 9"/>
                  <a:gd name="T8" fmla="*/ 0 w 22"/>
                  <a:gd name="T9" fmla="*/ 0 h 9"/>
                  <a:gd name="T10" fmla="*/ 0 w 22"/>
                  <a:gd name="T11" fmla="*/ 0 h 9"/>
                  <a:gd name="T12" fmla="*/ 0 w 22"/>
                  <a:gd name="T13" fmla="*/ 0 h 9"/>
                  <a:gd name="T14" fmla="*/ 0 w 22"/>
                  <a:gd name="T15" fmla="*/ 0 h 9"/>
                  <a:gd name="T16" fmla="*/ 0 w 22"/>
                  <a:gd name="T17" fmla="*/ 0 h 9"/>
                  <a:gd name="T18" fmla="*/ 0 w 22"/>
                  <a:gd name="T19" fmla="*/ 0 h 9"/>
                  <a:gd name="T20" fmla="*/ 0 w 22"/>
                  <a:gd name="T21" fmla="*/ 0 h 9"/>
                  <a:gd name="T22" fmla="*/ 0 w 22"/>
                  <a:gd name="T23" fmla="*/ 0 h 9"/>
                  <a:gd name="T24" fmla="*/ 0 w 22"/>
                  <a:gd name="T25" fmla="*/ 0 h 9"/>
                  <a:gd name="T26" fmla="*/ 0 w 22"/>
                  <a:gd name="T27" fmla="*/ 0 h 9"/>
                  <a:gd name="T28" fmla="*/ 0 w 22"/>
                  <a:gd name="T29" fmla="*/ 0 h 9"/>
                  <a:gd name="T30" fmla="*/ 0 w 22"/>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 h="9">
                    <a:moveTo>
                      <a:pt x="22" y="4"/>
                    </a:moveTo>
                    <a:lnTo>
                      <a:pt x="22" y="4"/>
                    </a:lnTo>
                    <a:lnTo>
                      <a:pt x="13" y="1"/>
                    </a:lnTo>
                    <a:lnTo>
                      <a:pt x="8" y="0"/>
                    </a:lnTo>
                    <a:lnTo>
                      <a:pt x="4" y="0"/>
                    </a:lnTo>
                    <a:lnTo>
                      <a:pt x="0" y="3"/>
                    </a:lnTo>
                    <a:lnTo>
                      <a:pt x="2" y="4"/>
                    </a:lnTo>
                    <a:lnTo>
                      <a:pt x="6" y="7"/>
                    </a:lnTo>
                    <a:lnTo>
                      <a:pt x="8" y="9"/>
                    </a:lnTo>
                    <a:lnTo>
                      <a:pt x="11" y="9"/>
                    </a:lnTo>
                    <a:lnTo>
                      <a:pt x="16" y="8"/>
                    </a:lnTo>
                    <a:lnTo>
                      <a:pt x="2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0" name="Freeform 348"/>
              <p:cNvSpPr>
                <a:spLocks/>
              </p:cNvSpPr>
              <p:nvPr userDrawn="1"/>
            </p:nvSpPr>
            <p:spPr bwMode="auto">
              <a:xfrm>
                <a:off x="273" y="205"/>
                <a:ext cx="18"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 h="70">
                    <a:moveTo>
                      <a:pt x="23" y="70"/>
                    </a:moveTo>
                    <a:lnTo>
                      <a:pt x="23" y="70"/>
                    </a:lnTo>
                    <a:lnTo>
                      <a:pt x="24" y="67"/>
                    </a:lnTo>
                    <a:lnTo>
                      <a:pt x="27" y="66"/>
                    </a:lnTo>
                    <a:lnTo>
                      <a:pt x="32" y="60"/>
                    </a:lnTo>
                    <a:lnTo>
                      <a:pt x="34" y="56"/>
                    </a:lnTo>
                    <a:lnTo>
                      <a:pt x="34" y="54"/>
                    </a:lnTo>
                    <a:lnTo>
                      <a:pt x="34" y="52"/>
                    </a:lnTo>
                    <a:lnTo>
                      <a:pt x="35" y="51"/>
                    </a:lnTo>
                    <a:lnTo>
                      <a:pt x="36" y="49"/>
                    </a:lnTo>
                    <a:lnTo>
                      <a:pt x="37" y="52"/>
                    </a:lnTo>
                    <a:lnTo>
                      <a:pt x="39" y="53"/>
                    </a:lnTo>
                    <a:lnTo>
                      <a:pt x="41" y="52"/>
                    </a:lnTo>
                    <a:lnTo>
                      <a:pt x="43" y="48"/>
                    </a:lnTo>
                    <a:lnTo>
                      <a:pt x="44" y="45"/>
                    </a:lnTo>
                    <a:lnTo>
                      <a:pt x="44" y="43"/>
                    </a:lnTo>
                    <a:lnTo>
                      <a:pt x="43" y="40"/>
                    </a:lnTo>
                    <a:lnTo>
                      <a:pt x="43" y="38"/>
                    </a:lnTo>
                    <a:lnTo>
                      <a:pt x="43" y="36"/>
                    </a:lnTo>
                    <a:lnTo>
                      <a:pt x="44" y="36"/>
                    </a:lnTo>
                    <a:lnTo>
                      <a:pt x="45" y="36"/>
                    </a:lnTo>
                    <a:lnTo>
                      <a:pt x="47" y="38"/>
                    </a:lnTo>
                    <a:lnTo>
                      <a:pt x="47" y="39"/>
                    </a:lnTo>
                    <a:lnTo>
                      <a:pt x="49" y="38"/>
                    </a:lnTo>
                    <a:lnTo>
                      <a:pt x="50" y="35"/>
                    </a:lnTo>
                    <a:lnTo>
                      <a:pt x="52" y="32"/>
                    </a:lnTo>
                    <a:lnTo>
                      <a:pt x="49" y="31"/>
                    </a:lnTo>
                    <a:lnTo>
                      <a:pt x="48" y="30"/>
                    </a:lnTo>
                    <a:lnTo>
                      <a:pt x="45" y="29"/>
                    </a:lnTo>
                    <a:lnTo>
                      <a:pt x="44" y="26"/>
                    </a:lnTo>
                    <a:lnTo>
                      <a:pt x="43" y="20"/>
                    </a:lnTo>
                    <a:lnTo>
                      <a:pt x="43" y="18"/>
                    </a:lnTo>
                    <a:lnTo>
                      <a:pt x="44" y="14"/>
                    </a:lnTo>
                    <a:lnTo>
                      <a:pt x="44" y="12"/>
                    </a:lnTo>
                    <a:lnTo>
                      <a:pt x="44" y="9"/>
                    </a:lnTo>
                    <a:lnTo>
                      <a:pt x="43" y="7"/>
                    </a:lnTo>
                    <a:lnTo>
                      <a:pt x="40" y="3"/>
                    </a:lnTo>
                    <a:lnTo>
                      <a:pt x="39" y="0"/>
                    </a:lnTo>
                    <a:lnTo>
                      <a:pt x="36" y="0"/>
                    </a:lnTo>
                    <a:lnTo>
                      <a:pt x="35" y="1"/>
                    </a:lnTo>
                    <a:lnTo>
                      <a:pt x="32" y="4"/>
                    </a:lnTo>
                    <a:lnTo>
                      <a:pt x="30" y="5"/>
                    </a:lnTo>
                    <a:lnTo>
                      <a:pt x="27" y="8"/>
                    </a:lnTo>
                    <a:lnTo>
                      <a:pt x="27" y="12"/>
                    </a:lnTo>
                    <a:lnTo>
                      <a:pt x="28" y="17"/>
                    </a:lnTo>
                    <a:lnTo>
                      <a:pt x="34" y="27"/>
                    </a:lnTo>
                    <a:lnTo>
                      <a:pt x="36" y="32"/>
                    </a:lnTo>
                    <a:lnTo>
                      <a:pt x="36" y="38"/>
                    </a:lnTo>
                    <a:lnTo>
                      <a:pt x="35" y="43"/>
                    </a:lnTo>
                    <a:lnTo>
                      <a:pt x="31" y="47"/>
                    </a:lnTo>
                    <a:lnTo>
                      <a:pt x="26" y="49"/>
                    </a:lnTo>
                    <a:lnTo>
                      <a:pt x="18" y="52"/>
                    </a:lnTo>
                    <a:lnTo>
                      <a:pt x="9" y="54"/>
                    </a:lnTo>
                    <a:lnTo>
                      <a:pt x="4" y="57"/>
                    </a:lnTo>
                    <a:lnTo>
                      <a:pt x="1" y="61"/>
                    </a:lnTo>
                    <a:lnTo>
                      <a:pt x="0" y="66"/>
                    </a:lnTo>
                    <a:lnTo>
                      <a:pt x="2" y="65"/>
                    </a:lnTo>
                    <a:lnTo>
                      <a:pt x="8" y="65"/>
                    </a:lnTo>
                    <a:lnTo>
                      <a:pt x="9" y="65"/>
                    </a:lnTo>
                    <a:lnTo>
                      <a:pt x="10" y="65"/>
                    </a:lnTo>
                    <a:lnTo>
                      <a:pt x="13" y="65"/>
                    </a:lnTo>
                    <a:lnTo>
                      <a:pt x="14" y="62"/>
                    </a:lnTo>
                    <a:lnTo>
                      <a:pt x="17" y="60"/>
                    </a:lnTo>
                    <a:lnTo>
                      <a:pt x="19" y="58"/>
                    </a:lnTo>
                    <a:lnTo>
                      <a:pt x="22" y="57"/>
                    </a:lnTo>
                    <a:lnTo>
                      <a:pt x="24" y="56"/>
                    </a:lnTo>
                    <a:lnTo>
                      <a:pt x="26" y="56"/>
                    </a:lnTo>
                    <a:lnTo>
                      <a:pt x="24" y="58"/>
                    </a:lnTo>
                    <a:lnTo>
                      <a:pt x="23" y="62"/>
                    </a:lnTo>
                    <a:lnTo>
                      <a:pt x="22" y="65"/>
                    </a:lnTo>
                    <a:lnTo>
                      <a:pt x="22" y="67"/>
                    </a:lnTo>
                    <a:lnTo>
                      <a:pt x="23" y="7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1" name="Freeform 349"/>
              <p:cNvSpPr>
                <a:spLocks/>
              </p:cNvSpPr>
              <p:nvPr userDrawn="1"/>
            </p:nvSpPr>
            <p:spPr bwMode="auto">
              <a:xfrm>
                <a:off x="273" y="205"/>
                <a:ext cx="18"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 h="70">
                    <a:moveTo>
                      <a:pt x="23" y="70"/>
                    </a:moveTo>
                    <a:lnTo>
                      <a:pt x="23" y="70"/>
                    </a:lnTo>
                    <a:lnTo>
                      <a:pt x="24" y="67"/>
                    </a:lnTo>
                    <a:lnTo>
                      <a:pt x="27" y="66"/>
                    </a:lnTo>
                    <a:lnTo>
                      <a:pt x="32" y="60"/>
                    </a:lnTo>
                    <a:lnTo>
                      <a:pt x="34" y="56"/>
                    </a:lnTo>
                    <a:lnTo>
                      <a:pt x="34" y="54"/>
                    </a:lnTo>
                    <a:lnTo>
                      <a:pt x="34" y="52"/>
                    </a:lnTo>
                    <a:lnTo>
                      <a:pt x="35" y="51"/>
                    </a:lnTo>
                    <a:lnTo>
                      <a:pt x="36" y="49"/>
                    </a:lnTo>
                    <a:lnTo>
                      <a:pt x="37" y="52"/>
                    </a:lnTo>
                    <a:lnTo>
                      <a:pt x="39" y="53"/>
                    </a:lnTo>
                    <a:lnTo>
                      <a:pt x="41" y="52"/>
                    </a:lnTo>
                    <a:lnTo>
                      <a:pt x="43" y="48"/>
                    </a:lnTo>
                    <a:lnTo>
                      <a:pt x="44" y="45"/>
                    </a:lnTo>
                    <a:lnTo>
                      <a:pt x="44" y="43"/>
                    </a:lnTo>
                    <a:lnTo>
                      <a:pt x="43" y="40"/>
                    </a:lnTo>
                    <a:lnTo>
                      <a:pt x="43" y="38"/>
                    </a:lnTo>
                    <a:lnTo>
                      <a:pt x="43" y="36"/>
                    </a:lnTo>
                    <a:lnTo>
                      <a:pt x="44" y="36"/>
                    </a:lnTo>
                    <a:lnTo>
                      <a:pt x="45" y="36"/>
                    </a:lnTo>
                    <a:lnTo>
                      <a:pt x="47" y="38"/>
                    </a:lnTo>
                    <a:lnTo>
                      <a:pt x="47" y="39"/>
                    </a:lnTo>
                    <a:lnTo>
                      <a:pt x="49" y="38"/>
                    </a:lnTo>
                    <a:lnTo>
                      <a:pt x="50" y="35"/>
                    </a:lnTo>
                    <a:lnTo>
                      <a:pt x="52" y="32"/>
                    </a:lnTo>
                    <a:lnTo>
                      <a:pt x="49" y="31"/>
                    </a:lnTo>
                    <a:lnTo>
                      <a:pt x="48" y="30"/>
                    </a:lnTo>
                    <a:lnTo>
                      <a:pt x="45" y="29"/>
                    </a:lnTo>
                    <a:lnTo>
                      <a:pt x="44" y="26"/>
                    </a:lnTo>
                    <a:lnTo>
                      <a:pt x="43" y="20"/>
                    </a:lnTo>
                    <a:lnTo>
                      <a:pt x="43" y="18"/>
                    </a:lnTo>
                    <a:lnTo>
                      <a:pt x="44" y="14"/>
                    </a:lnTo>
                    <a:lnTo>
                      <a:pt x="44" y="12"/>
                    </a:lnTo>
                    <a:lnTo>
                      <a:pt x="44" y="9"/>
                    </a:lnTo>
                    <a:lnTo>
                      <a:pt x="43" y="7"/>
                    </a:lnTo>
                    <a:lnTo>
                      <a:pt x="40" y="3"/>
                    </a:lnTo>
                    <a:lnTo>
                      <a:pt x="39" y="0"/>
                    </a:lnTo>
                    <a:lnTo>
                      <a:pt x="36" y="0"/>
                    </a:lnTo>
                    <a:lnTo>
                      <a:pt x="35" y="1"/>
                    </a:lnTo>
                    <a:lnTo>
                      <a:pt x="32" y="4"/>
                    </a:lnTo>
                    <a:lnTo>
                      <a:pt x="30" y="5"/>
                    </a:lnTo>
                    <a:lnTo>
                      <a:pt x="27" y="8"/>
                    </a:lnTo>
                    <a:lnTo>
                      <a:pt x="27" y="12"/>
                    </a:lnTo>
                    <a:lnTo>
                      <a:pt x="28" y="17"/>
                    </a:lnTo>
                    <a:lnTo>
                      <a:pt x="34" y="27"/>
                    </a:lnTo>
                    <a:lnTo>
                      <a:pt x="36" y="32"/>
                    </a:lnTo>
                    <a:lnTo>
                      <a:pt x="36" y="38"/>
                    </a:lnTo>
                    <a:lnTo>
                      <a:pt x="35" y="43"/>
                    </a:lnTo>
                    <a:lnTo>
                      <a:pt x="31" y="47"/>
                    </a:lnTo>
                    <a:lnTo>
                      <a:pt x="26" y="49"/>
                    </a:lnTo>
                    <a:lnTo>
                      <a:pt x="18" y="52"/>
                    </a:lnTo>
                    <a:lnTo>
                      <a:pt x="9" y="54"/>
                    </a:lnTo>
                    <a:lnTo>
                      <a:pt x="4" y="57"/>
                    </a:lnTo>
                    <a:lnTo>
                      <a:pt x="1" y="61"/>
                    </a:lnTo>
                    <a:lnTo>
                      <a:pt x="0" y="66"/>
                    </a:lnTo>
                    <a:lnTo>
                      <a:pt x="2" y="65"/>
                    </a:lnTo>
                    <a:lnTo>
                      <a:pt x="8" y="65"/>
                    </a:lnTo>
                    <a:lnTo>
                      <a:pt x="9" y="65"/>
                    </a:lnTo>
                    <a:lnTo>
                      <a:pt x="10" y="65"/>
                    </a:lnTo>
                    <a:lnTo>
                      <a:pt x="13" y="65"/>
                    </a:lnTo>
                    <a:lnTo>
                      <a:pt x="14" y="62"/>
                    </a:lnTo>
                    <a:lnTo>
                      <a:pt x="17" y="60"/>
                    </a:lnTo>
                    <a:lnTo>
                      <a:pt x="19" y="58"/>
                    </a:lnTo>
                    <a:lnTo>
                      <a:pt x="22" y="57"/>
                    </a:lnTo>
                    <a:lnTo>
                      <a:pt x="24" y="56"/>
                    </a:lnTo>
                    <a:lnTo>
                      <a:pt x="26" y="56"/>
                    </a:lnTo>
                    <a:lnTo>
                      <a:pt x="24" y="58"/>
                    </a:lnTo>
                    <a:lnTo>
                      <a:pt x="23" y="62"/>
                    </a:lnTo>
                    <a:lnTo>
                      <a:pt x="22" y="65"/>
                    </a:lnTo>
                    <a:lnTo>
                      <a:pt x="22" y="67"/>
                    </a:lnTo>
                    <a:lnTo>
                      <a:pt x="23"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2" name="Freeform 350"/>
              <p:cNvSpPr>
                <a:spLocks/>
              </p:cNvSpPr>
              <p:nvPr userDrawn="1"/>
            </p:nvSpPr>
            <p:spPr bwMode="auto">
              <a:xfrm>
                <a:off x="274" y="219"/>
                <a:ext cx="5"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w 16"/>
                  <a:gd name="T39" fmla="*/ 0 h 9"/>
                  <a:gd name="T40" fmla="*/ 0 w 16"/>
                  <a:gd name="T41" fmla="*/ 0 h 9"/>
                  <a:gd name="T42" fmla="*/ 0 w 16"/>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9">
                    <a:moveTo>
                      <a:pt x="0" y="2"/>
                    </a:moveTo>
                    <a:lnTo>
                      <a:pt x="0" y="2"/>
                    </a:lnTo>
                    <a:lnTo>
                      <a:pt x="6" y="6"/>
                    </a:lnTo>
                    <a:lnTo>
                      <a:pt x="7" y="9"/>
                    </a:lnTo>
                    <a:lnTo>
                      <a:pt x="8" y="9"/>
                    </a:lnTo>
                    <a:lnTo>
                      <a:pt x="11" y="9"/>
                    </a:lnTo>
                    <a:lnTo>
                      <a:pt x="13" y="7"/>
                    </a:lnTo>
                    <a:lnTo>
                      <a:pt x="16" y="7"/>
                    </a:lnTo>
                    <a:lnTo>
                      <a:pt x="16" y="6"/>
                    </a:lnTo>
                    <a:lnTo>
                      <a:pt x="16" y="5"/>
                    </a:lnTo>
                    <a:lnTo>
                      <a:pt x="13" y="3"/>
                    </a:lnTo>
                    <a:lnTo>
                      <a:pt x="12" y="1"/>
                    </a:lnTo>
                    <a:lnTo>
                      <a:pt x="10" y="0"/>
                    </a:lnTo>
                    <a:lnTo>
                      <a:pt x="7" y="0"/>
                    </a:lnTo>
                    <a:lnTo>
                      <a:pt x="3" y="0"/>
                    </a:lnTo>
                    <a:lnTo>
                      <a:pt x="0" y="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3" name="Freeform 351"/>
              <p:cNvSpPr>
                <a:spLocks/>
              </p:cNvSpPr>
              <p:nvPr userDrawn="1"/>
            </p:nvSpPr>
            <p:spPr bwMode="auto">
              <a:xfrm>
                <a:off x="274" y="219"/>
                <a:ext cx="5"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w 16"/>
                  <a:gd name="T39" fmla="*/ 0 h 9"/>
                  <a:gd name="T40" fmla="*/ 0 w 16"/>
                  <a:gd name="T41" fmla="*/ 0 h 9"/>
                  <a:gd name="T42" fmla="*/ 0 w 16"/>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9">
                    <a:moveTo>
                      <a:pt x="0" y="2"/>
                    </a:moveTo>
                    <a:lnTo>
                      <a:pt x="0" y="2"/>
                    </a:lnTo>
                    <a:lnTo>
                      <a:pt x="6" y="6"/>
                    </a:lnTo>
                    <a:lnTo>
                      <a:pt x="7" y="9"/>
                    </a:lnTo>
                    <a:lnTo>
                      <a:pt x="8" y="9"/>
                    </a:lnTo>
                    <a:lnTo>
                      <a:pt x="11" y="9"/>
                    </a:lnTo>
                    <a:lnTo>
                      <a:pt x="13" y="7"/>
                    </a:lnTo>
                    <a:lnTo>
                      <a:pt x="16" y="7"/>
                    </a:lnTo>
                    <a:lnTo>
                      <a:pt x="16" y="6"/>
                    </a:lnTo>
                    <a:lnTo>
                      <a:pt x="16" y="5"/>
                    </a:lnTo>
                    <a:lnTo>
                      <a:pt x="13" y="3"/>
                    </a:lnTo>
                    <a:lnTo>
                      <a:pt x="12" y="1"/>
                    </a:lnTo>
                    <a:lnTo>
                      <a:pt x="10" y="0"/>
                    </a:lnTo>
                    <a:lnTo>
                      <a:pt x="7" y="0"/>
                    </a:lnTo>
                    <a:lnTo>
                      <a:pt x="3"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4" name="Freeform 352"/>
              <p:cNvSpPr>
                <a:spLocks/>
              </p:cNvSpPr>
              <p:nvPr userDrawn="1"/>
            </p:nvSpPr>
            <p:spPr bwMode="auto">
              <a:xfrm>
                <a:off x="292"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w 13"/>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 h="9">
                    <a:moveTo>
                      <a:pt x="0" y="9"/>
                    </a:moveTo>
                    <a:lnTo>
                      <a:pt x="1" y="9"/>
                    </a:lnTo>
                    <a:lnTo>
                      <a:pt x="4" y="8"/>
                    </a:lnTo>
                    <a:lnTo>
                      <a:pt x="5" y="9"/>
                    </a:lnTo>
                    <a:lnTo>
                      <a:pt x="9" y="8"/>
                    </a:lnTo>
                    <a:lnTo>
                      <a:pt x="12" y="4"/>
                    </a:lnTo>
                    <a:lnTo>
                      <a:pt x="13" y="1"/>
                    </a:lnTo>
                    <a:lnTo>
                      <a:pt x="12" y="0"/>
                    </a:lnTo>
                    <a:lnTo>
                      <a:pt x="10" y="0"/>
                    </a:lnTo>
                    <a:lnTo>
                      <a:pt x="6" y="0"/>
                    </a:lnTo>
                    <a:lnTo>
                      <a:pt x="4" y="3"/>
                    </a:lnTo>
                    <a:lnTo>
                      <a:pt x="2" y="5"/>
                    </a:lnTo>
                    <a:lnTo>
                      <a:pt x="0" y="9"/>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5" name="Freeform 353"/>
              <p:cNvSpPr>
                <a:spLocks/>
              </p:cNvSpPr>
              <p:nvPr userDrawn="1"/>
            </p:nvSpPr>
            <p:spPr bwMode="auto">
              <a:xfrm>
                <a:off x="292"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w 13"/>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 h="9">
                    <a:moveTo>
                      <a:pt x="0" y="9"/>
                    </a:moveTo>
                    <a:lnTo>
                      <a:pt x="1" y="9"/>
                    </a:lnTo>
                    <a:lnTo>
                      <a:pt x="4" y="8"/>
                    </a:lnTo>
                    <a:lnTo>
                      <a:pt x="5" y="9"/>
                    </a:lnTo>
                    <a:lnTo>
                      <a:pt x="9" y="8"/>
                    </a:lnTo>
                    <a:lnTo>
                      <a:pt x="12" y="4"/>
                    </a:lnTo>
                    <a:lnTo>
                      <a:pt x="13" y="1"/>
                    </a:lnTo>
                    <a:lnTo>
                      <a:pt x="12" y="0"/>
                    </a:lnTo>
                    <a:lnTo>
                      <a:pt x="10" y="0"/>
                    </a:lnTo>
                    <a:lnTo>
                      <a:pt x="6" y="0"/>
                    </a:lnTo>
                    <a:lnTo>
                      <a:pt x="4" y="3"/>
                    </a:lnTo>
                    <a:lnTo>
                      <a:pt x="2" y="5"/>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6" name="Freeform 354"/>
              <p:cNvSpPr>
                <a:spLocks/>
              </p:cNvSpPr>
              <p:nvPr userDrawn="1"/>
            </p:nvSpPr>
            <p:spPr bwMode="auto">
              <a:xfrm>
                <a:off x="156" y="278"/>
                <a:ext cx="43" cy="64"/>
              </a:xfrm>
              <a:custGeom>
                <a:avLst/>
                <a:gdLst>
                  <a:gd name="T0" fmla="*/ 0 w 129"/>
                  <a:gd name="T1" fmla="*/ 0 h 193"/>
                  <a:gd name="T2" fmla="*/ 0 w 129"/>
                  <a:gd name="T3" fmla="*/ 0 h 193"/>
                  <a:gd name="T4" fmla="*/ 0 w 129"/>
                  <a:gd name="T5" fmla="*/ 0 h 193"/>
                  <a:gd name="T6" fmla="*/ 0 w 129"/>
                  <a:gd name="T7" fmla="*/ 0 h 193"/>
                  <a:gd name="T8" fmla="*/ 0 w 129"/>
                  <a:gd name="T9" fmla="*/ 0 h 193"/>
                  <a:gd name="T10" fmla="*/ 0 w 129"/>
                  <a:gd name="T11" fmla="*/ 0 h 193"/>
                  <a:gd name="T12" fmla="*/ 0 w 129"/>
                  <a:gd name="T13" fmla="*/ 0 h 193"/>
                  <a:gd name="T14" fmla="*/ 0 w 129"/>
                  <a:gd name="T15" fmla="*/ 0 h 193"/>
                  <a:gd name="T16" fmla="*/ 0 w 129"/>
                  <a:gd name="T17" fmla="*/ 0 h 193"/>
                  <a:gd name="T18" fmla="*/ 0 w 129"/>
                  <a:gd name="T19" fmla="*/ 0 h 193"/>
                  <a:gd name="T20" fmla="*/ 0 w 129"/>
                  <a:gd name="T21" fmla="*/ 0 h 193"/>
                  <a:gd name="T22" fmla="*/ 0 w 129"/>
                  <a:gd name="T23" fmla="*/ 0 h 193"/>
                  <a:gd name="T24" fmla="*/ 0 w 129"/>
                  <a:gd name="T25" fmla="*/ 0 h 193"/>
                  <a:gd name="T26" fmla="*/ 0 w 129"/>
                  <a:gd name="T27" fmla="*/ 0 h 193"/>
                  <a:gd name="T28" fmla="*/ 0 w 129"/>
                  <a:gd name="T29" fmla="*/ 0 h 193"/>
                  <a:gd name="T30" fmla="*/ 0 w 129"/>
                  <a:gd name="T31" fmla="*/ 0 h 193"/>
                  <a:gd name="T32" fmla="*/ 0 w 129"/>
                  <a:gd name="T33" fmla="*/ 0 h 193"/>
                  <a:gd name="T34" fmla="*/ 0 w 129"/>
                  <a:gd name="T35" fmla="*/ 0 h 193"/>
                  <a:gd name="T36" fmla="*/ 0 w 129"/>
                  <a:gd name="T37" fmla="*/ 0 h 193"/>
                  <a:gd name="T38" fmla="*/ 0 w 129"/>
                  <a:gd name="T39" fmla="*/ 0 h 193"/>
                  <a:gd name="T40" fmla="*/ 0 w 129"/>
                  <a:gd name="T41" fmla="*/ 0 h 193"/>
                  <a:gd name="T42" fmla="*/ 0 w 129"/>
                  <a:gd name="T43" fmla="*/ 0 h 193"/>
                  <a:gd name="T44" fmla="*/ 0 w 129"/>
                  <a:gd name="T45" fmla="*/ 0 h 193"/>
                  <a:gd name="T46" fmla="*/ 0 w 129"/>
                  <a:gd name="T47" fmla="*/ 0 h 193"/>
                  <a:gd name="T48" fmla="*/ 0 w 129"/>
                  <a:gd name="T49" fmla="*/ 0 h 193"/>
                  <a:gd name="T50" fmla="*/ 0 w 129"/>
                  <a:gd name="T51" fmla="*/ 0 h 193"/>
                  <a:gd name="T52" fmla="*/ 0 w 129"/>
                  <a:gd name="T53" fmla="*/ 0 h 193"/>
                  <a:gd name="T54" fmla="*/ 0 w 129"/>
                  <a:gd name="T55" fmla="*/ 0 h 193"/>
                  <a:gd name="T56" fmla="*/ 0 w 129"/>
                  <a:gd name="T57" fmla="*/ 0 h 193"/>
                  <a:gd name="T58" fmla="*/ 0 w 129"/>
                  <a:gd name="T59" fmla="*/ 0 h 193"/>
                  <a:gd name="T60" fmla="*/ 0 w 129"/>
                  <a:gd name="T61" fmla="*/ 0 h 193"/>
                  <a:gd name="T62" fmla="*/ 0 w 129"/>
                  <a:gd name="T63" fmla="*/ 0 h 193"/>
                  <a:gd name="T64" fmla="*/ 0 w 129"/>
                  <a:gd name="T65" fmla="*/ 0 h 193"/>
                  <a:gd name="T66" fmla="*/ 0 w 129"/>
                  <a:gd name="T67" fmla="*/ 0 h 193"/>
                  <a:gd name="T68" fmla="*/ 0 w 129"/>
                  <a:gd name="T69" fmla="*/ 0 h 193"/>
                  <a:gd name="T70" fmla="*/ 0 w 129"/>
                  <a:gd name="T71" fmla="*/ 0 h 193"/>
                  <a:gd name="T72" fmla="*/ 0 w 129"/>
                  <a:gd name="T73" fmla="*/ 0 h 193"/>
                  <a:gd name="T74" fmla="*/ 0 w 129"/>
                  <a:gd name="T75" fmla="*/ 0 h 193"/>
                  <a:gd name="T76" fmla="*/ 0 w 129"/>
                  <a:gd name="T77" fmla="*/ 0 h 193"/>
                  <a:gd name="T78" fmla="*/ 0 w 129"/>
                  <a:gd name="T79" fmla="*/ 0 h 193"/>
                  <a:gd name="T80" fmla="*/ 0 w 129"/>
                  <a:gd name="T81" fmla="*/ 0 h 193"/>
                  <a:gd name="T82" fmla="*/ 0 w 129"/>
                  <a:gd name="T83" fmla="*/ 0 h 193"/>
                  <a:gd name="T84" fmla="*/ 0 w 129"/>
                  <a:gd name="T85" fmla="*/ 0 h 193"/>
                  <a:gd name="T86" fmla="*/ 0 w 129"/>
                  <a:gd name="T87" fmla="*/ 0 h 193"/>
                  <a:gd name="T88" fmla="*/ 0 w 129"/>
                  <a:gd name="T89" fmla="*/ 0 h 193"/>
                  <a:gd name="T90" fmla="*/ 0 w 129"/>
                  <a:gd name="T91" fmla="*/ 0 h 193"/>
                  <a:gd name="T92" fmla="*/ 0 w 129"/>
                  <a:gd name="T93" fmla="*/ 0 h 193"/>
                  <a:gd name="T94" fmla="*/ 0 w 129"/>
                  <a:gd name="T95" fmla="*/ 0 h 193"/>
                  <a:gd name="T96" fmla="*/ 0 w 129"/>
                  <a:gd name="T97" fmla="*/ 0 h 193"/>
                  <a:gd name="T98" fmla="*/ 0 w 129"/>
                  <a:gd name="T99" fmla="*/ 0 h 193"/>
                  <a:gd name="T100" fmla="*/ 0 w 129"/>
                  <a:gd name="T101" fmla="*/ 0 h 193"/>
                  <a:gd name="T102" fmla="*/ 0 w 129"/>
                  <a:gd name="T103" fmla="*/ 0 h 193"/>
                  <a:gd name="T104" fmla="*/ 0 w 129"/>
                  <a:gd name="T105" fmla="*/ 0 h 193"/>
                  <a:gd name="T106" fmla="*/ 0 w 129"/>
                  <a:gd name="T107" fmla="*/ 0 h 193"/>
                  <a:gd name="T108" fmla="*/ 0 w 129"/>
                  <a:gd name="T109" fmla="*/ 0 h 193"/>
                  <a:gd name="T110" fmla="*/ 0 w 129"/>
                  <a:gd name="T111" fmla="*/ 0 h 193"/>
                  <a:gd name="T112" fmla="*/ 0 w 129"/>
                  <a:gd name="T113" fmla="*/ 0 h 193"/>
                  <a:gd name="T114" fmla="*/ 0 w 129"/>
                  <a:gd name="T115" fmla="*/ 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9" h="193">
                    <a:moveTo>
                      <a:pt x="108" y="193"/>
                    </a:moveTo>
                    <a:lnTo>
                      <a:pt x="109" y="192"/>
                    </a:lnTo>
                    <a:lnTo>
                      <a:pt x="110" y="189"/>
                    </a:lnTo>
                    <a:lnTo>
                      <a:pt x="113" y="185"/>
                    </a:lnTo>
                    <a:lnTo>
                      <a:pt x="114" y="180"/>
                    </a:lnTo>
                    <a:lnTo>
                      <a:pt x="113" y="175"/>
                    </a:lnTo>
                    <a:lnTo>
                      <a:pt x="113" y="171"/>
                    </a:lnTo>
                    <a:lnTo>
                      <a:pt x="113" y="170"/>
                    </a:lnTo>
                    <a:lnTo>
                      <a:pt x="114" y="170"/>
                    </a:lnTo>
                    <a:lnTo>
                      <a:pt x="116" y="171"/>
                    </a:lnTo>
                    <a:lnTo>
                      <a:pt x="118" y="174"/>
                    </a:lnTo>
                    <a:lnTo>
                      <a:pt x="119" y="175"/>
                    </a:lnTo>
                    <a:lnTo>
                      <a:pt x="122" y="176"/>
                    </a:lnTo>
                    <a:lnTo>
                      <a:pt x="122" y="174"/>
                    </a:lnTo>
                    <a:lnTo>
                      <a:pt x="122" y="171"/>
                    </a:lnTo>
                    <a:lnTo>
                      <a:pt x="121" y="165"/>
                    </a:lnTo>
                    <a:lnTo>
                      <a:pt x="118" y="159"/>
                    </a:lnTo>
                    <a:lnTo>
                      <a:pt x="117" y="155"/>
                    </a:lnTo>
                    <a:lnTo>
                      <a:pt x="118" y="154"/>
                    </a:lnTo>
                    <a:lnTo>
                      <a:pt x="118" y="155"/>
                    </a:lnTo>
                    <a:lnTo>
                      <a:pt x="121" y="157"/>
                    </a:lnTo>
                    <a:lnTo>
                      <a:pt x="122" y="155"/>
                    </a:lnTo>
                    <a:lnTo>
                      <a:pt x="123" y="153"/>
                    </a:lnTo>
                    <a:lnTo>
                      <a:pt x="122" y="148"/>
                    </a:lnTo>
                    <a:lnTo>
                      <a:pt x="119" y="143"/>
                    </a:lnTo>
                    <a:lnTo>
                      <a:pt x="117" y="140"/>
                    </a:lnTo>
                    <a:lnTo>
                      <a:pt x="117" y="139"/>
                    </a:lnTo>
                    <a:lnTo>
                      <a:pt x="118" y="139"/>
                    </a:lnTo>
                    <a:lnTo>
                      <a:pt x="121" y="139"/>
                    </a:lnTo>
                    <a:lnTo>
                      <a:pt x="122" y="140"/>
                    </a:lnTo>
                    <a:lnTo>
                      <a:pt x="122" y="139"/>
                    </a:lnTo>
                    <a:lnTo>
                      <a:pt x="123" y="137"/>
                    </a:lnTo>
                    <a:lnTo>
                      <a:pt x="123" y="132"/>
                    </a:lnTo>
                    <a:lnTo>
                      <a:pt x="123" y="131"/>
                    </a:lnTo>
                    <a:lnTo>
                      <a:pt x="123" y="127"/>
                    </a:lnTo>
                    <a:lnTo>
                      <a:pt x="123" y="124"/>
                    </a:lnTo>
                    <a:lnTo>
                      <a:pt x="121" y="123"/>
                    </a:lnTo>
                    <a:lnTo>
                      <a:pt x="119" y="123"/>
                    </a:lnTo>
                    <a:lnTo>
                      <a:pt x="114" y="122"/>
                    </a:lnTo>
                    <a:lnTo>
                      <a:pt x="110" y="119"/>
                    </a:lnTo>
                    <a:lnTo>
                      <a:pt x="108" y="113"/>
                    </a:lnTo>
                    <a:lnTo>
                      <a:pt x="105" y="104"/>
                    </a:lnTo>
                    <a:lnTo>
                      <a:pt x="104" y="97"/>
                    </a:lnTo>
                    <a:lnTo>
                      <a:pt x="101" y="91"/>
                    </a:lnTo>
                    <a:lnTo>
                      <a:pt x="99" y="87"/>
                    </a:lnTo>
                    <a:lnTo>
                      <a:pt x="96" y="84"/>
                    </a:lnTo>
                    <a:lnTo>
                      <a:pt x="92" y="83"/>
                    </a:lnTo>
                    <a:lnTo>
                      <a:pt x="94" y="82"/>
                    </a:lnTo>
                    <a:lnTo>
                      <a:pt x="96" y="82"/>
                    </a:lnTo>
                    <a:lnTo>
                      <a:pt x="107" y="86"/>
                    </a:lnTo>
                    <a:lnTo>
                      <a:pt x="114" y="87"/>
                    </a:lnTo>
                    <a:lnTo>
                      <a:pt x="119" y="86"/>
                    </a:lnTo>
                    <a:lnTo>
                      <a:pt x="125" y="83"/>
                    </a:lnTo>
                    <a:lnTo>
                      <a:pt x="127" y="78"/>
                    </a:lnTo>
                    <a:lnTo>
                      <a:pt x="129" y="73"/>
                    </a:lnTo>
                    <a:lnTo>
                      <a:pt x="129" y="69"/>
                    </a:lnTo>
                    <a:lnTo>
                      <a:pt x="127" y="63"/>
                    </a:lnTo>
                    <a:lnTo>
                      <a:pt x="125" y="60"/>
                    </a:lnTo>
                    <a:lnTo>
                      <a:pt x="121" y="56"/>
                    </a:lnTo>
                    <a:lnTo>
                      <a:pt x="117" y="53"/>
                    </a:lnTo>
                    <a:lnTo>
                      <a:pt x="116" y="54"/>
                    </a:lnTo>
                    <a:lnTo>
                      <a:pt x="116" y="56"/>
                    </a:lnTo>
                    <a:lnTo>
                      <a:pt x="117" y="58"/>
                    </a:lnTo>
                    <a:lnTo>
                      <a:pt x="116" y="60"/>
                    </a:lnTo>
                    <a:lnTo>
                      <a:pt x="114" y="58"/>
                    </a:lnTo>
                    <a:lnTo>
                      <a:pt x="112" y="54"/>
                    </a:lnTo>
                    <a:lnTo>
                      <a:pt x="109" y="52"/>
                    </a:lnTo>
                    <a:lnTo>
                      <a:pt x="107" y="49"/>
                    </a:lnTo>
                    <a:lnTo>
                      <a:pt x="103" y="48"/>
                    </a:lnTo>
                    <a:lnTo>
                      <a:pt x="100" y="48"/>
                    </a:lnTo>
                    <a:lnTo>
                      <a:pt x="99" y="48"/>
                    </a:lnTo>
                    <a:lnTo>
                      <a:pt x="97" y="49"/>
                    </a:lnTo>
                    <a:lnTo>
                      <a:pt x="99" y="51"/>
                    </a:lnTo>
                    <a:lnTo>
                      <a:pt x="100" y="53"/>
                    </a:lnTo>
                    <a:lnTo>
                      <a:pt x="100" y="54"/>
                    </a:lnTo>
                    <a:lnTo>
                      <a:pt x="100" y="56"/>
                    </a:lnTo>
                    <a:lnTo>
                      <a:pt x="99" y="56"/>
                    </a:lnTo>
                    <a:lnTo>
                      <a:pt x="97" y="54"/>
                    </a:lnTo>
                    <a:lnTo>
                      <a:pt x="95" y="51"/>
                    </a:lnTo>
                    <a:lnTo>
                      <a:pt x="88" y="45"/>
                    </a:lnTo>
                    <a:lnTo>
                      <a:pt x="84" y="44"/>
                    </a:lnTo>
                    <a:lnTo>
                      <a:pt x="82" y="44"/>
                    </a:lnTo>
                    <a:lnTo>
                      <a:pt x="81" y="44"/>
                    </a:lnTo>
                    <a:lnTo>
                      <a:pt x="81" y="45"/>
                    </a:lnTo>
                    <a:lnTo>
                      <a:pt x="82" y="47"/>
                    </a:lnTo>
                    <a:lnTo>
                      <a:pt x="83" y="49"/>
                    </a:lnTo>
                    <a:lnTo>
                      <a:pt x="82" y="51"/>
                    </a:lnTo>
                    <a:lnTo>
                      <a:pt x="79" y="49"/>
                    </a:lnTo>
                    <a:lnTo>
                      <a:pt x="75" y="45"/>
                    </a:lnTo>
                    <a:lnTo>
                      <a:pt x="72" y="41"/>
                    </a:lnTo>
                    <a:lnTo>
                      <a:pt x="68" y="38"/>
                    </a:lnTo>
                    <a:lnTo>
                      <a:pt x="66" y="34"/>
                    </a:lnTo>
                    <a:lnTo>
                      <a:pt x="66" y="30"/>
                    </a:lnTo>
                    <a:lnTo>
                      <a:pt x="66" y="26"/>
                    </a:lnTo>
                    <a:lnTo>
                      <a:pt x="69" y="22"/>
                    </a:lnTo>
                    <a:lnTo>
                      <a:pt x="73" y="19"/>
                    </a:lnTo>
                    <a:lnTo>
                      <a:pt x="77" y="18"/>
                    </a:lnTo>
                    <a:lnTo>
                      <a:pt x="82" y="19"/>
                    </a:lnTo>
                    <a:lnTo>
                      <a:pt x="88" y="22"/>
                    </a:lnTo>
                    <a:lnTo>
                      <a:pt x="96" y="29"/>
                    </a:lnTo>
                    <a:lnTo>
                      <a:pt x="103" y="32"/>
                    </a:lnTo>
                    <a:lnTo>
                      <a:pt x="110" y="34"/>
                    </a:lnTo>
                    <a:lnTo>
                      <a:pt x="113" y="32"/>
                    </a:lnTo>
                    <a:lnTo>
                      <a:pt x="114" y="31"/>
                    </a:lnTo>
                    <a:lnTo>
                      <a:pt x="113" y="31"/>
                    </a:lnTo>
                    <a:lnTo>
                      <a:pt x="105" y="27"/>
                    </a:lnTo>
                    <a:lnTo>
                      <a:pt x="96" y="21"/>
                    </a:lnTo>
                    <a:lnTo>
                      <a:pt x="90" y="17"/>
                    </a:lnTo>
                    <a:lnTo>
                      <a:pt x="84" y="13"/>
                    </a:lnTo>
                    <a:lnTo>
                      <a:pt x="86" y="13"/>
                    </a:lnTo>
                    <a:lnTo>
                      <a:pt x="87" y="13"/>
                    </a:lnTo>
                    <a:lnTo>
                      <a:pt x="91" y="16"/>
                    </a:lnTo>
                    <a:lnTo>
                      <a:pt x="99" y="19"/>
                    </a:lnTo>
                    <a:lnTo>
                      <a:pt x="109" y="26"/>
                    </a:lnTo>
                    <a:lnTo>
                      <a:pt x="114" y="27"/>
                    </a:lnTo>
                    <a:lnTo>
                      <a:pt x="118" y="27"/>
                    </a:lnTo>
                    <a:lnTo>
                      <a:pt x="121" y="27"/>
                    </a:lnTo>
                    <a:lnTo>
                      <a:pt x="125" y="25"/>
                    </a:lnTo>
                    <a:lnTo>
                      <a:pt x="126" y="22"/>
                    </a:lnTo>
                    <a:lnTo>
                      <a:pt x="127" y="18"/>
                    </a:lnTo>
                    <a:lnTo>
                      <a:pt x="126" y="16"/>
                    </a:lnTo>
                    <a:lnTo>
                      <a:pt x="125" y="14"/>
                    </a:lnTo>
                    <a:lnTo>
                      <a:pt x="125" y="13"/>
                    </a:lnTo>
                    <a:lnTo>
                      <a:pt x="123" y="14"/>
                    </a:lnTo>
                    <a:lnTo>
                      <a:pt x="123" y="18"/>
                    </a:lnTo>
                    <a:lnTo>
                      <a:pt x="122" y="18"/>
                    </a:lnTo>
                    <a:lnTo>
                      <a:pt x="121" y="21"/>
                    </a:lnTo>
                    <a:lnTo>
                      <a:pt x="119" y="21"/>
                    </a:lnTo>
                    <a:lnTo>
                      <a:pt x="118" y="22"/>
                    </a:lnTo>
                    <a:lnTo>
                      <a:pt x="113" y="21"/>
                    </a:lnTo>
                    <a:lnTo>
                      <a:pt x="105" y="16"/>
                    </a:lnTo>
                    <a:lnTo>
                      <a:pt x="94" y="9"/>
                    </a:lnTo>
                    <a:lnTo>
                      <a:pt x="88" y="8"/>
                    </a:lnTo>
                    <a:lnTo>
                      <a:pt x="83" y="8"/>
                    </a:lnTo>
                    <a:lnTo>
                      <a:pt x="79" y="8"/>
                    </a:lnTo>
                    <a:lnTo>
                      <a:pt x="75" y="9"/>
                    </a:lnTo>
                    <a:lnTo>
                      <a:pt x="72" y="12"/>
                    </a:lnTo>
                    <a:lnTo>
                      <a:pt x="68" y="14"/>
                    </a:lnTo>
                    <a:lnTo>
                      <a:pt x="65" y="17"/>
                    </a:lnTo>
                    <a:lnTo>
                      <a:pt x="64" y="21"/>
                    </a:lnTo>
                    <a:lnTo>
                      <a:pt x="62" y="25"/>
                    </a:lnTo>
                    <a:lnTo>
                      <a:pt x="61" y="30"/>
                    </a:lnTo>
                    <a:lnTo>
                      <a:pt x="62" y="35"/>
                    </a:lnTo>
                    <a:lnTo>
                      <a:pt x="64" y="40"/>
                    </a:lnTo>
                    <a:lnTo>
                      <a:pt x="66" y="45"/>
                    </a:lnTo>
                    <a:lnTo>
                      <a:pt x="70" y="49"/>
                    </a:lnTo>
                    <a:lnTo>
                      <a:pt x="77" y="53"/>
                    </a:lnTo>
                    <a:lnTo>
                      <a:pt x="84" y="56"/>
                    </a:lnTo>
                    <a:lnTo>
                      <a:pt x="104" y="61"/>
                    </a:lnTo>
                    <a:lnTo>
                      <a:pt x="113" y="63"/>
                    </a:lnTo>
                    <a:lnTo>
                      <a:pt x="118" y="66"/>
                    </a:lnTo>
                    <a:lnTo>
                      <a:pt x="121" y="70"/>
                    </a:lnTo>
                    <a:lnTo>
                      <a:pt x="122" y="73"/>
                    </a:lnTo>
                    <a:lnTo>
                      <a:pt x="122" y="76"/>
                    </a:lnTo>
                    <a:lnTo>
                      <a:pt x="119" y="79"/>
                    </a:lnTo>
                    <a:lnTo>
                      <a:pt x="117" y="80"/>
                    </a:lnTo>
                    <a:lnTo>
                      <a:pt x="112" y="82"/>
                    </a:lnTo>
                    <a:lnTo>
                      <a:pt x="108" y="82"/>
                    </a:lnTo>
                    <a:lnTo>
                      <a:pt x="90" y="76"/>
                    </a:lnTo>
                    <a:lnTo>
                      <a:pt x="78" y="74"/>
                    </a:lnTo>
                    <a:lnTo>
                      <a:pt x="66" y="73"/>
                    </a:lnTo>
                    <a:lnTo>
                      <a:pt x="59" y="74"/>
                    </a:lnTo>
                    <a:lnTo>
                      <a:pt x="51" y="76"/>
                    </a:lnTo>
                    <a:lnTo>
                      <a:pt x="44" y="80"/>
                    </a:lnTo>
                    <a:lnTo>
                      <a:pt x="39" y="86"/>
                    </a:lnTo>
                    <a:lnTo>
                      <a:pt x="38" y="87"/>
                    </a:lnTo>
                    <a:lnTo>
                      <a:pt x="37" y="86"/>
                    </a:lnTo>
                    <a:lnTo>
                      <a:pt x="34" y="84"/>
                    </a:lnTo>
                    <a:lnTo>
                      <a:pt x="31" y="83"/>
                    </a:lnTo>
                    <a:lnTo>
                      <a:pt x="27" y="82"/>
                    </a:lnTo>
                    <a:lnTo>
                      <a:pt x="25" y="83"/>
                    </a:lnTo>
                    <a:lnTo>
                      <a:pt x="22" y="84"/>
                    </a:lnTo>
                    <a:lnTo>
                      <a:pt x="21" y="83"/>
                    </a:lnTo>
                    <a:lnTo>
                      <a:pt x="18" y="79"/>
                    </a:lnTo>
                    <a:lnTo>
                      <a:pt x="16" y="74"/>
                    </a:lnTo>
                    <a:lnTo>
                      <a:pt x="16" y="67"/>
                    </a:lnTo>
                    <a:lnTo>
                      <a:pt x="16" y="66"/>
                    </a:lnTo>
                    <a:lnTo>
                      <a:pt x="17" y="65"/>
                    </a:lnTo>
                    <a:lnTo>
                      <a:pt x="18" y="66"/>
                    </a:lnTo>
                    <a:lnTo>
                      <a:pt x="20" y="71"/>
                    </a:lnTo>
                    <a:lnTo>
                      <a:pt x="21" y="75"/>
                    </a:lnTo>
                    <a:lnTo>
                      <a:pt x="24" y="76"/>
                    </a:lnTo>
                    <a:lnTo>
                      <a:pt x="25" y="74"/>
                    </a:lnTo>
                    <a:lnTo>
                      <a:pt x="27" y="71"/>
                    </a:lnTo>
                    <a:lnTo>
                      <a:pt x="27" y="69"/>
                    </a:lnTo>
                    <a:lnTo>
                      <a:pt x="29" y="69"/>
                    </a:lnTo>
                    <a:lnTo>
                      <a:pt x="30" y="69"/>
                    </a:lnTo>
                    <a:lnTo>
                      <a:pt x="31" y="73"/>
                    </a:lnTo>
                    <a:lnTo>
                      <a:pt x="33" y="75"/>
                    </a:lnTo>
                    <a:lnTo>
                      <a:pt x="34" y="78"/>
                    </a:lnTo>
                    <a:lnTo>
                      <a:pt x="37" y="79"/>
                    </a:lnTo>
                    <a:lnTo>
                      <a:pt x="38" y="78"/>
                    </a:lnTo>
                    <a:lnTo>
                      <a:pt x="39" y="74"/>
                    </a:lnTo>
                    <a:lnTo>
                      <a:pt x="39" y="73"/>
                    </a:lnTo>
                    <a:lnTo>
                      <a:pt x="39" y="70"/>
                    </a:lnTo>
                    <a:lnTo>
                      <a:pt x="39" y="69"/>
                    </a:lnTo>
                    <a:lnTo>
                      <a:pt x="40" y="69"/>
                    </a:lnTo>
                    <a:lnTo>
                      <a:pt x="44" y="71"/>
                    </a:lnTo>
                    <a:lnTo>
                      <a:pt x="46" y="73"/>
                    </a:lnTo>
                    <a:lnTo>
                      <a:pt x="48" y="71"/>
                    </a:lnTo>
                    <a:lnTo>
                      <a:pt x="48" y="70"/>
                    </a:lnTo>
                    <a:lnTo>
                      <a:pt x="46" y="67"/>
                    </a:lnTo>
                    <a:lnTo>
                      <a:pt x="43" y="60"/>
                    </a:lnTo>
                    <a:lnTo>
                      <a:pt x="42" y="58"/>
                    </a:lnTo>
                    <a:lnTo>
                      <a:pt x="40" y="58"/>
                    </a:lnTo>
                    <a:lnTo>
                      <a:pt x="38" y="60"/>
                    </a:lnTo>
                    <a:lnTo>
                      <a:pt x="37" y="60"/>
                    </a:lnTo>
                    <a:lnTo>
                      <a:pt x="35" y="60"/>
                    </a:lnTo>
                    <a:lnTo>
                      <a:pt x="34" y="58"/>
                    </a:lnTo>
                    <a:lnTo>
                      <a:pt x="38" y="54"/>
                    </a:lnTo>
                    <a:lnTo>
                      <a:pt x="39" y="53"/>
                    </a:lnTo>
                    <a:lnTo>
                      <a:pt x="40" y="51"/>
                    </a:lnTo>
                    <a:lnTo>
                      <a:pt x="40" y="47"/>
                    </a:lnTo>
                    <a:lnTo>
                      <a:pt x="42" y="45"/>
                    </a:lnTo>
                    <a:lnTo>
                      <a:pt x="42" y="39"/>
                    </a:lnTo>
                    <a:lnTo>
                      <a:pt x="44" y="27"/>
                    </a:lnTo>
                    <a:lnTo>
                      <a:pt x="44" y="26"/>
                    </a:lnTo>
                    <a:lnTo>
                      <a:pt x="46" y="29"/>
                    </a:lnTo>
                    <a:lnTo>
                      <a:pt x="46" y="30"/>
                    </a:lnTo>
                    <a:lnTo>
                      <a:pt x="46" y="31"/>
                    </a:lnTo>
                    <a:lnTo>
                      <a:pt x="46" y="34"/>
                    </a:lnTo>
                    <a:lnTo>
                      <a:pt x="47" y="35"/>
                    </a:lnTo>
                    <a:lnTo>
                      <a:pt x="48" y="34"/>
                    </a:lnTo>
                    <a:lnTo>
                      <a:pt x="49" y="32"/>
                    </a:lnTo>
                    <a:lnTo>
                      <a:pt x="51" y="29"/>
                    </a:lnTo>
                    <a:lnTo>
                      <a:pt x="51" y="25"/>
                    </a:lnTo>
                    <a:lnTo>
                      <a:pt x="49" y="21"/>
                    </a:lnTo>
                    <a:lnTo>
                      <a:pt x="48" y="19"/>
                    </a:lnTo>
                    <a:lnTo>
                      <a:pt x="47" y="19"/>
                    </a:lnTo>
                    <a:lnTo>
                      <a:pt x="46" y="19"/>
                    </a:lnTo>
                    <a:lnTo>
                      <a:pt x="44" y="19"/>
                    </a:lnTo>
                    <a:lnTo>
                      <a:pt x="43" y="19"/>
                    </a:lnTo>
                    <a:lnTo>
                      <a:pt x="43" y="17"/>
                    </a:lnTo>
                    <a:lnTo>
                      <a:pt x="43" y="16"/>
                    </a:lnTo>
                    <a:lnTo>
                      <a:pt x="42" y="12"/>
                    </a:lnTo>
                    <a:lnTo>
                      <a:pt x="42" y="8"/>
                    </a:lnTo>
                    <a:lnTo>
                      <a:pt x="42" y="6"/>
                    </a:lnTo>
                    <a:lnTo>
                      <a:pt x="40" y="6"/>
                    </a:lnTo>
                    <a:lnTo>
                      <a:pt x="38" y="9"/>
                    </a:lnTo>
                    <a:lnTo>
                      <a:pt x="35" y="10"/>
                    </a:lnTo>
                    <a:lnTo>
                      <a:pt x="33" y="13"/>
                    </a:lnTo>
                    <a:lnTo>
                      <a:pt x="31" y="13"/>
                    </a:lnTo>
                    <a:lnTo>
                      <a:pt x="30" y="13"/>
                    </a:lnTo>
                    <a:lnTo>
                      <a:pt x="30" y="10"/>
                    </a:lnTo>
                    <a:lnTo>
                      <a:pt x="30" y="9"/>
                    </a:lnTo>
                    <a:lnTo>
                      <a:pt x="30" y="6"/>
                    </a:lnTo>
                    <a:lnTo>
                      <a:pt x="26" y="1"/>
                    </a:lnTo>
                    <a:lnTo>
                      <a:pt x="25" y="0"/>
                    </a:lnTo>
                    <a:lnTo>
                      <a:pt x="25" y="1"/>
                    </a:lnTo>
                    <a:lnTo>
                      <a:pt x="22" y="5"/>
                    </a:lnTo>
                    <a:lnTo>
                      <a:pt x="21" y="9"/>
                    </a:lnTo>
                    <a:lnTo>
                      <a:pt x="21" y="13"/>
                    </a:lnTo>
                    <a:lnTo>
                      <a:pt x="20" y="14"/>
                    </a:lnTo>
                    <a:lnTo>
                      <a:pt x="18" y="13"/>
                    </a:lnTo>
                    <a:lnTo>
                      <a:pt x="14" y="10"/>
                    </a:lnTo>
                    <a:lnTo>
                      <a:pt x="11" y="8"/>
                    </a:lnTo>
                    <a:lnTo>
                      <a:pt x="11" y="9"/>
                    </a:lnTo>
                    <a:lnTo>
                      <a:pt x="9" y="13"/>
                    </a:lnTo>
                    <a:lnTo>
                      <a:pt x="9" y="16"/>
                    </a:lnTo>
                    <a:lnTo>
                      <a:pt x="9" y="18"/>
                    </a:lnTo>
                    <a:lnTo>
                      <a:pt x="8" y="21"/>
                    </a:lnTo>
                    <a:lnTo>
                      <a:pt x="8" y="19"/>
                    </a:lnTo>
                    <a:lnTo>
                      <a:pt x="7" y="19"/>
                    </a:lnTo>
                    <a:lnTo>
                      <a:pt x="5" y="18"/>
                    </a:lnTo>
                    <a:lnTo>
                      <a:pt x="2" y="19"/>
                    </a:lnTo>
                    <a:lnTo>
                      <a:pt x="0" y="21"/>
                    </a:lnTo>
                    <a:lnTo>
                      <a:pt x="0" y="23"/>
                    </a:lnTo>
                    <a:lnTo>
                      <a:pt x="0" y="26"/>
                    </a:lnTo>
                    <a:lnTo>
                      <a:pt x="4" y="31"/>
                    </a:lnTo>
                    <a:lnTo>
                      <a:pt x="7" y="35"/>
                    </a:lnTo>
                    <a:lnTo>
                      <a:pt x="8" y="32"/>
                    </a:lnTo>
                    <a:lnTo>
                      <a:pt x="8" y="31"/>
                    </a:lnTo>
                    <a:lnTo>
                      <a:pt x="7" y="29"/>
                    </a:lnTo>
                    <a:lnTo>
                      <a:pt x="8" y="27"/>
                    </a:lnTo>
                    <a:lnTo>
                      <a:pt x="9" y="27"/>
                    </a:lnTo>
                    <a:lnTo>
                      <a:pt x="11" y="30"/>
                    </a:lnTo>
                    <a:lnTo>
                      <a:pt x="12" y="38"/>
                    </a:lnTo>
                    <a:lnTo>
                      <a:pt x="12" y="44"/>
                    </a:lnTo>
                    <a:lnTo>
                      <a:pt x="14" y="51"/>
                    </a:lnTo>
                    <a:lnTo>
                      <a:pt x="17" y="54"/>
                    </a:lnTo>
                    <a:lnTo>
                      <a:pt x="18" y="57"/>
                    </a:lnTo>
                    <a:lnTo>
                      <a:pt x="22" y="60"/>
                    </a:lnTo>
                    <a:lnTo>
                      <a:pt x="21" y="61"/>
                    </a:lnTo>
                    <a:lnTo>
                      <a:pt x="17" y="60"/>
                    </a:lnTo>
                    <a:lnTo>
                      <a:pt x="16" y="60"/>
                    </a:lnTo>
                    <a:lnTo>
                      <a:pt x="13" y="60"/>
                    </a:lnTo>
                    <a:lnTo>
                      <a:pt x="12" y="61"/>
                    </a:lnTo>
                    <a:lnTo>
                      <a:pt x="12" y="67"/>
                    </a:lnTo>
                    <a:lnTo>
                      <a:pt x="12" y="73"/>
                    </a:lnTo>
                    <a:lnTo>
                      <a:pt x="14" y="79"/>
                    </a:lnTo>
                    <a:lnTo>
                      <a:pt x="17" y="84"/>
                    </a:lnTo>
                    <a:lnTo>
                      <a:pt x="21" y="88"/>
                    </a:lnTo>
                    <a:lnTo>
                      <a:pt x="29" y="95"/>
                    </a:lnTo>
                    <a:lnTo>
                      <a:pt x="34" y="101"/>
                    </a:lnTo>
                    <a:lnTo>
                      <a:pt x="35" y="104"/>
                    </a:lnTo>
                    <a:lnTo>
                      <a:pt x="37" y="108"/>
                    </a:lnTo>
                    <a:lnTo>
                      <a:pt x="35" y="110"/>
                    </a:lnTo>
                    <a:lnTo>
                      <a:pt x="33" y="114"/>
                    </a:lnTo>
                    <a:lnTo>
                      <a:pt x="27" y="118"/>
                    </a:lnTo>
                    <a:lnTo>
                      <a:pt x="21" y="120"/>
                    </a:lnTo>
                    <a:lnTo>
                      <a:pt x="16" y="122"/>
                    </a:lnTo>
                    <a:lnTo>
                      <a:pt x="13" y="124"/>
                    </a:lnTo>
                    <a:lnTo>
                      <a:pt x="11" y="126"/>
                    </a:lnTo>
                    <a:lnTo>
                      <a:pt x="9" y="130"/>
                    </a:lnTo>
                    <a:lnTo>
                      <a:pt x="8" y="135"/>
                    </a:lnTo>
                    <a:lnTo>
                      <a:pt x="13" y="135"/>
                    </a:lnTo>
                    <a:lnTo>
                      <a:pt x="16" y="135"/>
                    </a:lnTo>
                    <a:lnTo>
                      <a:pt x="18" y="133"/>
                    </a:lnTo>
                    <a:lnTo>
                      <a:pt x="20" y="131"/>
                    </a:lnTo>
                    <a:lnTo>
                      <a:pt x="20" y="130"/>
                    </a:lnTo>
                    <a:lnTo>
                      <a:pt x="21" y="128"/>
                    </a:lnTo>
                    <a:lnTo>
                      <a:pt x="24" y="127"/>
                    </a:lnTo>
                    <a:lnTo>
                      <a:pt x="26" y="126"/>
                    </a:lnTo>
                    <a:lnTo>
                      <a:pt x="26" y="124"/>
                    </a:lnTo>
                    <a:lnTo>
                      <a:pt x="27" y="126"/>
                    </a:lnTo>
                    <a:lnTo>
                      <a:pt x="27" y="127"/>
                    </a:lnTo>
                    <a:lnTo>
                      <a:pt x="26" y="133"/>
                    </a:lnTo>
                    <a:lnTo>
                      <a:pt x="27" y="139"/>
                    </a:lnTo>
                    <a:lnTo>
                      <a:pt x="29" y="143"/>
                    </a:lnTo>
                    <a:lnTo>
                      <a:pt x="30" y="140"/>
                    </a:lnTo>
                    <a:lnTo>
                      <a:pt x="33" y="136"/>
                    </a:lnTo>
                    <a:lnTo>
                      <a:pt x="35" y="131"/>
                    </a:lnTo>
                    <a:lnTo>
                      <a:pt x="37" y="126"/>
                    </a:lnTo>
                    <a:lnTo>
                      <a:pt x="37" y="124"/>
                    </a:lnTo>
                    <a:lnTo>
                      <a:pt x="37" y="120"/>
                    </a:lnTo>
                    <a:lnTo>
                      <a:pt x="38" y="119"/>
                    </a:lnTo>
                    <a:lnTo>
                      <a:pt x="38" y="118"/>
                    </a:lnTo>
                    <a:lnTo>
                      <a:pt x="40" y="120"/>
                    </a:lnTo>
                    <a:lnTo>
                      <a:pt x="42" y="122"/>
                    </a:lnTo>
                    <a:lnTo>
                      <a:pt x="44" y="118"/>
                    </a:lnTo>
                    <a:lnTo>
                      <a:pt x="44" y="115"/>
                    </a:lnTo>
                    <a:lnTo>
                      <a:pt x="44" y="113"/>
                    </a:lnTo>
                    <a:lnTo>
                      <a:pt x="44" y="110"/>
                    </a:lnTo>
                    <a:lnTo>
                      <a:pt x="44" y="109"/>
                    </a:lnTo>
                    <a:lnTo>
                      <a:pt x="46" y="109"/>
                    </a:lnTo>
                    <a:lnTo>
                      <a:pt x="47" y="109"/>
                    </a:lnTo>
                    <a:lnTo>
                      <a:pt x="48" y="110"/>
                    </a:lnTo>
                    <a:lnTo>
                      <a:pt x="49" y="111"/>
                    </a:lnTo>
                    <a:lnTo>
                      <a:pt x="52" y="109"/>
                    </a:lnTo>
                    <a:lnTo>
                      <a:pt x="53" y="104"/>
                    </a:lnTo>
                    <a:lnTo>
                      <a:pt x="53" y="102"/>
                    </a:lnTo>
                    <a:lnTo>
                      <a:pt x="48" y="98"/>
                    </a:lnTo>
                    <a:lnTo>
                      <a:pt x="47" y="93"/>
                    </a:lnTo>
                    <a:lnTo>
                      <a:pt x="48" y="91"/>
                    </a:lnTo>
                    <a:lnTo>
                      <a:pt x="49" y="87"/>
                    </a:lnTo>
                    <a:lnTo>
                      <a:pt x="51" y="83"/>
                    </a:lnTo>
                    <a:lnTo>
                      <a:pt x="52" y="84"/>
                    </a:lnTo>
                    <a:lnTo>
                      <a:pt x="52" y="86"/>
                    </a:lnTo>
                    <a:lnTo>
                      <a:pt x="51" y="89"/>
                    </a:lnTo>
                    <a:lnTo>
                      <a:pt x="52" y="91"/>
                    </a:lnTo>
                    <a:lnTo>
                      <a:pt x="53" y="91"/>
                    </a:lnTo>
                    <a:lnTo>
                      <a:pt x="56" y="91"/>
                    </a:lnTo>
                    <a:lnTo>
                      <a:pt x="62" y="88"/>
                    </a:lnTo>
                    <a:lnTo>
                      <a:pt x="68" y="87"/>
                    </a:lnTo>
                    <a:lnTo>
                      <a:pt x="70" y="88"/>
                    </a:lnTo>
                    <a:lnTo>
                      <a:pt x="74" y="89"/>
                    </a:lnTo>
                    <a:lnTo>
                      <a:pt x="75" y="89"/>
                    </a:lnTo>
                    <a:lnTo>
                      <a:pt x="77" y="89"/>
                    </a:lnTo>
                    <a:lnTo>
                      <a:pt x="77" y="88"/>
                    </a:lnTo>
                    <a:lnTo>
                      <a:pt x="75" y="87"/>
                    </a:lnTo>
                    <a:lnTo>
                      <a:pt x="74" y="84"/>
                    </a:lnTo>
                    <a:lnTo>
                      <a:pt x="75" y="83"/>
                    </a:lnTo>
                    <a:lnTo>
                      <a:pt x="78" y="84"/>
                    </a:lnTo>
                    <a:lnTo>
                      <a:pt x="81" y="89"/>
                    </a:lnTo>
                    <a:lnTo>
                      <a:pt x="86" y="105"/>
                    </a:lnTo>
                    <a:lnTo>
                      <a:pt x="88" y="111"/>
                    </a:lnTo>
                    <a:lnTo>
                      <a:pt x="91" y="115"/>
                    </a:lnTo>
                    <a:lnTo>
                      <a:pt x="94" y="119"/>
                    </a:lnTo>
                    <a:lnTo>
                      <a:pt x="100" y="122"/>
                    </a:lnTo>
                    <a:lnTo>
                      <a:pt x="105" y="126"/>
                    </a:lnTo>
                    <a:lnTo>
                      <a:pt x="109" y="130"/>
                    </a:lnTo>
                    <a:lnTo>
                      <a:pt x="112" y="135"/>
                    </a:lnTo>
                    <a:lnTo>
                      <a:pt x="112" y="140"/>
                    </a:lnTo>
                    <a:lnTo>
                      <a:pt x="110" y="153"/>
                    </a:lnTo>
                    <a:lnTo>
                      <a:pt x="105" y="170"/>
                    </a:lnTo>
                    <a:lnTo>
                      <a:pt x="104" y="179"/>
                    </a:lnTo>
                    <a:lnTo>
                      <a:pt x="105" y="187"/>
                    </a:lnTo>
                    <a:lnTo>
                      <a:pt x="107" y="190"/>
                    </a:lnTo>
                    <a:lnTo>
                      <a:pt x="108" y="19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7" name="Freeform 355"/>
              <p:cNvSpPr>
                <a:spLocks/>
              </p:cNvSpPr>
              <p:nvPr userDrawn="1"/>
            </p:nvSpPr>
            <p:spPr bwMode="auto">
              <a:xfrm>
                <a:off x="156" y="278"/>
                <a:ext cx="43" cy="64"/>
              </a:xfrm>
              <a:custGeom>
                <a:avLst/>
                <a:gdLst>
                  <a:gd name="T0" fmla="*/ 0 w 129"/>
                  <a:gd name="T1" fmla="*/ 0 h 193"/>
                  <a:gd name="T2" fmla="*/ 0 w 129"/>
                  <a:gd name="T3" fmla="*/ 0 h 193"/>
                  <a:gd name="T4" fmla="*/ 0 w 129"/>
                  <a:gd name="T5" fmla="*/ 0 h 193"/>
                  <a:gd name="T6" fmla="*/ 0 w 129"/>
                  <a:gd name="T7" fmla="*/ 0 h 193"/>
                  <a:gd name="T8" fmla="*/ 0 w 129"/>
                  <a:gd name="T9" fmla="*/ 0 h 193"/>
                  <a:gd name="T10" fmla="*/ 0 w 129"/>
                  <a:gd name="T11" fmla="*/ 0 h 193"/>
                  <a:gd name="T12" fmla="*/ 0 w 129"/>
                  <a:gd name="T13" fmla="*/ 0 h 193"/>
                  <a:gd name="T14" fmla="*/ 0 w 129"/>
                  <a:gd name="T15" fmla="*/ 0 h 193"/>
                  <a:gd name="T16" fmla="*/ 0 w 129"/>
                  <a:gd name="T17" fmla="*/ 0 h 193"/>
                  <a:gd name="T18" fmla="*/ 0 w 129"/>
                  <a:gd name="T19" fmla="*/ 0 h 193"/>
                  <a:gd name="T20" fmla="*/ 0 w 129"/>
                  <a:gd name="T21" fmla="*/ 0 h 193"/>
                  <a:gd name="T22" fmla="*/ 0 w 129"/>
                  <a:gd name="T23" fmla="*/ 0 h 193"/>
                  <a:gd name="T24" fmla="*/ 0 w 129"/>
                  <a:gd name="T25" fmla="*/ 0 h 193"/>
                  <a:gd name="T26" fmla="*/ 0 w 129"/>
                  <a:gd name="T27" fmla="*/ 0 h 193"/>
                  <a:gd name="T28" fmla="*/ 0 w 129"/>
                  <a:gd name="T29" fmla="*/ 0 h 193"/>
                  <a:gd name="T30" fmla="*/ 0 w 129"/>
                  <a:gd name="T31" fmla="*/ 0 h 193"/>
                  <a:gd name="T32" fmla="*/ 0 w 129"/>
                  <a:gd name="T33" fmla="*/ 0 h 193"/>
                  <a:gd name="T34" fmla="*/ 0 w 129"/>
                  <a:gd name="T35" fmla="*/ 0 h 193"/>
                  <a:gd name="T36" fmla="*/ 0 w 129"/>
                  <a:gd name="T37" fmla="*/ 0 h 193"/>
                  <a:gd name="T38" fmla="*/ 0 w 129"/>
                  <a:gd name="T39" fmla="*/ 0 h 193"/>
                  <a:gd name="T40" fmla="*/ 0 w 129"/>
                  <a:gd name="T41" fmla="*/ 0 h 193"/>
                  <a:gd name="T42" fmla="*/ 0 w 129"/>
                  <a:gd name="T43" fmla="*/ 0 h 193"/>
                  <a:gd name="T44" fmla="*/ 0 w 129"/>
                  <a:gd name="T45" fmla="*/ 0 h 193"/>
                  <a:gd name="T46" fmla="*/ 0 w 129"/>
                  <a:gd name="T47" fmla="*/ 0 h 193"/>
                  <a:gd name="T48" fmla="*/ 0 w 129"/>
                  <a:gd name="T49" fmla="*/ 0 h 193"/>
                  <a:gd name="T50" fmla="*/ 0 w 129"/>
                  <a:gd name="T51" fmla="*/ 0 h 193"/>
                  <a:gd name="T52" fmla="*/ 0 w 129"/>
                  <a:gd name="T53" fmla="*/ 0 h 193"/>
                  <a:gd name="T54" fmla="*/ 0 w 129"/>
                  <a:gd name="T55" fmla="*/ 0 h 193"/>
                  <a:gd name="T56" fmla="*/ 0 w 129"/>
                  <a:gd name="T57" fmla="*/ 0 h 193"/>
                  <a:gd name="T58" fmla="*/ 0 w 129"/>
                  <a:gd name="T59" fmla="*/ 0 h 193"/>
                  <a:gd name="T60" fmla="*/ 0 w 129"/>
                  <a:gd name="T61" fmla="*/ 0 h 193"/>
                  <a:gd name="T62" fmla="*/ 0 w 129"/>
                  <a:gd name="T63" fmla="*/ 0 h 193"/>
                  <a:gd name="T64" fmla="*/ 0 w 129"/>
                  <a:gd name="T65" fmla="*/ 0 h 193"/>
                  <a:gd name="T66" fmla="*/ 0 w 129"/>
                  <a:gd name="T67" fmla="*/ 0 h 193"/>
                  <a:gd name="T68" fmla="*/ 0 w 129"/>
                  <a:gd name="T69" fmla="*/ 0 h 193"/>
                  <a:gd name="T70" fmla="*/ 0 w 129"/>
                  <a:gd name="T71" fmla="*/ 0 h 193"/>
                  <a:gd name="T72" fmla="*/ 0 w 129"/>
                  <a:gd name="T73" fmla="*/ 0 h 193"/>
                  <a:gd name="T74" fmla="*/ 0 w 129"/>
                  <a:gd name="T75" fmla="*/ 0 h 193"/>
                  <a:gd name="T76" fmla="*/ 0 w 129"/>
                  <a:gd name="T77" fmla="*/ 0 h 193"/>
                  <a:gd name="T78" fmla="*/ 0 w 129"/>
                  <a:gd name="T79" fmla="*/ 0 h 193"/>
                  <a:gd name="T80" fmla="*/ 0 w 129"/>
                  <a:gd name="T81" fmla="*/ 0 h 193"/>
                  <a:gd name="T82" fmla="*/ 0 w 129"/>
                  <a:gd name="T83" fmla="*/ 0 h 193"/>
                  <a:gd name="T84" fmla="*/ 0 w 129"/>
                  <a:gd name="T85" fmla="*/ 0 h 193"/>
                  <a:gd name="T86" fmla="*/ 0 w 129"/>
                  <a:gd name="T87" fmla="*/ 0 h 193"/>
                  <a:gd name="T88" fmla="*/ 0 w 129"/>
                  <a:gd name="T89" fmla="*/ 0 h 193"/>
                  <a:gd name="T90" fmla="*/ 0 w 129"/>
                  <a:gd name="T91" fmla="*/ 0 h 193"/>
                  <a:gd name="T92" fmla="*/ 0 w 129"/>
                  <a:gd name="T93" fmla="*/ 0 h 193"/>
                  <a:gd name="T94" fmla="*/ 0 w 129"/>
                  <a:gd name="T95" fmla="*/ 0 h 193"/>
                  <a:gd name="T96" fmla="*/ 0 w 129"/>
                  <a:gd name="T97" fmla="*/ 0 h 193"/>
                  <a:gd name="T98" fmla="*/ 0 w 129"/>
                  <a:gd name="T99" fmla="*/ 0 h 193"/>
                  <a:gd name="T100" fmla="*/ 0 w 129"/>
                  <a:gd name="T101" fmla="*/ 0 h 193"/>
                  <a:gd name="T102" fmla="*/ 0 w 129"/>
                  <a:gd name="T103" fmla="*/ 0 h 193"/>
                  <a:gd name="T104" fmla="*/ 0 w 129"/>
                  <a:gd name="T105" fmla="*/ 0 h 193"/>
                  <a:gd name="T106" fmla="*/ 0 w 129"/>
                  <a:gd name="T107" fmla="*/ 0 h 193"/>
                  <a:gd name="T108" fmla="*/ 0 w 129"/>
                  <a:gd name="T109" fmla="*/ 0 h 193"/>
                  <a:gd name="T110" fmla="*/ 0 w 129"/>
                  <a:gd name="T111" fmla="*/ 0 h 193"/>
                  <a:gd name="T112" fmla="*/ 0 w 129"/>
                  <a:gd name="T113" fmla="*/ 0 h 193"/>
                  <a:gd name="T114" fmla="*/ 0 w 129"/>
                  <a:gd name="T115" fmla="*/ 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9" h="193">
                    <a:moveTo>
                      <a:pt x="108" y="193"/>
                    </a:moveTo>
                    <a:lnTo>
                      <a:pt x="109" y="192"/>
                    </a:lnTo>
                    <a:lnTo>
                      <a:pt x="110" y="189"/>
                    </a:lnTo>
                    <a:lnTo>
                      <a:pt x="113" y="185"/>
                    </a:lnTo>
                    <a:lnTo>
                      <a:pt x="114" y="180"/>
                    </a:lnTo>
                    <a:lnTo>
                      <a:pt x="113" y="175"/>
                    </a:lnTo>
                    <a:lnTo>
                      <a:pt x="113" y="171"/>
                    </a:lnTo>
                    <a:lnTo>
                      <a:pt x="113" y="170"/>
                    </a:lnTo>
                    <a:lnTo>
                      <a:pt x="114" y="170"/>
                    </a:lnTo>
                    <a:lnTo>
                      <a:pt x="116" y="171"/>
                    </a:lnTo>
                    <a:lnTo>
                      <a:pt x="118" y="174"/>
                    </a:lnTo>
                    <a:lnTo>
                      <a:pt x="119" y="175"/>
                    </a:lnTo>
                    <a:lnTo>
                      <a:pt x="122" y="176"/>
                    </a:lnTo>
                    <a:lnTo>
                      <a:pt x="122" y="174"/>
                    </a:lnTo>
                    <a:lnTo>
                      <a:pt x="122" y="171"/>
                    </a:lnTo>
                    <a:lnTo>
                      <a:pt x="121" y="165"/>
                    </a:lnTo>
                    <a:lnTo>
                      <a:pt x="118" y="159"/>
                    </a:lnTo>
                    <a:lnTo>
                      <a:pt x="117" y="155"/>
                    </a:lnTo>
                    <a:lnTo>
                      <a:pt x="118" y="154"/>
                    </a:lnTo>
                    <a:lnTo>
                      <a:pt x="118" y="155"/>
                    </a:lnTo>
                    <a:lnTo>
                      <a:pt x="121" y="157"/>
                    </a:lnTo>
                    <a:lnTo>
                      <a:pt x="122" y="155"/>
                    </a:lnTo>
                    <a:lnTo>
                      <a:pt x="123" y="153"/>
                    </a:lnTo>
                    <a:lnTo>
                      <a:pt x="122" y="148"/>
                    </a:lnTo>
                    <a:lnTo>
                      <a:pt x="119" y="143"/>
                    </a:lnTo>
                    <a:lnTo>
                      <a:pt x="117" y="140"/>
                    </a:lnTo>
                    <a:lnTo>
                      <a:pt x="117" y="139"/>
                    </a:lnTo>
                    <a:lnTo>
                      <a:pt x="118" y="139"/>
                    </a:lnTo>
                    <a:lnTo>
                      <a:pt x="121" y="139"/>
                    </a:lnTo>
                    <a:lnTo>
                      <a:pt x="122" y="140"/>
                    </a:lnTo>
                    <a:lnTo>
                      <a:pt x="122" y="139"/>
                    </a:lnTo>
                    <a:lnTo>
                      <a:pt x="123" y="137"/>
                    </a:lnTo>
                    <a:lnTo>
                      <a:pt x="123" y="132"/>
                    </a:lnTo>
                    <a:lnTo>
                      <a:pt x="123" y="131"/>
                    </a:lnTo>
                    <a:lnTo>
                      <a:pt x="123" y="127"/>
                    </a:lnTo>
                    <a:lnTo>
                      <a:pt x="123" y="124"/>
                    </a:lnTo>
                    <a:lnTo>
                      <a:pt x="121" y="123"/>
                    </a:lnTo>
                    <a:lnTo>
                      <a:pt x="119" y="123"/>
                    </a:lnTo>
                    <a:lnTo>
                      <a:pt x="114" y="122"/>
                    </a:lnTo>
                    <a:lnTo>
                      <a:pt x="110" y="119"/>
                    </a:lnTo>
                    <a:lnTo>
                      <a:pt x="108" y="113"/>
                    </a:lnTo>
                    <a:lnTo>
                      <a:pt x="105" y="104"/>
                    </a:lnTo>
                    <a:lnTo>
                      <a:pt x="104" y="97"/>
                    </a:lnTo>
                    <a:lnTo>
                      <a:pt x="101" y="91"/>
                    </a:lnTo>
                    <a:lnTo>
                      <a:pt x="99" y="87"/>
                    </a:lnTo>
                    <a:lnTo>
                      <a:pt x="96" y="84"/>
                    </a:lnTo>
                    <a:lnTo>
                      <a:pt x="92" y="83"/>
                    </a:lnTo>
                    <a:lnTo>
                      <a:pt x="94" y="82"/>
                    </a:lnTo>
                    <a:lnTo>
                      <a:pt x="96" y="82"/>
                    </a:lnTo>
                    <a:lnTo>
                      <a:pt x="107" y="86"/>
                    </a:lnTo>
                    <a:lnTo>
                      <a:pt x="114" y="87"/>
                    </a:lnTo>
                    <a:lnTo>
                      <a:pt x="119" y="86"/>
                    </a:lnTo>
                    <a:lnTo>
                      <a:pt x="125" y="83"/>
                    </a:lnTo>
                    <a:lnTo>
                      <a:pt x="127" y="78"/>
                    </a:lnTo>
                    <a:lnTo>
                      <a:pt x="129" y="73"/>
                    </a:lnTo>
                    <a:lnTo>
                      <a:pt x="129" y="69"/>
                    </a:lnTo>
                    <a:lnTo>
                      <a:pt x="127" y="63"/>
                    </a:lnTo>
                    <a:lnTo>
                      <a:pt x="125" y="60"/>
                    </a:lnTo>
                    <a:lnTo>
                      <a:pt x="121" y="56"/>
                    </a:lnTo>
                    <a:lnTo>
                      <a:pt x="117" y="53"/>
                    </a:lnTo>
                    <a:lnTo>
                      <a:pt x="116" y="54"/>
                    </a:lnTo>
                    <a:lnTo>
                      <a:pt x="116" y="56"/>
                    </a:lnTo>
                    <a:lnTo>
                      <a:pt x="117" y="58"/>
                    </a:lnTo>
                    <a:lnTo>
                      <a:pt x="116" y="60"/>
                    </a:lnTo>
                    <a:lnTo>
                      <a:pt x="114" y="58"/>
                    </a:lnTo>
                    <a:lnTo>
                      <a:pt x="112" y="54"/>
                    </a:lnTo>
                    <a:lnTo>
                      <a:pt x="109" y="52"/>
                    </a:lnTo>
                    <a:lnTo>
                      <a:pt x="107" y="49"/>
                    </a:lnTo>
                    <a:lnTo>
                      <a:pt x="103" y="48"/>
                    </a:lnTo>
                    <a:lnTo>
                      <a:pt x="100" y="48"/>
                    </a:lnTo>
                    <a:lnTo>
                      <a:pt x="99" y="48"/>
                    </a:lnTo>
                    <a:lnTo>
                      <a:pt x="97" y="49"/>
                    </a:lnTo>
                    <a:lnTo>
                      <a:pt x="99" y="51"/>
                    </a:lnTo>
                    <a:lnTo>
                      <a:pt x="100" y="53"/>
                    </a:lnTo>
                    <a:lnTo>
                      <a:pt x="100" y="54"/>
                    </a:lnTo>
                    <a:lnTo>
                      <a:pt x="100" y="56"/>
                    </a:lnTo>
                    <a:lnTo>
                      <a:pt x="99" y="56"/>
                    </a:lnTo>
                    <a:lnTo>
                      <a:pt x="97" y="54"/>
                    </a:lnTo>
                    <a:lnTo>
                      <a:pt x="95" y="51"/>
                    </a:lnTo>
                    <a:lnTo>
                      <a:pt x="88" y="45"/>
                    </a:lnTo>
                    <a:lnTo>
                      <a:pt x="84" y="44"/>
                    </a:lnTo>
                    <a:lnTo>
                      <a:pt x="82" y="44"/>
                    </a:lnTo>
                    <a:lnTo>
                      <a:pt x="81" y="44"/>
                    </a:lnTo>
                    <a:lnTo>
                      <a:pt x="81" y="45"/>
                    </a:lnTo>
                    <a:lnTo>
                      <a:pt x="82" y="47"/>
                    </a:lnTo>
                    <a:lnTo>
                      <a:pt x="83" y="49"/>
                    </a:lnTo>
                    <a:lnTo>
                      <a:pt x="82" y="51"/>
                    </a:lnTo>
                    <a:lnTo>
                      <a:pt x="79" y="49"/>
                    </a:lnTo>
                    <a:lnTo>
                      <a:pt x="75" y="45"/>
                    </a:lnTo>
                    <a:lnTo>
                      <a:pt x="72" y="41"/>
                    </a:lnTo>
                    <a:lnTo>
                      <a:pt x="68" y="38"/>
                    </a:lnTo>
                    <a:lnTo>
                      <a:pt x="66" y="34"/>
                    </a:lnTo>
                    <a:lnTo>
                      <a:pt x="66" y="30"/>
                    </a:lnTo>
                    <a:lnTo>
                      <a:pt x="66" y="26"/>
                    </a:lnTo>
                    <a:lnTo>
                      <a:pt x="69" y="22"/>
                    </a:lnTo>
                    <a:lnTo>
                      <a:pt x="73" y="19"/>
                    </a:lnTo>
                    <a:lnTo>
                      <a:pt x="77" y="18"/>
                    </a:lnTo>
                    <a:lnTo>
                      <a:pt x="82" y="19"/>
                    </a:lnTo>
                    <a:lnTo>
                      <a:pt x="88" y="22"/>
                    </a:lnTo>
                    <a:lnTo>
                      <a:pt x="96" y="29"/>
                    </a:lnTo>
                    <a:lnTo>
                      <a:pt x="103" y="32"/>
                    </a:lnTo>
                    <a:lnTo>
                      <a:pt x="110" y="34"/>
                    </a:lnTo>
                    <a:lnTo>
                      <a:pt x="113" y="32"/>
                    </a:lnTo>
                    <a:lnTo>
                      <a:pt x="114" y="31"/>
                    </a:lnTo>
                    <a:lnTo>
                      <a:pt x="113" y="31"/>
                    </a:lnTo>
                    <a:lnTo>
                      <a:pt x="105" y="27"/>
                    </a:lnTo>
                    <a:lnTo>
                      <a:pt x="96" y="21"/>
                    </a:lnTo>
                    <a:lnTo>
                      <a:pt x="90" y="17"/>
                    </a:lnTo>
                    <a:lnTo>
                      <a:pt x="84" y="13"/>
                    </a:lnTo>
                    <a:lnTo>
                      <a:pt x="86" y="13"/>
                    </a:lnTo>
                    <a:lnTo>
                      <a:pt x="87" y="13"/>
                    </a:lnTo>
                    <a:lnTo>
                      <a:pt x="91" y="16"/>
                    </a:lnTo>
                    <a:lnTo>
                      <a:pt x="99" y="19"/>
                    </a:lnTo>
                    <a:lnTo>
                      <a:pt x="109" y="26"/>
                    </a:lnTo>
                    <a:lnTo>
                      <a:pt x="114" y="27"/>
                    </a:lnTo>
                    <a:lnTo>
                      <a:pt x="118" y="27"/>
                    </a:lnTo>
                    <a:lnTo>
                      <a:pt x="121" y="27"/>
                    </a:lnTo>
                    <a:lnTo>
                      <a:pt x="125" y="25"/>
                    </a:lnTo>
                    <a:lnTo>
                      <a:pt x="126" y="22"/>
                    </a:lnTo>
                    <a:lnTo>
                      <a:pt x="127" y="18"/>
                    </a:lnTo>
                    <a:lnTo>
                      <a:pt x="126" y="16"/>
                    </a:lnTo>
                    <a:lnTo>
                      <a:pt x="125" y="14"/>
                    </a:lnTo>
                    <a:lnTo>
                      <a:pt x="125" y="13"/>
                    </a:lnTo>
                    <a:lnTo>
                      <a:pt x="123" y="14"/>
                    </a:lnTo>
                    <a:lnTo>
                      <a:pt x="123" y="18"/>
                    </a:lnTo>
                    <a:lnTo>
                      <a:pt x="122" y="18"/>
                    </a:lnTo>
                    <a:lnTo>
                      <a:pt x="121" y="21"/>
                    </a:lnTo>
                    <a:lnTo>
                      <a:pt x="119" y="21"/>
                    </a:lnTo>
                    <a:lnTo>
                      <a:pt x="118" y="22"/>
                    </a:lnTo>
                    <a:lnTo>
                      <a:pt x="113" y="21"/>
                    </a:lnTo>
                    <a:lnTo>
                      <a:pt x="105" y="16"/>
                    </a:lnTo>
                    <a:lnTo>
                      <a:pt x="94" y="9"/>
                    </a:lnTo>
                    <a:lnTo>
                      <a:pt x="88" y="8"/>
                    </a:lnTo>
                    <a:lnTo>
                      <a:pt x="83" y="8"/>
                    </a:lnTo>
                    <a:lnTo>
                      <a:pt x="79" y="8"/>
                    </a:lnTo>
                    <a:lnTo>
                      <a:pt x="75" y="9"/>
                    </a:lnTo>
                    <a:lnTo>
                      <a:pt x="72" y="12"/>
                    </a:lnTo>
                    <a:lnTo>
                      <a:pt x="68" y="14"/>
                    </a:lnTo>
                    <a:lnTo>
                      <a:pt x="65" y="17"/>
                    </a:lnTo>
                    <a:lnTo>
                      <a:pt x="64" y="21"/>
                    </a:lnTo>
                    <a:lnTo>
                      <a:pt x="62" y="25"/>
                    </a:lnTo>
                    <a:lnTo>
                      <a:pt x="61" y="30"/>
                    </a:lnTo>
                    <a:lnTo>
                      <a:pt x="62" y="35"/>
                    </a:lnTo>
                    <a:lnTo>
                      <a:pt x="64" y="40"/>
                    </a:lnTo>
                    <a:lnTo>
                      <a:pt x="66" y="45"/>
                    </a:lnTo>
                    <a:lnTo>
                      <a:pt x="70" y="49"/>
                    </a:lnTo>
                    <a:lnTo>
                      <a:pt x="77" y="53"/>
                    </a:lnTo>
                    <a:lnTo>
                      <a:pt x="84" y="56"/>
                    </a:lnTo>
                    <a:lnTo>
                      <a:pt x="104" y="61"/>
                    </a:lnTo>
                    <a:lnTo>
                      <a:pt x="113" y="63"/>
                    </a:lnTo>
                    <a:lnTo>
                      <a:pt x="118" y="66"/>
                    </a:lnTo>
                    <a:lnTo>
                      <a:pt x="121" y="70"/>
                    </a:lnTo>
                    <a:lnTo>
                      <a:pt x="122" y="73"/>
                    </a:lnTo>
                    <a:lnTo>
                      <a:pt x="122" y="76"/>
                    </a:lnTo>
                    <a:lnTo>
                      <a:pt x="119" y="79"/>
                    </a:lnTo>
                    <a:lnTo>
                      <a:pt x="117" y="80"/>
                    </a:lnTo>
                    <a:lnTo>
                      <a:pt x="112" y="82"/>
                    </a:lnTo>
                    <a:lnTo>
                      <a:pt x="108" y="82"/>
                    </a:lnTo>
                    <a:lnTo>
                      <a:pt x="90" y="76"/>
                    </a:lnTo>
                    <a:lnTo>
                      <a:pt x="78" y="74"/>
                    </a:lnTo>
                    <a:lnTo>
                      <a:pt x="66" y="73"/>
                    </a:lnTo>
                    <a:lnTo>
                      <a:pt x="59" y="74"/>
                    </a:lnTo>
                    <a:lnTo>
                      <a:pt x="51" y="76"/>
                    </a:lnTo>
                    <a:lnTo>
                      <a:pt x="44" y="80"/>
                    </a:lnTo>
                    <a:lnTo>
                      <a:pt x="39" y="86"/>
                    </a:lnTo>
                    <a:lnTo>
                      <a:pt x="38" y="87"/>
                    </a:lnTo>
                    <a:lnTo>
                      <a:pt x="37" y="86"/>
                    </a:lnTo>
                    <a:lnTo>
                      <a:pt x="34" y="84"/>
                    </a:lnTo>
                    <a:lnTo>
                      <a:pt x="31" y="83"/>
                    </a:lnTo>
                    <a:lnTo>
                      <a:pt x="27" y="82"/>
                    </a:lnTo>
                    <a:lnTo>
                      <a:pt x="25" y="83"/>
                    </a:lnTo>
                    <a:lnTo>
                      <a:pt x="22" y="84"/>
                    </a:lnTo>
                    <a:lnTo>
                      <a:pt x="21" y="83"/>
                    </a:lnTo>
                    <a:lnTo>
                      <a:pt x="18" y="79"/>
                    </a:lnTo>
                    <a:lnTo>
                      <a:pt x="16" y="74"/>
                    </a:lnTo>
                    <a:lnTo>
                      <a:pt x="16" y="67"/>
                    </a:lnTo>
                    <a:lnTo>
                      <a:pt x="16" y="66"/>
                    </a:lnTo>
                    <a:lnTo>
                      <a:pt x="17" y="65"/>
                    </a:lnTo>
                    <a:lnTo>
                      <a:pt x="18" y="66"/>
                    </a:lnTo>
                    <a:lnTo>
                      <a:pt x="20" y="71"/>
                    </a:lnTo>
                    <a:lnTo>
                      <a:pt x="21" y="75"/>
                    </a:lnTo>
                    <a:lnTo>
                      <a:pt x="24" y="76"/>
                    </a:lnTo>
                    <a:lnTo>
                      <a:pt x="25" y="74"/>
                    </a:lnTo>
                    <a:lnTo>
                      <a:pt x="27" y="71"/>
                    </a:lnTo>
                    <a:lnTo>
                      <a:pt x="27" y="69"/>
                    </a:lnTo>
                    <a:lnTo>
                      <a:pt x="29" y="69"/>
                    </a:lnTo>
                    <a:lnTo>
                      <a:pt x="30" y="69"/>
                    </a:lnTo>
                    <a:lnTo>
                      <a:pt x="31" y="73"/>
                    </a:lnTo>
                    <a:lnTo>
                      <a:pt x="33" y="75"/>
                    </a:lnTo>
                    <a:lnTo>
                      <a:pt x="34" y="78"/>
                    </a:lnTo>
                    <a:lnTo>
                      <a:pt x="37" y="79"/>
                    </a:lnTo>
                    <a:lnTo>
                      <a:pt x="38" y="78"/>
                    </a:lnTo>
                    <a:lnTo>
                      <a:pt x="39" y="74"/>
                    </a:lnTo>
                    <a:lnTo>
                      <a:pt x="39" y="73"/>
                    </a:lnTo>
                    <a:lnTo>
                      <a:pt x="39" y="70"/>
                    </a:lnTo>
                    <a:lnTo>
                      <a:pt x="39" y="69"/>
                    </a:lnTo>
                    <a:lnTo>
                      <a:pt x="40" y="69"/>
                    </a:lnTo>
                    <a:lnTo>
                      <a:pt x="44" y="71"/>
                    </a:lnTo>
                    <a:lnTo>
                      <a:pt x="46" y="73"/>
                    </a:lnTo>
                    <a:lnTo>
                      <a:pt x="48" y="71"/>
                    </a:lnTo>
                    <a:lnTo>
                      <a:pt x="48" y="70"/>
                    </a:lnTo>
                    <a:lnTo>
                      <a:pt x="46" y="67"/>
                    </a:lnTo>
                    <a:lnTo>
                      <a:pt x="43" y="60"/>
                    </a:lnTo>
                    <a:lnTo>
                      <a:pt x="42" y="58"/>
                    </a:lnTo>
                    <a:lnTo>
                      <a:pt x="40" y="58"/>
                    </a:lnTo>
                    <a:lnTo>
                      <a:pt x="38" y="60"/>
                    </a:lnTo>
                    <a:lnTo>
                      <a:pt x="37" y="60"/>
                    </a:lnTo>
                    <a:lnTo>
                      <a:pt x="35" y="60"/>
                    </a:lnTo>
                    <a:lnTo>
                      <a:pt x="34" y="58"/>
                    </a:lnTo>
                    <a:lnTo>
                      <a:pt x="38" y="54"/>
                    </a:lnTo>
                    <a:lnTo>
                      <a:pt x="39" y="53"/>
                    </a:lnTo>
                    <a:lnTo>
                      <a:pt x="40" y="51"/>
                    </a:lnTo>
                    <a:lnTo>
                      <a:pt x="40" y="47"/>
                    </a:lnTo>
                    <a:lnTo>
                      <a:pt x="42" y="45"/>
                    </a:lnTo>
                    <a:lnTo>
                      <a:pt x="42" y="39"/>
                    </a:lnTo>
                    <a:lnTo>
                      <a:pt x="44" y="27"/>
                    </a:lnTo>
                    <a:lnTo>
                      <a:pt x="44" y="26"/>
                    </a:lnTo>
                    <a:lnTo>
                      <a:pt x="46" y="29"/>
                    </a:lnTo>
                    <a:lnTo>
                      <a:pt x="46" y="30"/>
                    </a:lnTo>
                    <a:lnTo>
                      <a:pt x="46" y="31"/>
                    </a:lnTo>
                    <a:lnTo>
                      <a:pt x="46" y="34"/>
                    </a:lnTo>
                    <a:lnTo>
                      <a:pt x="47" y="35"/>
                    </a:lnTo>
                    <a:lnTo>
                      <a:pt x="48" y="34"/>
                    </a:lnTo>
                    <a:lnTo>
                      <a:pt x="49" y="32"/>
                    </a:lnTo>
                    <a:lnTo>
                      <a:pt x="51" y="29"/>
                    </a:lnTo>
                    <a:lnTo>
                      <a:pt x="51" y="25"/>
                    </a:lnTo>
                    <a:lnTo>
                      <a:pt x="49" y="21"/>
                    </a:lnTo>
                    <a:lnTo>
                      <a:pt x="48" y="19"/>
                    </a:lnTo>
                    <a:lnTo>
                      <a:pt x="47" y="19"/>
                    </a:lnTo>
                    <a:lnTo>
                      <a:pt x="46" y="19"/>
                    </a:lnTo>
                    <a:lnTo>
                      <a:pt x="44" y="19"/>
                    </a:lnTo>
                    <a:lnTo>
                      <a:pt x="43" y="19"/>
                    </a:lnTo>
                    <a:lnTo>
                      <a:pt x="43" y="17"/>
                    </a:lnTo>
                    <a:lnTo>
                      <a:pt x="43" y="16"/>
                    </a:lnTo>
                    <a:lnTo>
                      <a:pt x="42" y="12"/>
                    </a:lnTo>
                    <a:lnTo>
                      <a:pt x="42" y="8"/>
                    </a:lnTo>
                    <a:lnTo>
                      <a:pt x="42" y="6"/>
                    </a:lnTo>
                    <a:lnTo>
                      <a:pt x="40" y="6"/>
                    </a:lnTo>
                    <a:lnTo>
                      <a:pt x="38" y="9"/>
                    </a:lnTo>
                    <a:lnTo>
                      <a:pt x="35" y="10"/>
                    </a:lnTo>
                    <a:lnTo>
                      <a:pt x="33" y="13"/>
                    </a:lnTo>
                    <a:lnTo>
                      <a:pt x="31" y="13"/>
                    </a:lnTo>
                    <a:lnTo>
                      <a:pt x="30" y="13"/>
                    </a:lnTo>
                    <a:lnTo>
                      <a:pt x="30" y="10"/>
                    </a:lnTo>
                    <a:lnTo>
                      <a:pt x="30" y="9"/>
                    </a:lnTo>
                    <a:lnTo>
                      <a:pt x="30" y="6"/>
                    </a:lnTo>
                    <a:lnTo>
                      <a:pt x="26" y="1"/>
                    </a:lnTo>
                    <a:lnTo>
                      <a:pt x="25" y="0"/>
                    </a:lnTo>
                    <a:lnTo>
                      <a:pt x="25" y="1"/>
                    </a:lnTo>
                    <a:lnTo>
                      <a:pt x="22" y="5"/>
                    </a:lnTo>
                    <a:lnTo>
                      <a:pt x="21" y="9"/>
                    </a:lnTo>
                    <a:lnTo>
                      <a:pt x="21" y="13"/>
                    </a:lnTo>
                    <a:lnTo>
                      <a:pt x="20" y="14"/>
                    </a:lnTo>
                    <a:lnTo>
                      <a:pt x="18" y="13"/>
                    </a:lnTo>
                    <a:lnTo>
                      <a:pt x="14" y="10"/>
                    </a:lnTo>
                    <a:lnTo>
                      <a:pt x="11" y="8"/>
                    </a:lnTo>
                    <a:lnTo>
                      <a:pt x="11" y="9"/>
                    </a:lnTo>
                    <a:lnTo>
                      <a:pt x="9" y="13"/>
                    </a:lnTo>
                    <a:lnTo>
                      <a:pt x="9" y="16"/>
                    </a:lnTo>
                    <a:lnTo>
                      <a:pt x="9" y="18"/>
                    </a:lnTo>
                    <a:lnTo>
                      <a:pt x="8" y="21"/>
                    </a:lnTo>
                    <a:lnTo>
                      <a:pt x="8" y="19"/>
                    </a:lnTo>
                    <a:lnTo>
                      <a:pt x="7" y="19"/>
                    </a:lnTo>
                    <a:lnTo>
                      <a:pt x="5" y="18"/>
                    </a:lnTo>
                    <a:lnTo>
                      <a:pt x="2" y="19"/>
                    </a:lnTo>
                    <a:lnTo>
                      <a:pt x="0" y="21"/>
                    </a:lnTo>
                    <a:lnTo>
                      <a:pt x="0" y="23"/>
                    </a:lnTo>
                    <a:lnTo>
                      <a:pt x="0" y="26"/>
                    </a:lnTo>
                    <a:lnTo>
                      <a:pt x="4" y="31"/>
                    </a:lnTo>
                    <a:lnTo>
                      <a:pt x="7" y="35"/>
                    </a:lnTo>
                    <a:lnTo>
                      <a:pt x="8" y="32"/>
                    </a:lnTo>
                    <a:lnTo>
                      <a:pt x="8" y="31"/>
                    </a:lnTo>
                    <a:lnTo>
                      <a:pt x="7" y="29"/>
                    </a:lnTo>
                    <a:lnTo>
                      <a:pt x="8" y="27"/>
                    </a:lnTo>
                    <a:lnTo>
                      <a:pt x="9" y="27"/>
                    </a:lnTo>
                    <a:lnTo>
                      <a:pt x="11" y="30"/>
                    </a:lnTo>
                    <a:lnTo>
                      <a:pt x="12" y="38"/>
                    </a:lnTo>
                    <a:lnTo>
                      <a:pt x="12" y="44"/>
                    </a:lnTo>
                    <a:lnTo>
                      <a:pt x="14" y="51"/>
                    </a:lnTo>
                    <a:lnTo>
                      <a:pt x="17" y="54"/>
                    </a:lnTo>
                    <a:lnTo>
                      <a:pt x="18" y="57"/>
                    </a:lnTo>
                    <a:lnTo>
                      <a:pt x="22" y="60"/>
                    </a:lnTo>
                    <a:lnTo>
                      <a:pt x="21" y="61"/>
                    </a:lnTo>
                    <a:lnTo>
                      <a:pt x="17" y="60"/>
                    </a:lnTo>
                    <a:lnTo>
                      <a:pt x="16" y="60"/>
                    </a:lnTo>
                    <a:lnTo>
                      <a:pt x="13" y="60"/>
                    </a:lnTo>
                    <a:lnTo>
                      <a:pt x="12" y="61"/>
                    </a:lnTo>
                    <a:lnTo>
                      <a:pt x="12" y="67"/>
                    </a:lnTo>
                    <a:lnTo>
                      <a:pt x="12" y="73"/>
                    </a:lnTo>
                    <a:lnTo>
                      <a:pt x="14" y="79"/>
                    </a:lnTo>
                    <a:lnTo>
                      <a:pt x="17" y="84"/>
                    </a:lnTo>
                    <a:lnTo>
                      <a:pt x="21" y="88"/>
                    </a:lnTo>
                    <a:lnTo>
                      <a:pt x="29" y="95"/>
                    </a:lnTo>
                    <a:lnTo>
                      <a:pt x="34" y="101"/>
                    </a:lnTo>
                    <a:lnTo>
                      <a:pt x="35" y="104"/>
                    </a:lnTo>
                    <a:lnTo>
                      <a:pt x="37" y="108"/>
                    </a:lnTo>
                    <a:lnTo>
                      <a:pt x="35" y="110"/>
                    </a:lnTo>
                    <a:lnTo>
                      <a:pt x="33" y="114"/>
                    </a:lnTo>
                    <a:lnTo>
                      <a:pt x="27" y="118"/>
                    </a:lnTo>
                    <a:lnTo>
                      <a:pt x="21" y="120"/>
                    </a:lnTo>
                    <a:lnTo>
                      <a:pt x="16" y="122"/>
                    </a:lnTo>
                    <a:lnTo>
                      <a:pt x="13" y="124"/>
                    </a:lnTo>
                    <a:lnTo>
                      <a:pt x="11" y="126"/>
                    </a:lnTo>
                    <a:lnTo>
                      <a:pt x="9" y="130"/>
                    </a:lnTo>
                    <a:lnTo>
                      <a:pt x="8" y="135"/>
                    </a:lnTo>
                    <a:lnTo>
                      <a:pt x="13" y="135"/>
                    </a:lnTo>
                    <a:lnTo>
                      <a:pt x="16" y="135"/>
                    </a:lnTo>
                    <a:lnTo>
                      <a:pt x="18" y="133"/>
                    </a:lnTo>
                    <a:lnTo>
                      <a:pt x="20" y="131"/>
                    </a:lnTo>
                    <a:lnTo>
                      <a:pt x="20" y="130"/>
                    </a:lnTo>
                    <a:lnTo>
                      <a:pt x="21" y="128"/>
                    </a:lnTo>
                    <a:lnTo>
                      <a:pt x="24" y="127"/>
                    </a:lnTo>
                    <a:lnTo>
                      <a:pt x="26" y="126"/>
                    </a:lnTo>
                    <a:lnTo>
                      <a:pt x="26" y="124"/>
                    </a:lnTo>
                    <a:lnTo>
                      <a:pt x="27" y="126"/>
                    </a:lnTo>
                    <a:lnTo>
                      <a:pt x="27" y="127"/>
                    </a:lnTo>
                    <a:lnTo>
                      <a:pt x="26" y="133"/>
                    </a:lnTo>
                    <a:lnTo>
                      <a:pt x="27" y="139"/>
                    </a:lnTo>
                    <a:lnTo>
                      <a:pt x="29" y="143"/>
                    </a:lnTo>
                    <a:lnTo>
                      <a:pt x="30" y="140"/>
                    </a:lnTo>
                    <a:lnTo>
                      <a:pt x="33" y="136"/>
                    </a:lnTo>
                    <a:lnTo>
                      <a:pt x="35" y="131"/>
                    </a:lnTo>
                    <a:lnTo>
                      <a:pt x="37" y="126"/>
                    </a:lnTo>
                    <a:lnTo>
                      <a:pt x="37" y="124"/>
                    </a:lnTo>
                    <a:lnTo>
                      <a:pt x="37" y="120"/>
                    </a:lnTo>
                    <a:lnTo>
                      <a:pt x="38" y="119"/>
                    </a:lnTo>
                    <a:lnTo>
                      <a:pt x="38" y="118"/>
                    </a:lnTo>
                    <a:lnTo>
                      <a:pt x="40" y="120"/>
                    </a:lnTo>
                    <a:lnTo>
                      <a:pt x="42" y="122"/>
                    </a:lnTo>
                    <a:lnTo>
                      <a:pt x="44" y="118"/>
                    </a:lnTo>
                    <a:lnTo>
                      <a:pt x="44" y="115"/>
                    </a:lnTo>
                    <a:lnTo>
                      <a:pt x="44" y="113"/>
                    </a:lnTo>
                    <a:lnTo>
                      <a:pt x="44" y="110"/>
                    </a:lnTo>
                    <a:lnTo>
                      <a:pt x="44" y="109"/>
                    </a:lnTo>
                    <a:lnTo>
                      <a:pt x="46" y="109"/>
                    </a:lnTo>
                    <a:lnTo>
                      <a:pt x="47" y="109"/>
                    </a:lnTo>
                    <a:lnTo>
                      <a:pt x="48" y="110"/>
                    </a:lnTo>
                    <a:lnTo>
                      <a:pt x="49" y="111"/>
                    </a:lnTo>
                    <a:lnTo>
                      <a:pt x="52" y="109"/>
                    </a:lnTo>
                    <a:lnTo>
                      <a:pt x="53" y="104"/>
                    </a:lnTo>
                    <a:lnTo>
                      <a:pt x="53" y="102"/>
                    </a:lnTo>
                    <a:lnTo>
                      <a:pt x="48" y="98"/>
                    </a:lnTo>
                    <a:lnTo>
                      <a:pt x="47" y="93"/>
                    </a:lnTo>
                    <a:lnTo>
                      <a:pt x="48" y="91"/>
                    </a:lnTo>
                    <a:lnTo>
                      <a:pt x="49" y="87"/>
                    </a:lnTo>
                    <a:lnTo>
                      <a:pt x="51" y="83"/>
                    </a:lnTo>
                    <a:lnTo>
                      <a:pt x="52" y="84"/>
                    </a:lnTo>
                    <a:lnTo>
                      <a:pt x="52" y="86"/>
                    </a:lnTo>
                    <a:lnTo>
                      <a:pt x="51" y="89"/>
                    </a:lnTo>
                    <a:lnTo>
                      <a:pt x="52" y="91"/>
                    </a:lnTo>
                    <a:lnTo>
                      <a:pt x="53" y="91"/>
                    </a:lnTo>
                    <a:lnTo>
                      <a:pt x="56" y="91"/>
                    </a:lnTo>
                    <a:lnTo>
                      <a:pt x="62" y="88"/>
                    </a:lnTo>
                    <a:lnTo>
                      <a:pt x="68" y="87"/>
                    </a:lnTo>
                    <a:lnTo>
                      <a:pt x="70" y="88"/>
                    </a:lnTo>
                    <a:lnTo>
                      <a:pt x="74" y="89"/>
                    </a:lnTo>
                    <a:lnTo>
                      <a:pt x="75" y="89"/>
                    </a:lnTo>
                    <a:lnTo>
                      <a:pt x="77" y="89"/>
                    </a:lnTo>
                    <a:lnTo>
                      <a:pt x="77" y="88"/>
                    </a:lnTo>
                    <a:lnTo>
                      <a:pt x="75" y="87"/>
                    </a:lnTo>
                    <a:lnTo>
                      <a:pt x="74" y="84"/>
                    </a:lnTo>
                    <a:lnTo>
                      <a:pt x="75" y="83"/>
                    </a:lnTo>
                    <a:lnTo>
                      <a:pt x="78" y="84"/>
                    </a:lnTo>
                    <a:lnTo>
                      <a:pt x="81" y="89"/>
                    </a:lnTo>
                    <a:lnTo>
                      <a:pt x="86" y="105"/>
                    </a:lnTo>
                    <a:lnTo>
                      <a:pt x="88" y="111"/>
                    </a:lnTo>
                    <a:lnTo>
                      <a:pt x="91" y="115"/>
                    </a:lnTo>
                    <a:lnTo>
                      <a:pt x="94" y="119"/>
                    </a:lnTo>
                    <a:lnTo>
                      <a:pt x="100" y="122"/>
                    </a:lnTo>
                    <a:lnTo>
                      <a:pt x="105" y="126"/>
                    </a:lnTo>
                    <a:lnTo>
                      <a:pt x="109" y="130"/>
                    </a:lnTo>
                    <a:lnTo>
                      <a:pt x="112" y="135"/>
                    </a:lnTo>
                    <a:lnTo>
                      <a:pt x="112" y="140"/>
                    </a:lnTo>
                    <a:lnTo>
                      <a:pt x="110" y="153"/>
                    </a:lnTo>
                    <a:lnTo>
                      <a:pt x="105" y="170"/>
                    </a:lnTo>
                    <a:lnTo>
                      <a:pt x="104" y="179"/>
                    </a:lnTo>
                    <a:lnTo>
                      <a:pt x="105" y="187"/>
                    </a:lnTo>
                    <a:lnTo>
                      <a:pt x="107" y="190"/>
                    </a:lnTo>
                    <a:lnTo>
                      <a:pt x="108"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8" name="Freeform 356"/>
              <p:cNvSpPr>
                <a:spLocks/>
              </p:cNvSpPr>
              <p:nvPr userDrawn="1"/>
            </p:nvSpPr>
            <p:spPr bwMode="auto">
              <a:xfrm>
                <a:off x="172" y="311"/>
                <a:ext cx="14" cy="24"/>
              </a:xfrm>
              <a:custGeom>
                <a:avLst/>
                <a:gdLst>
                  <a:gd name="T0" fmla="*/ 0 w 42"/>
                  <a:gd name="T1" fmla="*/ 0 h 72"/>
                  <a:gd name="T2" fmla="*/ 0 w 42"/>
                  <a:gd name="T3" fmla="*/ 0 h 72"/>
                  <a:gd name="T4" fmla="*/ 0 w 42"/>
                  <a:gd name="T5" fmla="*/ 0 h 72"/>
                  <a:gd name="T6" fmla="*/ 0 w 42"/>
                  <a:gd name="T7" fmla="*/ 0 h 72"/>
                  <a:gd name="T8" fmla="*/ 0 w 42"/>
                  <a:gd name="T9" fmla="*/ 0 h 72"/>
                  <a:gd name="T10" fmla="*/ 0 w 42"/>
                  <a:gd name="T11" fmla="*/ 0 h 72"/>
                  <a:gd name="T12" fmla="*/ 0 w 42"/>
                  <a:gd name="T13" fmla="*/ 0 h 72"/>
                  <a:gd name="T14" fmla="*/ 0 w 42"/>
                  <a:gd name="T15" fmla="*/ 0 h 72"/>
                  <a:gd name="T16" fmla="*/ 0 w 42"/>
                  <a:gd name="T17" fmla="*/ 0 h 72"/>
                  <a:gd name="T18" fmla="*/ 0 w 42"/>
                  <a:gd name="T19" fmla="*/ 0 h 72"/>
                  <a:gd name="T20" fmla="*/ 0 w 42"/>
                  <a:gd name="T21" fmla="*/ 0 h 72"/>
                  <a:gd name="T22" fmla="*/ 0 w 42"/>
                  <a:gd name="T23" fmla="*/ 0 h 72"/>
                  <a:gd name="T24" fmla="*/ 0 w 42"/>
                  <a:gd name="T25" fmla="*/ 0 h 72"/>
                  <a:gd name="T26" fmla="*/ 0 w 42"/>
                  <a:gd name="T27" fmla="*/ 0 h 72"/>
                  <a:gd name="T28" fmla="*/ 0 w 42"/>
                  <a:gd name="T29" fmla="*/ 0 h 72"/>
                  <a:gd name="T30" fmla="*/ 0 w 42"/>
                  <a:gd name="T31" fmla="*/ 0 h 72"/>
                  <a:gd name="T32" fmla="*/ 0 w 42"/>
                  <a:gd name="T33" fmla="*/ 0 h 72"/>
                  <a:gd name="T34" fmla="*/ 0 w 42"/>
                  <a:gd name="T35" fmla="*/ 0 h 72"/>
                  <a:gd name="T36" fmla="*/ 0 w 42"/>
                  <a:gd name="T37" fmla="*/ 0 h 72"/>
                  <a:gd name="T38" fmla="*/ 0 w 42"/>
                  <a:gd name="T39" fmla="*/ 0 h 72"/>
                  <a:gd name="T40" fmla="*/ 0 w 42"/>
                  <a:gd name="T41" fmla="*/ 0 h 72"/>
                  <a:gd name="T42" fmla="*/ 0 w 42"/>
                  <a:gd name="T43" fmla="*/ 0 h 72"/>
                  <a:gd name="T44" fmla="*/ 0 w 42"/>
                  <a:gd name="T45" fmla="*/ 0 h 72"/>
                  <a:gd name="T46" fmla="*/ 0 w 42"/>
                  <a:gd name="T47" fmla="*/ 0 h 72"/>
                  <a:gd name="T48" fmla="*/ 0 w 42"/>
                  <a:gd name="T49" fmla="*/ 0 h 72"/>
                  <a:gd name="T50" fmla="*/ 0 w 42"/>
                  <a:gd name="T51" fmla="*/ 0 h 72"/>
                  <a:gd name="T52" fmla="*/ 0 w 42"/>
                  <a:gd name="T53" fmla="*/ 0 h 72"/>
                  <a:gd name="T54" fmla="*/ 0 w 42"/>
                  <a:gd name="T55" fmla="*/ 0 h 72"/>
                  <a:gd name="T56" fmla="*/ 0 w 42"/>
                  <a:gd name="T57" fmla="*/ 0 h 72"/>
                  <a:gd name="T58" fmla="*/ 0 w 42"/>
                  <a:gd name="T59" fmla="*/ 0 h 72"/>
                  <a:gd name="T60" fmla="*/ 0 w 42"/>
                  <a:gd name="T61" fmla="*/ 0 h 72"/>
                  <a:gd name="T62" fmla="*/ 0 w 42"/>
                  <a:gd name="T63" fmla="*/ 0 h 72"/>
                  <a:gd name="T64" fmla="*/ 0 w 42"/>
                  <a:gd name="T65" fmla="*/ 0 h 72"/>
                  <a:gd name="T66" fmla="*/ 0 w 42"/>
                  <a:gd name="T67" fmla="*/ 0 h 72"/>
                  <a:gd name="T68" fmla="*/ 0 w 42"/>
                  <a:gd name="T69" fmla="*/ 0 h 72"/>
                  <a:gd name="T70" fmla="*/ 0 w 42"/>
                  <a:gd name="T71" fmla="*/ 0 h 72"/>
                  <a:gd name="T72" fmla="*/ 0 w 42"/>
                  <a:gd name="T73" fmla="*/ 0 h 72"/>
                  <a:gd name="T74" fmla="*/ 0 w 42"/>
                  <a:gd name="T75" fmla="*/ 0 h 72"/>
                  <a:gd name="T76" fmla="*/ 0 w 42"/>
                  <a:gd name="T77" fmla="*/ 0 h 72"/>
                  <a:gd name="T78" fmla="*/ 0 w 42"/>
                  <a:gd name="T79" fmla="*/ 0 h 72"/>
                  <a:gd name="T80" fmla="*/ 0 w 42"/>
                  <a:gd name="T81" fmla="*/ 0 h 72"/>
                  <a:gd name="T82" fmla="*/ 0 w 42"/>
                  <a:gd name="T83" fmla="*/ 0 h 72"/>
                  <a:gd name="T84" fmla="*/ 0 w 42"/>
                  <a:gd name="T85" fmla="*/ 0 h 72"/>
                  <a:gd name="T86" fmla="*/ 0 w 42"/>
                  <a:gd name="T87" fmla="*/ 0 h 72"/>
                  <a:gd name="T88" fmla="*/ 0 w 42"/>
                  <a:gd name="T89" fmla="*/ 0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2" h="72">
                    <a:moveTo>
                      <a:pt x="19" y="72"/>
                    </a:moveTo>
                    <a:lnTo>
                      <a:pt x="19" y="72"/>
                    </a:lnTo>
                    <a:lnTo>
                      <a:pt x="23" y="67"/>
                    </a:lnTo>
                    <a:lnTo>
                      <a:pt x="25" y="61"/>
                    </a:lnTo>
                    <a:lnTo>
                      <a:pt x="26" y="57"/>
                    </a:lnTo>
                    <a:lnTo>
                      <a:pt x="26" y="55"/>
                    </a:lnTo>
                    <a:lnTo>
                      <a:pt x="26" y="52"/>
                    </a:lnTo>
                    <a:lnTo>
                      <a:pt x="28" y="51"/>
                    </a:lnTo>
                    <a:lnTo>
                      <a:pt x="29" y="51"/>
                    </a:lnTo>
                    <a:lnTo>
                      <a:pt x="29" y="54"/>
                    </a:lnTo>
                    <a:lnTo>
                      <a:pt x="30" y="54"/>
                    </a:lnTo>
                    <a:lnTo>
                      <a:pt x="33" y="52"/>
                    </a:lnTo>
                    <a:lnTo>
                      <a:pt x="34" y="50"/>
                    </a:lnTo>
                    <a:lnTo>
                      <a:pt x="34" y="46"/>
                    </a:lnTo>
                    <a:lnTo>
                      <a:pt x="34" y="45"/>
                    </a:lnTo>
                    <a:lnTo>
                      <a:pt x="34" y="42"/>
                    </a:lnTo>
                    <a:lnTo>
                      <a:pt x="34" y="41"/>
                    </a:lnTo>
                    <a:lnTo>
                      <a:pt x="35" y="41"/>
                    </a:lnTo>
                    <a:lnTo>
                      <a:pt x="37" y="42"/>
                    </a:lnTo>
                    <a:lnTo>
                      <a:pt x="38" y="43"/>
                    </a:lnTo>
                    <a:lnTo>
                      <a:pt x="39" y="43"/>
                    </a:lnTo>
                    <a:lnTo>
                      <a:pt x="41" y="41"/>
                    </a:lnTo>
                    <a:lnTo>
                      <a:pt x="42" y="39"/>
                    </a:lnTo>
                    <a:lnTo>
                      <a:pt x="42" y="38"/>
                    </a:lnTo>
                    <a:lnTo>
                      <a:pt x="41" y="37"/>
                    </a:lnTo>
                    <a:lnTo>
                      <a:pt x="39" y="35"/>
                    </a:lnTo>
                    <a:lnTo>
                      <a:pt x="38" y="33"/>
                    </a:lnTo>
                    <a:lnTo>
                      <a:pt x="37" y="25"/>
                    </a:lnTo>
                    <a:lnTo>
                      <a:pt x="35" y="16"/>
                    </a:lnTo>
                    <a:lnTo>
                      <a:pt x="33" y="8"/>
                    </a:lnTo>
                    <a:lnTo>
                      <a:pt x="30" y="2"/>
                    </a:lnTo>
                    <a:lnTo>
                      <a:pt x="29" y="0"/>
                    </a:lnTo>
                    <a:lnTo>
                      <a:pt x="28" y="0"/>
                    </a:lnTo>
                    <a:lnTo>
                      <a:pt x="25" y="0"/>
                    </a:lnTo>
                    <a:lnTo>
                      <a:pt x="23" y="3"/>
                    </a:lnTo>
                    <a:lnTo>
                      <a:pt x="21" y="6"/>
                    </a:lnTo>
                    <a:lnTo>
                      <a:pt x="20" y="10"/>
                    </a:lnTo>
                    <a:lnTo>
                      <a:pt x="21" y="15"/>
                    </a:lnTo>
                    <a:lnTo>
                      <a:pt x="24" y="22"/>
                    </a:lnTo>
                    <a:lnTo>
                      <a:pt x="26" y="32"/>
                    </a:lnTo>
                    <a:lnTo>
                      <a:pt x="28" y="37"/>
                    </a:lnTo>
                    <a:lnTo>
                      <a:pt x="28" y="41"/>
                    </a:lnTo>
                    <a:lnTo>
                      <a:pt x="25" y="45"/>
                    </a:lnTo>
                    <a:lnTo>
                      <a:pt x="23" y="47"/>
                    </a:lnTo>
                    <a:lnTo>
                      <a:pt x="17" y="50"/>
                    </a:lnTo>
                    <a:lnTo>
                      <a:pt x="11" y="52"/>
                    </a:lnTo>
                    <a:lnTo>
                      <a:pt x="6" y="56"/>
                    </a:lnTo>
                    <a:lnTo>
                      <a:pt x="3" y="60"/>
                    </a:lnTo>
                    <a:lnTo>
                      <a:pt x="0" y="67"/>
                    </a:lnTo>
                    <a:lnTo>
                      <a:pt x="2" y="67"/>
                    </a:lnTo>
                    <a:lnTo>
                      <a:pt x="4" y="65"/>
                    </a:lnTo>
                    <a:lnTo>
                      <a:pt x="7" y="64"/>
                    </a:lnTo>
                    <a:lnTo>
                      <a:pt x="11" y="63"/>
                    </a:lnTo>
                    <a:lnTo>
                      <a:pt x="12" y="61"/>
                    </a:lnTo>
                    <a:lnTo>
                      <a:pt x="12" y="59"/>
                    </a:lnTo>
                    <a:lnTo>
                      <a:pt x="13" y="57"/>
                    </a:lnTo>
                    <a:lnTo>
                      <a:pt x="15" y="57"/>
                    </a:lnTo>
                    <a:lnTo>
                      <a:pt x="17" y="56"/>
                    </a:lnTo>
                    <a:lnTo>
                      <a:pt x="17" y="57"/>
                    </a:lnTo>
                    <a:lnTo>
                      <a:pt x="16" y="59"/>
                    </a:lnTo>
                    <a:lnTo>
                      <a:pt x="16" y="63"/>
                    </a:lnTo>
                    <a:lnTo>
                      <a:pt x="17" y="68"/>
                    </a:lnTo>
                    <a:lnTo>
                      <a:pt x="19" y="7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9" name="Freeform 357"/>
              <p:cNvSpPr>
                <a:spLocks/>
              </p:cNvSpPr>
              <p:nvPr userDrawn="1"/>
            </p:nvSpPr>
            <p:spPr bwMode="auto">
              <a:xfrm>
                <a:off x="172" y="311"/>
                <a:ext cx="14" cy="24"/>
              </a:xfrm>
              <a:custGeom>
                <a:avLst/>
                <a:gdLst>
                  <a:gd name="T0" fmla="*/ 0 w 42"/>
                  <a:gd name="T1" fmla="*/ 0 h 72"/>
                  <a:gd name="T2" fmla="*/ 0 w 42"/>
                  <a:gd name="T3" fmla="*/ 0 h 72"/>
                  <a:gd name="T4" fmla="*/ 0 w 42"/>
                  <a:gd name="T5" fmla="*/ 0 h 72"/>
                  <a:gd name="T6" fmla="*/ 0 w 42"/>
                  <a:gd name="T7" fmla="*/ 0 h 72"/>
                  <a:gd name="T8" fmla="*/ 0 w 42"/>
                  <a:gd name="T9" fmla="*/ 0 h 72"/>
                  <a:gd name="T10" fmla="*/ 0 w 42"/>
                  <a:gd name="T11" fmla="*/ 0 h 72"/>
                  <a:gd name="T12" fmla="*/ 0 w 42"/>
                  <a:gd name="T13" fmla="*/ 0 h 72"/>
                  <a:gd name="T14" fmla="*/ 0 w 42"/>
                  <a:gd name="T15" fmla="*/ 0 h 72"/>
                  <a:gd name="T16" fmla="*/ 0 w 42"/>
                  <a:gd name="T17" fmla="*/ 0 h 72"/>
                  <a:gd name="T18" fmla="*/ 0 w 42"/>
                  <a:gd name="T19" fmla="*/ 0 h 72"/>
                  <a:gd name="T20" fmla="*/ 0 w 42"/>
                  <a:gd name="T21" fmla="*/ 0 h 72"/>
                  <a:gd name="T22" fmla="*/ 0 w 42"/>
                  <a:gd name="T23" fmla="*/ 0 h 72"/>
                  <a:gd name="T24" fmla="*/ 0 w 42"/>
                  <a:gd name="T25" fmla="*/ 0 h 72"/>
                  <a:gd name="T26" fmla="*/ 0 w 42"/>
                  <a:gd name="T27" fmla="*/ 0 h 72"/>
                  <a:gd name="T28" fmla="*/ 0 w 42"/>
                  <a:gd name="T29" fmla="*/ 0 h 72"/>
                  <a:gd name="T30" fmla="*/ 0 w 42"/>
                  <a:gd name="T31" fmla="*/ 0 h 72"/>
                  <a:gd name="T32" fmla="*/ 0 w 42"/>
                  <a:gd name="T33" fmla="*/ 0 h 72"/>
                  <a:gd name="T34" fmla="*/ 0 w 42"/>
                  <a:gd name="T35" fmla="*/ 0 h 72"/>
                  <a:gd name="T36" fmla="*/ 0 w 42"/>
                  <a:gd name="T37" fmla="*/ 0 h 72"/>
                  <a:gd name="T38" fmla="*/ 0 w 42"/>
                  <a:gd name="T39" fmla="*/ 0 h 72"/>
                  <a:gd name="T40" fmla="*/ 0 w 42"/>
                  <a:gd name="T41" fmla="*/ 0 h 72"/>
                  <a:gd name="T42" fmla="*/ 0 w 42"/>
                  <a:gd name="T43" fmla="*/ 0 h 72"/>
                  <a:gd name="T44" fmla="*/ 0 w 42"/>
                  <a:gd name="T45" fmla="*/ 0 h 72"/>
                  <a:gd name="T46" fmla="*/ 0 w 42"/>
                  <a:gd name="T47" fmla="*/ 0 h 72"/>
                  <a:gd name="T48" fmla="*/ 0 w 42"/>
                  <a:gd name="T49" fmla="*/ 0 h 72"/>
                  <a:gd name="T50" fmla="*/ 0 w 42"/>
                  <a:gd name="T51" fmla="*/ 0 h 72"/>
                  <a:gd name="T52" fmla="*/ 0 w 42"/>
                  <a:gd name="T53" fmla="*/ 0 h 72"/>
                  <a:gd name="T54" fmla="*/ 0 w 42"/>
                  <a:gd name="T55" fmla="*/ 0 h 72"/>
                  <a:gd name="T56" fmla="*/ 0 w 42"/>
                  <a:gd name="T57" fmla="*/ 0 h 72"/>
                  <a:gd name="T58" fmla="*/ 0 w 42"/>
                  <a:gd name="T59" fmla="*/ 0 h 72"/>
                  <a:gd name="T60" fmla="*/ 0 w 42"/>
                  <a:gd name="T61" fmla="*/ 0 h 72"/>
                  <a:gd name="T62" fmla="*/ 0 w 42"/>
                  <a:gd name="T63" fmla="*/ 0 h 72"/>
                  <a:gd name="T64" fmla="*/ 0 w 42"/>
                  <a:gd name="T65" fmla="*/ 0 h 72"/>
                  <a:gd name="T66" fmla="*/ 0 w 42"/>
                  <a:gd name="T67" fmla="*/ 0 h 72"/>
                  <a:gd name="T68" fmla="*/ 0 w 42"/>
                  <a:gd name="T69" fmla="*/ 0 h 72"/>
                  <a:gd name="T70" fmla="*/ 0 w 42"/>
                  <a:gd name="T71" fmla="*/ 0 h 72"/>
                  <a:gd name="T72" fmla="*/ 0 w 42"/>
                  <a:gd name="T73" fmla="*/ 0 h 72"/>
                  <a:gd name="T74" fmla="*/ 0 w 42"/>
                  <a:gd name="T75" fmla="*/ 0 h 72"/>
                  <a:gd name="T76" fmla="*/ 0 w 42"/>
                  <a:gd name="T77" fmla="*/ 0 h 72"/>
                  <a:gd name="T78" fmla="*/ 0 w 42"/>
                  <a:gd name="T79" fmla="*/ 0 h 72"/>
                  <a:gd name="T80" fmla="*/ 0 w 42"/>
                  <a:gd name="T81" fmla="*/ 0 h 72"/>
                  <a:gd name="T82" fmla="*/ 0 w 42"/>
                  <a:gd name="T83" fmla="*/ 0 h 72"/>
                  <a:gd name="T84" fmla="*/ 0 w 42"/>
                  <a:gd name="T85" fmla="*/ 0 h 72"/>
                  <a:gd name="T86" fmla="*/ 0 w 42"/>
                  <a:gd name="T87" fmla="*/ 0 h 72"/>
                  <a:gd name="T88" fmla="*/ 0 w 42"/>
                  <a:gd name="T89" fmla="*/ 0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2" h="72">
                    <a:moveTo>
                      <a:pt x="19" y="72"/>
                    </a:moveTo>
                    <a:lnTo>
                      <a:pt x="19" y="72"/>
                    </a:lnTo>
                    <a:lnTo>
                      <a:pt x="23" y="67"/>
                    </a:lnTo>
                    <a:lnTo>
                      <a:pt x="25" y="61"/>
                    </a:lnTo>
                    <a:lnTo>
                      <a:pt x="26" y="57"/>
                    </a:lnTo>
                    <a:lnTo>
                      <a:pt x="26" y="55"/>
                    </a:lnTo>
                    <a:lnTo>
                      <a:pt x="26" y="52"/>
                    </a:lnTo>
                    <a:lnTo>
                      <a:pt x="28" y="51"/>
                    </a:lnTo>
                    <a:lnTo>
                      <a:pt x="29" y="51"/>
                    </a:lnTo>
                    <a:lnTo>
                      <a:pt x="29" y="54"/>
                    </a:lnTo>
                    <a:lnTo>
                      <a:pt x="30" y="54"/>
                    </a:lnTo>
                    <a:lnTo>
                      <a:pt x="33" y="52"/>
                    </a:lnTo>
                    <a:lnTo>
                      <a:pt x="34" y="50"/>
                    </a:lnTo>
                    <a:lnTo>
                      <a:pt x="34" y="46"/>
                    </a:lnTo>
                    <a:lnTo>
                      <a:pt x="34" y="45"/>
                    </a:lnTo>
                    <a:lnTo>
                      <a:pt x="34" y="42"/>
                    </a:lnTo>
                    <a:lnTo>
                      <a:pt x="34" y="41"/>
                    </a:lnTo>
                    <a:lnTo>
                      <a:pt x="35" y="41"/>
                    </a:lnTo>
                    <a:lnTo>
                      <a:pt x="37" y="42"/>
                    </a:lnTo>
                    <a:lnTo>
                      <a:pt x="38" y="43"/>
                    </a:lnTo>
                    <a:lnTo>
                      <a:pt x="39" y="43"/>
                    </a:lnTo>
                    <a:lnTo>
                      <a:pt x="41" y="41"/>
                    </a:lnTo>
                    <a:lnTo>
                      <a:pt x="42" y="39"/>
                    </a:lnTo>
                    <a:lnTo>
                      <a:pt x="42" y="38"/>
                    </a:lnTo>
                    <a:lnTo>
                      <a:pt x="41" y="37"/>
                    </a:lnTo>
                    <a:lnTo>
                      <a:pt x="39" y="35"/>
                    </a:lnTo>
                    <a:lnTo>
                      <a:pt x="38" y="33"/>
                    </a:lnTo>
                    <a:lnTo>
                      <a:pt x="37" y="25"/>
                    </a:lnTo>
                    <a:lnTo>
                      <a:pt x="35" y="16"/>
                    </a:lnTo>
                    <a:lnTo>
                      <a:pt x="33" y="8"/>
                    </a:lnTo>
                    <a:lnTo>
                      <a:pt x="30" y="2"/>
                    </a:lnTo>
                    <a:lnTo>
                      <a:pt x="29" y="0"/>
                    </a:lnTo>
                    <a:lnTo>
                      <a:pt x="28" y="0"/>
                    </a:lnTo>
                    <a:lnTo>
                      <a:pt x="25" y="0"/>
                    </a:lnTo>
                    <a:lnTo>
                      <a:pt x="23" y="3"/>
                    </a:lnTo>
                    <a:lnTo>
                      <a:pt x="21" y="6"/>
                    </a:lnTo>
                    <a:lnTo>
                      <a:pt x="20" y="10"/>
                    </a:lnTo>
                    <a:lnTo>
                      <a:pt x="21" y="15"/>
                    </a:lnTo>
                    <a:lnTo>
                      <a:pt x="24" y="22"/>
                    </a:lnTo>
                    <a:lnTo>
                      <a:pt x="26" y="32"/>
                    </a:lnTo>
                    <a:lnTo>
                      <a:pt x="28" y="37"/>
                    </a:lnTo>
                    <a:lnTo>
                      <a:pt x="28" y="41"/>
                    </a:lnTo>
                    <a:lnTo>
                      <a:pt x="25" y="45"/>
                    </a:lnTo>
                    <a:lnTo>
                      <a:pt x="23" y="47"/>
                    </a:lnTo>
                    <a:lnTo>
                      <a:pt x="17" y="50"/>
                    </a:lnTo>
                    <a:lnTo>
                      <a:pt x="11" y="52"/>
                    </a:lnTo>
                    <a:lnTo>
                      <a:pt x="6" y="56"/>
                    </a:lnTo>
                    <a:lnTo>
                      <a:pt x="3" y="60"/>
                    </a:lnTo>
                    <a:lnTo>
                      <a:pt x="0" y="67"/>
                    </a:lnTo>
                    <a:lnTo>
                      <a:pt x="2" y="67"/>
                    </a:lnTo>
                    <a:lnTo>
                      <a:pt x="4" y="65"/>
                    </a:lnTo>
                    <a:lnTo>
                      <a:pt x="7" y="64"/>
                    </a:lnTo>
                    <a:lnTo>
                      <a:pt x="11" y="63"/>
                    </a:lnTo>
                    <a:lnTo>
                      <a:pt x="12" y="61"/>
                    </a:lnTo>
                    <a:lnTo>
                      <a:pt x="12" y="59"/>
                    </a:lnTo>
                    <a:lnTo>
                      <a:pt x="13" y="57"/>
                    </a:lnTo>
                    <a:lnTo>
                      <a:pt x="15" y="57"/>
                    </a:lnTo>
                    <a:lnTo>
                      <a:pt x="17" y="56"/>
                    </a:lnTo>
                    <a:lnTo>
                      <a:pt x="17" y="57"/>
                    </a:lnTo>
                    <a:lnTo>
                      <a:pt x="16" y="59"/>
                    </a:lnTo>
                    <a:lnTo>
                      <a:pt x="16" y="63"/>
                    </a:lnTo>
                    <a:lnTo>
                      <a:pt x="17" y="68"/>
                    </a:lnTo>
                    <a:lnTo>
                      <a:pt x="19"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30" name="Freeform 358"/>
              <p:cNvSpPr>
                <a:spLocks/>
              </p:cNvSpPr>
              <p:nvPr userDrawn="1"/>
            </p:nvSpPr>
            <p:spPr bwMode="auto">
              <a:xfrm>
                <a:off x="145" y="282"/>
                <a:ext cx="15" cy="28"/>
              </a:xfrm>
              <a:custGeom>
                <a:avLst/>
                <a:gdLst>
                  <a:gd name="T0" fmla="*/ 0 w 46"/>
                  <a:gd name="T1" fmla="*/ 0 h 84"/>
                  <a:gd name="T2" fmla="*/ 0 w 46"/>
                  <a:gd name="T3" fmla="*/ 0 h 84"/>
                  <a:gd name="T4" fmla="*/ 0 w 46"/>
                  <a:gd name="T5" fmla="*/ 0 h 84"/>
                  <a:gd name="T6" fmla="*/ 0 w 46"/>
                  <a:gd name="T7" fmla="*/ 0 h 84"/>
                  <a:gd name="T8" fmla="*/ 0 w 46"/>
                  <a:gd name="T9" fmla="*/ 0 h 84"/>
                  <a:gd name="T10" fmla="*/ 0 w 46"/>
                  <a:gd name="T11" fmla="*/ 0 h 84"/>
                  <a:gd name="T12" fmla="*/ 0 w 46"/>
                  <a:gd name="T13" fmla="*/ 0 h 84"/>
                  <a:gd name="T14" fmla="*/ 0 w 46"/>
                  <a:gd name="T15" fmla="*/ 0 h 84"/>
                  <a:gd name="T16" fmla="*/ 0 w 46"/>
                  <a:gd name="T17" fmla="*/ 0 h 84"/>
                  <a:gd name="T18" fmla="*/ 0 w 46"/>
                  <a:gd name="T19" fmla="*/ 0 h 84"/>
                  <a:gd name="T20" fmla="*/ 0 w 46"/>
                  <a:gd name="T21" fmla="*/ 0 h 84"/>
                  <a:gd name="T22" fmla="*/ 0 w 46"/>
                  <a:gd name="T23" fmla="*/ 0 h 84"/>
                  <a:gd name="T24" fmla="*/ 0 w 46"/>
                  <a:gd name="T25" fmla="*/ 0 h 84"/>
                  <a:gd name="T26" fmla="*/ 0 w 46"/>
                  <a:gd name="T27" fmla="*/ 0 h 84"/>
                  <a:gd name="T28" fmla="*/ 0 w 46"/>
                  <a:gd name="T29" fmla="*/ 0 h 84"/>
                  <a:gd name="T30" fmla="*/ 0 w 46"/>
                  <a:gd name="T31" fmla="*/ 0 h 84"/>
                  <a:gd name="T32" fmla="*/ 0 w 46"/>
                  <a:gd name="T33" fmla="*/ 0 h 84"/>
                  <a:gd name="T34" fmla="*/ 0 w 46"/>
                  <a:gd name="T35" fmla="*/ 0 h 84"/>
                  <a:gd name="T36" fmla="*/ 0 w 46"/>
                  <a:gd name="T37" fmla="*/ 0 h 84"/>
                  <a:gd name="T38" fmla="*/ 0 w 46"/>
                  <a:gd name="T39" fmla="*/ 0 h 84"/>
                  <a:gd name="T40" fmla="*/ 0 w 46"/>
                  <a:gd name="T41" fmla="*/ 0 h 84"/>
                  <a:gd name="T42" fmla="*/ 0 w 46"/>
                  <a:gd name="T43" fmla="*/ 0 h 84"/>
                  <a:gd name="T44" fmla="*/ 0 w 46"/>
                  <a:gd name="T45" fmla="*/ 0 h 84"/>
                  <a:gd name="T46" fmla="*/ 0 w 46"/>
                  <a:gd name="T47" fmla="*/ 0 h 84"/>
                  <a:gd name="T48" fmla="*/ 0 w 46"/>
                  <a:gd name="T49" fmla="*/ 0 h 84"/>
                  <a:gd name="T50" fmla="*/ 0 w 46"/>
                  <a:gd name="T51" fmla="*/ 0 h 84"/>
                  <a:gd name="T52" fmla="*/ 0 w 46"/>
                  <a:gd name="T53" fmla="*/ 0 h 84"/>
                  <a:gd name="T54" fmla="*/ 0 w 46"/>
                  <a:gd name="T55" fmla="*/ 0 h 84"/>
                  <a:gd name="T56" fmla="*/ 0 w 46"/>
                  <a:gd name="T57" fmla="*/ 0 h 84"/>
                  <a:gd name="T58" fmla="*/ 0 w 46"/>
                  <a:gd name="T59" fmla="*/ 0 h 84"/>
                  <a:gd name="T60" fmla="*/ 0 w 46"/>
                  <a:gd name="T61" fmla="*/ 0 h 84"/>
                  <a:gd name="T62" fmla="*/ 0 w 46"/>
                  <a:gd name="T63" fmla="*/ 0 h 84"/>
                  <a:gd name="T64" fmla="*/ 0 w 46"/>
                  <a:gd name="T65" fmla="*/ 0 h 84"/>
                  <a:gd name="T66" fmla="*/ 0 w 46"/>
                  <a:gd name="T67" fmla="*/ 0 h 84"/>
                  <a:gd name="T68" fmla="*/ 0 w 46"/>
                  <a:gd name="T69" fmla="*/ 0 h 84"/>
                  <a:gd name="T70" fmla="*/ 0 w 46"/>
                  <a:gd name="T71" fmla="*/ 0 h 84"/>
                  <a:gd name="T72" fmla="*/ 0 w 46"/>
                  <a:gd name="T73" fmla="*/ 0 h 84"/>
                  <a:gd name="T74" fmla="*/ 0 w 46"/>
                  <a:gd name="T75" fmla="*/ 0 h 84"/>
                  <a:gd name="T76" fmla="*/ 0 w 46"/>
                  <a:gd name="T77" fmla="*/ 0 h 84"/>
                  <a:gd name="T78" fmla="*/ 0 w 46"/>
                  <a:gd name="T79" fmla="*/ 0 h 84"/>
                  <a:gd name="T80" fmla="*/ 0 w 46"/>
                  <a:gd name="T81" fmla="*/ 0 h 84"/>
                  <a:gd name="T82" fmla="*/ 0 w 46"/>
                  <a:gd name="T83" fmla="*/ 0 h 84"/>
                  <a:gd name="T84" fmla="*/ 0 w 46"/>
                  <a:gd name="T85" fmla="*/ 0 h 84"/>
                  <a:gd name="T86" fmla="*/ 0 w 46"/>
                  <a:gd name="T87" fmla="*/ 0 h 84"/>
                  <a:gd name="T88" fmla="*/ 0 w 46"/>
                  <a:gd name="T89" fmla="*/ 0 h 84"/>
                  <a:gd name="T90" fmla="*/ 0 w 46"/>
                  <a:gd name="T91" fmla="*/ 0 h 84"/>
                  <a:gd name="T92" fmla="*/ 0 w 46"/>
                  <a:gd name="T93" fmla="*/ 0 h 84"/>
                  <a:gd name="T94" fmla="*/ 0 w 46"/>
                  <a:gd name="T95" fmla="*/ 0 h 84"/>
                  <a:gd name="T96" fmla="*/ 0 w 46"/>
                  <a:gd name="T97" fmla="*/ 0 h 84"/>
                  <a:gd name="T98" fmla="*/ 0 w 46"/>
                  <a:gd name="T99" fmla="*/ 0 h 84"/>
                  <a:gd name="T100" fmla="*/ 0 w 46"/>
                  <a:gd name="T101" fmla="*/ 0 h 84"/>
                  <a:gd name="T102" fmla="*/ 0 w 46"/>
                  <a:gd name="T103" fmla="*/ 0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 h="84">
                    <a:moveTo>
                      <a:pt x="10" y="0"/>
                    </a:moveTo>
                    <a:lnTo>
                      <a:pt x="10" y="0"/>
                    </a:lnTo>
                    <a:lnTo>
                      <a:pt x="10" y="2"/>
                    </a:lnTo>
                    <a:lnTo>
                      <a:pt x="9" y="6"/>
                    </a:lnTo>
                    <a:lnTo>
                      <a:pt x="9" y="10"/>
                    </a:lnTo>
                    <a:lnTo>
                      <a:pt x="10" y="19"/>
                    </a:lnTo>
                    <a:lnTo>
                      <a:pt x="11" y="23"/>
                    </a:lnTo>
                    <a:lnTo>
                      <a:pt x="11" y="24"/>
                    </a:lnTo>
                    <a:lnTo>
                      <a:pt x="9" y="24"/>
                    </a:lnTo>
                    <a:lnTo>
                      <a:pt x="6" y="22"/>
                    </a:lnTo>
                    <a:lnTo>
                      <a:pt x="3" y="22"/>
                    </a:lnTo>
                    <a:lnTo>
                      <a:pt x="0" y="22"/>
                    </a:lnTo>
                    <a:lnTo>
                      <a:pt x="1" y="23"/>
                    </a:lnTo>
                    <a:lnTo>
                      <a:pt x="3" y="29"/>
                    </a:lnTo>
                    <a:lnTo>
                      <a:pt x="7" y="35"/>
                    </a:lnTo>
                    <a:lnTo>
                      <a:pt x="11" y="37"/>
                    </a:lnTo>
                    <a:lnTo>
                      <a:pt x="11" y="39"/>
                    </a:lnTo>
                    <a:lnTo>
                      <a:pt x="12" y="40"/>
                    </a:lnTo>
                    <a:lnTo>
                      <a:pt x="11" y="40"/>
                    </a:lnTo>
                    <a:lnTo>
                      <a:pt x="9" y="41"/>
                    </a:lnTo>
                    <a:lnTo>
                      <a:pt x="7" y="41"/>
                    </a:lnTo>
                    <a:lnTo>
                      <a:pt x="9" y="46"/>
                    </a:lnTo>
                    <a:lnTo>
                      <a:pt x="10" y="51"/>
                    </a:lnTo>
                    <a:lnTo>
                      <a:pt x="14" y="54"/>
                    </a:lnTo>
                    <a:lnTo>
                      <a:pt x="16" y="57"/>
                    </a:lnTo>
                    <a:lnTo>
                      <a:pt x="18" y="58"/>
                    </a:lnTo>
                    <a:lnTo>
                      <a:pt x="18" y="59"/>
                    </a:lnTo>
                    <a:lnTo>
                      <a:pt x="15" y="59"/>
                    </a:lnTo>
                    <a:lnTo>
                      <a:pt x="15" y="61"/>
                    </a:lnTo>
                    <a:lnTo>
                      <a:pt x="15" y="63"/>
                    </a:lnTo>
                    <a:lnTo>
                      <a:pt x="18" y="67"/>
                    </a:lnTo>
                    <a:lnTo>
                      <a:pt x="22" y="71"/>
                    </a:lnTo>
                    <a:lnTo>
                      <a:pt x="25" y="72"/>
                    </a:lnTo>
                    <a:lnTo>
                      <a:pt x="28" y="72"/>
                    </a:lnTo>
                    <a:lnTo>
                      <a:pt x="29" y="72"/>
                    </a:lnTo>
                    <a:lnTo>
                      <a:pt x="29" y="74"/>
                    </a:lnTo>
                    <a:lnTo>
                      <a:pt x="29" y="75"/>
                    </a:lnTo>
                    <a:lnTo>
                      <a:pt x="28" y="75"/>
                    </a:lnTo>
                    <a:lnTo>
                      <a:pt x="25" y="76"/>
                    </a:lnTo>
                    <a:lnTo>
                      <a:pt x="25" y="77"/>
                    </a:lnTo>
                    <a:lnTo>
                      <a:pt x="25" y="79"/>
                    </a:lnTo>
                    <a:lnTo>
                      <a:pt x="28" y="81"/>
                    </a:lnTo>
                    <a:lnTo>
                      <a:pt x="31" y="84"/>
                    </a:lnTo>
                    <a:lnTo>
                      <a:pt x="33" y="81"/>
                    </a:lnTo>
                    <a:lnTo>
                      <a:pt x="36" y="80"/>
                    </a:lnTo>
                    <a:lnTo>
                      <a:pt x="38" y="79"/>
                    </a:lnTo>
                    <a:lnTo>
                      <a:pt x="45" y="76"/>
                    </a:lnTo>
                    <a:lnTo>
                      <a:pt x="46" y="75"/>
                    </a:lnTo>
                    <a:lnTo>
                      <a:pt x="45" y="72"/>
                    </a:lnTo>
                    <a:lnTo>
                      <a:pt x="44" y="68"/>
                    </a:lnTo>
                    <a:lnTo>
                      <a:pt x="42" y="64"/>
                    </a:lnTo>
                    <a:lnTo>
                      <a:pt x="42" y="62"/>
                    </a:lnTo>
                    <a:lnTo>
                      <a:pt x="41" y="61"/>
                    </a:lnTo>
                    <a:lnTo>
                      <a:pt x="40" y="62"/>
                    </a:lnTo>
                    <a:lnTo>
                      <a:pt x="37" y="64"/>
                    </a:lnTo>
                    <a:lnTo>
                      <a:pt x="35" y="66"/>
                    </a:lnTo>
                    <a:lnTo>
                      <a:pt x="29" y="64"/>
                    </a:lnTo>
                    <a:lnTo>
                      <a:pt x="24" y="59"/>
                    </a:lnTo>
                    <a:lnTo>
                      <a:pt x="20" y="53"/>
                    </a:lnTo>
                    <a:lnTo>
                      <a:pt x="18" y="44"/>
                    </a:lnTo>
                    <a:lnTo>
                      <a:pt x="16" y="35"/>
                    </a:lnTo>
                    <a:lnTo>
                      <a:pt x="18" y="24"/>
                    </a:lnTo>
                    <a:lnTo>
                      <a:pt x="19" y="17"/>
                    </a:lnTo>
                    <a:lnTo>
                      <a:pt x="19" y="14"/>
                    </a:lnTo>
                    <a:lnTo>
                      <a:pt x="19" y="11"/>
                    </a:lnTo>
                    <a:lnTo>
                      <a:pt x="16" y="7"/>
                    </a:lnTo>
                    <a:lnTo>
                      <a:pt x="14" y="4"/>
                    </a:lnTo>
                    <a:lnTo>
                      <a:pt x="10"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31" name="Freeform 359"/>
              <p:cNvSpPr>
                <a:spLocks/>
              </p:cNvSpPr>
              <p:nvPr userDrawn="1"/>
            </p:nvSpPr>
            <p:spPr bwMode="auto">
              <a:xfrm>
                <a:off x="145" y="282"/>
                <a:ext cx="15" cy="28"/>
              </a:xfrm>
              <a:custGeom>
                <a:avLst/>
                <a:gdLst>
                  <a:gd name="T0" fmla="*/ 0 w 46"/>
                  <a:gd name="T1" fmla="*/ 0 h 84"/>
                  <a:gd name="T2" fmla="*/ 0 w 46"/>
                  <a:gd name="T3" fmla="*/ 0 h 84"/>
                  <a:gd name="T4" fmla="*/ 0 w 46"/>
                  <a:gd name="T5" fmla="*/ 0 h 84"/>
                  <a:gd name="T6" fmla="*/ 0 w 46"/>
                  <a:gd name="T7" fmla="*/ 0 h 84"/>
                  <a:gd name="T8" fmla="*/ 0 w 46"/>
                  <a:gd name="T9" fmla="*/ 0 h 84"/>
                  <a:gd name="T10" fmla="*/ 0 w 46"/>
                  <a:gd name="T11" fmla="*/ 0 h 84"/>
                  <a:gd name="T12" fmla="*/ 0 w 46"/>
                  <a:gd name="T13" fmla="*/ 0 h 84"/>
                  <a:gd name="T14" fmla="*/ 0 w 46"/>
                  <a:gd name="T15" fmla="*/ 0 h 84"/>
                  <a:gd name="T16" fmla="*/ 0 w 46"/>
                  <a:gd name="T17" fmla="*/ 0 h 84"/>
                  <a:gd name="T18" fmla="*/ 0 w 46"/>
                  <a:gd name="T19" fmla="*/ 0 h 84"/>
                  <a:gd name="T20" fmla="*/ 0 w 46"/>
                  <a:gd name="T21" fmla="*/ 0 h 84"/>
                  <a:gd name="T22" fmla="*/ 0 w 46"/>
                  <a:gd name="T23" fmla="*/ 0 h 84"/>
                  <a:gd name="T24" fmla="*/ 0 w 46"/>
                  <a:gd name="T25" fmla="*/ 0 h 84"/>
                  <a:gd name="T26" fmla="*/ 0 w 46"/>
                  <a:gd name="T27" fmla="*/ 0 h 84"/>
                  <a:gd name="T28" fmla="*/ 0 w 46"/>
                  <a:gd name="T29" fmla="*/ 0 h 84"/>
                  <a:gd name="T30" fmla="*/ 0 w 46"/>
                  <a:gd name="T31" fmla="*/ 0 h 84"/>
                  <a:gd name="T32" fmla="*/ 0 w 46"/>
                  <a:gd name="T33" fmla="*/ 0 h 84"/>
                  <a:gd name="T34" fmla="*/ 0 w 46"/>
                  <a:gd name="T35" fmla="*/ 0 h 84"/>
                  <a:gd name="T36" fmla="*/ 0 w 46"/>
                  <a:gd name="T37" fmla="*/ 0 h 84"/>
                  <a:gd name="T38" fmla="*/ 0 w 46"/>
                  <a:gd name="T39" fmla="*/ 0 h 84"/>
                  <a:gd name="T40" fmla="*/ 0 w 46"/>
                  <a:gd name="T41" fmla="*/ 0 h 84"/>
                  <a:gd name="T42" fmla="*/ 0 w 46"/>
                  <a:gd name="T43" fmla="*/ 0 h 84"/>
                  <a:gd name="T44" fmla="*/ 0 w 46"/>
                  <a:gd name="T45" fmla="*/ 0 h 84"/>
                  <a:gd name="T46" fmla="*/ 0 w 46"/>
                  <a:gd name="T47" fmla="*/ 0 h 84"/>
                  <a:gd name="T48" fmla="*/ 0 w 46"/>
                  <a:gd name="T49" fmla="*/ 0 h 84"/>
                  <a:gd name="T50" fmla="*/ 0 w 46"/>
                  <a:gd name="T51" fmla="*/ 0 h 84"/>
                  <a:gd name="T52" fmla="*/ 0 w 46"/>
                  <a:gd name="T53" fmla="*/ 0 h 84"/>
                  <a:gd name="T54" fmla="*/ 0 w 46"/>
                  <a:gd name="T55" fmla="*/ 0 h 84"/>
                  <a:gd name="T56" fmla="*/ 0 w 46"/>
                  <a:gd name="T57" fmla="*/ 0 h 84"/>
                  <a:gd name="T58" fmla="*/ 0 w 46"/>
                  <a:gd name="T59" fmla="*/ 0 h 84"/>
                  <a:gd name="T60" fmla="*/ 0 w 46"/>
                  <a:gd name="T61" fmla="*/ 0 h 84"/>
                  <a:gd name="T62" fmla="*/ 0 w 46"/>
                  <a:gd name="T63" fmla="*/ 0 h 84"/>
                  <a:gd name="T64" fmla="*/ 0 w 46"/>
                  <a:gd name="T65" fmla="*/ 0 h 84"/>
                  <a:gd name="T66" fmla="*/ 0 w 46"/>
                  <a:gd name="T67" fmla="*/ 0 h 84"/>
                  <a:gd name="T68" fmla="*/ 0 w 46"/>
                  <a:gd name="T69" fmla="*/ 0 h 84"/>
                  <a:gd name="T70" fmla="*/ 0 w 46"/>
                  <a:gd name="T71" fmla="*/ 0 h 84"/>
                  <a:gd name="T72" fmla="*/ 0 w 46"/>
                  <a:gd name="T73" fmla="*/ 0 h 84"/>
                  <a:gd name="T74" fmla="*/ 0 w 46"/>
                  <a:gd name="T75" fmla="*/ 0 h 84"/>
                  <a:gd name="T76" fmla="*/ 0 w 46"/>
                  <a:gd name="T77" fmla="*/ 0 h 84"/>
                  <a:gd name="T78" fmla="*/ 0 w 46"/>
                  <a:gd name="T79" fmla="*/ 0 h 84"/>
                  <a:gd name="T80" fmla="*/ 0 w 46"/>
                  <a:gd name="T81" fmla="*/ 0 h 84"/>
                  <a:gd name="T82" fmla="*/ 0 w 46"/>
                  <a:gd name="T83" fmla="*/ 0 h 84"/>
                  <a:gd name="T84" fmla="*/ 0 w 46"/>
                  <a:gd name="T85" fmla="*/ 0 h 84"/>
                  <a:gd name="T86" fmla="*/ 0 w 46"/>
                  <a:gd name="T87" fmla="*/ 0 h 84"/>
                  <a:gd name="T88" fmla="*/ 0 w 46"/>
                  <a:gd name="T89" fmla="*/ 0 h 84"/>
                  <a:gd name="T90" fmla="*/ 0 w 46"/>
                  <a:gd name="T91" fmla="*/ 0 h 84"/>
                  <a:gd name="T92" fmla="*/ 0 w 46"/>
                  <a:gd name="T93" fmla="*/ 0 h 84"/>
                  <a:gd name="T94" fmla="*/ 0 w 46"/>
                  <a:gd name="T95" fmla="*/ 0 h 84"/>
                  <a:gd name="T96" fmla="*/ 0 w 46"/>
                  <a:gd name="T97" fmla="*/ 0 h 84"/>
                  <a:gd name="T98" fmla="*/ 0 w 46"/>
                  <a:gd name="T99" fmla="*/ 0 h 84"/>
                  <a:gd name="T100" fmla="*/ 0 w 46"/>
                  <a:gd name="T101" fmla="*/ 0 h 84"/>
                  <a:gd name="T102" fmla="*/ 0 w 46"/>
                  <a:gd name="T103" fmla="*/ 0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 h="84">
                    <a:moveTo>
                      <a:pt x="10" y="0"/>
                    </a:moveTo>
                    <a:lnTo>
                      <a:pt x="10" y="0"/>
                    </a:lnTo>
                    <a:lnTo>
                      <a:pt x="10" y="2"/>
                    </a:lnTo>
                    <a:lnTo>
                      <a:pt x="9" y="6"/>
                    </a:lnTo>
                    <a:lnTo>
                      <a:pt x="9" y="10"/>
                    </a:lnTo>
                    <a:lnTo>
                      <a:pt x="10" y="19"/>
                    </a:lnTo>
                    <a:lnTo>
                      <a:pt x="11" y="23"/>
                    </a:lnTo>
                    <a:lnTo>
                      <a:pt x="11" y="24"/>
                    </a:lnTo>
                    <a:lnTo>
                      <a:pt x="9" y="24"/>
                    </a:lnTo>
                    <a:lnTo>
                      <a:pt x="6" y="22"/>
                    </a:lnTo>
                    <a:lnTo>
                      <a:pt x="3" y="22"/>
                    </a:lnTo>
                    <a:lnTo>
                      <a:pt x="0" y="22"/>
                    </a:lnTo>
                    <a:lnTo>
                      <a:pt x="1" y="23"/>
                    </a:lnTo>
                    <a:lnTo>
                      <a:pt x="3" y="29"/>
                    </a:lnTo>
                    <a:lnTo>
                      <a:pt x="7" y="35"/>
                    </a:lnTo>
                    <a:lnTo>
                      <a:pt x="11" y="37"/>
                    </a:lnTo>
                    <a:lnTo>
                      <a:pt x="11" y="39"/>
                    </a:lnTo>
                    <a:lnTo>
                      <a:pt x="12" y="40"/>
                    </a:lnTo>
                    <a:lnTo>
                      <a:pt x="11" y="40"/>
                    </a:lnTo>
                    <a:lnTo>
                      <a:pt x="9" y="41"/>
                    </a:lnTo>
                    <a:lnTo>
                      <a:pt x="7" y="41"/>
                    </a:lnTo>
                    <a:lnTo>
                      <a:pt x="9" y="46"/>
                    </a:lnTo>
                    <a:lnTo>
                      <a:pt x="10" y="51"/>
                    </a:lnTo>
                    <a:lnTo>
                      <a:pt x="14" y="54"/>
                    </a:lnTo>
                    <a:lnTo>
                      <a:pt x="16" y="57"/>
                    </a:lnTo>
                    <a:lnTo>
                      <a:pt x="18" y="58"/>
                    </a:lnTo>
                    <a:lnTo>
                      <a:pt x="18" y="59"/>
                    </a:lnTo>
                    <a:lnTo>
                      <a:pt x="15" y="59"/>
                    </a:lnTo>
                    <a:lnTo>
                      <a:pt x="15" y="61"/>
                    </a:lnTo>
                    <a:lnTo>
                      <a:pt x="15" y="63"/>
                    </a:lnTo>
                    <a:lnTo>
                      <a:pt x="18" y="67"/>
                    </a:lnTo>
                    <a:lnTo>
                      <a:pt x="22" y="71"/>
                    </a:lnTo>
                    <a:lnTo>
                      <a:pt x="25" y="72"/>
                    </a:lnTo>
                    <a:lnTo>
                      <a:pt x="28" y="72"/>
                    </a:lnTo>
                    <a:lnTo>
                      <a:pt x="29" y="72"/>
                    </a:lnTo>
                    <a:lnTo>
                      <a:pt x="29" y="74"/>
                    </a:lnTo>
                    <a:lnTo>
                      <a:pt x="29" y="75"/>
                    </a:lnTo>
                    <a:lnTo>
                      <a:pt x="28" y="75"/>
                    </a:lnTo>
                    <a:lnTo>
                      <a:pt x="25" y="76"/>
                    </a:lnTo>
                    <a:lnTo>
                      <a:pt x="25" y="77"/>
                    </a:lnTo>
                    <a:lnTo>
                      <a:pt x="25" y="79"/>
                    </a:lnTo>
                    <a:lnTo>
                      <a:pt x="28" y="81"/>
                    </a:lnTo>
                    <a:lnTo>
                      <a:pt x="31" y="84"/>
                    </a:lnTo>
                    <a:lnTo>
                      <a:pt x="33" y="81"/>
                    </a:lnTo>
                    <a:lnTo>
                      <a:pt x="36" y="80"/>
                    </a:lnTo>
                    <a:lnTo>
                      <a:pt x="38" y="79"/>
                    </a:lnTo>
                    <a:lnTo>
                      <a:pt x="45" y="76"/>
                    </a:lnTo>
                    <a:lnTo>
                      <a:pt x="46" y="75"/>
                    </a:lnTo>
                    <a:lnTo>
                      <a:pt x="45" y="72"/>
                    </a:lnTo>
                    <a:lnTo>
                      <a:pt x="44" y="68"/>
                    </a:lnTo>
                    <a:lnTo>
                      <a:pt x="42" y="64"/>
                    </a:lnTo>
                    <a:lnTo>
                      <a:pt x="42" y="62"/>
                    </a:lnTo>
                    <a:lnTo>
                      <a:pt x="41" y="61"/>
                    </a:lnTo>
                    <a:lnTo>
                      <a:pt x="40" y="62"/>
                    </a:lnTo>
                    <a:lnTo>
                      <a:pt x="37" y="64"/>
                    </a:lnTo>
                    <a:lnTo>
                      <a:pt x="35" y="66"/>
                    </a:lnTo>
                    <a:lnTo>
                      <a:pt x="29" y="64"/>
                    </a:lnTo>
                    <a:lnTo>
                      <a:pt x="24" y="59"/>
                    </a:lnTo>
                    <a:lnTo>
                      <a:pt x="20" y="53"/>
                    </a:lnTo>
                    <a:lnTo>
                      <a:pt x="18" y="44"/>
                    </a:lnTo>
                    <a:lnTo>
                      <a:pt x="16" y="35"/>
                    </a:lnTo>
                    <a:lnTo>
                      <a:pt x="18" y="24"/>
                    </a:lnTo>
                    <a:lnTo>
                      <a:pt x="19" y="17"/>
                    </a:lnTo>
                    <a:lnTo>
                      <a:pt x="19" y="14"/>
                    </a:lnTo>
                    <a:lnTo>
                      <a:pt x="19" y="11"/>
                    </a:lnTo>
                    <a:lnTo>
                      <a:pt x="16" y="7"/>
                    </a:lnTo>
                    <a:lnTo>
                      <a:pt x="14" y="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32" name="Freeform 360"/>
              <p:cNvSpPr>
                <a:spLocks/>
              </p:cNvSpPr>
              <p:nvPr userDrawn="1"/>
            </p:nvSpPr>
            <p:spPr bwMode="auto">
              <a:xfrm>
                <a:off x="151" y="290"/>
                <a:ext cx="3" cy="5"/>
              </a:xfrm>
              <a:custGeom>
                <a:avLst/>
                <a:gdLst>
                  <a:gd name="T0" fmla="*/ 0 w 8"/>
                  <a:gd name="T1" fmla="*/ 0 h 15"/>
                  <a:gd name="T2" fmla="*/ 0 w 8"/>
                  <a:gd name="T3" fmla="*/ 0 h 15"/>
                  <a:gd name="T4" fmla="*/ 0 w 8"/>
                  <a:gd name="T5" fmla="*/ 0 h 15"/>
                  <a:gd name="T6" fmla="*/ 0 w 8"/>
                  <a:gd name="T7" fmla="*/ 0 h 15"/>
                  <a:gd name="T8" fmla="*/ 0 w 8"/>
                  <a:gd name="T9" fmla="*/ 0 h 15"/>
                  <a:gd name="T10" fmla="*/ 0 w 8"/>
                  <a:gd name="T11" fmla="*/ 0 h 15"/>
                  <a:gd name="T12" fmla="*/ 0 w 8"/>
                  <a:gd name="T13" fmla="*/ 0 h 15"/>
                  <a:gd name="T14" fmla="*/ 0 w 8"/>
                  <a:gd name="T15" fmla="*/ 0 h 15"/>
                  <a:gd name="T16" fmla="*/ 0 w 8"/>
                  <a:gd name="T17" fmla="*/ 0 h 15"/>
                  <a:gd name="T18" fmla="*/ 0 w 8"/>
                  <a:gd name="T19" fmla="*/ 0 h 15"/>
                  <a:gd name="T20" fmla="*/ 0 w 8"/>
                  <a:gd name="T21" fmla="*/ 0 h 15"/>
                  <a:gd name="T22" fmla="*/ 0 w 8"/>
                  <a:gd name="T23" fmla="*/ 0 h 15"/>
                  <a:gd name="T24" fmla="*/ 0 w 8"/>
                  <a:gd name="T25" fmla="*/ 0 h 15"/>
                  <a:gd name="T26" fmla="*/ 0 w 8"/>
                  <a:gd name="T27" fmla="*/ 0 h 15"/>
                  <a:gd name="T28" fmla="*/ 0 w 8"/>
                  <a:gd name="T29" fmla="*/ 0 h 15"/>
                  <a:gd name="T30" fmla="*/ 0 w 8"/>
                  <a:gd name="T31" fmla="*/ 0 h 15"/>
                  <a:gd name="T32" fmla="*/ 0 w 8"/>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5">
                    <a:moveTo>
                      <a:pt x="3" y="0"/>
                    </a:moveTo>
                    <a:lnTo>
                      <a:pt x="3" y="0"/>
                    </a:lnTo>
                    <a:lnTo>
                      <a:pt x="1" y="5"/>
                    </a:lnTo>
                    <a:lnTo>
                      <a:pt x="0" y="11"/>
                    </a:lnTo>
                    <a:lnTo>
                      <a:pt x="1" y="13"/>
                    </a:lnTo>
                    <a:lnTo>
                      <a:pt x="3" y="15"/>
                    </a:lnTo>
                    <a:lnTo>
                      <a:pt x="3" y="13"/>
                    </a:lnTo>
                    <a:lnTo>
                      <a:pt x="5" y="11"/>
                    </a:lnTo>
                    <a:lnTo>
                      <a:pt x="6" y="8"/>
                    </a:lnTo>
                    <a:lnTo>
                      <a:pt x="8" y="5"/>
                    </a:lnTo>
                    <a:lnTo>
                      <a:pt x="6" y="3"/>
                    </a:lnTo>
                    <a:lnTo>
                      <a:pt x="3"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33" name="Freeform 361"/>
              <p:cNvSpPr>
                <a:spLocks/>
              </p:cNvSpPr>
              <p:nvPr userDrawn="1"/>
            </p:nvSpPr>
            <p:spPr bwMode="auto">
              <a:xfrm>
                <a:off x="151" y="290"/>
                <a:ext cx="3" cy="5"/>
              </a:xfrm>
              <a:custGeom>
                <a:avLst/>
                <a:gdLst>
                  <a:gd name="T0" fmla="*/ 0 w 8"/>
                  <a:gd name="T1" fmla="*/ 0 h 15"/>
                  <a:gd name="T2" fmla="*/ 0 w 8"/>
                  <a:gd name="T3" fmla="*/ 0 h 15"/>
                  <a:gd name="T4" fmla="*/ 0 w 8"/>
                  <a:gd name="T5" fmla="*/ 0 h 15"/>
                  <a:gd name="T6" fmla="*/ 0 w 8"/>
                  <a:gd name="T7" fmla="*/ 0 h 15"/>
                  <a:gd name="T8" fmla="*/ 0 w 8"/>
                  <a:gd name="T9" fmla="*/ 0 h 15"/>
                  <a:gd name="T10" fmla="*/ 0 w 8"/>
                  <a:gd name="T11" fmla="*/ 0 h 15"/>
                  <a:gd name="T12" fmla="*/ 0 w 8"/>
                  <a:gd name="T13" fmla="*/ 0 h 15"/>
                  <a:gd name="T14" fmla="*/ 0 w 8"/>
                  <a:gd name="T15" fmla="*/ 0 h 15"/>
                  <a:gd name="T16" fmla="*/ 0 w 8"/>
                  <a:gd name="T17" fmla="*/ 0 h 15"/>
                  <a:gd name="T18" fmla="*/ 0 w 8"/>
                  <a:gd name="T19" fmla="*/ 0 h 15"/>
                  <a:gd name="T20" fmla="*/ 0 w 8"/>
                  <a:gd name="T21" fmla="*/ 0 h 15"/>
                  <a:gd name="T22" fmla="*/ 0 w 8"/>
                  <a:gd name="T23" fmla="*/ 0 h 15"/>
                  <a:gd name="T24" fmla="*/ 0 w 8"/>
                  <a:gd name="T25" fmla="*/ 0 h 15"/>
                  <a:gd name="T26" fmla="*/ 0 w 8"/>
                  <a:gd name="T27" fmla="*/ 0 h 15"/>
                  <a:gd name="T28" fmla="*/ 0 w 8"/>
                  <a:gd name="T29" fmla="*/ 0 h 15"/>
                  <a:gd name="T30" fmla="*/ 0 w 8"/>
                  <a:gd name="T31" fmla="*/ 0 h 15"/>
                  <a:gd name="T32" fmla="*/ 0 w 8"/>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5">
                    <a:moveTo>
                      <a:pt x="3" y="0"/>
                    </a:moveTo>
                    <a:lnTo>
                      <a:pt x="3" y="0"/>
                    </a:lnTo>
                    <a:lnTo>
                      <a:pt x="1" y="5"/>
                    </a:lnTo>
                    <a:lnTo>
                      <a:pt x="0" y="11"/>
                    </a:lnTo>
                    <a:lnTo>
                      <a:pt x="1" y="13"/>
                    </a:lnTo>
                    <a:lnTo>
                      <a:pt x="3" y="15"/>
                    </a:lnTo>
                    <a:lnTo>
                      <a:pt x="3" y="13"/>
                    </a:lnTo>
                    <a:lnTo>
                      <a:pt x="5" y="11"/>
                    </a:lnTo>
                    <a:lnTo>
                      <a:pt x="6" y="8"/>
                    </a:lnTo>
                    <a:lnTo>
                      <a:pt x="8" y="5"/>
                    </a:lnTo>
                    <a:lnTo>
                      <a:pt x="6"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34" name="Freeform 362"/>
              <p:cNvSpPr>
                <a:spLocks/>
              </p:cNvSpPr>
              <p:nvPr userDrawn="1"/>
            </p:nvSpPr>
            <p:spPr bwMode="auto">
              <a:xfrm>
                <a:off x="158" y="315"/>
                <a:ext cx="5" cy="3"/>
              </a:xfrm>
              <a:custGeom>
                <a:avLst/>
                <a:gdLst>
                  <a:gd name="T0" fmla="*/ 0 w 14"/>
                  <a:gd name="T1" fmla="*/ 0 h 9"/>
                  <a:gd name="T2" fmla="*/ 0 w 14"/>
                  <a:gd name="T3" fmla="*/ 0 h 9"/>
                  <a:gd name="T4" fmla="*/ 0 w 14"/>
                  <a:gd name="T5" fmla="*/ 0 h 9"/>
                  <a:gd name="T6" fmla="*/ 0 w 14"/>
                  <a:gd name="T7" fmla="*/ 0 h 9"/>
                  <a:gd name="T8" fmla="*/ 0 w 14"/>
                  <a:gd name="T9" fmla="*/ 0 h 9"/>
                  <a:gd name="T10" fmla="*/ 0 w 14"/>
                  <a:gd name="T11" fmla="*/ 0 h 9"/>
                  <a:gd name="T12" fmla="*/ 0 w 14"/>
                  <a:gd name="T13" fmla="*/ 0 h 9"/>
                  <a:gd name="T14" fmla="*/ 0 w 14"/>
                  <a:gd name="T15" fmla="*/ 0 h 9"/>
                  <a:gd name="T16" fmla="*/ 0 w 14"/>
                  <a:gd name="T17" fmla="*/ 0 h 9"/>
                  <a:gd name="T18" fmla="*/ 0 w 14"/>
                  <a:gd name="T19" fmla="*/ 0 h 9"/>
                  <a:gd name="T20" fmla="*/ 0 w 14"/>
                  <a:gd name="T21" fmla="*/ 0 h 9"/>
                  <a:gd name="T22" fmla="*/ 0 w 14"/>
                  <a:gd name="T23" fmla="*/ 0 h 9"/>
                  <a:gd name="T24" fmla="*/ 0 w 14"/>
                  <a:gd name="T25" fmla="*/ 0 h 9"/>
                  <a:gd name="T26" fmla="*/ 0 w 14"/>
                  <a:gd name="T27" fmla="*/ 0 h 9"/>
                  <a:gd name="T28" fmla="*/ 0 w 14"/>
                  <a:gd name="T29" fmla="*/ 0 h 9"/>
                  <a:gd name="T30" fmla="*/ 0 w 14"/>
                  <a:gd name="T31" fmla="*/ 0 h 9"/>
                  <a:gd name="T32" fmla="*/ 0 w 14"/>
                  <a:gd name="T33" fmla="*/ 0 h 9"/>
                  <a:gd name="T34" fmla="*/ 0 w 14"/>
                  <a:gd name="T35" fmla="*/ 0 h 9"/>
                  <a:gd name="T36" fmla="*/ 0 w 14"/>
                  <a:gd name="T37" fmla="*/ 0 h 9"/>
                  <a:gd name="T38" fmla="*/ 0 w 14"/>
                  <a:gd name="T39" fmla="*/ 0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 h="9">
                    <a:moveTo>
                      <a:pt x="0" y="3"/>
                    </a:moveTo>
                    <a:lnTo>
                      <a:pt x="0" y="3"/>
                    </a:lnTo>
                    <a:lnTo>
                      <a:pt x="0" y="4"/>
                    </a:lnTo>
                    <a:lnTo>
                      <a:pt x="1" y="5"/>
                    </a:lnTo>
                    <a:lnTo>
                      <a:pt x="5" y="8"/>
                    </a:lnTo>
                    <a:lnTo>
                      <a:pt x="8" y="9"/>
                    </a:lnTo>
                    <a:lnTo>
                      <a:pt x="13" y="7"/>
                    </a:lnTo>
                    <a:lnTo>
                      <a:pt x="14" y="5"/>
                    </a:lnTo>
                    <a:lnTo>
                      <a:pt x="13" y="4"/>
                    </a:lnTo>
                    <a:lnTo>
                      <a:pt x="12" y="3"/>
                    </a:lnTo>
                    <a:lnTo>
                      <a:pt x="6" y="0"/>
                    </a:lnTo>
                    <a:lnTo>
                      <a:pt x="4" y="0"/>
                    </a:lnTo>
                    <a:lnTo>
                      <a:pt x="0" y="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35" name="Freeform 363"/>
              <p:cNvSpPr>
                <a:spLocks/>
              </p:cNvSpPr>
              <p:nvPr userDrawn="1"/>
            </p:nvSpPr>
            <p:spPr bwMode="auto">
              <a:xfrm>
                <a:off x="158" y="315"/>
                <a:ext cx="5" cy="3"/>
              </a:xfrm>
              <a:custGeom>
                <a:avLst/>
                <a:gdLst>
                  <a:gd name="T0" fmla="*/ 0 w 14"/>
                  <a:gd name="T1" fmla="*/ 0 h 9"/>
                  <a:gd name="T2" fmla="*/ 0 w 14"/>
                  <a:gd name="T3" fmla="*/ 0 h 9"/>
                  <a:gd name="T4" fmla="*/ 0 w 14"/>
                  <a:gd name="T5" fmla="*/ 0 h 9"/>
                  <a:gd name="T6" fmla="*/ 0 w 14"/>
                  <a:gd name="T7" fmla="*/ 0 h 9"/>
                  <a:gd name="T8" fmla="*/ 0 w 14"/>
                  <a:gd name="T9" fmla="*/ 0 h 9"/>
                  <a:gd name="T10" fmla="*/ 0 w 14"/>
                  <a:gd name="T11" fmla="*/ 0 h 9"/>
                  <a:gd name="T12" fmla="*/ 0 w 14"/>
                  <a:gd name="T13" fmla="*/ 0 h 9"/>
                  <a:gd name="T14" fmla="*/ 0 w 14"/>
                  <a:gd name="T15" fmla="*/ 0 h 9"/>
                  <a:gd name="T16" fmla="*/ 0 w 14"/>
                  <a:gd name="T17" fmla="*/ 0 h 9"/>
                  <a:gd name="T18" fmla="*/ 0 w 14"/>
                  <a:gd name="T19" fmla="*/ 0 h 9"/>
                  <a:gd name="T20" fmla="*/ 0 w 14"/>
                  <a:gd name="T21" fmla="*/ 0 h 9"/>
                  <a:gd name="T22" fmla="*/ 0 w 14"/>
                  <a:gd name="T23" fmla="*/ 0 h 9"/>
                  <a:gd name="T24" fmla="*/ 0 w 14"/>
                  <a:gd name="T25" fmla="*/ 0 h 9"/>
                  <a:gd name="T26" fmla="*/ 0 w 14"/>
                  <a:gd name="T27" fmla="*/ 0 h 9"/>
                  <a:gd name="T28" fmla="*/ 0 w 14"/>
                  <a:gd name="T29" fmla="*/ 0 h 9"/>
                  <a:gd name="T30" fmla="*/ 0 w 14"/>
                  <a:gd name="T31" fmla="*/ 0 h 9"/>
                  <a:gd name="T32" fmla="*/ 0 w 14"/>
                  <a:gd name="T33" fmla="*/ 0 h 9"/>
                  <a:gd name="T34" fmla="*/ 0 w 14"/>
                  <a:gd name="T35" fmla="*/ 0 h 9"/>
                  <a:gd name="T36" fmla="*/ 0 w 14"/>
                  <a:gd name="T37" fmla="*/ 0 h 9"/>
                  <a:gd name="T38" fmla="*/ 0 w 14"/>
                  <a:gd name="T39" fmla="*/ 0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 h="9">
                    <a:moveTo>
                      <a:pt x="0" y="3"/>
                    </a:moveTo>
                    <a:lnTo>
                      <a:pt x="0" y="3"/>
                    </a:lnTo>
                    <a:lnTo>
                      <a:pt x="0" y="4"/>
                    </a:lnTo>
                    <a:lnTo>
                      <a:pt x="1" y="5"/>
                    </a:lnTo>
                    <a:lnTo>
                      <a:pt x="5" y="8"/>
                    </a:lnTo>
                    <a:lnTo>
                      <a:pt x="8" y="9"/>
                    </a:lnTo>
                    <a:lnTo>
                      <a:pt x="13" y="7"/>
                    </a:lnTo>
                    <a:lnTo>
                      <a:pt x="14" y="5"/>
                    </a:lnTo>
                    <a:lnTo>
                      <a:pt x="13" y="4"/>
                    </a:lnTo>
                    <a:lnTo>
                      <a:pt x="12" y="3"/>
                    </a:lnTo>
                    <a:lnTo>
                      <a:pt x="6" y="0"/>
                    </a:lnTo>
                    <a:lnTo>
                      <a:pt x="4"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36" name="Freeform 364"/>
              <p:cNvSpPr>
                <a:spLocks/>
              </p:cNvSpPr>
              <p:nvPr userDrawn="1"/>
            </p:nvSpPr>
            <p:spPr bwMode="auto">
              <a:xfrm>
                <a:off x="171" y="325"/>
                <a:ext cx="7" cy="2"/>
              </a:xfrm>
              <a:custGeom>
                <a:avLst/>
                <a:gdLst>
                  <a:gd name="T0" fmla="*/ 0 w 19"/>
                  <a:gd name="T1" fmla="*/ 0 h 8"/>
                  <a:gd name="T2" fmla="*/ 0 w 19"/>
                  <a:gd name="T3" fmla="*/ 0 h 8"/>
                  <a:gd name="T4" fmla="*/ 0 w 19"/>
                  <a:gd name="T5" fmla="*/ 0 h 8"/>
                  <a:gd name="T6" fmla="*/ 0 w 19"/>
                  <a:gd name="T7" fmla="*/ 0 h 8"/>
                  <a:gd name="T8" fmla="*/ 0 w 19"/>
                  <a:gd name="T9" fmla="*/ 0 h 8"/>
                  <a:gd name="T10" fmla="*/ 0 w 19"/>
                  <a:gd name="T11" fmla="*/ 0 h 8"/>
                  <a:gd name="T12" fmla="*/ 0 w 19"/>
                  <a:gd name="T13" fmla="*/ 0 h 8"/>
                  <a:gd name="T14" fmla="*/ 0 w 19"/>
                  <a:gd name="T15" fmla="*/ 0 h 8"/>
                  <a:gd name="T16" fmla="*/ 0 w 19"/>
                  <a:gd name="T17" fmla="*/ 0 h 8"/>
                  <a:gd name="T18" fmla="*/ 0 w 19"/>
                  <a:gd name="T19" fmla="*/ 0 h 8"/>
                  <a:gd name="T20" fmla="*/ 0 w 19"/>
                  <a:gd name="T21" fmla="*/ 0 h 8"/>
                  <a:gd name="T22" fmla="*/ 0 w 19"/>
                  <a:gd name="T23" fmla="*/ 0 h 8"/>
                  <a:gd name="T24" fmla="*/ 0 w 19"/>
                  <a:gd name="T25" fmla="*/ 0 h 8"/>
                  <a:gd name="T26" fmla="*/ 0 w 19"/>
                  <a:gd name="T27" fmla="*/ 0 h 8"/>
                  <a:gd name="T28" fmla="*/ 0 w 19"/>
                  <a:gd name="T29" fmla="*/ 0 h 8"/>
                  <a:gd name="T30" fmla="*/ 0 w 19"/>
                  <a:gd name="T31" fmla="*/ 0 h 8"/>
                  <a:gd name="T32" fmla="*/ 0 w 19"/>
                  <a:gd name="T33" fmla="*/ 0 h 8"/>
                  <a:gd name="T34" fmla="*/ 0 w 19"/>
                  <a:gd name="T35" fmla="*/ 0 h 8"/>
                  <a:gd name="T36" fmla="*/ 0 w 19"/>
                  <a:gd name="T37" fmla="*/ 0 h 8"/>
                  <a:gd name="T38" fmla="*/ 0 w 19"/>
                  <a:gd name="T39" fmla="*/ 0 h 8"/>
                  <a:gd name="T40" fmla="*/ 0 w 19"/>
                  <a:gd name="T41" fmla="*/ 0 h 8"/>
                  <a:gd name="T42" fmla="*/ 0 w 19"/>
                  <a:gd name="T43" fmla="*/ 0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8">
                    <a:moveTo>
                      <a:pt x="0" y="4"/>
                    </a:moveTo>
                    <a:lnTo>
                      <a:pt x="0" y="4"/>
                    </a:lnTo>
                    <a:lnTo>
                      <a:pt x="4" y="5"/>
                    </a:lnTo>
                    <a:lnTo>
                      <a:pt x="6" y="6"/>
                    </a:lnTo>
                    <a:lnTo>
                      <a:pt x="9" y="8"/>
                    </a:lnTo>
                    <a:lnTo>
                      <a:pt x="12" y="6"/>
                    </a:lnTo>
                    <a:lnTo>
                      <a:pt x="14" y="5"/>
                    </a:lnTo>
                    <a:lnTo>
                      <a:pt x="18" y="4"/>
                    </a:lnTo>
                    <a:lnTo>
                      <a:pt x="19" y="3"/>
                    </a:lnTo>
                    <a:lnTo>
                      <a:pt x="18" y="3"/>
                    </a:lnTo>
                    <a:lnTo>
                      <a:pt x="15" y="1"/>
                    </a:lnTo>
                    <a:lnTo>
                      <a:pt x="9" y="0"/>
                    </a:lnTo>
                    <a:lnTo>
                      <a:pt x="4" y="0"/>
                    </a:lnTo>
                    <a:lnTo>
                      <a:pt x="0"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37" name="Freeform 365"/>
              <p:cNvSpPr>
                <a:spLocks/>
              </p:cNvSpPr>
              <p:nvPr userDrawn="1"/>
            </p:nvSpPr>
            <p:spPr bwMode="auto">
              <a:xfrm>
                <a:off x="171" y="325"/>
                <a:ext cx="7" cy="2"/>
              </a:xfrm>
              <a:custGeom>
                <a:avLst/>
                <a:gdLst>
                  <a:gd name="T0" fmla="*/ 0 w 19"/>
                  <a:gd name="T1" fmla="*/ 0 h 8"/>
                  <a:gd name="T2" fmla="*/ 0 w 19"/>
                  <a:gd name="T3" fmla="*/ 0 h 8"/>
                  <a:gd name="T4" fmla="*/ 0 w 19"/>
                  <a:gd name="T5" fmla="*/ 0 h 8"/>
                  <a:gd name="T6" fmla="*/ 0 w 19"/>
                  <a:gd name="T7" fmla="*/ 0 h 8"/>
                  <a:gd name="T8" fmla="*/ 0 w 19"/>
                  <a:gd name="T9" fmla="*/ 0 h 8"/>
                  <a:gd name="T10" fmla="*/ 0 w 19"/>
                  <a:gd name="T11" fmla="*/ 0 h 8"/>
                  <a:gd name="T12" fmla="*/ 0 w 19"/>
                  <a:gd name="T13" fmla="*/ 0 h 8"/>
                  <a:gd name="T14" fmla="*/ 0 w 19"/>
                  <a:gd name="T15" fmla="*/ 0 h 8"/>
                  <a:gd name="T16" fmla="*/ 0 w 19"/>
                  <a:gd name="T17" fmla="*/ 0 h 8"/>
                  <a:gd name="T18" fmla="*/ 0 w 19"/>
                  <a:gd name="T19" fmla="*/ 0 h 8"/>
                  <a:gd name="T20" fmla="*/ 0 w 19"/>
                  <a:gd name="T21" fmla="*/ 0 h 8"/>
                  <a:gd name="T22" fmla="*/ 0 w 19"/>
                  <a:gd name="T23" fmla="*/ 0 h 8"/>
                  <a:gd name="T24" fmla="*/ 0 w 19"/>
                  <a:gd name="T25" fmla="*/ 0 h 8"/>
                  <a:gd name="T26" fmla="*/ 0 w 19"/>
                  <a:gd name="T27" fmla="*/ 0 h 8"/>
                  <a:gd name="T28" fmla="*/ 0 w 19"/>
                  <a:gd name="T29" fmla="*/ 0 h 8"/>
                  <a:gd name="T30" fmla="*/ 0 w 19"/>
                  <a:gd name="T31" fmla="*/ 0 h 8"/>
                  <a:gd name="T32" fmla="*/ 0 w 19"/>
                  <a:gd name="T33" fmla="*/ 0 h 8"/>
                  <a:gd name="T34" fmla="*/ 0 w 19"/>
                  <a:gd name="T35" fmla="*/ 0 h 8"/>
                  <a:gd name="T36" fmla="*/ 0 w 19"/>
                  <a:gd name="T37" fmla="*/ 0 h 8"/>
                  <a:gd name="T38" fmla="*/ 0 w 19"/>
                  <a:gd name="T39" fmla="*/ 0 h 8"/>
                  <a:gd name="T40" fmla="*/ 0 w 19"/>
                  <a:gd name="T41" fmla="*/ 0 h 8"/>
                  <a:gd name="T42" fmla="*/ 0 w 19"/>
                  <a:gd name="T43" fmla="*/ 0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8">
                    <a:moveTo>
                      <a:pt x="0" y="4"/>
                    </a:moveTo>
                    <a:lnTo>
                      <a:pt x="0" y="4"/>
                    </a:lnTo>
                    <a:lnTo>
                      <a:pt x="4" y="5"/>
                    </a:lnTo>
                    <a:lnTo>
                      <a:pt x="6" y="6"/>
                    </a:lnTo>
                    <a:lnTo>
                      <a:pt x="9" y="8"/>
                    </a:lnTo>
                    <a:lnTo>
                      <a:pt x="12" y="6"/>
                    </a:lnTo>
                    <a:lnTo>
                      <a:pt x="14" y="5"/>
                    </a:lnTo>
                    <a:lnTo>
                      <a:pt x="18" y="4"/>
                    </a:lnTo>
                    <a:lnTo>
                      <a:pt x="19" y="3"/>
                    </a:lnTo>
                    <a:lnTo>
                      <a:pt x="18" y="3"/>
                    </a:lnTo>
                    <a:lnTo>
                      <a:pt x="15" y="1"/>
                    </a:lnTo>
                    <a:lnTo>
                      <a:pt x="9" y="0"/>
                    </a:lnTo>
                    <a:lnTo>
                      <a:pt x="4"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38" name="Freeform 366"/>
              <p:cNvSpPr>
                <a:spLocks/>
              </p:cNvSpPr>
              <p:nvPr userDrawn="1"/>
            </p:nvSpPr>
            <p:spPr bwMode="auto">
              <a:xfrm>
                <a:off x="186" y="331"/>
                <a:ext cx="4" cy="6"/>
              </a:xfrm>
              <a:custGeom>
                <a:avLst/>
                <a:gdLst>
                  <a:gd name="T0" fmla="*/ 0 w 14"/>
                  <a:gd name="T1" fmla="*/ 0 h 18"/>
                  <a:gd name="T2" fmla="*/ 0 w 14"/>
                  <a:gd name="T3" fmla="*/ 0 h 18"/>
                  <a:gd name="T4" fmla="*/ 0 w 14"/>
                  <a:gd name="T5" fmla="*/ 0 h 18"/>
                  <a:gd name="T6" fmla="*/ 0 w 14"/>
                  <a:gd name="T7" fmla="*/ 0 h 18"/>
                  <a:gd name="T8" fmla="*/ 0 w 14"/>
                  <a:gd name="T9" fmla="*/ 0 h 18"/>
                  <a:gd name="T10" fmla="*/ 0 w 14"/>
                  <a:gd name="T11" fmla="*/ 0 h 18"/>
                  <a:gd name="T12" fmla="*/ 0 w 14"/>
                  <a:gd name="T13" fmla="*/ 0 h 18"/>
                  <a:gd name="T14" fmla="*/ 0 w 14"/>
                  <a:gd name="T15" fmla="*/ 0 h 18"/>
                  <a:gd name="T16" fmla="*/ 0 w 14"/>
                  <a:gd name="T17" fmla="*/ 0 h 18"/>
                  <a:gd name="T18" fmla="*/ 0 w 14"/>
                  <a:gd name="T19" fmla="*/ 0 h 18"/>
                  <a:gd name="T20" fmla="*/ 0 w 14"/>
                  <a:gd name="T21" fmla="*/ 0 h 18"/>
                  <a:gd name="T22" fmla="*/ 0 w 14"/>
                  <a:gd name="T23" fmla="*/ 0 h 18"/>
                  <a:gd name="T24" fmla="*/ 0 w 14"/>
                  <a:gd name="T25" fmla="*/ 0 h 18"/>
                  <a:gd name="T26" fmla="*/ 0 w 14"/>
                  <a:gd name="T27" fmla="*/ 0 h 18"/>
                  <a:gd name="T28" fmla="*/ 0 w 14"/>
                  <a:gd name="T29" fmla="*/ 0 h 18"/>
                  <a:gd name="T30" fmla="*/ 0 w 14"/>
                  <a:gd name="T31" fmla="*/ 0 h 18"/>
                  <a:gd name="T32" fmla="*/ 0 w 14"/>
                  <a:gd name="T33" fmla="*/ 0 h 18"/>
                  <a:gd name="T34" fmla="*/ 0 w 14"/>
                  <a:gd name="T35" fmla="*/ 0 h 18"/>
                  <a:gd name="T36" fmla="*/ 0 w 14"/>
                  <a:gd name="T37" fmla="*/ 0 h 18"/>
                  <a:gd name="T38" fmla="*/ 0 w 14"/>
                  <a:gd name="T39" fmla="*/ 0 h 18"/>
                  <a:gd name="T40" fmla="*/ 0 w 14"/>
                  <a:gd name="T41" fmla="*/ 0 h 18"/>
                  <a:gd name="T42" fmla="*/ 0 w 14"/>
                  <a:gd name="T43" fmla="*/ 0 h 18"/>
                  <a:gd name="T44" fmla="*/ 0 w 14"/>
                  <a:gd name="T45" fmla="*/ 0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 h="18">
                    <a:moveTo>
                      <a:pt x="0" y="18"/>
                    </a:moveTo>
                    <a:lnTo>
                      <a:pt x="0" y="18"/>
                    </a:lnTo>
                    <a:lnTo>
                      <a:pt x="2" y="16"/>
                    </a:lnTo>
                    <a:lnTo>
                      <a:pt x="6" y="16"/>
                    </a:lnTo>
                    <a:lnTo>
                      <a:pt x="9" y="13"/>
                    </a:lnTo>
                    <a:lnTo>
                      <a:pt x="11" y="11"/>
                    </a:lnTo>
                    <a:lnTo>
                      <a:pt x="14" y="7"/>
                    </a:lnTo>
                    <a:lnTo>
                      <a:pt x="14" y="2"/>
                    </a:lnTo>
                    <a:lnTo>
                      <a:pt x="14" y="0"/>
                    </a:lnTo>
                    <a:lnTo>
                      <a:pt x="13" y="2"/>
                    </a:lnTo>
                    <a:lnTo>
                      <a:pt x="10" y="3"/>
                    </a:lnTo>
                    <a:lnTo>
                      <a:pt x="6" y="6"/>
                    </a:lnTo>
                    <a:lnTo>
                      <a:pt x="4" y="7"/>
                    </a:lnTo>
                    <a:lnTo>
                      <a:pt x="1" y="9"/>
                    </a:lnTo>
                    <a:lnTo>
                      <a:pt x="0" y="12"/>
                    </a:lnTo>
                    <a:lnTo>
                      <a:pt x="0" y="15"/>
                    </a:lnTo>
                    <a:lnTo>
                      <a:pt x="0" y="18"/>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39" name="Freeform 367"/>
              <p:cNvSpPr>
                <a:spLocks/>
              </p:cNvSpPr>
              <p:nvPr userDrawn="1"/>
            </p:nvSpPr>
            <p:spPr bwMode="auto">
              <a:xfrm>
                <a:off x="186" y="331"/>
                <a:ext cx="4" cy="6"/>
              </a:xfrm>
              <a:custGeom>
                <a:avLst/>
                <a:gdLst>
                  <a:gd name="T0" fmla="*/ 0 w 14"/>
                  <a:gd name="T1" fmla="*/ 0 h 18"/>
                  <a:gd name="T2" fmla="*/ 0 w 14"/>
                  <a:gd name="T3" fmla="*/ 0 h 18"/>
                  <a:gd name="T4" fmla="*/ 0 w 14"/>
                  <a:gd name="T5" fmla="*/ 0 h 18"/>
                  <a:gd name="T6" fmla="*/ 0 w 14"/>
                  <a:gd name="T7" fmla="*/ 0 h 18"/>
                  <a:gd name="T8" fmla="*/ 0 w 14"/>
                  <a:gd name="T9" fmla="*/ 0 h 18"/>
                  <a:gd name="T10" fmla="*/ 0 w 14"/>
                  <a:gd name="T11" fmla="*/ 0 h 18"/>
                  <a:gd name="T12" fmla="*/ 0 w 14"/>
                  <a:gd name="T13" fmla="*/ 0 h 18"/>
                  <a:gd name="T14" fmla="*/ 0 w 14"/>
                  <a:gd name="T15" fmla="*/ 0 h 18"/>
                  <a:gd name="T16" fmla="*/ 0 w 14"/>
                  <a:gd name="T17" fmla="*/ 0 h 18"/>
                  <a:gd name="T18" fmla="*/ 0 w 14"/>
                  <a:gd name="T19" fmla="*/ 0 h 18"/>
                  <a:gd name="T20" fmla="*/ 0 w 14"/>
                  <a:gd name="T21" fmla="*/ 0 h 18"/>
                  <a:gd name="T22" fmla="*/ 0 w 14"/>
                  <a:gd name="T23" fmla="*/ 0 h 18"/>
                  <a:gd name="T24" fmla="*/ 0 w 14"/>
                  <a:gd name="T25" fmla="*/ 0 h 18"/>
                  <a:gd name="T26" fmla="*/ 0 w 14"/>
                  <a:gd name="T27" fmla="*/ 0 h 18"/>
                  <a:gd name="T28" fmla="*/ 0 w 14"/>
                  <a:gd name="T29" fmla="*/ 0 h 18"/>
                  <a:gd name="T30" fmla="*/ 0 w 14"/>
                  <a:gd name="T31" fmla="*/ 0 h 18"/>
                  <a:gd name="T32" fmla="*/ 0 w 14"/>
                  <a:gd name="T33" fmla="*/ 0 h 18"/>
                  <a:gd name="T34" fmla="*/ 0 w 14"/>
                  <a:gd name="T35" fmla="*/ 0 h 18"/>
                  <a:gd name="T36" fmla="*/ 0 w 14"/>
                  <a:gd name="T37" fmla="*/ 0 h 18"/>
                  <a:gd name="T38" fmla="*/ 0 w 14"/>
                  <a:gd name="T39" fmla="*/ 0 h 18"/>
                  <a:gd name="T40" fmla="*/ 0 w 14"/>
                  <a:gd name="T41" fmla="*/ 0 h 18"/>
                  <a:gd name="T42" fmla="*/ 0 w 14"/>
                  <a:gd name="T43" fmla="*/ 0 h 18"/>
                  <a:gd name="T44" fmla="*/ 0 w 14"/>
                  <a:gd name="T45" fmla="*/ 0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 h="18">
                    <a:moveTo>
                      <a:pt x="0" y="18"/>
                    </a:moveTo>
                    <a:lnTo>
                      <a:pt x="0" y="18"/>
                    </a:lnTo>
                    <a:lnTo>
                      <a:pt x="2" y="16"/>
                    </a:lnTo>
                    <a:lnTo>
                      <a:pt x="6" y="16"/>
                    </a:lnTo>
                    <a:lnTo>
                      <a:pt x="9" y="13"/>
                    </a:lnTo>
                    <a:lnTo>
                      <a:pt x="11" y="11"/>
                    </a:lnTo>
                    <a:lnTo>
                      <a:pt x="14" y="7"/>
                    </a:lnTo>
                    <a:lnTo>
                      <a:pt x="14" y="2"/>
                    </a:lnTo>
                    <a:lnTo>
                      <a:pt x="14" y="0"/>
                    </a:lnTo>
                    <a:lnTo>
                      <a:pt x="13" y="2"/>
                    </a:lnTo>
                    <a:lnTo>
                      <a:pt x="10" y="3"/>
                    </a:lnTo>
                    <a:lnTo>
                      <a:pt x="6" y="6"/>
                    </a:lnTo>
                    <a:lnTo>
                      <a:pt x="4" y="7"/>
                    </a:lnTo>
                    <a:lnTo>
                      <a:pt x="1" y="9"/>
                    </a:lnTo>
                    <a:lnTo>
                      <a:pt x="0" y="12"/>
                    </a:lnTo>
                    <a:lnTo>
                      <a:pt x="0" y="15"/>
                    </a:lnTo>
                    <a:lnTo>
                      <a:pt x="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40" name="Freeform 368"/>
              <p:cNvSpPr>
                <a:spLocks/>
              </p:cNvSpPr>
              <p:nvPr userDrawn="1"/>
            </p:nvSpPr>
            <p:spPr bwMode="auto">
              <a:xfrm>
                <a:off x="250" y="278"/>
                <a:ext cx="52" cy="49"/>
              </a:xfrm>
              <a:custGeom>
                <a:avLst/>
                <a:gdLst>
                  <a:gd name="T0" fmla="*/ 0 w 157"/>
                  <a:gd name="T1" fmla="*/ 0 h 148"/>
                  <a:gd name="T2" fmla="*/ 0 w 157"/>
                  <a:gd name="T3" fmla="*/ 0 h 148"/>
                  <a:gd name="T4" fmla="*/ 0 w 157"/>
                  <a:gd name="T5" fmla="*/ 0 h 148"/>
                  <a:gd name="T6" fmla="*/ 0 w 157"/>
                  <a:gd name="T7" fmla="*/ 0 h 148"/>
                  <a:gd name="T8" fmla="*/ 0 w 157"/>
                  <a:gd name="T9" fmla="*/ 0 h 148"/>
                  <a:gd name="T10" fmla="*/ 0 w 157"/>
                  <a:gd name="T11" fmla="*/ 0 h 148"/>
                  <a:gd name="T12" fmla="*/ 0 w 157"/>
                  <a:gd name="T13" fmla="*/ 0 h 148"/>
                  <a:gd name="T14" fmla="*/ 0 w 157"/>
                  <a:gd name="T15" fmla="*/ 0 h 148"/>
                  <a:gd name="T16" fmla="*/ 0 w 157"/>
                  <a:gd name="T17" fmla="*/ 0 h 148"/>
                  <a:gd name="T18" fmla="*/ 0 w 157"/>
                  <a:gd name="T19" fmla="*/ 0 h 148"/>
                  <a:gd name="T20" fmla="*/ 0 w 157"/>
                  <a:gd name="T21" fmla="*/ 0 h 148"/>
                  <a:gd name="T22" fmla="*/ 0 w 157"/>
                  <a:gd name="T23" fmla="*/ 0 h 148"/>
                  <a:gd name="T24" fmla="*/ 0 w 157"/>
                  <a:gd name="T25" fmla="*/ 0 h 148"/>
                  <a:gd name="T26" fmla="*/ 0 w 157"/>
                  <a:gd name="T27" fmla="*/ 0 h 148"/>
                  <a:gd name="T28" fmla="*/ 0 w 157"/>
                  <a:gd name="T29" fmla="*/ 0 h 148"/>
                  <a:gd name="T30" fmla="*/ 0 w 157"/>
                  <a:gd name="T31" fmla="*/ 0 h 148"/>
                  <a:gd name="T32" fmla="*/ 0 w 157"/>
                  <a:gd name="T33" fmla="*/ 0 h 148"/>
                  <a:gd name="T34" fmla="*/ 0 w 157"/>
                  <a:gd name="T35" fmla="*/ 0 h 148"/>
                  <a:gd name="T36" fmla="*/ 0 w 157"/>
                  <a:gd name="T37" fmla="*/ 0 h 148"/>
                  <a:gd name="T38" fmla="*/ 0 w 157"/>
                  <a:gd name="T39" fmla="*/ 0 h 148"/>
                  <a:gd name="T40" fmla="*/ 0 w 157"/>
                  <a:gd name="T41" fmla="*/ 0 h 148"/>
                  <a:gd name="T42" fmla="*/ 0 w 157"/>
                  <a:gd name="T43" fmla="*/ 0 h 148"/>
                  <a:gd name="T44" fmla="*/ 0 w 157"/>
                  <a:gd name="T45" fmla="*/ 0 h 148"/>
                  <a:gd name="T46" fmla="*/ 0 w 157"/>
                  <a:gd name="T47" fmla="*/ 0 h 148"/>
                  <a:gd name="T48" fmla="*/ 0 w 157"/>
                  <a:gd name="T49" fmla="*/ 0 h 148"/>
                  <a:gd name="T50" fmla="*/ 0 w 157"/>
                  <a:gd name="T51" fmla="*/ 0 h 148"/>
                  <a:gd name="T52" fmla="*/ 0 w 157"/>
                  <a:gd name="T53" fmla="*/ 0 h 148"/>
                  <a:gd name="T54" fmla="*/ 0 w 157"/>
                  <a:gd name="T55" fmla="*/ 0 h 148"/>
                  <a:gd name="T56" fmla="*/ 0 w 157"/>
                  <a:gd name="T57" fmla="*/ 0 h 148"/>
                  <a:gd name="T58" fmla="*/ 0 w 157"/>
                  <a:gd name="T59" fmla="*/ 0 h 148"/>
                  <a:gd name="T60" fmla="*/ 0 w 157"/>
                  <a:gd name="T61" fmla="*/ 0 h 148"/>
                  <a:gd name="T62" fmla="*/ 0 w 157"/>
                  <a:gd name="T63" fmla="*/ 0 h 148"/>
                  <a:gd name="T64" fmla="*/ 0 w 157"/>
                  <a:gd name="T65" fmla="*/ 0 h 148"/>
                  <a:gd name="T66" fmla="*/ 0 w 157"/>
                  <a:gd name="T67" fmla="*/ 0 h 148"/>
                  <a:gd name="T68" fmla="*/ 0 w 157"/>
                  <a:gd name="T69" fmla="*/ 0 h 148"/>
                  <a:gd name="T70" fmla="*/ 0 w 157"/>
                  <a:gd name="T71" fmla="*/ 0 h 148"/>
                  <a:gd name="T72" fmla="*/ 0 w 157"/>
                  <a:gd name="T73" fmla="*/ 0 h 148"/>
                  <a:gd name="T74" fmla="*/ 0 w 157"/>
                  <a:gd name="T75" fmla="*/ 0 h 148"/>
                  <a:gd name="T76" fmla="*/ 0 w 157"/>
                  <a:gd name="T77" fmla="*/ 0 h 148"/>
                  <a:gd name="T78" fmla="*/ 0 w 157"/>
                  <a:gd name="T79" fmla="*/ 0 h 148"/>
                  <a:gd name="T80" fmla="*/ 0 w 157"/>
                  <a:gd name="T81" fmla="*/ 0 h 148"/>
                  <a:gd name="T82" fmla="*/ 0 w 157"/>
                  <a:gd name="T83" fmla="*/ 0 h 148"/>
                  <a:gd name="T84" fmla="*/ 0 w 157"/>
                  <a:gd name="T85" fmla="*/ 0 h 148"/>
                  <a:gd name="T86" fmla="*/ 0 w 157"/>
                  <a:gd name="T87" fmla="*/ 0 h 148"/>
                  <a:gd name="T88" fmla="*/ 0 w 157"/>
                  <a:gd name="T89" fmla="*/ 0 h 148"/>
                  <a:gd name="T90" fmla="*/ 0 w 157"/>
                  <a:gd name="T91" fmla="*/ 0 h 148"/>
                  <a:gd name="T92" fmla="*/ 0 w 157"/>
                  <a:gd name="T93" fmla="*/ 0 h 148"/>
                  <a:gd name="T94" fmla="*/ 0 w 157"/>
                  <a:gd name="T95" fmla="*/ 0 h 148"/>
                  <a:gd name="T96" fmla="*/ 0 w 157"/>
                  <a:gd name="T97" fmla="*/ 0 h 148"/>
                  <a:gd name="T98" fmla="*/ 0 w 157"/>
                  <a:gd name="T99" fmla="*/ 0 h 148"/>
                  <a:gd name="T100" fmla="*/ 0 w 157"/>
                  <a:gd name="T101" fmla="*/ 0 h 148"/>
                  <a:gd name="T102" fmla="*/ 0 w 157"/>
                  <a:gd name="T103" fmla="*/ 0 h 148"/>
                  <a:gd name="T104" fmla="*/ 0 w 157"/>
                  <a:gd name="T105" fmla="*/ 0 h 148"/>
                  <a:gd name="T106" fmla="*/ 0 w 157"/>
                  <a:gd name="T107" fmla="*/ 0 h 148"/>
                  <a:gd name="T108" fmla="*/ 0 w 157"/>
                  <a:gd name="T109" fmla="*/ 0 h 148"/>
                  <a:gd name="T110" fmla="*/ 0 w 157"/>
                  <a:gd name="T111" fmla="*/ 0 h 148"/>
                  <a:gd name="T112" fmla="*/ 0 w 157"/>
                  <a:gd name="T113" fmla="*/ 0 h 148"/>
                  <a:gd name="T114" fmla="*/ 0 w 157"/>
                  <a:gd name="T115" fmla="*/ 0 h 1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7" h="148">
                    <a:moveTo>
                      <a:pt x="118" y="137"/>
                    </a:moveTo>
                    <a:lnTo>
                      <a:pt x="119" y="135"/>
                    </a:lnTo>
                    <a:lnTo>
                      <a:pt x="119" y="132"/>
                    </a:lnTo>
                    <a:lnTo>
                      <a:pt x="122" y="130"/>
                    </a:lnTo>
                    <a:lnTo>
                      <a:pt x="123" y="126"/>
                    </a:lnTo>
                    <a:lnTo>
                      <a:pt x="124" y="122"/>
                    </a:lnTo>
                    <a:lnTo>
                      <a:pt x="123" y="118"/>
                    </a:lnTo>
                    <a:lnTo>
                      <a:pt x="122" y="117"/>
                    </a:lnTo>
                    <a:lnTo>
                      <a:pt x="123" y="115"/>
                    </a:lnTo>
                    <a:lnTo>
                      <a:pt x="126" y="117"/>
                    </a:lnTo>
                    <a:lnTo>
                      <a:pt x="127" y="118"/>
                    </a:lnTo>
                    <a:lnTo>
                      <a:pt x="128" y="117"/>
                    </a:lnTo>
                    <a:lnTo>
                      <a:pt x="129" y="114"/>
                    </a:lnTo>
                    <a:lnTo>
                      <a:pt x="129" y="113"/>
                    </a:lnTo>
                    <a:lnTo>
                      <a:pt x="128" y="108"/>
                    </a:lnTo>
                    <a:lnTo>
                      <a:pt x="127" y="106"/>
                    </a:lnTo>
                    <a:lnTo>
                      <a:pt x="128" y="105"/>
                    </a:lnTo>
                    <a:lnTo>
                      <a:pt x="131" y="106"/>
                    </a:lnTo>
                    <a:lnTo>
                      <a:pt x="132" y="108"/>
                    </a:lnTo>
                    <a:lnTo>
                      <a:pt x="133" y="106"/>
                    </a:lnTo>
                    <a:lnTo>
                      <a:pt x="135" y="104"/>
                    </a:lnTo>
                    <a:lnTo>
                      <a:pt x="135" y="101"/>
                    </a:lnTo>
                    <a:lnTo>
                      <a:pt x="135" y="100"/>
                    </a:lnTo>
                    <a:lnTo>
                      <a:pt x="133" y="100"/>
                    </a:lnTo>
                    <a:lnTo>
                      <a:pt x="132" y="101"/>
                    </a:lnTo>
                    <a:lnTo>
                      <a:pt x="127" y="98"/>
                    </a:lnTo>
                    <a:lnTo>
                      <a:pt x="122" y="96"/>
                    </a:lnTo>
                    <a:lnTo>
                      <a:pt x="118" y="89"/>
                    </a:lnTo>
                    <a:lnTo>
                      <a:pt x="114" y="84"/>
                    </a:lnTo>
                    <a:lnTo>
                      <a:pt x="110" y="82"/>
                    </a:lnTo>
                    <a:lnTo>
                      <a:pt x="109" y="80"/>
                    </a:lnTo>
                    <a:lnTo>
                      <a:pt x="110" y="79"/>
                    </a:lnTo>
                    <a:lnTo>
                      <a:pt x="119" y="83"/>
                    </a:lnTo>
                    <a:lnTo>
                      <a:pt x="127" y="86"/>
                    </a:lnTo>
                    <a:lnTo>
                      <a:pt x="136" y="87"/>
                    </a:lnTo>
                    <a:lnTo>
                      <a:pt x="141" y="86"/>
                    </a:lnTo>
                    <a:lnTo>
                      <a:pt x="146" y="82"/>
                    </a:lnTo>
                    <a:lnTo>
                      <a:pt x="150" y="78"/>
                    </a:lnTo>
                    <a:lnTo>
                      <a:pt x="152" y="71"/>
                    </a:lnTo>
                    <a:lnTo>
                      <a:pt x="150" y="69"/>
                    </a:lnTo>
                    <a:lnTo>
                      <a:pt x="149" y="65"/>
                    </a:lnTo>
                    <a:lnTo>
                      <a:pt x="144" y="58"/>
                    </a:lnTo>
                    <a:lnTo>
                      <a:pt x="141" y="56"/>
                    </a:lnTo>
                    <a:lnTo>
                      <a:pt x="140" y="57"/>
                    </a:lnTo>
                    <a:lnTo>
                      <a:pt x="141" y="58"/>
                    </a:lnTo>
                    <a:lnTo>
                      <a:pt x="141" y="60"/>
                    </a:lnTo>
                    <a:lnTo>
                      <a:pt x="140" y="61"/>
                    </a:lnTo>
                    <a:lnTo>
                      <a:pt x="139" y="60"/>
                    </a:lnTo>
                    <a:lnTo>
                      <a:pt x="137" y="57"/>
                    </a:lnTo>
                    <a:lnTo>
                      <a:pt x="135" y="52"/>
                    </a:lnTo>
                    <a:lnTo>
                      <a:pt x="128" y="48"/>
                    </a:lnTo>
                    <a:lnTo>
                      <a:pt x="123" y="45"/>
                    </a:lnTo>
                    <a:lnTo>
                      <a:pt x="123" y="47"/>
                    </a:lnTo>
                    <a:lnTo>
                      <a:pt x="123" y="49"/>
                    </a:lnTo>
                    <a:lnTo>
                      <a:pt x="124" y="52"/>
                    </a:lnTo>
                    <a:lnTo>
                      <a:pt x="123" y="53"/>
                    </a:lnTo>
                    <a:lnTo>
                      <a:pt x="122" y="53"/>
                    </a:lnTo>
                    <a:lnTo>
                      <a:pt x="119" y="49"/>
                    </a:lnTo>
                    <a:lnTo>
                      <a:pt x="117" y="45"/>
                    </a:lnTo>
                    <a:lnTo>
                      <a:pt x="113" y="43"/>
                    </a:lnTo>
                    <a:lnTo>
                      <a:pt x="109" y="43"/>
                    </a:lnTo>
                    <a:lnTo>
                      <a:pt x="107" y="43"/>
                    </a:lnTo>
                    <a:lnTo>
                      <a:pt x="109" y="45"/>
                    </a:lnTo>
                    <a:lnTo>
                      <a:pt x="109" y="47"/>
                    </a:lnTo>
                    <a:lnTo>
                      <a:pt x="105" y="45"/>
                    </a:lnTo>
                    <a:lnTo>
                      <a:pt x="101" y="41"/>
                    </a:lnTo>
                    <a:lnTo>
                      <a:pt x="98" y="36"/>
                    </a:lnTo>
                    <a:lnTo>
                      <a:pt x="97" y="31"/>
                    </a:lnTo>
                    <a:lnTo>
                      <a:pt x="98" y="26"/>
                    </a:lnTo>
                    <a:lnTo>
                      <a:pt x="101" y="22"/>
                    </a:lnTo>
                    <a:lnTo>
                      <a:pt x="105" y="19"/>
                    </a:lnTo>
                    <a:lnTo>
                      <a:pt x="110" y="18"/>
                    </a:lnTo>
                    <a:lnTo>
                      <a:pt x="115" y="19"/>
                    </a:lnTo>
                    <a:lnTo>
                      <a:pt x="120" y="22"/>
                    </a:lnTo>
                    <a:lnTo>
                      <a:pt x="128" y="27"/>
                    </a:lnTo>
                    <a:lnTo>
                      <a:pt x="135" y="31"/>
                    </a:lnTo>
                    <a:lnTo>
                      <a:pt x="140" y="32"/>
                    </a:lnTo>
                    <a:lnTo>
                      <a:pt x="146" y="31"/>
                    </a:lnTo>
                    <a:lnTo>
                      <a:pt x="148" y="30"/>
                    </a:lnTo>
                    <a:lnTo>
                      <a:pt x="149" y="29"/>
                    </a:lnTo>
                    <a:lnTo>
                      <a:pt x="148" y="29"/>
                    </a:lnTo>
                    <a:lnTo>
                      <a:pt x="144" y="29"/>
                    </a:lnTo>
                    <a:lnTo>
                      <a:pt x="140" y="27"/>
                    </a:lnTo>
                    <a:lnTo>
                      <a:pt x="133" y="23"/>
                    </a:lnTo>
                    <a:lnTo>
                      <a:pt x="126" y="18"/>
                    </a:lnTo>
                    <a:lnTo>
                      <a:pt x="119" y="16"/>
                    </a:lnTo>
                    <a:lnTo>
                      <a:pt x="118" y="14"/>
                    </a:lnTo>
                    <a:lnTo>
                      <a:pt x="119" y="14"/>
                    </a:lnTo>
                    <a:lnTo>
                      <a:pt x="120" y="14"/>
                    </a:lnTo>
                    <a:lnTo>
                      <a:pt x="127" y="16"/>
                    </a:lnTo>
                    <a:lnTo>
                      <a:pt x="135" y="19"/>
                    </a:lnTo>
                    <a:lnTo>
                      <a:pt x="144" y="23"/>
                    </a:lnTo>
                    <a:lnTo>
                      <a:pt x="150" y="25"/>
                    </a:lnTo>
                    <a:lnTo>
                      <a:pt x="153" y="25"/>
                    </a:lnTo>
                    <a:lnTo>
                      <a:pt x="155" y="23"/>
                    </a:lnTo>
                    <a:lnTo>
                      <a:pt x="157" y="21"/>
                    </a:lnTo>
                    <a:lnTo>
                      <a:pt x="157" y="19"/>
                    </a:lnTo>
                    <a:lnTo>
                      <a:pt x="157" y="14"/>
                    </a:lnTo>
                    <a:lnTo>
                      <a:pt x="155" y="12"/>
                    </a:lnTo>
                    <a:lnTo>
                      <a:pt x="154" y="10"/>
                    </a:lnTo>
                    <a:lnTo>
                      <a:pt x="154" y="13"/>
                    </a:lnTo>
                    <a:lnTo>
                      <a:pt x="154" y="14"/>
                    </a:lnTo>
                    <a:lnTo>
                      <a:pt x="153" y="18"/>
                    </a:lnTo>
                    <a:lnTo>
                      <a:pt x="149" y="19"/>
                    </a:lnTo>
                    <a:lnTo>
                      <a:pt x="144" y="18"/>
                    </a:lnTo>
                    <a:lnTo>
                      <a:pt x="133" y="14"/>
                    </a:lnTo>
                    <a:lnTo>
                      <a:pt x="123" y="10"/>
                    </a:lnTo>
                    <a:lnTo>
                      <a:pt x="115" y="10"/>
                    </a:lnTo>
                    <a:lnTo>
                      <a:pt x="111" y="10"/>
                    </a:lnTo>
                    <a:lnTo>
                      <a:pt x="106" y="12"/>
                    </a:lnTo>
                    <a:lnTo>
                      <a:pt x="102" y="14"/>
                    </a:lnTo>
                    <a:lnTo>
                      <a:pt x="98" y="17"/>
                    </a:lnTo>
                    <a:lnTo>
                      <a:pt x="96" y="19"/>
                    </a:lnTo>
                    <a:lnTo>
                      <a:pt x="93" y="23"/>
                    </a:lnTo>
                    <a:lnTo>
                      <a:pt x="92" y="27"/>
                    </a:lnTo>
                    <a:lnTo>
                      <a:pt x="92" y="32"/>
                    </a:lnTo>
                    <a:lnTo>
                      <a:pt x="93" y="39"/>
                    </a:lnTo>
                    <a:lnTo>
                      <a:pt x="97" y="45"/>
                    </a:lnTo>
                    <a:lnTo>
                      <a:pt x="104" y="52"/>
                    </a:lnTo>
                    <a:lnTo>
                      <a:pt x="113" y="56"/>
                    </a:lnTo>
                    <a:lnTo>
                      <a:pt x="127" y="62"/>
                    </a:lnTo>
                    <a:lnTo>
                      <a:pt x="135" y="66"/>
                    </a:lnTo>
                    <a:lnTo>
                      <a:pt x="140" y="69"/>
                    </a:lnTo>
                    <a:lnTo>
                      <a:pt x="142" y="71"/>
                    </a:lnTo>
                    <a:lnTo>
                      <a:pt x="144" y="75"/>
                    </a:lnTo>
                    <a:lnTo>
                      <a:pt x="142" y="78"/>
                    </a:lnTo>
                    <a:lnTo>
                      <a:pt x="141" y="80"/>
                    </a:lnTo>
                    <a:lnTo>
                      <a:pt x="137" y="82"/>
                    </a:lnTo>
                    <a:lnTo>
                      <a:pt x="133" y="82"/>
                    </a:lnTo>
                    <a:lnTo>
                      <a:pt x="129" y="82"/>
                    </a:lnTo>
                    <a:lnTo>
                      <a:pt x="123" y="79"/>
                    </a:lnTo>
                    <a:lnTo>
                      <a:pt x="106" y="74"/>
                    </a:lnTo>
                    <a:lnTo>
                      <a:pt x="93" y="73"/>
                    </a:lnTo>
                    <a:lnTo>
                      <a:pt x="84" y="74"/>
                    </a:lnTo>
                    <a:lnTo>
                      <a:pt x="76" y="75"/>
                    </a:lnTo>
                    <a:lnTo>
                      <a:pt x="70" y="79"/>
                    </a:lnTo>
                    <a:lnTo>
                      <a:pt x="63" y="84"/>
                    </a:lnTo>
                    <a:lnTo>
                      <a:pt x="62" y="86"/>
                    </a:lnTo>
                    <a:lnTo>
                      <a:pt x="59" y="84"/>
                    </a:lnTo>
                    <a:lnTo>
                      <a:pt x="56" y="83"/>
                    </a:lnTo>
                    <a:lnTo>
                      <a:pt x="53" y="84"/>
                    </a:lnTo>
                    <a:lnTo>
                      <a:pt x="52" y="86"/>
                    </a:lnTo>
                    <a:lnTo>
                      <a:pt x="49" y="88"/>
                    </a:lnTo>
                    <a:lnTo>
                      <a:pt x="48" y="88"/>
                    </a:lnTo>
                    <a:lnTo>
                      <a:pt x="45" y="87"/>
                    </a:lnTo>
                    <a:lnTo>
                      <a:pt x="43" y="84"/>
                    </a:lnTo>
                    <a:lnTo>
                      <a:pt x="41" y="79"/>
                    </a:lnTo>
                    <a:lnTo>
                      <a:pt x="41" y="75"/>
                    </a:lnTo>
                    <a:lnTo>
                      <a:pt x="41" y="71"/>
                    </a:lnTo>
                    <a:lnTo>
                      <a:pt x="41" y="69"/>
                    </a:lnTo>
                    <a:lnTo>
                      <a:pt x="43" y="66"/>
                    </a:lnTo>
                    <a:lnTo>
                      <a:pt x="43" y="65"/>
                    </a:lnTo>
                    <a:lnTo>
                      <a:pt x="44" y="66"/>
                    </a:lnTo>
                    <a:lnTo>
                      <a:pt x="44" y="67"/>
                    </a:lnTo>
                    <a:lnTo>
                      <a:pt x="44" y="69"/>
                    </a:lnTo>
                    <a:lnTo>
                      <a:pt x="44" y="70"/>
                    </a:lnTo>
                    <a:lnTo>
                      <a:pt x="45" y="76"/>
                    </a:lnTo>
                    <a:lnTo>
                      <a:pt x="47" y="78"/>
                    </a:lnTo>
                    <a:lnTo>
                      <a:pt x="48" y="79"/>
                    </a:lnTo>
                    <a:lnTo>
                      <a:pt x="49" y="78"/>
                    </a:lnTo>
                    <a:lnTo>
                      <a:pt x="50" y="76"/>
                    </a:lnTo>
                    <a:lnTo>
                      <a:pt x="53" y="70"/>
                    </a:lnTo>
                    <a:lnTo>
                      <a:pt x="54" y="67"/>
                    </a:lnTo>
                    <a:lnTo>
                      <a:pt x="56" y="69"/>
                    </a:lnTo>
                    <a:lnTo>
                      <a:pt x="56" y="71"/>
                    </a:lnTo>
                    <a:lnTo>
                      <a:pt x="58" y="76"/>
                    </a:lnTo>
                    <a:lnTo>
                      <a:pt x="61" y="78"/>
                    </a:lnTo>
                    <a:lnTo>
                      <a:pt x="62" y="76"/>
                    </a:lnTo>
                    <a:lnTo>
                      <a:pt x="63" y="71"/>
                    </a:lnTo>
                    <a:lnTo>
                      <a:pt x="63" y="69"/>
                    </a:lnTo>
                    <a:lnTo>
                      <a:pt x="65" y="69"/>
                    </a:lnTo>
                    <a:lnTo>
                      <a:pt x="66" y="69"/>
                    </a:lnTo>
                    <a:lnTo>
                      <a:pt x="66" y="70"/>
                    </a:lnTo>
                    <a:lnTo>
                      <a:pt x="69" y="73"/>
                    </a:lnTo>
                    <a:lnTo>
                      <a:pt x="70" y="73"/>
                    </a:lnTo>
                    <a:lnTo>
                      <a:pt x="72" y="73"/>
                    </a:lnTo>
                    <a:lnTo>
                      <a:pt x="74" y="70"/>
                    </a:lnTo>
                    <a:lnTo>
                      <a:pt x="72" y="69"/>
                    </a:lnTo>
                    <a:lnTo>
                      <a:pt x="69" y="63"/>
                    </a:lnTo>
                    <a:lnTo>
                      <a:pt x="67" y="60"/>
                    </a:lnTo>
                    <a:lnTo>
                      <a:pt x="67" y="58"/>
                    </a:lnTo>
                    <a:lnTo>
                      <a:pt x="66" y="58"/>
                    </a:lnTo>
                    <a:lnTo>
                      <a:pt x="65" y="58"/>
                    </a:lnTo>
                    <a:lnTo>
                      <a:pt x="62" y="60"/>
                    </a:lnTo>
                    <a:lnTo>
                      <a:pt x="61" y="60"/>
                    </a:lnTo>
                    <a:lnTo>
                      <a:pt x="59" y="58"/>
                    </a:lnTo>
                    <a:lnTo>
                      <a:pt x="61" y="57"/>
                    </a:lnTo>
                    <a:lnTo>
                      <a:pt x="65" y="54"/>
                    </a:lnTo>
                    <a:lnTo>
                      <a:pt x="66" y="51"/>
                    </a:lnTo>
                    <a:lnTo>
                      <a:pt x="69" y="45"/>
                    </a:lnTo>
                    <a:lnTo>
                      <a:pt x="69" y="39"/>
                    </a:lnTo>
                    <a:lnTo>
                      <a:pt x="70" y="34"/>
                    </a:lnTo>
                    <a:lnTo>
                      <a:pt x="72" y="30"/>
                    </a:lnTo>
                    <a:lnTo>
                      <a:pt x="74" y="29"/>
                    </a:lnTo>
                    <a:lnTo>
                      <a:pt x="75" y="30"/>
                    </a:lnTo>
                    <a:lnTo>
                      <a:pt x="74" y="32"/>
                    </a:lnTo>
                    <a:lnTo>
                      <a:pt x="74" y="34"/>
                    </a:lnTo>
                    <a:lnTo>
                      <a:pt x="74" y="35"/>
                    </a:lnTo>
                    <a:lnTo>
                      <a:pt x="74" y="36"/>
                    </a:lnTo>
                    <a:lnTo>
                      <a:pt x="76" y="35"/>
                    </a:lnTo>
                    <a:lnTo>
                      <a:pt x="78" y="32"/>
                    </a:lnTo>
                    <a:lnTo>
                      <a:pt x="79" y="30"/>
                    </a:lnTo>
                    <a:lnTo>
                      <a:pt x="80" y="26"/>
                    </a:lnTo>
                    <a:lnTo>
                      <a:pt x="80" y="23"/>
                    </a:lnTo>
                    <a:lnTo>
                      <a:pt x="79" y="22"/>
                    </a:lnTo>
                    <a:lnTo>
                      <a:pt x="76" y="21"/>
                    </a:lnTo>
                    <a:lnTo>
                      <a:pt x="75" y="21"/>
                    </a:lnTo>
                    <a:lnTo>
                      <a:pt x="74" y="21"/>
                    </a:lnTo>
                    <a:lnTo>
                      <a:pt x="72" y="19"/>
                    </a:lnTo>
                    <a:lnTo>
                      <a:pt x="72" y="18"/>
                    </a:lnTo>
                    <a:lnTo>
                      <a:pt x="72" y="16"/>
                    </a:lnTo>
                    <a:lnTo>
                      <a:pt x="71" y="12"/>
                    </a:lnTo>
                    <a:lnTo>
                      <a:pt x="71" y="10"/>
                    </a:lnTo>
                    <a:lnTo>
                      <a:pt x="70" y="8"/>
                    </a:lnTo>
                    <a:lnTo>
                      <a:pt x="69" y="9"/>
                    </a:lnTo>
                    <a:lnTo>
                      <a:pt x="66" y="10"/>
                    </a:lnTo>
                    <a:lnTo>
                      <a:pt x="65" y="13"/>
                    </a:lnTo>
                    <a:lnTo>
                      <a:pt x="62" y="16"/>
                    </a:lnTo>
                    <a:lnTo>
                      <a:pt x="61" y="16"/>
                    </a:lnTo>
                    <a:lnTo>
                      <a:pt x="59" y="14"/>
                    </a:lnTo>
                    <a:lnTo>
                      <a:pt x="61" y="10"/>
                    </a:lnTo>
                    <a:lnTo>
                      <a:pt x="59" y="5"/>
                    </a:lnTo>
                    <a:lnTo>
                      <a:pt x="56" y="0"/>
                    </a:lnTo>
                    <a:lnTo>
                      <a:pt x="52" y="6"/>
                    </a:lnTo>
                    <a:lnTo>
                      <a:pt x="50" y="12"/>
                    </a:lnTo>
                    <a:lnTo>
                      <a:pt x="50" y="13"/>
                    </a:lnTo>
                    <a:lnTo>
                      <a:pt x="49" y="14"/>
                    </a:lnTo>
                    <a:lnTo>
                      <a:pt x="48" y="14"/>
                    </a:lnTo>
                    <a:lnTo>
                      <a:pt x="47" y="10"/>
                    </a:lnTo>
                    <a:lnTo>
                      <a:pt x="44" y="9"/>
                    </a:lnTo>
                    <a:lnTo>
                      <a:pt x="43" y="8"/>
                    </a:lnTo>
                    <a:lnTo>
                      <a:pt x="41" y="9"/>
                    </a:lnTo>
                    <a:lnTo>
                      <a:pt x="40" y="13"/>
                    </a:lnTo>
                    <a:lnTo>
                      <a:pt x="39" y="17"/>
                    </a:lnTo>
                    <a:lnTo>
                      <a:pt x="39" y="21"/>
                    </a:lnTo>
                    <a:lnTo>
                      <a:pt x="37" y="19"/>
                    </a:lnTo>
                    <a:lnTo>
                      <a:pt x="34" y="18"/>
                    </a:lnTo>
                    <a:lnTo>
                      <a:pt x="31" y="18"/>
                    </a:lnTo>
                    <a:lnTo>
                      <a:pt x="30" y="19"/>
                    </a:lnTo>
                    <a:lnTo>
                      <a:pt x="28" y="21"/>
                    </a:lnTo>
                    <a:lnTo>
                      <a:pt x="28" y="23"/>
                    </a:lnTo>
                    <a:lnTo>
                      <a:pt x="30" y="30"/>
                    </a:lnTo>
                    <a:lnTo>
                      <a:pt x="32" y="32"/>
                    </a:lnTo>
                    <a:lnTo>
                      <a:pt x="35" y="35"/>
                    </a:lnTo>
                    <a:lnTo>
                      <a:pt x="35" y="34"/>
                    </a:lnTo>
                    <a:lnTo>
                      <a:pt x="35" y="30"/>
                    </a:lnTo>
                    <a:lnTo>
                      <a:pt x="35" y="29"/>
                    </a:lnTo>
                    <a:lnTo>
                      <a:pt x="35" y="27"/>
                    </a:lnTo>
                    <a:lnTo>
                      <a:pt x="36" y="27"/>
                    </a:lnTo>
                    <a:lnTo>
                      <a:pt x="37" y="30"/>
                    </a:lnTo>
                    <a:lnTo>
                      <a:pt x="40" y="40"/>
                    </a:lnTo>
                    <a:lnTo>
                      <a:pt x="43" y="51"/>
                    </a:lnTo>
                    <a:lnTo>
                      <a:pt x="44" y="54"/>
                    </a:lnTo>
                    <a:lnTo>
                      <a:pt x="47" y="57"/>
                    </a:lnTo>
                    <a:lnTo>
                      <a:pt x="48" y="58"/>
                    </a:lnTo>
                    <a:lnTo>
                      <a:pt x="47" y="60"/>
                    </a:lnTo>
                    <a:lnTo>
                      <a:pt x="45" y="58"/>
                    </a:lnTo>
                    <a:lnTo>
                      <a:pt x="43" y="58"/>
                    </a:lnTo>
                    <a:lnTo>
                      <a:pt x="40" y="60"/>
                    </a:lnTo>
                    <a:lnTo>
                      <a:pt x="39" y="62"/>
                    </a:lnTo>
                    <a:lnTo>
                      <a:pt x="37" y="71"/>
                    </a:lnTo>
                    <a:lnTo>
                      <a:pt x="36" y="86"/>
                    </a:lnTo>
                    <a:lnTo>
                      <a:pt x="37" y="96"/>
                    </a:lnTo>
                    <a:lnTo>
                      <a:pt x="39" y="104"/>
                    </a:lnTo>
                    <a:lnTo>
                      <a:pt x="37" y="110"/>
                    </a:lnTo>
                    <a:lnTo>
                      <a:pt x="34" y="117"/>
                    </a:lnTo>
                    <a:lnTo>
                      <a:pt x="28" y="122"/>
                    </a:lnTo>
                    <a:lnTo>
                      <a:pt x="22" y="124"/>
                    </a:lnTo>
                    <a:lnTo>
                      <a:pt x="10" y="128"/>
                    </a:lnTo>
                    <a:lnTo>
                      <a:pt x="6" y="130"/>
                    </a:lnTo>
                    <a:lnTo>
                      <a:pt x="2" y="133"/>
                    </a:lnTo>
                    <a:lnTo>
                      <a:pt x="1" y="137"/>
                    </a:lnTo>
                    <a:lnTo>
                      <a:pt x="0" y="143"/>
                    </a:lnTo>
                    <a:lnTo>
                      <a:pt x="1" y="141"/>
                    </a:lnTo>
                    <a:lnTo>
                      <a:pt x="5" y="141"/>
                    </a:lnTo>
                    <a:lnTo>
                      <a:pt x="8" y="140"/>
                    </a:lnTo>
                    <a:lnTo>
                      <a:pt x="10" y="140"/>
                    </a:lnTo>
                    <a:lnTo>
                      <a:pt x="13" y="137"/>
                    </a:lnTo>
                    <a:lnTo>
                      <a:pt x="15" y="135"/>
                    </a:lnTo>
                    <a:lnTo>
                      <a:pt x="18" y="132"/>
                    </a:lnTo>
                    <a:lnTo>
                      <a:pt x="19" y="133"/>
                    </a:lnTo>
                    <a:lnTo>
                      <a:pt x="18" y="136"/>
                    </a:lnTo>
                    <a:lnTo>
                      <a:pt x="17" y="141"/>
                    </a:lnTo>
                    <a:lnTo>
                      <a:pt x="17" y="144"/>
                    </a:lnTo>
                    <a:lnTo>
                      <a:pt x="19" y="148"/>
                    </a:lnTo>
                    <a:lnTo>
                      <a:pt x="19" y="145"/>
                    </a:lnTo>
                    <a:lnTo>
                      <a:pt x="22" y="141"/>
                    </a:lnTo>
                    <a:lnTo>
                      <a:pt x="26" y="137"/>
                    </a:lnTo>
                    <a:lnTo>
                      <a:pt x="27" y="135"/>
                    </a:lnTo>
                    <a:lnTo>
                      <a:pt x="27" y="131"/>
                    </a:lnTo>
                    <a:lnTo>
                      <a:pt x="28" y="131"/>
                    </a:lnTo>
                    <a:lnTo>
                      <a:pt x="28" y="132"/>
                    </a:lnTo>
                    <a:lnTo>
                      <a:pt x="28" y="133"/>
                    </a:lnTo>
                    <a:lnTo>
                      <a:pt x="30" y="133"/>
                    </a:lnTo>
                    <a:lnTo>
                      <a:pt x="31" y="133"/>
                    </a:lnTo>
                    <a:lnTo>
                      <a:pt x="34" y="131"/>
                    </a:lnTo>
                    <a:lnTo>
                      <a:pt x="36" y="128"/>
                    </a:lnTo>
                    <a:lnTo>
                      <a:pt x="36" y="124"/>
                    </a:lnTo>
                    <a:lnTo>
                      <a:pt x="36" y="122"/>
                    </a:lnTo>
                    <a:lnTo>
                      <a:pt x="37" y="122"/>
                    </a:lnTo>
                    <a:lnTo>
                      <a:pt x="39" y="123"/>
                    </a:lnTo>
                    <a:lnTo>
                      <a:pt x="40" y="124"/>
                    </a:lnTo>
                    <a:lnTo>
                      <a:pt x="41" y="123"/>
                    </a:lnTo>
                    <a:lnTo>
                      <a:pt x="44" y="120"/>
                    </a:lnTo>
                    <a:lnTo>
                      <a:pt x="45" y="117"/>
                    </a:lnTo>
                    <a:lnTo>
                      <a:pt x="45" y="114"/>
                    </a:lnTo>
                    <a:lnTo>
                      <a:pt x="44" y="111"/>
                    </a:lnTo>
                    <a:lnTo>
                      <a:pt x="45" y="110"/>
                    </a:lnTo>
                    <a:lnTo>
                      <a:pt x="47" y="111"/>
                    </a:lnTo>
                    <a:lnTo>
                      <a:pt x="48" y="114"/>
                    </a:lnTo>
                    <a:lnTo>
                      <a:pt x="49" y="115"/>
                    </a:lnTo>
                    <a:lnTo>
                      <a:pt x="50" y="115"/>
                    </a:lnTo>
                    <a:lnTo>
                      <a:pt x="53" y="113"/>
                    </a:lnTo>
                    <a:lnTo>
                      <a:pt x="54" y="110"/>
                    </a:lnTo>
                    <a:lnTo>
                      <a:pt x="54" y="109"/>
                    </a:lnTo>
                    <a:lnTo>
                      <a:pt x="54" y="108"/>
                    </a:lnTo>
                    <a:lnTo>
                      <a:pt x="53" y="105"/>
                    </a:lnTo>
                    <a:lnTo>
                      <a:pt x="52" y="104"/>
                    </a:lnTo>
                    <a:lnTo>
                      <a:pt x="53" y="100"/>
                    </a:lnTo>
                    <a:lnTo>
                      <a:pt x="54" y="95"/>
                    </a:lnTo>
                    <a:lnTo>
                      <a:pt x="57" y="91"/>
                    </a:lnTo>
                    <a:lnTo>
                      <a:pt x="58" y="89"/>
                    </a:lnTo>
                    <a:lnTo>
                      <a:pt x="58" y="91"/>
                    </a:lnTo>
                    <a:lnTo>
                      <a:pt x="58" y="92"/>
                    </a:lnTo>
                    <a:lnTo>
                      <a:pt x="58" y="93"/>
                    </a:lnTo>
                    <a:lnTo>
                      <a:pt x="58" y="96"/>
                    </a:lnTo>
                    <a:lnTo>
                      <a:pt x="59" y="96"/>
                    </a:lnTo>
                    <a:lnTo>
                      <a:pt x="62" y="96"/>
                    </a:lnTo>
                    <a:lnTo>
                      <a:pt x="66" y="95"/>
                    </a:lnTo>
                    <a:lnTo>
                      <a:pt x="70" y="92"/>
                    </a:lnTo>
                    <a:lnTo>
                      <a:pt x="78" y="89"/>
                    </a:lnTo>
                    <a:lnTo>
                      <a:pt x="82" y="88"/>
                    </a:lnTo>
                    <a:lnTo>
                      <a:pt x="85" y="88"/>
                    </a:lnTo>
                    <a:lnTo>
                      <a:pt x="91" y="91"/>
                    </a:lnTo>
                    <a:lnTo>
                      <a:pt x="92" y="91"/>
                    </a:lnTo>
                    <a:lnTo>
                      <a:pt x="93" y="89"/>
                    </a:lnTo>
                    <a:lnTo>
                      <a:pt x="93" y="88"/>
                    </a:lnTo>
                    <a:lnTo>
                      <a:pt x="93" y="87"/>
                    </a:lnTo>
                    <a:lnTo>
                      <a:pt x="92" y="84"/>
                    </a:lnTo>
                    <a:lnTo>
                      <a:pt x="93" y="83"/>
                    </a:lnTo>
                    <a:lnTo>
                      <a:pt x="94" y="84"/>
                    </a:lnTo>
                    <a:lnTo>
                      <a:pt x="98" y="91"/>
                    </a:lnTo>
                    <a:lnTo>
                      <a:pt x="104" y="98"/>
                    </a:lnTo>
                    <a:lnTo>
                      <a:pt x="106" y="100"/>
                    </a:lnTo>
                    <a:lnTo>
                      <a:pt x="109" y="101"/>
                    </a:lnTo>
                    <a:lnTo>
                      <a:pt x="117" y="104"/>
                    </a:lnTo>
                    <a:lnTo>
                      <a:pt x="119" y="105"/>
                    </a:lnTo>
                    <a:lnTo>
                      <a:pt x="119" y="108"/>
                    </a:lnTo>
                    <a:lnTo>
                      <a:pt x="119" y="111"/>
                    </a:lnTo>
                    <a:lnTo>
                      <a:pt x="118" y="115"/>
                    </a:lnTo>
                    <a:lnTo>
                      <a:pt x="115" y="118"/>
                    </a:lnTo>
                    <a:lnTo>
                      <a:pt x="113" y="120"/>
                    </a:lnTo>
                    <a:lnTo>
                      <a:pt x="106" y="124"/>
                    </a:lnTo>
                    <a:lnTo>
                      <a:pt x="104" y="128"/>
                    </a:lnTo>
                    <a:lnTo>
                      <a:pt x="102" y="132"/>
                    </a:lnTo>
                    <a:lnTo>
                      <a:pt x="104" y="141"/>
                    </a:lnTo>
                    <a:lnTo>
                      <a:pt x="105" y="140"/>
                    </a:lnTo>
                    <a:lnTo>
                      <a:pt x="107" y="139"/>
                    </a:lnTo>
                    <a:lnTo>
                      <a:pt x="110" y="136"/>
                    </a:lnTo>
                    <a:lnTo>
                      <a:pt x="111" y="132"/>
                    </a:lnTo>
                    <a:lnTo>
                      <a:pt x="113" y="128"/>
                    </a:lnTo>
                    <a:lnTo>
                      <a:pt x="115" y="126"/>
                    </a:lnTo>
                    <a:lnTo>
                      <a:pt x="115" y="127"/>
                    </a:lnTo>
                    <a:lnTo>
                      <a:pt x="115" y="128"/>
                    </a:lnTo>
                    <a:lnTo>
                      <a:pt x="115" y="130"/>
                    </a:lnTo>
                    <a:lnTo>
                      <a:pt x="117" y="133"/>
                    </a:lnTo>
                    <a:lnTo>
                      <a:pt x="118" y="137"/>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41" name="Freeform 369"/>
              <p:cNvSpPr>
                <a:spLocks/>
              </p:cNvSpPr>
              <p:nvPr userDrawn="1"/>
            </p:nvSpPr>
            <p:spPr bwMode="auto">
              <a:xfrm>
                <a:off x="250" y="278"/>
                <a:ext cx="52" cy="49"/>
              </a:xfrm>
              <a:custGeom>
                <a:avLst/>
                <a:gdLst>
                  <a:gd name="T0" fmla="*/ 0 w 157"/>
                  <a:gd name="T1" fmla="*/ 0 h 148"/>
                  <a:gd name="T2" fmla="*/ 0 w 157"/>
                  <a:gd name="T3" fmla="*/ 0 h 148"/>
                  <a:gd name="T4" fmla="*/ 0 w 157"/>
                  <a:gd name="T5" fmla="*/ 0 h 148"/>
                  <a:gd name="T6" fmla="*/ 0 w 157"/>
                  <a:gd name="T7" fmla="*/ 0 h 148"/>
                  <a:gd name="T8" fmla="*/ 0 w 157"/>
                  <a:gd name="T9" fmla="*/ 0 h 148"/>
                  <a:gd name="T10" fmla="*/ 0 w 157"/>
                  <a:gd name="T11" fmla="*/ 0 h 148"/>
                  <a:gd name="T12" fmla="*/ 0 w 157"/>
                  <a:gd name="T13" fmla="*/ 0 h 148"/>
                  <a:gd name="T14" fmla="*/ 0 w 157"/>
                  <a:gd name="T15" fmla="*/ 0 h 148"/>
                  <a:gd name="T16" fmla="*/ 0 w 157"/>
                  <a:gd name="T17" fmla="*/ 0 h 148"/>
                  <a:gd name="T18" fmla="*/ 0 w 157"/>
                  <a:gd name="T19" fmla="*/ 0 h 148"/>
                  <a:gd name="T20" fmla="*/ 0 w 157"/>
                  <a:gd name="T21" fmla="*/ 0 h 148"/>
                  <a:gd name="T22" fmla="*/ 0 w 157"/>
                  <a:gd name="T23" fmla="*/ 0 h 148"/>
                  <a:gd name="T24" fmla="*/ 0 w 157"/>
                  <a:gd name="T25" fmla="*/ 0 h 148"/>
                  <a:gd name="T26" fmla="*/ 0 w 157"/>
                  <a:gd name="T27" fmla="*/ 0 h 148"/>
                  <a:gd name="T28" fmla="*/ 0 w 157"/>
                  <a:gd name="T29" fmla="*/ 0 h 148"/>
                  <a:gd name="T30" fmla="*/ 0 w 157"/>
                  <a:gd name="T31" fmla="*/ 0 h 148"/>
                  <a:gd name="T32" fmla="*/ 0 w 157"/>
                  <a:gd name="T33" fmla="*/ 0 h 148"/>
                  <a:gd name="T34" fmla="*/ 0 w 157"/>
                  <a:gd name="T35" fmla="*/ 0 h 148"/>
                  <a:gd name="T36" fmla="*/ 0 w 157"/>
                  <a:gd name="T37" fmla="*/ 0 h 148"/>
                  <a:gd name="T38" fmla="*/ 0 w 157"/>
                  <a:gd name="T39" fmla="*/ 0 h 148"/>
                  <a:gd name="T40" fmla="*/ 0 w 157"/>
                  <a:gd name="T41" fmla="*/ 0 h 148"/>
                  <a:gd name="T42" fmla="*/ 0 w 157"/>
                  <a:gd name="T43" fmla="*/ 0 h 148"/>
                  <a:gd name="T44" fmla="*/ 0 w 157"/>
                  <a:gd name="T45" fmla="*/ 0 h 148"/>
                  <a:gd name="T46" fmla="*/ 0 w 157"/>
                  <a:gd name="T47" fmla="*/ 0 h 148"/>
                  <a:gd name="T48" fmla="*/ 0 w 157"/>
                  <a:gd name="T49" fmla="*/ 0 h 148"/>
                  <a:gd name="T50" fmla="*/ 0 w 157"/>
                  <a:gd name="T51" fmla="*/ 0 h 148"/>
                  <a:gd name="T52" fmla="*/ 0 w 157"/>
                  <a:gd name="T53" fmla="*/ 0 h 148"/>
                  <a:gd name="T54" fmla="*/ 0 w 157"/>
                  <a:gd name="T55" fmla="*/ 0 h 148"/>
                  <a:gd name="T56" fmla="*/ 0 w 157"/>
                  <a:gd name="T57" fmla="*/ 0 h 148"/>
                  <a:gd name="T58" fmla="*/ 0 w 157"/>
                  <a:gd name="T59" fmla="*/ 0 h 148"/>
                  <a:gd name="T60" fmla="*/ 0 w 157"/>
                  <a:gd name="T61" fmla="*/ 0 h 148"/>
                  <a:gd name="T62" fmla="*/ 0 w 157"/>
                  <a:gd name="T63" fmla="*/ 0 h 148"/>
                  <a:gd name="T64" fmla="*/ 0 w 157"/>
                  <a:gd name="T65" fmla="*/ 0 h 148"/>
                  <a:gd name="T66" fmla="*/ 0 w 157"/>
                  <a:gd name="T67" fmla="*/ 0 h 148"/>
                  <a:gd name="T68" fmla="*/ 0 w 157"/>
                  <a:gd name="T69" fmla="*/ 0 h 148"/>
                  <a:gd name="T70" fmla="*/ 0 w 157"/>
                  <a:gd name="T71" fmla="*/ 0 h 148"/>
                  <a:gd name="T72" fmla="*/ 0 w 157"/>
                  <a:gd name="T73" fmla="*/ 0 h 148"/>
                  <a:gd name="T74" fmla="*/ 0 w 157"/>
                  <a:gd name="T75" fmla="*/ 0 h 148"/>
                  <a:gd name="T76" fmla="*/ 0 w 157"/>
                  <a:gd name="T77" fmla="*/ 0 h 148"/>
                  <a:gd name="T78" fmla="*/ 0 w 157"/>
                  <a:gd name="T79" fmla="*/ 0 h 148"/>
                  <a:gd name="T80" fmla="*/ 0 w 157"/>
                  <a:gd name="T81" fmla="*/ 0 h 148"/>
                  <a:gd name="T82" fmla="*/ 0 w 157"/>
                  <a:gd name="T83" fmla="*/ 0 h 148"/>
                  <a:gd name="T84" fmla="*/ 0 w 157"/>
                  <a:gd name="T85" fmla="*/ 0 h 148"/>
                  <a:gd name="T86" fmla="*/ 0 w 157"/>
                  <a:gd name="T87" fmla="*/ 0 h 148"/>
                  <a:gd name="T88" fmla="*/ 0 w 157"/>
                  <a:gd name="T89" fmla="*/ 0 h 148"/>
                  <a:gd name="T90" fmla="*/ 0 w 157"/>
                  <a:gd name="T91" fmla="*/ 0 h 148"/>
                  <a:gd name="T92" fmla="*/ 0 w 157"/>
                  <a:gd name="T93" fmla="*/ 0 h 148"/>
                  <a:gd name="T94" fmla="*/ 0 w 157"/>
                  <a:gd name="T95" fmla="*/ 0 h 148"/>
                  <a:gd name="T96" fmla="*/ 0 w 157"/>
                  <a:gd name="T97" fmla="*/ 0 h 148"/>
                  <a:gd name="T98" fmla="*/ 0 w 157"/>
                  <a:gd name="T99" fmla="*/ 0 h 148"/>
                  <a:gd name="T100" fmla="*/ 0 w 157"/>
                  <a:gd name="T101" fmla="*/ 0 h 148"/>
                  <a:gd name="T102" fmla="*/ 0 w 157"/>
                  <a:gd name="T103" fmla="*/ 0 h 148"/>
                  <a:gd name="T104" fmla="*/ 0 w 157"/>
                  <a:gd name="T105" fmla="*/ 0 h 148"/>
                  <a:gd name="T106" fmla="*/ 0 w 157"/>
                  <a:gd name="T107" fmla="*/ 0 h 148"/>
                  <a:gd name="T108" fmla="*/ 0 w 157"/>
                  <a:gd name="T109" fmla="*/ 0 h 148"/>
                  <a:gd name="T110" fmla="*/ 0 w 157"/>
                  <a:gd name="T111" fmla="*/ 0 h 148"/>
                  <a:gd name="T112" fmla="*/ 0 w 157"/>
                  <a:gd name="T113" fmla="*/ 0 h 148"/>
                  <a:gd name="T114" fmla="*/ 0 w 157"/>
                  <a:gd name="T115" fmla="*/ 0 h 1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7" h="148">
                    <a:moveTo>
                      <a:pt x="118" y="137"/>
                    </a:moveTo>
                    <a:lnTo>
                      <a:pt x="119" y="135"/>
                    </a:lnTo>
                    <a:lnTo>
                      <a:pt x="119" y="132"/>
                    </a:lnTo>
                    <a:lnTo>
                      <a:pt x="122" y="130"/>
                    </a:lnTo>
                    <a:lnTo>
                      <a:pt x="123" y="126"/>
                    </a:lnTo>
                    <a:lnTo>
                      <a:pt x="124" y="122"/>
                    </a:lnTo>
                    <a:lnTo>
                      <a:pt x="123" y="118"/>
                    </a:lnTo>
                    <a:lnTo>
                      <a:pt x="122" y="117"/>
                    </a:lnTo>
                    <a:lnTo>
                      <a:pt x="123" y="115"/>
                    </a:lnTo>
                    <a:lnTo>
                      <a:pt x="126" y="117"/>
                    </a:lnTo>
                    <a:lnTo>
                      <a:pt x="127" y="118"/>
                    </a:lnTo>
                    <a:lnTo>
                      <a:pt x="128" y="117"/>
                    </a:lnTo>
                    <a:lnTo>
                      <a:pt x="129" y="114"/>
                    </a:lnTo>
                    <a:lnTo>
                      <a:pt x="129" y="113"/>
                    </a:lnTo>
                    <a:lnTo>
                      <a:pt x="128" y="108"/>
                    </a:lnTo>
                    <a:lnTo>
                      <a:pt x="127" y="106"/>
                    </a:lnTo>
                    <a:lnTo>
                      <a:pt x="128" y="105"/>
                    </a:lnTo>
                    <a:lnTo>
                      <a:pt x="131" y="106"/>
                    </a:lnTo>
                    <a:lnTo>
                      <a:pt x="132" y="108"/>
                    </a:lnTo>
                    <a:lnTo>
                      <a:pt x="133" y="106"/>
                    </a:lnTo>
                    <a:lnTo>
                      <a:pt x="135" y="104"/>
                    </a:lnTo>
                    <a:lnTo>
                      <a:pt x="135" y="101"/>
                    </a:lnTo>
                    <a:lnTo>
                      <a:pt x="135" y="100"/>
                    </a:lnTo>
                    <a:lnTo>
                      <a:pt x="133" y="100"/>
                    </a:lnTo>
                    <a:lnTo>
                      <a:pt x="132" y="101"/>
                    </a:lnTo>
                    <a:lnTo>
                      <a:pt x="127" y="98"/>
                    </a:lnTo>
                    <a:lnTo>
                      <a:pt x="122" y="96"/>
                    </a:lnTo>
                    <a:lnTo>
                      <a:pt x="118" y="89"/>
                    </a:lnTo>
                    <a:lnTo>
                      <a:pt x="114" y="84"/>
                    </a:lnTo>
                    <a:lnTo>
                      <a:pt x="110" y="82"/>
                    </a:lnTo>
                    <a:lnTo>
                      <a:pt x="109" y="80"/>
                    </a:lnTo>
                    <a:lnTo>
                      <a:pt x="110" y="79"/>
                    </a:lnTo>
                    <a:lnTo>
                      <a:pt x="119" y="83"/>
                    </a:lnTo>
                    <a:lnTo>
                      <a:pt x="127" y="86"/>
                    </a:lnTo>
                    <a:lnTo>
                      <a:pt x="136" y="87"/>
                    </a:lnTo>
                    <a:lnTo>
                      <a:pt x="141" y="86"/>
                    </a:lnTo>
                    <a:lnTo>
                      <a:pt x="146" y="82"/>
                    </a:lnTo>
                    <a:lnTo>
                      <a:pt x="150" y="78"/>
                    </a:lnTo>
                    <a:lnTo>
                      <a:pt x="152" y="71"/>
                    </a:lnTo>
                    <a:lnTo>
                      <a:pt x="150" y="69"/>
                    </a:lnTo>
                    <a:lnTo>
                      <a:pt x="149" y="65"/>
                    </a:lnTo>
                    <a:lnTo>
                      <a:pt x="144" y="58"/>
                    </a:lnTo>
                    <a:lnTo>
                      <a:pt x="141" y="56"/>
                    </a:lnTo>
                    <a:lnTo>
                      <a:pt x="140" y="57"/>
                    </a:lnTo>
                    <a:lnTo>
                      <a:pt x="141" y="58"/>
                    </a:lnTo>
                    <a:lnTo>
                      <a:pt x="141" y="60"/>
                    </a:lnTo>
                    <a:lnTo>
                      <a:pt x="140" y="61"/>
                    </a:lnTo>
                    <a:lnTo>
                      <a:pt x="139" y="60"/>
                    </a:lnTo>
                    <a:lnTo>
                      <a:pt x="137" y="57"/>
                    </a:lnTo>
                    <a:lnTo>
                      <a:pt x="135" y="52"/>
                    </a:lnTo>
                    <a:lnTo>
                      <a:pt x="128" y="48"/>
                    </a:lnTo>
                    <a:lnTo>
                      <a:pt x="123" y="45"/>
                    </a:lnTo>
                    <a:lnTo>
                      <a:pt x="123" y="47"/>
                    </a:lnTo>
                    <a:lnTo>
                      <a:pt x="123" y="49"/>
                    </a:lnTo>
                    <a:lnTo>
                      <a:pt x="124" y="52"/>
                    </a:lnTo>
                    <a:lnTo>
                      <a:pt x="123" y="53"/>
                    </a:lnTo>
                    <a:lnTo>
                      <a:pt x="122" y="53"/>
                    </a:lnTo>
                    <a:lnTo>
                      <a:pt x="119" y="49"/>
                    </a:lnTo>
                    <a:lnTo>
                      <a:pt x="117" y="45"/>
                    </a:lnTo>
                    <a:lnTo>
                      <a:pt x="113" y="43"/>
                    </a:lnTo>
                    <a:lnTo>
                      <a:pt x="109" y="43"/>
                    </a:lnTo>
                    <a:lnTo>
                      <a:pt x="107" y="43"/>
                    </a:lnTo>
                    <a:lnTo>
                      <a:pt x="109" y="45"/>
                    </a:lnTo>
                    <a:lnTo>
                      <a:pt x="109" y="47"/>
                    </a:lnTo>
                    <a:lnTo>
                      <a:pt x="105" y="45"/>
                    </a:lnTo>
                    <a:lnTo>
                      <a:pt x="101" y="41"/>
                    </a:lnTo>
                    <a:lnTo>
                      <a:pt x="98" y="36"/>
                    </a:lnTo>
                    <a:lnTo>
                      <a:pt x="97" y="31"/>
                    </a:lnTo>
                    <a:lnTo>
                      <a:pt x="98" y="26"/>
                    </a:lnTo>
                    <a:lnTo>
                      <a:pt x="101" y="22"/>
                    </a:lnTo>
                    <a:lnTo>
                      <a:pt x="105" y="19"/>
                    </a:lnTo>
                    <a:lnTo>
                      <a:pt x="110" y="18"/>
                    </a:lnTo>
                    <a:lnTo>
                      <a:pt x="115" y="19"/>
                    </a:lnTo>
                    <a:lnTo>
                      <a:pt x="120" y="22"/>
                    </a:lnTo>
                    <a:lnTo>
                      <a:pt x="128" y="27"/>
                    </a:lnTo>
                    <a:lnTo>
                      <a:pt x="135" y="31"/>
                    </a:lnTo>
                    <a:lnTo>
                      <a:pt x="140" y="32"/>
                    </a:lnTo>
                    <a:lnTo>
                      <a:pt x="146" y="31"/>
                    </a:lnTo>
                    <a:lnTo>
                      <a:pt x="148" y="30"/>
                    </a:lnTo>
                    <a:lnTo>
                      <a:pt x="149" y="29"/>
                    </a:lnTo>
                    <a:lnTo>
                      <a:pt x="148" y="29"/>
                    </a:lnTo>
                    <a:lnTo>
                      <a:pt x="144" y="29"/>
                    </a:lnTo>
                    <a:lnTo>
                      <a:pt x="140" y="27"/>
                    </a:lnTo>
                    <a:lnTo>
                      <a:pt x="133" y="23"/>
                    </a:lnTo>
                    <a:lnTo>
                      <a:pt x="126" y="18"/>
                    </a:lnTo>
                    <a:lnTo>
                      <a:pt x="119" y="16"/>
                    </a:lnTo>
                    <a:lnTo>
                      <a:pt x="118" y="14"/>
                    </a:lnTo>
                    <a:lnTo>
                      <a:pt x="119" y="14"/>
                    </a:lnTo>
                    <a:lnTo>
                      <a:pt x="120" y="14"/>
                    </a:lnTo>
                    <a:lnTo>
                      <a:pt x="127" y="16"/>
                    </a:lnTo>
                    <a:lnTo>
                      <a:pt x="135" y="19"/>
                    </a:lnTo>
                    <a:lnTo>
                      <a:pt x="144" y="23"/>
                    </a:lnTo>
                    <a:lnTo>
                      <a:pt x="150" y="25"/>
                    </a:lnTo>
                    <a:lnTo>
                      <a:pt x="153" y="25"/>
                    </a:lnTo>
                    <a:lnTo>
                      <a:pt x="155" y="23"/>
                    </a:lnTo>
                    <a:lnTo>
                      <a:pt x="157" y="21"/>
                    </a:lnTo>
                    <a:lnTo>
                      <a:pt x="157" y="19"/>
                    </a:lnTo>
                    <a:lnTo>
                      <a:pt x="157" y="14"/>
                    </a:lnTo>
                    <a:lnTo>
                      <a:pt x="155" y="12"/>
                    </a:lnTo>
                    <a:lnTo>
                      <a:pt x="154" y="10"/>
                    </a:lnTo>
                    <a:lnTo>
                      <a:pt x="154" y="13"/>
                    </a:lnTo>
                    <a:lnTo>
                      <a:pt x="154" y="14"/>
                    </a:lnTo>
                    <a:lnTo>
                      <a:pt x="153" y="18"/>
                    </a:lnTo>
                    <a:lnTo>
                      <a:pt x="149" y="19"/>
                    </a:lnTo>
                    <a:lnTo>
                      <a:pt x="144" y="18"/>
                    </a:lnTo>
                    <a:lnTo>
                      <a:pt x="133" y="14"/>
                    </a:lnTo>
                    <a:lnTo>
                      <a:pt x="123" y="10"/>
                    </a:lnTo>
                    <a:lnTo>
                      <a:pt x="115" y="10"/>
                    </a:lnTo>
                    <a:lnTo>
                      <a:pt x="111" y="10"/>
                    </a:lnTo>
                    <a:lnTo>
                      <a:pt x="106" y="12"/>
                    </a:lnTo>
                    <a:lnTo>
                      <a:pt x="102" y="14"/>
                    </a:lnTo>
                    <a:lnTo>
                      <a:pt x="98" y="17"/>
                    </a:lnTo>
                    <a:lnTo>
                      <a:pt x="96" y="19"/>
                    </a:lnTo>
                    <a:lnTo>
                      <a:pt x="93" y="23"/>
                    </a:lnTo>
                    <a:lnTo>
                      <a:pt x="92" y="27"/>
                    </a:lnTo>
                    <a:lnTo>
                      <a:pt x="92" y="32"/>
                    </a:lnTo>
                    <a:lnTo>
                      <a:pt x="93" y="39"/>
                    </a:lnTo>
                    <a:lnTo>
                      <a:pt x="97" y="45"/>
                    </a:lnTo>
                    <a:lnTo>
                      <a:pt x="104" y="52"/>
                    </a:lnTo>
                    <a:lnTo>
                      <a:pt x="113" y="56"/>
                    </a:lnTo>
                    <a:lnTo>
                      <a:pt x="127" y="62"/>
                    </a:lnTo>
                    <a:lnTo>
                      <a:pt x="135" y="66"/>
                    </a:lnTo>
                    <a:lnTo>
                      <a:pt x="140" y="69"/>
                    </a:lnTo>
                    <a:lnTo>
                      <a:pt x="142" y="71"/>
                    </a:lnTo>
                    <a:lnTo>
                      <a:pt x="144" y="75"/>
                    </a:lnTo>
                    <a:lnTo>
                      <a:pt x="142" y="78"/>
                    </a:lnTo>
                    <a:lnTo>
                      <a:pt x="141" y="80"/>
                    </a:lnTo>
                    <a:lnTo>
                      <a:pt x="137" y="82"/>
                    </a:lnTo>
                    <a:lnTo>
                      <a:pt x="133" y="82"/>
                    </a:lnTo>
                    <a:lnTo>
                      <a:pt x="129" y="82"/>
                    </a:lnTo>
                    <a:lnTo>
                      <a:pt x="123" y="79"/>
                    </a:lnTo>
                    <a:lnTo>
                      <a:pt x="106" y="74"/>
                    </a:lnTo>
                    <a:lnTo>
                      <a:pt x="93" y="73"/>
                    </a:lnTo>
                    <a:lnTo>
                      <a:pt x="84" y="74"/>
                    </a:lnTo>
                    <a:lnTo>
                      <a:pt x="76" y="75"/>
                    </a:lnTo>
                    <a:lnTo>
                      <a:pt x="70" y="79"/>
                    </a:lnTo>
                    <a:lnTo>
                      <a:pt x="63" y="84"/>
                    </a:lnTo>
                    <a:lnTo>
                      <a:pt x="62" y="86"/>
                    </a:lnTo>
                    <a:lnTo>
                      <a:pt x="59" y="84"/>
                    </a:lnTo>
                    <a:lnTo>
                      <a:pt x="56" y="83"/>
                    </a:lnTo>
                    <a:lnTo>
                      <a:pt x="53" y="84"/>
                    </a:lnTo>
                    <a:lnTo>
                      <a:pt x="52" y="86"/>
                    </a:lnTo>
                    <a:lnTo>
                      <a:pt x="49" y="88"/>
                    </a:lnTo>
                    <a:lnTo>
                      <a:pt x="48" y="88"/>
                    </a:lnTo>
                    <a:lnTo>
                      <a:pt x="45" y="87"/>
                    </a:lnTo>
                    <a:lnTo>
                      <a:pt x="43" y="84"/>
                    </a:lnTo>
                    <a:lnTo>
                      <a:pt x="41" y="79"/>
                    </a:lnTo>
                    <a:lnTo>
                      <a:pt x="41" y="75"/>
                    </a:lnTo>
                    <a:lnTo>
                      <a:pt x="41" y="71"/>
                    </a:lnTo>
                    <a:lnTo>
                      <a:pt x="41" y="69"/>
                    </a:lnTo>
                    <a:lnTo>
                      <a:pt x="43" y="66"/>
                    </a:lnTo>
                    <a:lnTo>
                      <a:pt x="43" y="65"/>
                    </a:lnTo>
                    <a:lnTo>
                      <a:pt x="44" y="66"/>
                    </a:lnTo>
                    <a:lnTo>
                      <a:pt x="44" y="67"/>
                    </a:lnTo>
                    <a:lnTo>
                      <a:pt x="44" y="69"/>
                    </a:lnTo>
                    <a:lnTo>
                      <a:pt x="44" y="70"/>
                    </a:lnTo>
                    <a:lnTo>
                      <a:pt x="45" y="76"/>
                    </a:lnTo>
                    <a:lnTo>
                      <a:pt x="47" y="78"/>
                    </a:lnTo>
                    <a:lnTo>
                      <a:pt x="48" y="79"/>
                    </a:lnTo>
                    <a:lnTo>
                      <a:pt x="49" y="78"/>
                    </a:lnTo>
                    <a:lnTo>
                      <a:pt x="50" y="76"/>
                    </a:lnTo>
                    <a:lnTo>
                      <a:pt x="53" y="70"/>
                    </a:lnTo>
                    <a:lnTo>
                      <a:pt x="54" y="67"/>
                    </a:lnTo>
                    <a:lnTo>
                      <a:pt x="56" y="69"/>
                    </a:lnTo>
                    <a:lnTo>
                      <a:pt x="56" y="71"/>
                    </a:lnTo>
                    <a:lnTo>
                      <a:pt x="58" y="76"/>
                    </a:lnTo>
                    <a:lnTo>
                      <a:pt x="61" y="78"/>
                    </a:lnTo>
                    <a:lnTo>
                      <a:pt x="62" y="76"/>
                    </a:lnTo>
                    <a:lnTo>
                      <a:pt x="63" y="71"/>
                    </a:lnTo>
                    <a:lnTo>
                      <a:pt x="63" y="69"/>
                    </a:lnTo>
                    <a:lnTo>
                      <a:pt x="65" y="69"/>
                    </a:lnTo>
                    <a:lnTo>
                      <a:pt x="66" y="69"/>
                    </a:lnTo>
                    <a:lnTo>
                      <a:pt x="66" y="70"/>
                    </a:lnTo>
                    <a:lnTo>
                      <a:pt x="69" y="73"/>
                    </a:lnTo>
                    <a:lnTo>
                      <a:pt x="70" y="73"/>
                    </a:lnTo>
                    <a:lnTo>
                      <a:pt x="72" y="73"/>
                    </a:lnTo>
                    <a:lnTo>
                      <a:pt x="74" y="70"/>
                    </a:lnTo>
                    <a:lnTo>
                      <a:pt x="72" y="69"/>
                    </a:lnTo>
                    <a:lnTo>
                      <a:pt x="69" y="63"/>
                    </a:lnTo>
                    <a:lnTo>
                      <a:pt x="67" y="60"/>
                    </a:lnTo>
                    <a:lnTo>
                      <a:pt x="67" y="58"/>
                    </a:lnTo>
                    <a:lnTo>
                      <a:pt x="66" y="58"/>
                    </a:lnTo>
                    <a:lnTo>
                      <a:pt x="65" y="58"/>
                    </a:lnTo>
                    <a:lnTo>
                      <a:pt x="62" y="60"/>
                    </a:lnTo>
                    <a:lnTo>
                      <a:pt x="61" y="60"/>
                    </a:lnTo>
                    <a:lnTo>
                      <a:pt x="59" y="58"/>
                    </a:lnTo>
                    <a:lnTo>
                      <a:pt x="61" y="57"/>
                    </a:lnTo>
                    <a:lnTo>
                      <a:pt x="65" y="54"/>
                    </a:lnTo>
                    <a:lnTo>
                      <a:pt x="66" y="51"/>
                    </a:lnTo>
                    <a:lnTo>
                      <a:pt x="69" y="45"/>
                    </a:lnTo>
                    <a:lnTo>
                      <a:pt x="69" y="39"/>
                    </a:lnTo>
                    <a:lnTo>
                      <a:pt x="70" y="34"/>
                    </a:lnTo>
                    <a:lnTo>
                      <a:pt x="72" y="30"/>
                    </a:lnTo>
                    <a:lnTo>
                      <a:pt x="74" y="29"/>
                    </a:lnTo>
                    <a:lnTo>
                      <a:pt x="75" y="30"/>
                    </a:lnTo>
                    <a:lnTo>
                      <a:pt x="74" y="32"/>
                    </a:lnTo>
                    <a:lnTo>
                      <a:pt x="74" y="34"/>
                    </a:lnTo>
                    <a:lnTo>
                      <a:pt x="74" y="35"/>
                    </a:lnTo>
                    <a:lnTo>
                      <a:pt x="74" y="36"/>
                    </a:lnTo>
                    <a:lnTo>
                      <a:pt x="76" y="35"/>
                    </a:lnTo>
                    <a:lnTo>
                      <a:pt x="78" y="32"/>
                    </a:lnTo>
                    <a:lnTo>
                      <a:pt x="79" y="30"/>
                    </a:lnTo>
                    <a:lnTo>
                      <a:pt x="80" y="26"/>
                    </a:lnTo>
                    <a:lnTo>
                      <a:pt x="80" y="23"/>
                    </a:lnTo>
                    <a:lnTo>
                      <a:pt x="79" y="22"/>
                    </a:lnTo>
                    <a:lnTo>
                      <a:pt x="76" y="21"/>
                    </a:lnTo>
                    <a:lnTo>
                      <a:pt x="75" y="21"/>
                    </a:lnTo>
                    <a:lnTo>
                      <a:pt x="74" y="21"/>
                    </a:lnTo>
                    <a:lnTo>
                      <a:pt x="72" y="19"/>
                    </a:lnTo>
                    <a:lnTo>
                      <a:pt x="72" y="18"/>
                    </a:lnTo>
                    <a:lnTo>
                      <a:pt x="72" y="16"/>
                    </a:lnTo>
                    <a:lnTo>
                      <a:pt x="71" y="12"/>
                    </a:lnTo>
                    <a:lnTo>
                      <a:pt x="71" y="10"/>
                    </a:lnTo>
                    <a:lnTo>
                      <a:pt x="70" y="8"/>
                    </a:lnTo>
                    <a:lnTo>
                      <a:pt x="69" y="9"/>
                    </a:lnTo>
                    <a:lnTo>
                      <a:pt x="66" y="10"/>
                    </a:lnTo>
                    <a:lnTo>
                      <a:pt x="65" y="13"/>
                    </a:lnTo>
                    <a:lnTo>
                      <a:pt x="62" y="16"/>
                    </a:lnTo>
                    <a:lnTo>
                      <a:pt x="61" y="16"/>
                    </a:lnTo>
                    <a:lnTo>
                      <a:pt x="59" y="14"/>
                    </a:lnTo>
                    <a:lnTo>
                      <a:pt x="61" y="10"/>
                    </a:lnTo>
                    <a:lnTo>
                      <a:pt x="59" y="5"/>
                    </a:lnTo>
                    <a:lnTo>
                      <a:pt x="56" y="0"/>
                    </a:lnTo>
                    <a:lnTo>
                      <a:pt x="52" y="6"/>
                    </a:lnTo>
                    <a:lnTo>
                      <a:pt x="50" y="12"/>
                    </a:lnTo>
                    <a:lnTo>
                      <a:pt x="50" y="13"/>
                    </a:lnTo>
                    <a:lnTo>
                      <a:pt x="49" y="14"/>
                    </a:lnTo>
                    <a:lnTo>
                      <a:pt x="48" y="14"/>
                    </a:lnTo>
                    <a:lnTo>
                      <a:pt x="47" y="10"/>
                    </a:lnTo>
                    <a:lnTo>
                      <a:pt x="44" y="9"/>
                    </a:lnTo>
                    <a:lnTo>
                      <a:pt x="43" y="8"/>
                    </a:lnTo>
                    <a:lnTo>
                      <a:pt x="41" y="9"/>
                    </a:lnTo>
                    <a:lnTo>
                      <a:pt x="40" y="13"/>
                    </a:lnTo>
                    <a:lnTo>
                      <a:pt x="39" y="17"/>
                    </a:lnTo>
                    <a:lnTo>
                      <a:pt x="39" y="21"/>
                    </a:lnTo>
                    <a:lnTo>
                      <a:pt x="37" y="19"/>
                    </a:lnTo>
                    <a:lnTo>
                      <a:pt x="34" y="18"/>
                    </a:lnTo>
                    <a:lnTo>
                      <a:pt x="31" y="18"/>
                    </a:lnTo>
                    <a:lnTo>
                      <a:pt x="30" y="19"/>
                    </a:lnTo>
                    <a:lnTo>
                      <a:pt x="28" y="21"/>
                    </a:lnTo>
                    <a:lnTo>
                      <a:pt x="28" y="23"/>
                    </a:lnTo>
                    <a:lnTo>
                      <a:pt x="30" y="30"/>
                    </a:lnTo>
                    <a:lnTo>
                      <a:pt x="32" y="32"/>
                    </a:lnTo>
                    <a:lnTo>
                      <a:pt x="35" y="35"/>
                    </a:lnTo>
                    <a:lnTo>
                      <a:pt x="35" y="34"/>
                    </a:lnTo>
                    <a:lnTo>
                      <a:pt x="35" y="30"/>
                    </a:lnTo>
                    <a:lnTo>
                      <a:pt x="35" y="29"/>
                    </a:lnTo>
                    <a:lnTo>
                      <a:pt x="35" y="27"/>
                    </a:lnTo>
                    <a:lnTo>
                      <a:pt x="36" y="27"/>
                    </a:lnTo>
                    <a:lnTo>
                      <a:pt x="37" y="30"/>
                    </a:lnTo>
                    <a:lnTo>
                      <a:pt x="40" y="40"/>
                    </a:lnTo>
                    <a:lnTo>
                      <a:pt x="43" y="51"/>
                    </a:lnTo>
                    <a:lnTo>
                      <a:pt x="44" y="54"/>
                    </a:lnTo>
                    <a:lnTo>
                      <a:pt x="47" y="57"/>
                    </a:lnTo>
                    <a:lnTo>
                      <a:pt x="48" y="58"/>
                    </a:lnTo>
                    <a:lnTo>
                      <a:pt x="47" y="60"/>
                    </a:lnTo>
                    <a:lnTo>
                      <a:pt x="45" y="58"/>
                    </a:lnTo>
                    <a:lnTo>
                      <a:pt x="43" y="58"/>
                    </a:lnTo>
                    <a:lnTo>
                      <a:pt x="40" y="60"/>
                    </a:lnTo>
                    <a:lnTo>
                      <a:pt x="39" y="62"/>
                    </a:lnTo>
                    <a:lnTo>
                      <a:pt x="37" y="71"/>
                    </a:lnTo>
                    <a:lnTo>
                      <a:pt x="36" y="86"/>
                    </a:lnTo>
                    <a:lnTo>
                      <a:pt x="37" y="96"/>
                    </a:lnTo>
                    <a:lnTo>
                      <a:pt x="39" y="104"/>
                    </a:lnTo>
                    <a:lnTo>
                      <a:pt x="37" y="110"/>
                    </a:lnTo>
                    <a:lnTo>
                      <a:pt x="34" y="117"/>
                    </a:lnTo>
                    <a:lnTo>
                      <a:pt x="28" y="122"/>
                    </a:lnTo>
                    <a:lnTo>
                      <a:pt x="22" y="124"/>
                    </a:lnTo>
                    <a:lnTo>
                      <a:pt x="10" y="128"/>
                    </a:lnTo>
                    <a:lnTo>
                      <a:pt x="6" y="130"/>
                    </a:lnTo>
                    <a:lnTo>
                      <a:pt x="2" y="133"/>
                    </a:lnTo>
                    <a:lnTo>
                      <a:pt x="1" y="137"/>
                    </a:lnTo>
                    <a:lnTo>
                      <a:pt x="0" y="143"/>
                    </a:lnTo>
                    <a:lnTo>
                      <a:pt x="1" y="141"/>
                    </a:lnTo>
                    <a:lnTo>
                      <a:pt x="5" y="141"/>
                    </a:lnTo>
                    <a:lnTo>
                      <a:pt x="8" y="140"/>
                    </a:lnTo>
                    <a:lnTo>
                      <a:pt x="10" y="140"/>
                    </a:lnTo>
                    <a:lnTo>
                      <a:pt x="13" y="137"/>
                    </a:lnTo>
                    <a:lnTo>
                      <a:pt x="15" y="135"/>
                    </a:lnTo>
                    <a:lnTo>
                      <a:pt x="18" y="132"/>
                    </a:lnTo>
                    <a:lnTo>
                      <a:pt x="19" y="133"/>
                    </a:lnTo>
                    <a:lnTo>
                      <a:pt x="18" y="136"/>
                    </a:lnTo>
                    <a:lnTo>
                      <a:pt x="17" y="141"/>
                    </a:lnTo>
                    <a:lnTo>
                      <a:pt x="17" y="144"/>
                    </a:lnTo>
                    <a:lnTo>
                      <a:pt x="19" y="148"/>
                    </a:lnTo>
                    <a:lnTo>
                      <a:pt x="19" y="145"/>
                    </a:lnTo>
                    <a:lnTo>
                      <a:pt x="22" y="141"/>
                    </a:lnTo>
                    <a:lnTo>
                      <a:pt x="26" y="137"/>
                    </a:lnTo>
                    <a:lnTo>
                      <a:pt x="27" y="135"/>
                    </a:lnTo>
                    <a:lnTo>
                      <a:pt x="27" y="131"/>
                    </a:lnTo>
                    <a:lnTo>
                      <a:pt x="28" y="131"/>
                    </a:lnTo>
                    <a:lnTo>
                      <a:pt x="28" y="132"/>
                    </a:lnTo>
                    <a:lnTo>
                      <a:pt x="28" y="133"/>
                    </a:lnTo>
                    <a:lnTo>
                      <a:pt x="30" y="133"/>
                    </a:lnTo>
                    <a:lnTo>
                      <a:pt x="31" y="133"/>
                    </a:lnTo>
                    <a:lnTo>
                      <a:pt x="34" y="131"/>
                    </a:lnTo>
                    <a:lnTo>
                      <a:pt x="36" y="128"/>
                    </a:lnTo>
                    <a:lnTo>
                      <a:pt x="36" y="124"/>
                    </a:lnTo>
                    <a:lnTo>
                      <a:pt x="36" y="122"/>
                    </a:lnTo>
                    <a:lnTo>
                      <a:pt x="37" y="122"/>
                    </a:lnTo>
                    <a:lnTo>
                      <a:pt x="39" y="123"/>
                    </a:lnTo>
                    <a:lnTo>
                      <a:pt x="40" y="124"/>
                    </a:lnTo>
                    <a:lnTo>
                      <a:pt x="41" y="123"/>
                    </a:lnTo>
                    <a:lnTo>
                      <a:pt x="44" y="120"/>
                    </a:lnTo>
                    <a:lnTo>
                      <a:pt x="45" y="117"/>
                    </a:lnTo>
                    <a:lnTo>
                      <a:pt x="45" y="114"/>
                    </a:lnTo>
                    <a:lnTo>
                      <a:pt x="44" y="111"/>
                    </a:lnTo>
                    <a:lnTo>
                      <a:pt x="45" y="110"/>
                    </a:lnTo>
                    <a:lnTo>
                      <a:pt x="47" y="111"/>
                    </a:lnTo>
                    <a:lnTo>
                      <a:pt x="48" y="114"/>
                    </a:lnTo>
                    <a:lnTo>
                      <a:pt x="49" y="115"/>
                    </a:lnTo>
                    <a:lnTo>
                      <a:pt x="50" y="115"/>
                    </a:lnTo>
                    <a:lnTo>
                      <a:pt x="53" y="113"/>
                    </a:lnTo>
                    <a:lnTo>
                      <a:pt x="54" y="110"/>
                    </a:lnTo>
                    <a:lnTo>
                      <a:pt x="54" y="109"/>
                    </a:lnTo>
                    <a:lnTo>
                      <a:pt x="54" y="108"/>
                    </a:lnTo>
                    <a:lnTo>
                      <a:pt x="53" y="105"/>
                    </a:lnTo>
                    <a:lnTo>
                      <a:pt x="52" y="104"/>
                    </a:lnTo>
                    <a:lnTo>
                      <a:pt x="53" y="100"/>
                    </a:lnTo>
                    <a:lnTo>
                      <a:pt x="54" y="95"/>
                    </a:lnTo>
                    <a:lnTo>
                      <a:pt x="57" y="91"/>
                    </a:lnTo>
                    <a:lnTo>
                      <a:pt x="58" y="89"/>
                    </a:lnTo>
                    <a:lnTo>
                      <a:pt x="58" y="91"/>
                    </a:lnTo>
                    <a:lnTo>
                      <a:pt x="58" y="92"/>
                    </a:lnTo>
                    <a:lnTo>
                      <a:pt x="58" y="93"/>
                    </a:lnTo>
                    <a:lnTo>
                      <a:pt x="58" y="96"/>
                    </a:lnTo>
                    <a:lnTo>
                      <a:pt x="59" y="96"/>
                    </a:lnTo>
                    <a:lnTo>
                      <a:pt x="62" y="96"/>
                    </a:lnTo>
                    <a:lnTo>
                      <a:pt x="66" y="95"/>
                    </a:lnTo>
                    <a:lnTo>
                      <a:pt x="70" y="92"/>
                    </a:lnTo>
                    <a:lnTo>
                      <a:pt x="78" y="89"/>
                    </a:lnTo>
                    <a:lnTo>
                      <a:pt x="82" y="88"/>
                    </a:lnTo>
                    <a:lnTo>
                      <a:pt x="85" y="88"/>
                    </a:lnTo>
                    <a:lnTo>
                      <a:pt x="91" y="91"/>
                    </a:lnTo>
                    <a:lnTo>
                      <a:pt x="92" y="91"/>
                    </a:lnTo>
                    <a:lnTo>
                      <a:pt x="93" y="89"/>
                    </a:lnTo>
                    <a:lnTo>
                      <a:pt x="93" y="88"/>
                    </a:lnTo>
                    <a:lnTo>
                      <a:pt x="93" y="87"/>
                    </a:lnTo>
                    <a:lnTo>
                      <a:pt x="92" y="84"/>
                    </a:lnTo>
                    <a:lnTo>
                      <a:pt x="93" y="83"/>
                    </a:lnTo>
                    <a:lnTo>
                      <a:pt x="94" y="84"/>
                    </a:lnTo>
                    <a:lnTo>
                      <a:pt x="98" y="91"/>
                    </a:lnTo>
                    <a:lnTo>
                      <a:pt x="104" y="98"/>
                    </a:lnTo>
                    <a:lnTo>
                      <a:pt x="106" y="100"/>
                    </a:lnTo>
                    <a:lnTo>
                      <a:pt x="109" y="101"/>
                    </a:lnTo>
                    <a:lnTo>
                      <a:pt x="117" y="104"/>
                    </a:lnTo>
                    <a:lnTo>
                      <a:pt x="119" y="105"/>
                    </a:lnTo>
                    <a:lnTo>
                      <a:pt x="119" y="108"/>
                    </a:lnTo>
                    <a:lnTo>
                      <a:pt x="119" y="111"/>
                    </a:lnTo>
                    <a:lnTo>
                      <a:pt x="118" y="115"/>
                    </a:lnTo>
                    <a:lnTo>
                      <a:pt x="115" y="118"/>
                    </a:lnTo>
                    <a:lnTo>
                      <a:pt x="113" y="120"/>
                    </a:lnTo>
                    <a:lnTo>
                      <a:pt x="106" y="124"/>
                    </a:lnTo>
                    <a:lnTo>
                      <a:pt x="104" y="128"/>
                    </a:lnTo>
                    <a:lnTo>
                      <a:pt x="102" y="132"/>
                    </a:lnTo>
                    <a:lnTo>
                      <a:pt x="104" y="141"/>
                    </a:lnTo>
                    <a:lnTo>
                      <a:pt x="105" y="140"/>
                    </a:lnTo>
                    <a:lnTo>
                      <a:pt x="107" y="139"/>
                    </a:lnTo>
                    <a:lnTo>
                      <a:pt x="110" y="136"/>
                    </a:lnTo>
                    <a:lnTo>
                      <a:pt x="111" y="132"/>
                    </a:lnTo>
                    <a:lnTo>
                      <a:pt x="113" y="128"/>
                    </a:lnTo>
                    <a:lnTo>
                      <a:pt x="115" y="126"/>
                    </a:lnTo>
                    <a:lnTo>
                      <a:pt x="115" y="127"/>
                    </a:lnTo>
                    <a:lnTo>
                      <a:pt x="115" y="128"/>
                    </a:lnTo>
                    <a:lnTo>
                      <a:pt x="115" y="130"/>
                    </a:lnTo>
                    <a:lnTo>
                      <a:pt x="117" y="133"/>
                    </a:lnTo>
                    <a:lnTo>
                      <a:pt x="118" y="1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42" name="Freeform 370"/>
              <p:cNvSpPr>
                <a:spLocks/>
              </p:cNvSpPr>
              <p:nvPr userDrawn="1"/>
            </p:nvSpPr>
            <p:spPr bwMode="auto">
              <a:xfrm>
                <a:off x="256" y="310"/>
                <a:ext cx="25" cy="31"/>
              </a:xfrm>
              <a:custGeom>
                <a:avLst/>
                <a:gdLst>
                  <a:gd name="T0" fmla="*/ 0 w 75"/>
                  <a:gd name="T1" fmla="*/ 0 h 94"/>
                  <a:gd name="T2" fmla="*/ 0 w 75"/>
                  <a:gd name="T3" fmla="*/ 0 h 94"/>
                  <a:gd name="T4" fmla="*/ 0 w 75"/>
                  <a:gd name="T5" fmla="*/ 0 h 94"/>
                  <a:gd name="T6" fmla="*/ 0 w 75"/>
                  <a:gd name="T7" fmla="*/ 0 h 94"/>
                  <a:gd name="T8" fmla="*/ 0 w 75"/>
                  <a:gd name="T9" fmla="*/ 0 h 94"/>
                  <a:gd name="T10" fmla="*/ 0 w 75"/>
                  <a:gd name="T11" fmla="*/ 0 h 94"/>
                  <a:gd name="T12" fmla="*/ 0 w 75"/>
                  <a:gd name="T13" fmla="*/ 0 h 94"/>
                  <a:gd name="T14" fmla="*/ 0 w 75"/>
                  <a:gd name="T15" fmla="*/ 0 h 94"/>
                  <a:gd name="T16" fmla="*/ 0 w 75"/>
                  <a:gd name="T17" fmla="*/ 0 h 94"/>
                  <a:gd name="T18" fmla="*/ 0 w 75"/>
                  <a:gd name="T19" fmla="*/ 0 h 94"/>
                  <a:gd name="T20" fmla="*/ 0 w 75"/>
                  <a:gd name="T21" fmla="*/ 0 h 94"/>
                  <a:gd name="T22" fmla="*/ 0 w 75"/>
                  <a:gd name="T23" fmla="*/ 0 h 94"/>
                  <a:gd name="T24" fmla="*/ 0 w 75"/>
                  <a:gd name="T25" fmla="*/ 0 h 94"/>
                  <a:gd name="T26" fmla="*/ 0 w 75"/>
                  <a:gd name="T27" fmla="*/ 0 h 94"/>
                  <a:gd name="T28" fmla="*/ 0 w 75"/>
                  <a:gd name="T29" fmla="*/ 0 h 94"/>
                  <a:gd name="T30" fmla="*/ 0 w 75"/>
                  <a:gd name="T31" fmla="*/ 0 h 94"/>
                  <a:gd name="T32" fmla="*/ 0 w 75"/>
                  <a:gd name="T33" fmla="*/ 0 h 94"/>
                  <a:gd name="T34" fmla="*/ 0 w 75"/>
                  <a:gd name="T35" fmla="*/ 0 h 94"/>
                  <a:gd name="T36" fmla="*/ 0 w 75"/>
                  <a:gd name="T37" fmla="*/ 0 h 94"/>
                  <a:gd name="T38" fmla="*/ 0 w 75"/>
                  <a:gd name="T39" fmla="*/ 0 h 94"/>
                  <a:gd name="T40" fmla="*/ 0 w 75"/>
                  <a:gd name="T41" fmla="*/ 0 h 94"/>
                  <a:gd name="T42" fmla="*/ 0 w 75"/>
                  <a:gd name="T43" fmla="*/ 0 h 94"/>
                  <a:gd name="T44" fmla="*/ 0 w 75"/>
                  <a:gd name="T45" fmla="*/ 0 h 94"/>
                  <a:gd name="T46" fmla="*/ 0 w 75"/>
                  <a:gd name="T47" fmla="*/ 0 h 94"/>
                  <a:gd name="T48" fmla="*/ 0 w 75"/>
                  <a:gd name="T49" fmla="*/ 0 h 94"/>
                  <a:gd name="T50" fmla="*/ 0 w 75"/>
                  <a:gd name="T51" fmla="*/ 0 h 94"/>
                  <a:gd name="T52" fmla="*/ 0 w 75"/>
                  <a:gd name="T53" fmla="*/ 0 h 94"/>
                  <a:gd name="T54" fmla="*/ 0 w 75"/>
                  <a:gd name="T55" fmla="*/ 0 h 94"/>
                  <a:gd name="T56" fmla="*/ 0 w 75"/>
                  <a:gd name="T57" fmla="*/ 0 h 94"/>
                  <a:gd name="T58" fmla="*/ 0 w 75"/>
                  <a:gd name="T59" fmla="*/ 0 h 94"/>
                  <a:gd name="T60" fmla="*/ 0 w 75"/>
                  <a:gd name="T61" fmla="*/ 0 h 94"/>
                  <a:gd name="T62" fmla="*/ 0 w 75"/>
                  <a:gd name="T63" fmla="*/ 0 h 94"/>
                  <a:gd name="T64" fmla="*/ 0 w 75"/>
                  <a:gd name="T65" fmla="*/ 0 h 94"/>
                  <a:gd name="T66" fmla="*/ 0 w 75"/>
                  <a:gd name="T67" fmla="*/ 0 h 94"/>
                  <a:gd name="T68" fmla="*/ 0 w 75"/>
                  <a:gd name="T69" fmla="*/ 0 h 94"/>
                  <a:gd name="T70" fmla="*/ 0 w 75"/>
                  <a:gd name="T71" fmla="*/ 0 h 94"/>
                  <a:gd name="T72" fmla="*/ 0 w 75"/>
                  <a:gd name="T73" fmla="*/ 0 h 94"/>
                  <a:gd name="T74" fmla="*/ 0 w 75"/>
                  <a:gd name="T75" fmla="*/ 0 h 94"/>
                  <a:gd name="T76" fmla="*/ 0 w 75"/>
                  <a:gd name="T77" fmla="*/ 0 h 94"/>
                  <a:gd name="T78" fmla="*/ 0 w 75"/>
                  <a:gd name="T79" fmla="*/ 0 h 94"/>
                  <a:gd name="T80" fmla="*/ 0 w 75"/>
                  <a:gd name="T81" fmla="*/ 0 h 94"/>
                  <a:gd name="T82" fmla="*/ 0 w 75"/>
                  <a:gd name="T83" fmla="*/ 0 h 94"/>
                  <a:gd name="T84" fmla="*/ 0 w 75"/>
                  <a:gd name="T85" fmla="*/ 0 h 94"/>
                  <a:gd name="T86" fmla="*/ 0 w 75"/>
                  <a:gd name="T87" fmla="*/ 0 h 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5" h="94">
                    <a:moveTo>
                      <a:pt x="0" y="94"/>
                    </a:moveTo>
                    <a:lnTo>
                      <a:pt x="0" y="94"/>
                    </a:lnTo>
                    <a:lnTo>
                      <a:pt x="2" y="92"/>
                    </a:lnTo>
                    <a:lnTo>
                      <a:pt x="9" y="90"/>
                    </a:lnTo>
                    <a:lnTo>
                      <a:pt x="11" y="89"/>
                    </a:lnTo>
                    <a:lnTo>
                      <a:pt x="14" y="88"/>
                    </a:lnTo>
                    <a:lnTo>
                      <a:pt x="15" y="85"/>
                    </a:lnTo>
                    <a:lnTo>
                      <a:pt x="17" y="82"/>
                    </a:lnTo>
                    <a:lnTo>
                      <a:pt x="18" y="79"/>
                    </a:lnTo>
                    <a:lnTo>
                      <a:pt x="20" y="77"/>
                    </a:lnTo>
                    <a:lnTo>
                      <a:pt x="23" y="75"/>
                    </a:lnTo>
                    <a:lnTo>
                      <a:pt x="24" y="75"/>
                    </a:lnTo>
                    <a:lnTo>
                      <a:pt x="23" y="79"/>
                    </a:lnTo>
                    <a:lnTo>
                      <a:pt x="22" y="81"/>
                    </a:lnTo>
                    <a:lnTo>
                      <a:pt x="23" y="85"/>
                    </a:lnTo>
                    <a:lnTo>
                      <a:pt x="24" y="88"/>
                    </a:lnTo>
                    <a:lnTo>
                      <a:pt x="26" y="85"/>
                    </a:lnTo>
                    <a:lnTo>
                      <a:pt x="28" y="84"/>
                    </a:lnTo>
                    <a:lnTo>
                      <a:pt x="31" y="81"/>
                    </a:lnTo>
                    <a:lnTo>
                      <a:pt x="32" y="79"/>
                    </a:lnTo>
                    <a:lnTo>
                      <a:pt x="33" y="72"/>
                    </a:lnTo>
                    <a:lnTo>
                      <a:pt x="35" y="70"/>
                    </a:lnTo>
                    <a:lnTo>
                      <a:pt x="36" y="68"/>
                    </a:lnTo>
                    <a:lnTo>
                      <a:pt x="37" y="71"/>
                    </a:lnTo>
                    <a:lnTo>
                      <a:pt x="39" y="72"/>
                    </a:lnTo>
                    <a:lnTo>
                      <a:pt x="41" y="71"/>
                    </a:lnTo>
                    <a:lnTo>
                      <a:pt x="42" y="68"/>
                    </a:lnTo>
                    <a:lnTo>
                      <a:pt x="44" y="66"/>
                    </a:lnTo>
                    <a:lnTo>
                      <a:pt x="45" y="62"/>
                    </a:lnTo>
                    <a:lnTo>
                      <a:pt x="45" y="59"/>
                    </a:lnTo>
                    <a:lnTo>
                      <a:pt x="46" y="59"/>
                    </a:lnTo>
                    <a:lnTo>
                      <a:pt x="48" y="59"/>
                    </a:lnTo>
                    <a:lnTo>
                      <a:pt x="48" y="63"/>
                    </a:lnTo>
                    <a:lnTo>
                      <a:pt x="49" y="64"/>
                    </a:lnTo>
                    <a:lnTo>
                      <a:pt x="50" y="63"/>
                    </a:lnTo>
                    <a:lnTo>
                      <a:pt x="53" y="60"/>
                    </a:lnTo>
                    <a:lnTo>
                      <a:pt x="54" y="58"/>
                    </a:lnTo>
                    <a:lnTo>
                      <a:pt x="54" y="55"/>
                    </a:lnTo>
                    <a:lnTo>
                      <a:pt x="55" y="53"/>
                    </a:lnTo>
                    <a:lnTo>
                      <a:pt x="57" y="53"/>
                    </a:lnTo>
                    <a:lnTo>
                      <a:pt x="57" y="55"/>
                    </a:lnTo>
                    <a:lnTo>
                      <a:pt x="59" y="57"/>
                    </a:lnTo>
                    <a:lnTo>
                      <a:pt x="61" y="55"/>
                    </a:lnTo>
                    <a:lnTo>
                      <a:pt x="62" y="54"/>
                    </a:lnTo>
                    <a:lnTo>
                      <a:pt x="63" y="53"/>
                    </a:lnTo>
                    <a:lnTo>
                      <a:pt x="65" y="50"/>
                    </a:lnTo>
                    <a:lnTo>
                      <a:pt x="63" y="49"/>
                    </a:lnTo>
                    <a:lnTo>
                      <a:pt x="61" y="44"/>
                    </a:lnTo>
                    <a:lnTo>
                      <a:pt x="59" y="37"/>
                    </a:lnTo>
                    <a:lnTo>
                      <a:pt x="61" y="33"/>
                    </a:lnTo>
                    <a:lnTo>
                      <a:pt x="62" y="29"/>
                    </a:lnTo>
                    <a:lnTo>
                      <a:pt x="68" y="18"/>
                    </a:lnTo>
                    <a:lnTo>
                      <a:pt x="74" y="10"/>
                    </a:lnTo>
                    <a:lnTo>
                      <a:pt x="75" y="5"/>
                    </a:lnTo>
                    <a:lnTo>
                      <a:pt x="75" y="3"/>
                    </a:lnTo>
                    <a:lnTo>
                      <a:pt x="74" y="3"/>
                    </a:lnTo>
                    <a:lnTo>
                      <a:pt x="71" y="3"/>
                    </a:lnTo>
                    <a:lnTo>
                      <a:pt x="70" y="3"/>
                    </a:lnTo>
                    <a:lnTo>
                      <a:pt x="68" y="3"/>
                    </a:lnTo>
                    <a:lnTo>
                      <a:pt x="67" y="2"/>
                    </a:lnTo>
                    <a:lnTo>
                      <a:pt x="67" y="1"/>
                    </a:lnTo>
                    <a:lnTo>
                      <a:pt x="66" y="0"/>
                    </a:lnTo>
                    <a:lnTo>
                      <a:pt x="65" y="0"/>
                    </a:lnTo>
                    <a:lnTo>
                      <a:pt x="62" y="1"/>
                    </a:lnTo>
                    <a:lnTo>
                      <a:pt x="61" y="1"/>
                    </a:lnTo>
                    <a:lnTo>
                      <a:pt x="61" y="2"/>
                    </a:lnTo>
                    <a:lnTo>
                      <a:pt x="61" y="3"/>
                    </a:lnTo>
                    <a:lnTo>
                      <a:pt x="61" y="5"/>
                    </a:lnTo>
                    <a:lnTo>
                      <a:pt x="59" y="7"/>
                    </a:lnTo>
                    <a:lnTo>
                      <a:pt x="57" y="10"/>
                    </a:lnTo>
                    <a:lnTo>
                      <a:pt x="54" y="13"/>
                    </a:lnTo>
                    <a:lnTo>
                      <a:pt x="49" y="19"/>
                    </a:lnTo>
                    <a:lnTo>
                      <a:pt x="48" y="23"/>
                    </a:lnTo>
                    <a:lnTo>
                      <a:pt x="46" y="25"/>
                    </a:lnTo>
                    <a:lnTo>
                      <a:pt x="48" y="33"/>
                    </a:lnTo>
                    <a:lnTo>
                      <a:pt x="50" y="42"/>
                    </a:lnTo>
                    <a:lnTo>
                      <a:pt x="50" y="45"/>
                    </a:lnTo>
                    <a:lnTo>
                      <a:pt x="48" y="49"/>
                    </a:lnTo>
                    <a:lnTo>
                      <a:pt x="41" y="57"/>
                    </a:lnTo>
                    <a:lnTo>
                      <a:pt x="30" y="64"/>
                    </a:lnTo>
                    <a:lnTo>
                      <a:pt x="15" y="73"/>
                    </a:lnTo>
                    <a:lnTo>
                      <a:pt x="7" y="77"/>
                    </a:lnTo>
                    <a:lnTo>
                      <a:pt x="2" y="81"/>
                    </a:lnTo>
                    <a:lnTo>
                      <a:pt x="1" y="85"/>
                    </a:lnTo>
                    <a:lnTo>
                      <a:pt x="0" y="90"/>
                    </a:lnTo>
                    <a:lnTo>
                      <a:pt x="0" y="9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43" name="Freeform 371"/>
              <p:cNvSpPr>
                <a:spLocks/>
              </p:cNvSpPr>
              <p:nvPr userDrawn="1"/>
            </p:nvSpPr>
            <p:spPr bwMode="auto">
              <a:xfrm>
                <a:off x="250" y="281"/>
                <a:ext cx="11" cy="29"/>
              </a:xfrm>
              <a:custGeom>
                <a:avLst/>
                <a:gdLst>
                  <a:gd name="T0" fmla="*/ 0 w 35"/>
                  <a:gd name="T1" fmla="*/ 0 h 85"/>
                  <a:gd name="T2" fmla="*/ 0 w 35"/>
                  <a:gd name="T3" fmla="*/ 0 h 85"/>
                  <a:gd name="T4" fmla="*/ 0 w 35"/>
                  <a:gd name="T5" fmla="*/ 0 h 85"/>
                  <a:gd name="T6" fmla="*/ 0 w 35"/>
                  <a:gd name="T7" fmla="*/ 0 h 85"/>
                  <a:gd name="T8" fmla="*/ 0 w 35"/>
                  <a:gd name="T9" fmla="*/ 0 h 85"/>
                  <a:gd name="T10" fmla="*/ 0 w 35"/>
                  <a:gd name="T11" fmla="*/ 0 h 85"/>
                  <a:gd name="T12" fmla="*/ 0 w 35"/>
                  <a:gd name="T13" fmla="*/ 0 h 85"/>
                  <a:gd name="T14" fmla="*/ 0 w 35"/>
                  <a:gd name="T15" fmla="*/ 0 h 85"/>
                  <a:gd name="T16" fmla="*/ 0 w 35"/>
                  <a:gd name="T17" fmla="*/ 0 h 85"/>
                  <a:gd name="T18" fmla="*/ 0 w 35"/>
                  <a:gd name="T19" fmla="*/ 0 h 85"/>
                  <a:gd name="T20" fmla="*/ 0 w 35"/>
                  <a:gd name="T21" fmla="*/ 0 h 85"/>
                  <a:gd name="T22" fmla="*/ 0 w 35"/>
                  <a:gd name="T23" fmla="*/ 0 h 85"/>
                  <a:gd name="T24" fmla="*/ 0 w 35"/>
                  <a:gd name="T25" fmla="*/ 0 h 85"/>
                  <a:gd name="T26" fmla="*/ 0 w 35"/>
                  <a:gd name="T27" fmla="*/ 0 h 85"/>
                  <a:gd name="T28" fmla="*/ 0 w 35"/>
                  <a:gd name="T29" fmla="*/ 0 h 85"/>
                  <a:gd name="T30" fmla="*/ 0 w 35"/>
                  <a:gd name="T31" fmla="*/ 0 h 85"/>
                  <a:gd name="T32" fmla="*/ 0 w 35"/>
                  <a:gd name="T33" fmla="*/ 0 h 85"/>
                  <a:gd name="T34" fmla="*/ 0 w 35"/>
                  <a:gd name="T35" fmla="*/ 0 h 85"/>
                  <a:gd name="T36" fmla="*/ 0 w 35"/>
                  <a:gd name="T37" fmla="*/ 0 h 85"/>
                  <a:gd name="T38" fmla="*/ 0 w 35"/>
                  <a:gd name="T39" fmla="*/ 0 h 85"/>
                  <a:gd name="T40" fmla="*/ 0 w 35"/>
                  <a:gd name="T41" fmla="*/ 0 h 85"/>
                  <a:gd name="T42" fmla="*/ 0 w 35"/>
                  <a:gd name="T43" fmla="*/ 0 h 85"/>
                  <a:gd name="T44" fmla="*/ 0 w 35"/>
                  <a:gd name="T45" fmla="*/ 0 h 85"/>
                  <a:gd name="T46" fmla="*/ 0 w 35"/>
                  <a:gd name="T47" fmla="*/ 0 h 85"/>
                  <a:gd name="T48" fmla="*/ 0 w 35"/>
                  <a:gd name="T49" fmla="*/ 0 h 85"/>
                  <a:gd name="T50" fmla="*/ 0 w 35"/>
                  <a:gd name="T51" fmla="*/ 0 h 85"/>
                  <a:gd name="T52" fmla="*/ 0 w 35"/>
                  <a:gd name="T53" fmla="*/ 0 h 85"/>
                  <a:gd name="T54" fmla="*/ 0 w 35"/>
                  <a:gd name="T55" fmla="*/ 0 h 85"/>
                  <a:gd name="T56" fmla="*/ 0 w 35"/>
                  <a:gd name="T57" fmla="*/ 0 h 85"/>
                  <a:gd name="T58" fmla="*/ 0 w 35"/>
                  <a:gd name="T59" fmla="*/ 0 h 85"/>
                  <a:gd name="T60" fmla="*/ 0 w 35"/>
                  <a:gd name="T61" fmla="*/ 0 h 85"/>
                  <a:gd name="T62" fmla="*/ 0 w 35"/>
                  <a:gd name="T63" fmla="*/ 0 h 85"/>
                  <a:gd name="T64" fmla="*/ 0 w 35"/>
                  <a:gd name="T65" fmla="*/ 0 h 85"/>
                  <a:gd name="T66" fmla="*/ 0 w 35"/>
                  <a:gd name="T67" fmla="*/ 0 h 85"/>
                  <a:gd name="T68" fmla="*/ 0 w 35"/>
                  <a:gd name="T69" fmla="*/ 0 h 85"/>
                  <a:gd name="T70" fmla="*/ 0 w 35"/>
                  <a:gd name="T71" fmla="*/ 0 h 85"/>
                  <a:gd name="T72" fmla="*/ 0 w 35"/>
                  <a:gd name="T73" fmla="*/ 0 h 85"/>
                  <a:gd name="T74" fmla="*/ 0 w 35"/>
                  <a:gd name="T75" fmla="*/ 0 h 85"/>
                  <a:gd name="T76" fmla="*/ 0 w 35"/>
                  <a:gd name="T77" fmla="*/ 0 h 85"/>
                  <a:gd name="T78" fmla="*/ 0 w 35"/>
                  <a:gd name="T79" fmla="*/ 0 h 85"/>
                  <a:gd name="T80" fmla="*/ 0 w 35"/>
                  <a:gd name="T81" fmla="*/ 0 h 85"/>
                  <a:gd name="T82" fmla="*/ 0 w 35"/>
                  <a:gd name="T83" fmla="*/ 0 h 85"/>
                  <a:gd name="T84" fmla="*/ 0 w 35"/>
                  <a:gd name="T85" fmla="*/ 0 h 85"/>
                  <a:gd name="T86" fmla="*/ 0 w 35"/>
                  <a:gd name="T87" fmla="*/ 0 h 85"/>
                  <a:gd name="T88" fmla="*/ 0 w 35"/>
                  <a:gd name="T89" fmla="*/ 0 h 85"/>
                  <a:gd name="T90" fmla="*/ 0 w 35"/>
                  <a:gd name="T91" fmla="*/ 0 h 85"/>
                  <a:gd name="T92" fmla="*/ 0 w 35"/>
                  <a:gd name="T93" fmla="*/ 0 h 85"/>
                  <a:gd name="T94" fmla="*/ 0 w 35"/>
                  <a:gd name="T95" fmla="*/ 0 h 85"/>
                  <a:gd name="T96" fmla="*/ 0 w 35"/>
                  <a:gd name="T97" fmla="*/ 0 h 85"/>
                  <a:gd name="T98" fmla="*/ 0 w 35"/>
                  <a:gd name="T99" fmla="*/ 0 h 85"/>
                  <a:gd name="T100" fmla="*/ 0 w 35"/>
                  <a:gd name="T101" fmla="*/ 0 h 85"/>
                  <a:gd name="T102" fmla="*/ 0 w 35"/>
                  <a:gd name="T103" fmla="*/ 0 h 85"/>
                  <a:gd name="T104" fmla="*/ 0 w 35"/>
                  <a:gd name="T105" fmla="*/ 0 h 85"/>
                  <a:gd name="T106" fmla="*/ 0 w 35"/>
                  <a:gd name="T107" fmla="*/ 0 h 85"/>
                  <a:gd name="T108" fmla="*/ 0 w 35"/>
                  <a:gd name="T109" fmla="*/ 0 h 85"/>
                  <a:gd name="T110" fmla="*/ 0 w 35"/>
                  <a:gd name="T111" fmla="*/ 0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 h="85">
                    <a:moveTo>
                      <a:pt x="7" y="0"/>
                    </a:moveTo>
                    <a:lnTo>
                      <a:pt x="7" y="2"/>
                    </a:lnTo>
                    <a:lnTo>
                      <a:pt x="7" y="4"/>
                    </a:lnTo>
                    <a:lnTo>
                      <a:pt x="6" y="7"/>
                    </a:lnTo>
                    <a:lnTo>
                      <a:pt x="6" y="11"/>
                    </a:lnTo>
                    <a:lnTo>
                      <a:pt x="6" y="15"/>
                    </a:lnTo>
                    <a:lnTo>
                      <a:pt x="9" y="19"/>
                    </a:lnTo>
                    <a:lnTo>
                      <a:pt x="10" y="25"/>
                    </a:lnTo>
                    <a:lnTo>
                      <a:pt x="10" y="26"/>
                    </a:lnTo>
                    <a:lnTo>
                      <a:pt x="9" y="25"/>
                    </a:lnTo>
                    <a:lnTo>
                      <a:pt x="7" y="24"/>
                    </a:lnTo>
                    <a:lnTo>
                      <a:pt x="5" y="22"/>
                    </a:lnTo>
                    <a:lnTo>
                      <a:pt x="2" y="21"/>
                    </a:lnTo>
                    <a:lnTo>
                      <a:pt x="0" y="22"/>
                    </a:lnTo>
                    <a:lnTo>
                      <a:pt x="1" y="28"/>
                    </a:lnTo>
                    <a:lnTo>
                      <a:pt x="3" y="33"/>
                    </a:lnTo>
                    <a:lnTo>
                      <a:pt x="6" y="37"/>
                    </a:lnTo>
                    <a:lnTo>
                      <a:pt x="9" y="39"/>
                    </a:lnTo>
                    <a:lnTo>
                      <a:pt x="9" y="41"/>
                    </a:lnTo>
                    <a:lnTo>
                      <a:pt x="9" y="42"/>
                    </a:lnTo>
                    <a:lnTo>
                      <a:pt x="7" y="42"/>
                    </a:lnTo>
                    <a:lnTo>
                      <a:pt x="6" y="42"/>
                    </a:lnTo>
                    <a:lnTo>
                      <a:pt x="5" y="43"/>
                    </a:lnTo>
                    <a:lnTo>
                      <a:pt x="5" y="46"/>
                    </a:lnTo>
                    <a:lnTo>
                      <a:pt x="6" y="50"/>
                    </a:lnTo>
                    <a:lnTo>
                      <a:pt x="7" y="52"/>
                    </a:lnTo>
                    <a:lnTo>
                      <a:pt x="9" y="53"/>
                    </a:lnTo>
                    <a:lnTo>
                      <a:pt x="9" y="55"/>
                    </a:lnTo>
                    <a:lnTo>
                      <a:pt x="9" y="56"/>
                    </a:lnTo>
                    <a:lnTo>
                      <a:pt x="6" y="56"/>
                    </a:lnTo>
                    <a:lnTo>
                      <a:pt x="5" y="56"/>
                    </a:lnTo>
                    <a:lnTo>
                      <a:pt x="5" y="57"/>
                    </a:lnTo>
                    <a:lnTo>
                      <a:pt x="5" y="60"/>
                    </a:lnTo>
                    <a:lnTo>
                      <a:pt x="6" y="64"/>
                    </a:lnTo>
                    <a:lnTo>
                      <a:pt x="7" y="68"/>
                    </a:lnTo>
                    <a:lnTo>
                      <a:pt x="10" y="69"/>
                    </a:lnTo>
                    <a:lnTo>
                      <a:pt x="14" y="70"/>
                    </a:lnTo>
                    <a:lnTo>
                      <a:pt x="14" y="72"/>
                    </a:lnTo>
                    <a:lnTo>
                      <a:pt x="13" y="73"/>
                    </a:lnTo>
                    <a:lnTo>
                      <a:pt x="11" y="73"/>
                    </a:lnTo>
                    <a:lnTo>
                      <a:pt x="10" y="73"/>
                    </a:lnTo>
                    <a:lnTo>
                      <a:pt x="7" y="73"/>
                    </a:lnTo>
                    <a:lnTo>
                      <a:pt x="7" y="74"/>
                    </a:lnTo>
                    <a:lnTo>
                      <a:pt x="7" y="77"/>
                    </a:lnTo>
                    <a:lnTo>
                      <a:pt x="9" y="79"/>
                    </a:lnTo>
                    <a:lnTo>
                      <a:pt x="10" y="83"/>
                    </a:lnTo>
                    <a:lnTo>
                      <a:pt x="11" y="85"/>
                    </a:lnTo>
                    <a:lnTo>
                      <a:pt x="13" y="83"/>
                    </a:lnTo>
                    <a:lnTo>
                      <a:pt x="18" y="81"/>
                    </a:lnTo>
                    <a:lnTo>
                      <a:pt x="23" y="79"/>
                    </a:lnTo>
                    <a:lnTo>
                      <a:pt x="31" y="81"/>
                    </a:lnTo>
                    <a:lnTo>
                      <a:pt x="33" y="81"/>
                    </a:lnTo>
                    <a:lnTo>
                      <a:pt x="33" y="79"/>
                    </a:lnTo>
                    <a:lnTo>
                      <a:pt x="33" y="76"/>
                    </a:lnTo>
                    <a:lnTo>
                      <a:pt x="35" y="70"/>
                    </a:lnTo>
                    <a:lnTo>
                      <a:pt x="35" y="66"/>
                    </a:lnTo>
                    <a:lnTo>
                      <a:pt x="35" y="65"/>
                    </a:lnTo>
                    <a:lnTo>
                      <a:pt x="33" y="66"/>
                    </a:lnTo>
                    <a:lnTo>
                      <a:pt x="29" y="69"/>
                    </a:lnTo>
                    <a:lnTo>
                      <a:pt x="25" y="69"/>
                    </a:lnTo>
                    <a:lnTo>
                      <a:pt x="23" y="69"/>
                    </a:lnTo>
                    <a:lnTo>
                      <a:pt x="20" y="68"/>
                    </a:lnTo>
                    <a:lnTo>
                      <a:pt x="16" y="63"/>
                    </a:lnTo>
                    <a:lnTo>
                      <a:pt x="14" y="56"/>
                    </a:lnTo>
                    <a:lnTo>
                      <a:pt x="14" y="46"/>
                    </a:lnTo>
                    <a:lnTo>
                      <a:pt x="14" y="34"/>
                    </a:lnTo>
                    <a:lnTo>
                      <a:pt x="16" y="20"/>
                    </a:lnTo>
                    <a:lnTo>
                      <a:pt x="16" y="15"/>
                    </a:lnTo>
                    <a:lnTo>
                      <a:pt x="16" y="11"/>
                    </a:lnTo>
                    <a:lnTo>
                      <a:pt x="14" y="7"/>
                    </a:lnTo>
                    <a:lnTo>
                      <a:pt x="11" y="3"/>
                    </a:lnTo>
                    <a:lnTo>
                      <a:pt x="7"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44" name="Freeform 372"/>
              <p:cNvSpPr>
                <a:spLocks/>
              </p:cNvSpPr>
              <p:nvPr userDrawn="1"/>
            </p:nvSpPr>
            <p:spPr bwMode="auto">
              <a:xfrm>
                <a:off x="250" y="281"/>
                <a:ext cx="11" cy="29"/>
              </a:xfrm>
              <a:custGeom>
                <a:avLst/>
                <a:gdLst>
                  <a:gd name="T0" fmla="*/ 0 w 35"/>
                  <a:gd name="T1" fmla="*/ 0 h 85"/>
                  <a:gd name="T2" fmla="*/ 0 w 35"/>
                  <a:gd name="T3" fmla="*/ 0 h 85"/>
                  <a:gd name="T4" fmla="*/ 0 w 35"/>
                  <a:gd name="T5" fmla="*/ 0 h 85"/>
                  <a:gd name="T6" fmla="*/ 0 w 35"/>
                  <a:gd name="T7" fmla="*/ 0 h 85"/>
                  <a:gd name="T8" fmla="*/ 0 w 35"/>
                  <a:gd name="T9" fmla="*/ 0 h 85"/>
                  <a:gd name="T10" fmla="*/ 0 w 35"/>
                  <a:gd name="T11" fmla="*/ 0 h 85"/>
                  <a:gd name="T12" fmla="*/ 0 w 35"/>
                  <a:gd name="T13" fmla="*/ 0 h 85"/>
                  <a:gd name="T14" fmla="*/ 0 w 35"/>
                  <a:gd name="T15" fmla="*/ 0 h 85"/>
                  <a:gd name="T16" fmla="*/ 0 w 35"/>
                  <a:gd name="T17" fmla="*/ 0 h 85"/>
                  <a:gd name="T18" fmla="*/ 0 w 35"/>
                  <a:gd name="T19" fmla="*/ 0 h 85"/>
                  <a:gd name="T20" fmla="*/ 0 w 35"/>
                  <a:gd name="T21" fmla="*/ 0 h 85"/>
                  <a:gd name="T22" fmla="*/ 0 w 35"/>
                  <a:gd name="T23" fmla="*/ 0 h 85"/>
                  <a:gd name="T24" fmla="*/ 0 w 35"/>
                  <a:gd name="T25" fmla="*/ 0 h 85"/>
                  <a:gd name="T26" fmla="*/ 0 w 35"/>
                  <a:gd name="T27" fmla="*/ 0 h 85"/>
                  <a:gd name="T28" fmla="*/ 0 w 35"/>
                  <a:gd name="T29" fmla="*/ 0 h 85"/>
                  <a:gd name="T30" fmla="*/ 0 w 35"/>
                  <a:gd name="T31" fmla="*/ 0 h 85"/>
                  <a:gd name="T32" fmla="*/ 0 w 35"/>
                  <a:gd name="T33" fmla="*/ 0 h 85"/>
                  <a:gd name="T34" fmla="*/ 0 w 35"/>
                  <a:gd name="T35" fmla="*/ 0 h 85"/>
                  <a:gd name="T36" fmla="*/ 0 w 35"/>
                  <a:gd name="T37" fmla="*/ 0 h 85"/>
                  <a:gd name="T38" fmla="*/ 0 w 35"/>
                  <a:gd name="T39" fmla="*/ 0 h 85"/>
                  <a:gd name="T40" fmla="*/ 0 w 35"/>
                  <a:gd name="T41" fmla="*/ 0 h 85"/>
                  <a:gd name="T42" fmla="*/ 0 w 35"/>
                  <a:gd name="T43" fmla="*/ 0 h 85"/>
                  <a:gd name="T44" fmla="*/ 0 w 35"/>
                  <a:gd name="T45" fmla="*/ 0 h 85"/>
                  <a:gd name="T46" fmla="*/ 0 w 35"/>
                  <a:gd name="T47" fmla="*/ 0 h 85"/>
                  <a:gd name="T48" fmla="*/ 0 w 35"/>
                  <a:gd name="T49" fmla="*/ 0 h 85"/>
                  <a:gd name="T50" fmla="*/ 0 w 35"/>
                  <a:gd name="T51" fmla="*/ 0 h 85"/>
                  <a:gd name="T52" fmla="*/ 0 w 35"/>
                  <a:gd name="T53" fmla="*/ 0 h 85"/>
                  <a:gd name="T54" fmla="*/ 0 w 35"/>
                  <a:gd name="T55" fmla="*/ 0 h 85"/>
                  <a:gd name="T56" fmla="*/ 0 w 35"/>
                  <a:gd name="T57" fmla="*/ 0 h 85"/>
                  <a:gd name="T58" fmla="*/ 0 w 35"/>
                  <a:gd name="T59" fmla="*/ 0 h 85"/>
                  <a:gd name="T60" fmla="*/ 0 w 35"/>
                  <a:gd name="T61" fmla="*/ 0 h 85"/>
                  <a:gd name="T62" fmla="*/ 0 w 35"/>
                  <a:gd name="T63" fmla="*/ 0 h 85"/>
                  <a:gd name="T64" fmla="*/ 0 w 35"/>
                  <a:gd name="T65" fmla="*/ 0 h 85"/>
                  <a:gd name="T66" fmla="*/ 0 w 35"/>
                  <a:gd name="T67" fmla="*/ 0 h 85"/>
                  <a:gd name="T68" fmla="*/ 0 w 35"/>
                  <a:gd name="T69" fmla="*/ 0 h 85"/>
                  <a:gd name="T70" fmla="*/ 0 w 35"/>
                  <a:gd name="T71" fmla="*/ 0 h 85"/>
                  <a:gd name="T72" fmla="*/ 0 w 35"/>
                  <a:gd name="T73" fmla="*/ 0 h 85"/>
                  <a:gd name="T74" fmla="*/ 0 w 35"/>
                  <a:gd name="T75" fmla="*/ 0 h 85"/>
                  <a:gd name="T76" fmla="*/ 0 w 35"/>
                  <a:gd name="T77" fmla="*/ 0 h 85"/>
                  <a:gd name="T78" fmla="*/ 0 w 35"/>
                  <a:gd name="T79" fmla="*/ 0 h 85"/>
                  <a:gd name="T80" fmla="*/ 0 w 35"/>
                  <a:gd name="T81" fmla="*/ 0 h 85"/>
                  <a:gd name="T82" fmla="*/ 0 w 35"/>
                  <a:gd name="T83" fmla="*/ 0 h 85"/>
                  <a:gd name="T84" fmla="*/ 0 w 35"/>
                  <a:gd name="T85" fmla="*/ 0 h 85"/>
                  <a:gd name="T86" fmla="*/ 0 w 35"/>
                  <a:gd name="T87" fmla="*/ 0 h 85"/>
                  <a:gd name="T88" fmla="*/ 0 w 35"/>
                  <a:gd name="T89" fmla="*/ 0 h 85"/>
                  <a:gd name="T90" fmla="*/ 0 w 35"/>
                  <a:gd name="T91" fmla="*/ 0 h 85"/>
                  <a:gd name="T92" fmla="*/ 0 w 35"/>
                  <a:gd name="T93" fmla="*/ 0 h 85"/>
                  <a:gd name="T94" fmla="*/ 0 w 35"/>
                  <a:gd name="T95" fmla="*/ 0 h 85"/>
                  <a:gd name="T96" fmla="*/ 0 w 35"/>
                  <a:gd name="T97" fmla="*/ 0 h 85"/>
                  <a:gd name="T98" fmla="*/ 0 w 35"/>
                  <a:gd name="T99" fmla="*/ 0 h 85"/>
                  <a:gd name="T100" fmla="*/ 0 w 35"/>
                  <a:gd name="T101" fmla="*/ 0 h 85"/>
                  <a:gd name="T102" fmla="*/ 0 w 35"/>
                  <a:gd name="T103" fmla="*/ 0 h 85"/>
                  <a:gd name="T104" fmla="*/ 0 w 35"/>
                  <a:gd name="T105" fmla="*/ 0 h 85"/>
                  <a:gd name="T106" fmla="*/ 0 w 35"/>
                  <a:gd name="T107" fmla="*/ 0 h 85"/>
                  <a:gd name="T108" fmla="*/ 0 w 35"/>
                  <a:gd name="T109" fmla="*/ 0 h 85"/>
                  <a:gd name="T110" fmla="*/ 0 w 35"/>
                  <a:gd name="T111" fmla="*/ 0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 h="85">
                    <a:moveTo>
                      <a:pt x="7" y="0"/>
                    </a:moveTo>
                    <a:lnTo>
                      <a:pt x="7" y="2"/>
                    </a:lnTo>
                    <a:lnTo>
                      <a:pt x="7" y="4"/>
                    </a:lnTo>
                    <a:lnTo>
                      <a:pt x="6" y="7"/>
                    </a:lnTo>
                    <a:lnTo>
                      <a:pt x="6" y="11"/>
                    </a:lnTo>
                    <a:lnTo>
                      <a:pt x="6" y="15"/>
                    </a:lnTo>
                    <a:lnTo>
                      <a:pt x="9" y="19"/>
                    </a:lnTo>
                    <a:lnTo>
                      <a:pt x="10" y="25"/>
                    </a:lnTo>
                    <a:lnTo>
                      <a:pt x="10" y="26"/>
                    </a:lnTo>
                    <a:lnTo>
                      <a:pt x="9" y="25"/>
                    </a:lnTo>
                    <a:lnTo>
                      <a:pt x="7" y="24"/>
                    </a:lnTo>
                    <a:lnTo>
                      <a:pt x="5" y="22"/>
                    </a:lnTo>
                    <a:lnTo>
                      <a:pt x="2" y="21"/>
                    </a:lnTo>
                    <a:lnTo>
                      <a:pt x="0" y="22"/>
                    </a:lnTo>
                    <a:lnTo>
                      <a:pt x="1" y="28"/>
                    </a:lnTo>
                    <a:lnTo>
                      <a:pt x="3" y="33"/>
                    </a:lnTo>
                    <a:lnTo>
                      <a:pt x="6" y="37"/>
                    </a:lnTo>
                    <a:lnTo>
                      <a:pt x="9" y="39"/>
                    </a:lnTo>
                    <a:lnTo>
                      <a:pt x="9" y="41"/>
                    </a:lnTo>
                    <a:lnTo>
                      <a:pt x="9" y="42"/>
                    </a:lnTo>
                    <a:lnTo>
                      <a:pt x="7" y="42"/>
                    </a:lnTo>
                    <a:lnTo>
                      <a:pt x="6" y="42"/>
                    </a:lnTo>
                    <a:lnTo>
                      <a:pt x="5" y="43"/>
                    </a:lnTo>
                    <a:lnTo>
                      <a:pt x="5" y="46"/>
                    </a:lnTo>
                    <a:lnTo>
                      <a:pt x="6" y="50"/>
                    </a:lnTo>
                    <a:lnTo>
                      <a:pt x="7" y="52"/>
                    </a:lnTo>
                    <a:lnTo>
                      <a:pt x="9" y="53"/>
                    </a:lnTo>
                    <a:lnTo>
                      <a:pt x="9" y="55"/>
                    </a:lnTo>
                    <a:lnTo>
                      <a:pt x="9" y="56"/>
                    </a:lnTo>
                    <a:lnTo>
                      <a:pt x="6" y="56"/>
                    </a:lnTo>
                    <a:lnTo>
                      <a:pt x="5" y="56"/>
                    </a:lnTo>
                    <a:lnTo>
                      <a:pt x="5" y="57"/>
                    </a:lnTo>
                    <a:lnTo>
                      <a:pt x="5" y="60"/>
                    </a:lnTo>
                    <a:lnTo>
                      <a:pt x="6" y="64"/>
                    </a:lnTo>
                    <a:lnTo>
                      <a:pt x="7" y="68"/>
                    </a:lnTo>
                    <a:lnTo>
                      <a:pt x="10" y="69"/>
                    </a:lnTo>
                    <a:lnTo>
                      <a:pt x="14" y="70"/>
                    </a:lnTo>
                    <a:lnTo>
                      <a:pt x="14" y="72"/>
                    </a:lnTo>
                    <a:lnTo>
                      <a:pt x="13" y="73"/>
                    </a:lnTo>
                    <a:lnTo>
                      <a:pt x="11" y="73"/>
                    </a:lnTo>
                    <a:lnTo>
                      <a:pt x="10" y="73"/>
                    </a:lnTo>
                    <a:lnTo>
                      <a:pt x="7" y="73"/>
                    </a:lnTo>
                    <a:lnTo>
                      <a:pt x="7" y="74"/>
                    </a:lnTo>
                    <a:lnTo>
                      <a:pt x="7" y="77"/>
                    </a:lnTo>
                    <a:lnTo>
                      <a:pt x="9" y="79"/>
                    </a:lnTo>
                    <a:lnTo>
                      <a:pt x="10" y="83"/>
                    </a:lnTo>
                    <a:lnTo>
                      <a:pt x="11" y="85"/>
                    </a:lnTo>
                    <a:lnTo>
                      <a:pt x="13" y="83"/>
                    </a:lnTo>
                    <a:lnTo>
                      <a:pt x="18" y="81"/>
                    </a:lnTo>
                    <a:lnTo>
                      <a:pt x="23" y="79"/>
                    </a:lnTo>
                    <a:lnTo>
                      <a:pt x="31" y="81"/>
                    </a:lnTo>
                    <a:lnTo>
                      <a:pt x="33" y="81"/>
                    </a:lnTo>
                    <a:lnTo>
                      <a:pt x="33" y="79"/>
                    </a:lnTo>
                    <a:lnTo>
                      <a:pt x="33" y="76"/>
                    </a:lnTo>
                    <a:lnTo>
                      <a:pt x="35" y="70"/>
                    </a:lnTo>
                    <a:lnTo>
                      <a:pt x="35" y="66"/>
                    </a:lnTo>
                    <a:lnTo>
                      <a:pt x="35" y="65"/>
                    </a:lnTo>
                    <a:lnTo>
                      <a:pt x="33" y="66"/>
                    </a:lnTo>
                    <a:lnTo>
                      <a:pt x="29" y="69"/>
                    </a:lnTo>
                    <a:lnTo>
                      <a:pt x="25" y="69"/>
                    </a:lnTo>
                    <a:lnTo>
                      <a:pt x="23" y="69"/>
                    </a:lnTo>
                    <a:lnTo>
                      <a:pt x="20" y="68"/>
                    </a:lnTo>
                    <a:lnTo>
                      <a:pt x="16" y="63"/>
                    </a:lnTo>
                    <a:lnTo>
                      <a:pt x="14" y="56"/>
                    </a:lnTo>
                    <a:lnTo>
                      <a:pt x="14" y="46"/>
                    </a:lnTo>
                    <a:lnTo>
                      <a:pt x="14" y="34"/>
                    </a:lnTo>
                    <a:lnTo>
                      <a:pt x="16" y="20"/>
                    </a:lnTo>
                    <a:lnTo>
                      <a:pt x="16" y="15"/>
                    </a:lnTo>
                    <a:lnTo>
                      <a:pt x="16" y="11"/>
                    </a:lnTo>
                    <a:lnTo>
                      <a:pt x="14" y="7"/>
                    </a:lnTo>
                    <a:lnTo>
                      <a:pt x="11" y="3"/>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45" name="Freeform 373"/>
              <p:cNvSpPr>
                <a:spLocks/>
              </p:cNvSpPr>
              <p:nvPr userDrawn="1"/>
            </p:nvSpPr>
            <p:spPr bwMode="auto">
              <a:xfrm>
                <a:off x="256" y="290"/>
                <a:ext cx="2" cy="4"/>
              </a:xfrm>
              <a:custGeom>
                <a:avLst/>
                <a:gdLst>
                  <a:gd name="T0" fmla="*/ 0 w 5"/>
                  <a:gd name="T1" fmla="*/ 0 h 13"/>
                  <a:gd name="T2" fmla="*/ 0 w 5"/>
                  <a:gd name="T3" fmla="*/ 0 h 13"/>
                  <a:gd name="T4" fmla="*/ 0 w 5"/>
                  <a:gd name="T5" fmla="*/ 0 h 13"/>
                  <a:gd name="T6" fmla="*/ 0 w 5"/>
                  <a:gd name="T7" fmla="*/ 0 h 13"/>
                  <a:gd name="T8" fmla="*/ 0 w 5"/>
                  <a:gd name="T9" fmla="*/ 0 h 13"/>
                  <a:gd name="T10" fmla="*/ 0 w 5"/>
                  <a:gd name="T11" fmla="*/ 0 h 13"/>
                  <a:gd name="T12" fmla="*/ 0 w 5"/>
                  <a:gd name="T13" fmla="*/ 0 h 13"/>
                  <a:gd name="T14" fmla="*/ 0 w 5"/>
                  <a:gd name="T15" fmla="*/ 0 h 13"/>
                  <a:gd name="T16" fmla="*/ 0 w 5"/>
                  <a:gd name="T17" fmla="*/ 0 h 13"/>
                  <a:gd name="T18" fmla="*/ 0 w 5"/>
                  <a:gd name="T19" fmla="*/ 0 h 13"/>
                  <a:gd name="T20" fmla="*/ 0 w 5"/>
                  <a:gd name="T21" fmla="*/ 0 h 13"/>
                  <a:gd name="T22" fmla="*/ 0 w 5"/>
                  <a:gd name="T23" fmla="*/ 0 h 13"/>
                  <a:gd name="T24" fmla="*/ 0 w 5"/>
                  <a:gd name="T25" fmla="*/ 0 h 13"/>
                  <a:gd name="T26" fmla="*/ 0 w 5"/>
                  <a:gd name="T27" fmla="*/ 0 h 13"/>
                  <a:gd name="T28" fmla="*/ 0 w 5"/>
                  <a:gd name="T29" fmla="*/ 0 h 13"/>
                  <a:gd name="T30" fmla="*/ 0 w 5"/>
                  <a:gd name="T31" fmla="*/ 0 h 13"/>
                  <a:gd name="T32" fmla="*/ 0 w 5"/>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3">
                    <a:moveTo>
                      <a:pt x="0" y="13"/>
                    </a:moveTo>
                    <a:lnTo>
                      <a:pt x="1" y="12"/>
                    </a:lnTo>
                    <a:lnTo>
                      <a:pt x="3" y="10"/>
                    </a:lnTo>
                    <a:lnTo>
                      <a:pt x="4" y="8"/>
                    </a:lnTo>
                    <a:lnTo>
                      <a:pt x="5" y="5"/>
                    </a:lnTo>
                    <a:lnTo>
                      <a:pt x="4" y="3"/>
                    </a:lnTo>
                    <a:lnTo>
                      <a:pt x="1" y="0"/>
                    </a:lnTo>
                    <a:lnTo>
                      <a:pt x="1" y="1"/>
                    </a:lnTo>
                    <a:lnTo>
                      <a:pt x="0" y="4"/>
                    </a:lnTo>
                    <a:lnTo>
                      <a:pt x="0" y="6"/>
                    </a:lnTo>
                    <a:lnTo>
                      <a:pt x="0" y="9"/>
                    </a:lnTo>
                    <a:lnTo>
                      <a:pt x="0" y="12"/>
                    </a:lnTo>
                    <a:lnTo>
                      <a:pt x="0" y="1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46" name="Freeform 374"/>
              <p:cNvSpPr>
                <a:spLocks/>
              </p:cNvSpPr>
              <p:nvPr userDrawn="1"/>
            </p:nvSpPr>
            <p:spPr bwMode="auto">
              <a:xfrm>
                <a:off x="251" y="316"/>
                <a:ext cx="6" cy="3"/>
              </a:xfrm>
              <a:custGeom>
                <a:avLst/>
                <a:gdLst>
                  <a:gd name="T0" fmla="*/ 0 w 19"/>
                  <a:gd name="T1" fmla="*/ 0 h 9"/>
                  <a:gd name="T2" fmla="*/ 0 w 19"/>
                  <a:gd name="T3" fmla="*/ 0 h 9"/>
                  <a:gd name="T4" fmla="*/ 0 w 19"/>
                  <a:gd name="T5" fmla="*/ 0 h 9"/>
                  <a:gd name="T6" fmla="*/ 0 w 19"/>
                  <a:gd name="T7" fmla="*/ 0 h 9"/>
                  <a:gd name="T8" fmla="*/ 0 w 19"/>
                  <a:gd name="T9" fmla="*/ 0 h 9"/>
                  <a:gd name="T10" fmla="*/ 0 w 19"/>
                  <a:gd name="T11" fmla="*/ 0 h 9"/>
                  <a:gd name="T12" fmla="*/ 0 w 19"/>
                  <a:gd name="T13" fmla="*/ 0 h 9"/>
                  <a:gd name="T14" fmla="*/ 0 w 19"/>
                  <a:gd name="T15" fmla="*/ 0 h 9"/>
                  <a:gd name="T16" fmla="*/ 0 w 19"/>
                  <a:gd name="T17" fmla="*/ 0 h 9"/>
                  <a:gd name="T18" fmla="*/ 0 w 19"/>
                  <a:gd name="T19" fmla="*/ 0 h 9"/>
                  <a:gd name="T20" fmla="*/ 0 w 19"/>
                  <a:gd name="T21" fmla="*/ 0 h 9"/>
                  <a:gd name="T22" fmla="*/ 0 w 19"/>
                  <a:gd name="T23" fmla="*/ 0 h 9"/>
                  <a:gd name="T24" fmla="*/ 0 w 19"/>
                  <a:gd name="T25" fmla="*/ 0 h 9"/>
                  <a:gd name="T26" fmla="*/ 0 w 19"/>
                  <a:gd name="T27" fmla="*/ 0 h 9"/>
                  <a:gd name="T28" fmla="*/ 0 w 19"/>
                  <a:gd name="T29" fmla="*/ 0 h 9"/>
                  <a:gd name="T30" fmla="*/ 0 w 19"/>
                  <a:gd name="T31" fmla="*/ 0 h 9"/>
                  <a:gd name="T32" fmla="*/ 0 w 19"/>
                  <a:gd name="T33" fmla="*/ 0 h 9"/>
                  <a:gd name="T34" fmla="*/ 0 w 19"/>
                  <a:gd name="T35" fmla="*/ 0 h 9"/>
                  <a:gd name="T36" fmla="*/ 0 w 19"/>
                  <a:gd name="T37" fmla="*/ 0 h 9"/>
                  <a:gd name="T38" fmla="*/ 0 w 19"/>
                  <a:gd name="T39" fmla="*/ 0 h 9"/>
                  <a:gd name="T40" fmla="*/ 0 w 19"/>
                  <a:gd name="T41" fmla="*/ 0 h 9"/>
                  <a:gd name="T42" fmla="*/ 0 w 19"/>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9">
                    <a:moveTo>
                      <a:pt x="0" y="3"/>
                    </a:moveTo>
                    <a:lnTo>
                      <a:pt x="0" y="3"/>
                    </a:lnTo>
                    <a:lnTo>
                      <a:pt x="3" y="4"/>
                    </a:lnTo>
                    <a:lnTo>
                      <a:pt x="4" y="5"/>
                    </a:lnTo>
                    <a:lnTo>
                      <a:pt x="7" y="8"/>
                    </a:lnTo>
                    <a:lnTo>
                      <a:pt x="11" y="9"/>
                    </a:lnTo>
                    <a:lnTo>
                      <a:pt x="13" y="9"/>
                    </a:lnTo>
                    <a:lnTo>
                      <a:pt x="16" y="8"/>
                    </a:lnTo>
                    <a:lnTo>
                      <a:pt x="17" y="8"/>
                    </a:lnTo>
                    <a:lnTo>
                      <a:pt x="19" y="7"/>
                    </a:lnTo>
                    <a:lnTo>
                      <a:pt x="16" y="4"/>
                    </a:lnTo>
                    <a:lnTo>
                      <a:pt x="11" y="2"/>
                    </a:lnTo>
                    <a:lnTo>
                      <a:pt x="7" y="0"/>
                    </a:lnTo>
                    <a:lnTo>
                      <a:pt x="4" y="2"/>
                    </a:lnTo>
                    <a:lnTo>
                      <a:pt x="0" y="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47" name="Freeform 375"/>
              <p:cNvSpPr>
                <a:spLocks/>
              </p:cNvSpPr>
              <p:nvPr userDrawn="1"/>
            </p:nvSpPr>
            <p:spPr bwMode="auto">
              <a:xfrm>
                <a:off x="251" y="316"/>
                <a:ext cx="6" cy="3"/>
              </a:xfrm>
              <a:custGeom>
                <a:avLst/>
                <a:gdLst>
                  <a:gd name="T0" fmla="*/ 0 w 19"/>
                  <a:gd name="T1" fmla="*/ 0 h 9"/>
                  <a:gd name="T2" fmla="*/ 0 w 19"/>
                  <a:gd name="T3" fmla="*/ 0 h 9"/>
                  <a:gd name="T4" fmla="*/ 0 w 19"/>
                  <a:gd name="T5" fmla="*/ 0 h 9"/>
                  <a:gd name="T6" fmla="*/ 0 w 19"/>
                  <a:gd name="T7" fmla="*/ 0 h 9"/>
                  <a:gd name="T8" fmla="*/ 0 w 19"/>
                  <a:gd name="T9" fmla="*/ 0 h 9"/>
                  <a:gd name="T10" fmla="*/ 0 w 19"/>
                  <a:gd name="T11" fmla="*/ 0 h 9"/>
                  <a:gd name="T12" fmla="*/ 0 w 19"/>
                  <a:gd name="T13" fmla="*/ 0 h 9"/>
                  <a:gd name="T14" fmla="*/ 0 w 19"/>
                  <a:gd name="T15" fmla="*/ 0 h 9"/>
                  <a:gd name="T16" fmla="*/ 0 w 19"/>
                  <a:gd name="T17" fmla="*/ 0 h 9"/>
                  <a:gd name="T18" fmla="*/ 0 w 19"/>
                  <a:gd name="T19" fmla="*/ 0 h 9"/>
                  <a:gd name="T20" fmla="*/ 0 w 19"/>
                  <a:gd name="T21" fmla="*/ 0 h 9"/>
                  <a:gd name="T22" fmla="*/ 0 w 19"/>
                  <a:gd name="T23" fmla="*/ 0 h 9"/>
                  <a:gd name="T24" fmla="*/ 0 w 19"/>
                  <a:gd name="T25" fmla="*/ 0 h 9"/>
                  <a:gd name="T26" fmla="*/ 0 w 19"/>
                  <a:gd name="T27" fmla="*/ 0 h 9"/>
                  <a:gd name="T28" fmla="*/ 0 w 19"/>
                  <a:gd name="T29" fmla="*/ 0 h 9"/>
                  <a:gd name="T30" fmla="*/ 0 w 19"/>
                  <a:gd name="T31" fmla="*/ 0 h 9"/>
                  <a:gd name="T32" fmla="*/ 0 w 19"/>
                  <a:gd name="T33" fmla="*/ 0 h 9"/>
                  <a:gd name="T34" fmla="*/ 0 w 19"/>
                  <a:gd name="T35" fmla="*/ 0 h 9"/>
                  <a:gd name="T36" fmla="*/ 0 w 19"/>
                  <a:gd name="T37" fmla="*/ 0 h 9"/>
                  <a:gd name="T38" fmla="*/ 0 w 19"/>
                  <a:gd name="T39" fmla="*/ 0 h 9"/>
                  <a:gd name="T40" fmla="*/ 0 w 19"/>
                  <a:gd name="T41" fmla="*/ 0 h 9"/>
                  <a:gd name="T42" fmla="*/ 0 w 19"/>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9">
                    <a:moveTo>
                      <a:pt x="0" y="3"/>
                    </a:moveTo>
                    <a:lnTo>
                      <a:pt x="0" y="3"/>
                    </a:lnTo>
                    <a:lnTo>
                      <a:pt x="3" y="4"/>
                    </a:lnTo>
                    <a:lnTo>
                      <a:pt x="4" y="5"/>
                    </a:lnTo>
                    <a:lnTo>
                      <a:pt x="7" y="8"/>
                    </a:lnTo>
                    <a:lnTo>
                      <a:pt x="11" y="9"/>
                    </a:lnTo>
                    <a:lnTo>
                      <a:pt x="13" y="9"/>
                    </a:lnTo>
                    <a:lnTo>
                      <a:pt x="16" y="8"/>
                    </a:lnTo>
                    <a:lnTo>
                      <a:pt x="17" y="8"/>
                    </a:lnTo>
                    <a:lnTo>
                      <a:pt x="19" y="7"/>
                    </a:lnTo>
                    <a:lnTo>
                      <a:pt x="16" y="4"/>
                    </a:lnTo>
                    <a:lnTo>
                      <a:pt x="11" y="2"/>
                    </a:lnTo>
                    <a:lnTo>
                      <a:pt x="7" y="0"/>
                    </a:lnTo>
                    <a:lnTo>
                      <a:pt x="4" y="2"/>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48" name="Freeform 376"/>
              <p:cNvSpPr>
                <a:spLocks/>
              </p:cNvSpPr>
              <p:nvPr userDrawn="1"/>
            </p:nvSpPr>
            <p:spPr bwMode="auto">
              <a:xfrm>
                <a:off x="259" y="330"/>
                <a:ext cx="5" cy="4"/>
              </a:xfrm>
              <a:custGeom>
                <a:avLst/>
                <a:gdLst>
                  <a:gd name="T0" fmla="*/ 0 w 17"/>
                  <a:gd name="T1" fmla="*/ 0 h 12"/>
                  <a:gd name="T2" fmla="*/ 0 w 17"/>
                  <a:gd name="T3" fmla="*/ 0 h 12"/>
                  <a:gd name="T4" fmla="*/ 0 w 17"/>
                  <a:gd name="T5" fmla="*/ 0 h 12"/>
                  <a:gd name="T6" fmla="*/ 0 w 17"/>
                  <a:gd name="T7" fmla="*/ 0 h 12"/>
                  <a:gd name="T8" fmla="*/ 0 w 17"/>
                  <a:gd name="T9" fmla="*/ 0 h 12"/>
                  <a:gd name="T10" fmla="*/ 0 w 17"/>
                  <a:gd name="T11" fmla="*/ 0 h 12"/>
                  <a:gd name="T12" fmla="*/ 0 w 17"/>
                  <a:gd name="T13" fmla="*/ 0 h 12"/>
                  <a:gd name="T14" fmla="*/ 0 w 17"/>
                  <a:gd name="T15" fmla="*/ 0 h 12"/>
                  <a:gd name="T16" fmla="*/ 0 w 17"/>
                  <a:gd name="T17" fmla="*/ 0 h 12"/>
                  <a:gd name="T18" fmla="*/ 0 w 17"/>
                  <a:gd name="T19" fmla="*/ 0 h 12"/>
                  <a:gd name="T20" fmla="*/ 0 w 17"/>
                  <a:gd name="T21" fmla="*/ 0 h 12"/>
                  <a:gd name="T22" fmla="*/ 0 w 17"/>
                  <a:gd name="T23" fmla="*/ 0 h 12"/>
                  <a:gd name="T24" fmla="*/ 0 w 17"/>
                  <a:gd name="T25" fmla="*/ 0 h 12"/>
                  <a:gd name="T26" fmla="*/ 0 w 17"/>
                  <a:gd name="T27" fmla="*/ 0 h 12"/>
                  <a:gd name="T28" fmla="*/ 0 w 17"/>
                  <a:gd name="T29" fmla="*/ 0 h 12"/>
                  <a:gd name="T30" fmla="*/ 0 w 17"/>
                  <a:gd name="T31" fmla="*/ 0 h 12"/>
                  <a:gd name="T32" fmla="*/ 0 w 17"/>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12">
                    <a:moveTo>
                      <a:pt x="0" y="12"/>
                    </a:moveTo>
                    <a:lnTo>
                      <a:pt x="0" y="12"/>
                    </a:lnTo>
                    <a:lnTo>
                      <a:pt x="8" y="10"/>
                    </a:lnTo>
                    <a:lnTo>
                      <a:pt x="13" y="6"/>
                    </a:lnTo>
                    <a:lnTo>
                      <a:pt x="15" y="4"/>
                    </a:lnTo>
                    <a:lnTo>
                      <a:pt x="17" y="3"/>
                    </a:lnTo>
                    <a:lnTo>
                      <a:pt x="15" y="2"/>
                    </a:lnTo>
                    <a:lnTo>
                      <a:pt x="11" y="0"/>
                    </a:lnTo>
                    <a:lnTo>
                      <a:pt x="6" y="2"/>
                    </a:lnTo>
                    <a:lnTo>
                      <a:pt x="4" y="3"/>
                    </a:lnTo>
                    <a:lnTo>
                      <a:pt x="1" y="7"/>
                    </a:lnTo>
                    <a:lnTo>
                      <a:pt x="0" y="11"/>
                    </a:lnTo>
                    <a:lnTo>
                      <a:pt x="0" y="1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49" name="Freeform 377"/>
              <p:cNvSpPr>
                <a:spLocks/>
              </p:cNvSpPr>
              <p:nvPr userDrawn="1"/>
            </p:nvSpPr>
            <p:spPr bwMode="auto">
              <a:xfrm>
                <a:off x="281" y="316"/>
                <a:ext cx="6"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 h="9">
                    <a:moveTo>
                      <a:pt x="0" y="9"/>
                    </a:moveTo>
                    <a:lnTo>
                      <a:pt x="0" y="9"/>
                    </a:lnTo>
                    <a:lnTo>
                      <a:pt x="6" y="8"/>
                    </a:lnTo>
                    <a:lnTo>
                      <a:pt x="8" y="8"/>
                    </a:lnTo>
                    <a:lnTo>
                      <a:pt x="11" y="7"/>
                    </a:lnTo>
                    <a:lnTo>
                      <a:pt x="13" y="5"/>
                    </a:lnTo>
                    <a:lnTo>
                      <a:pt x="16" y="3"/>
                    </a:lnTo>
                    <a:lnTo>
                      <a:pt x="16" y="2"/>
                    </a:lnTo>
                    <a:lnTo>
                      <a:pt x="15" y="2"/>
                    </a:lnTo>
                    <a:lnTo>
                      <a:pt x="12" y="0"/>
                    </a:lnTo>
                    <a:lnTo>
                      <a:pt x="8" y="2"/>
                    </a:lnTo>
                    <a:lnTo>
                      <a:pt x="6" y="3"/>
                    </a:lnTo>
                    <a:lnTo>
                      <a:pt x="3" y="5"/>
                    </a:lnTo>
                    <a:lnTo>
                      <a:pt x="0" y="9"/>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50" name="Freeform 378"/>
              <p:cNvSpPr>
                <a:spLocks/>
              </p:cNvSpPr>
              <p:nvPr userDrawn="1"/>
            </p:nvSpPr>
            <p:spPr bwMode="auto">
              <a:xfrm>
                <a:off x="281" y="316"/>
                <a:ext cx="6"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 h="9">
                    <a:moveTo>
                      <a:pt x="0" y="9"/>
                    </a:moveTo>
                    <a:lnTo>
                      <a:pt x="0" y="9"/>
                    </a:lnTo>
                    <a:lnTo>
                      <a:pt x="6" y="8"/>
                    </a:lnTo>
                    <a:lnTo>
                      <a:pt x="8" y="8"/>
                    </a:lnTo>
                    <a:lnTo>
                      <a:pt x="11" y="7"/>
                    </a:lnTo>
                    <a:lnTo>
                      <a:pt x="13" y="5"/>
                    </a:lnTo>
                    <a:lnTo>
                      <a:pt x="16" y="3"/>
                    </a:lnTo>
                    <a:lnTo>
                      <a:pt x="16" y="2"/>
                    </a:lnTo>
                    <a:lnTo>
                      <a:pt x="15" y="2"/>
                    </a:lnTo>
                    <a:lnTo>
                      <a:pt x="12" y="0"/>
                    </a:lnTo>
                    <a:lnTo>
                      <a:pt x="8" y="2"/>
                    </a:lnTo>
                    <a:lnTo>
                      <a:pt x="6" y="3"/>
                    </a:lnTo>
                    <a:lnTo>
                      <a:pt x="3" y="5"/>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51" name="Freeform 379"/>
              <p:cNvSpPr>
                <a:spLocks/>
              </p:cNvSpPr>
              <p:nvPr userDrawn="1"/>
            </p:nvSpPr>
            <p:spPr bwMode="auto">
              <a:xfrm>
                <a:off x="165" y="179"/>
                <a:ext cx="4" cy="5"/>
              </a:xfrm>
              <a:custGeom>
                <a:avLst/>
                <a:gdLst>
                  <a:gd name="T0" fmla="*/ 0 w 12"/>
                  <a:gd name="T1" fmla="*/ 0 h 17"/>
                  <a:gd name="T2" fmla="*/ 0 w 12"/>
                  <a:gd name="T3" fmla="*/ 0 h 17"/>
                  <a:gd name="T4" fmla="*/ 0 w 12"/>
                  <a:gd name="T5" fmla="*/ 0 h 17"/>
                  <a:gd name="T6" fmla="*/ 0 w 12"/>
                  <a:gd name="T7" fmla="*/ 0 h 17"/>
                  <a:gd name="T8" fmla="*/ 0 w 12"/>
                  <a:gd name="T9" fmla="*/ 0 h 17"/>
                  <a:gd name="T10" fmla="*/ 0 w 12"/>
                  <a:gd name="T11" fmla="*/ 0 h 17"/>
                  <a:gd name="T12" fmla="*/ 0 w 12"/>
                  <a:gd name="T13" fmla="*/ 0 h 17"/>
                  <a:gd name="T14" fmla="*/ 0 w 12"/>
                  <a:gd name="T15" fmla="*/ 0 h 17"/>
                  <a:gd name="T16" fmla="*/ 0 w 12"/>
                  <a:gd name="T17" fmla="*/ 0 h 17"/>
                  <a:gd name="T18" fmla="*/ 0 w 12"/>
                  <a:gd name="T19" fmla="*/ 0 h 17"/>
                  <a:gd name="T20" fmla="*/ 0 w 12"/>
                  <a:gd name="T21" fmla="*/ 0 h 17"/>
                  <a:gd name="T22" fmla="*/ 0 w 12"/>
                  <a:gd name="T23" fmla="*/ 0 h 17"/>
                  <a:gd name="T24" fmla="*/ 0 w 12"/>
                  <a:gd name="T25" fmla="*/ 0 h 17"/>
                  <a:gd name="T26" fmla="*/ 0 w 12"/>
                  <a:gd name="T27" fmla="*/ 0 h 17"/>
                  <a:gd name="T28" fmla="*/ 0 w 12"/>
                  <a:gd name="T29" fmla="*/ 0 h 17"/>
                  <a:gd name="T30" fmla="*/ 0 w 12"/>
                  <a:gd name="T31" fmla="*/ 0 h 17"/>
                  <a:gd name="T32" fmla="*/ 0 w 12"/>
                  <a:gd name="T33" fmla="*/ 0 h 17"/>
                  <a:gd name="T34" fmla="*/ 0 w 12"/>
                  <a:gd name="T35" fmla="*/ 0 h 17"/>
                  <a:gd name="T36" fmla="*/ 0 w 12"/>
                  <a:gd name="T37" fmla="*/ 0 h 17"/>
                  <a:gd name="T38" fmla="*/ 0 w 12"/>
                  <a:gd name="T39" fmla="*/ 0 h 17"/>
                  <a:gd name="T40" fmla="*/ 0 w 12"/>
                  <a:gd name="T41" fmla="*/ 0 h 17"/>
                  <a:gd name="T42" fmla="*/ 0 w 12"/>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 h="17">
                    <a:moveTo>
                      <a:pt x="2" y="12"/>
                    </a:moveTo>
                    <a:lnTo>
                      <a:pt x="0" y="9"/>
                    </a:lnTo>
                    <a:lnTo>
                      <a:pt x="0" y="8"/>
                    </a:lnTo>
                    <a:lnTo>
                      <a:pt x="0" y="7"/>
                    </a:lnTo>
                    <a:lnTo>
                      <a:pt x="3" y="5"/>
                    </a:lnTo>
                    <a:lnTo>
                      <a:pt x="10" y="3"/>
                    </a:lnTo>
                    <a:lnTo>
                      <a:pt x="11" y="0"/>
                    </a:lnTo>
                    <a:lnTo>
                      <a:pt x="12" y="1"/>
                    </a:lnTo>
                    <a:lnTo>
                      <a:pt x="11" y="7"/>
                    </a:lnTo>
                    <a:lnTo>
                      <a:pt x="7" y="12"/>
                    </a:lnTo>
                    <a:lnTo>
                      <a:pt x="6" y="16"/>
                    </a:lnTo>
                    <a:lnTo>
                      <a:pt x="4" y="17"/>
                    </a:lnTo>
                    <a:lnTo>
                      <a:pt x="3" y="16"/>
                    </a:lnTo>
                    <a:lnTo>
                      <a:pt x="2" y="14"/>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52" name="Freeform 380"/>
              <p:cNvSpPr>
                <a:spLocks/>
              </p:cNvSpPr>
              <p:nvPr userDrawn="1"/>
            </p:nvSpPr>
            <p:spPr bwMode="auto">
              <a:xfrm>
                <a:off x="159" y="179"/>
                <a:ext cx="4" cy="5"/>
              </a:xfrm>
              <a:custGeom>
                <a:avLst/>
                <a:gdLst>
                  <a:gd name="T0" fmla="*/ 0 w 11"/>
                  <a:gd name="T1" fmla="*/ 0 h 16"/>
                  <a:gd name="T2" fmla="*/ 0 w 11"/>
                  <a:gd name="T3" fmla="*/ 0 h 16"/>
                  <a:gd name="T4" fmla="*/ 0 w 11"/>
                  <a:gd name="T5" fmla="*/ 0 h 16"/>
                  <a:gd name="T6" fmla="*/ 0 w 11"/>
                  <a:gd name="T7" fmla="*/ 0 h 16"/>
                  <a:gd name="T8" fmla="*/ 0 w 11"/>
                  <a:gd name="T9" fmla="*/ 0 h 16"/>
                  <a:gd name="T10" fmla="*/ 0 w 11"/>
                  <a:gd name="T11" fmla="*/ 0 h 16"/>
                  <a:gd name="T12" fmla="*/ 0 w 11"/>
                  <a:gd name="T13" fmla="*/ 0 h 16"/>
                  <a:gd name="T14" fmla="*/ 0 w 11"/>
                  <a:gd name="T15" fmla="*/ 0 h 16"/>
                  <a:gd name="T16" fmla="*/ 0 w 11"/>
                  <a:gd name="T17" fmla="*/ 0 h 16"/>
                  <a:gd name="T18" fmla="*/ 0 w 11"/>
                  <a:gd name="T19" fmla="*/ 0 h 16"/>
                  <a:gd name="T20" fmla="*/ 0 w 11"/>
                  <a:gd name="T21" fmla="*/ 0 h 16"/>
                  <a:gd name="T22" fmla="*/ 0 w 11"/>
                  <a:gd name="T23" fmla="*/ 0 h 16"/>
                  <a:gd name="T24" fmla="*/ 0 w 11"/>
                  <a:gd name="T25" fmla="*/ 0 h 16"/>
                  <a:gd name="T26" fmla="*/ 0 w 11"/>
                  <a:gd name="T27" fmla="*/ 0 h 16"/>
                  <a:gd name="T28" fmla="*/ 0 w 11"/>
                  <a:gd name="T29" fmla="*/ 0 h 16"/>
                  <a:gd name="T30" fmla="*/ 0 w 11"/>
                  <a:gd name="T31" fmla="*/ 0 h 16"/>
                  <a:gd name="T32" fmla="*/ 0 w 11"/>
                  <a:gd name="T33" fmla="*/ 0 h 16"/>
                  <a:gd name="T34" fmla="*/ 0 w 11"/>
                  <a:gd name="T35" fmla="*/ 0 h 16"/>
                  <a:gd name="T36" fmla="*/ 0 w 11"/>
                  <a:gd name="T37" fmla="*/ 0 h 16"/>
                  <a:gd name="T38" fmla="*/ 0 w 11"/>
                  <a:gd name="T39" fmla="*/ 0 h 16"/>
                  <a:gd name="T40" fmla="*/ 0 w 11"/>
                  <a:gd name="T41" fmla="*/ 0 h 16"/>
                  <a:gd name="T42" fmla="*/ 0 w 11"/>
                  <a:gd name="T43" fmla="*/ 0 h 16"/>
                  <a:gd name="T44" fmla="*/ 0 w 11"/>
                  <a:gd name="T45" fmla="*/ 0 h 16"/>
                  <a:gd name="T46" fmla="*/ 0 w 11"/>
                  <a:gd name="T47" fmla="*/ 0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 h="16">
                    <a:moveTo>
                      <a:pt x="7" y="5"/>
                    </a:moveTo>
                    <a:lnTo>
                      <a:pt x="10" y="7"/>
                    </a:lnTo>
                    <a:lnTo>
                      <a:pt x="11" y="8"/>
                    </a:lnTo>
                    <a:lnTo>
                      <a:pt x="11" y="9"/>
                    </a:lnTo>
                    <a:lnTo>
                      <a:pt x="11" y="13"/>
                    </a:lnTo>
                    <a:lnTo>
                      <a:pt x="11" y="14"/>
                    </a:lnTo>
                    <a:lnTo>
                      <a:pt x="10" y="16"/>
                    </a:lnTo>
                    <a:lnTo>
                      <a:pt x="7" y="16"/>
                    </a:lnTo>
                    <a:lnTo>
                      <a:pt x="6" y="14"/>
                    </a:lnTo>
                    <a:lnTo>
                      <a:pt x="2" y="10"/>
                    </a:lnTo>
                    <a:lnTo>
                      <a:pt x="1" y="7"/>
                    </a:lnTo>
                    <a:lnTo>
                      <a:pt x="0" y="3"/>
                    </a:lnTo>
                    <a:lnTo>
                      <a:pt x="0" y="1"/>
                    </a:lnTo>
                    <a:lnTo>
                      <a:pt x="1" y="0"/>
                    </a:lnTo>
                    <a:lnTo>
                      <a:pt x="3" y="1"/>
                    </a:lnTo>
                    <a:lnTo>
                      <a:pt x="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53" name="Freeform 381"/>
              <p:cNvSpPr>
                <a:spLocks/>
              </p:cNvSpPr>
              <p:nvPr userDrawn="1"/>
            </p:nvSpPr>
            <p:spPr bwMode="auto">
              <a:xfrm>
                <a:off x="161" y="186"/>
                <a:ext cx="6" cy="7"/>
              </a:xfrm>
              <a:custGeom>
                <a:avLst/>
                <a:gdLst>
                  <a:gd name="T0" fmla="*/ 0 w 19"/>
                  <a:gd name="T1" fmla="*/ 0 h 22"/>
                  <a:gd name="T2" fmla="*/ 0 w 19"/>
                  <a:gd name="T3" fmla="*/ 0 h 22"/>
                  <a:gd name="T4" fmla="*/ 0 w 19"/>
                  <a:gd name="T5" fmla="*/ 0 h 22"/>
                  <a:gd name="T6" fmla="*/ 0 w 19"/>
                  <a:gd name="T7" fmla="*/ 0 h 22"/>
                  <a:gd name="T8" fmla="*/ 0 w 19"/>
                  <a:gd name="T9" fmla="*/ 0 h 22"/>
                  <a:gd name="T10" fmla="*/ 0 w 19"/>
                  <a:gd name="T11" fmla="*/ 0 h 22"/>
                  <a:gd name="T12" fmla="*/ 0 w 19"/>
                  <a:gd name="T13" fmla="*/ 0 h 22"/>
                  <a:gd name="T14" fmla="*/ 0 w 19"/>
                  <a:gd name="T15" fmla="*/ 0 h 22"/>
                  <a:gd name="T16" fmla="*/ 0 w 19"/>
                  <a:gd name="T17" fmla="*/ 0 h 22"/>
                  <a:gd name="T18" fmla="*/ 0 w 19"/>
                  <a:gd name="T19" fmla="*/ 0 h 22"/>
                  <a:gd name="T20" fmla="*/ 0 w 19"/>
                  <a:gd name="T21" fmla="*/ 0 h 22"/>
                  <a:gd name="T22" fmla="*/ 0 w 19"/>
                  <a:gd name="T23" fmla="*/ 0 h 22"/>
                  <a:gd name="T24" fmla="*/ 0 w 19"/>
                  <a:gd name="T25" fmla="*/ 0 h 22"/>
                  <a:gd name="T26" fmla="*/ 0 w 19"/>
                  <a:gd name="T27" fmla="*/ 0 h 22"/>
                  <a:gd name="T28" fmla="*/ 0 w 19"/>
                  <a:gd name="T29" fmla="*/ 0 h 22"/>
                  <a:gd name="T30" fmla="*/ 0 w 19"/>
                  <a:gd name="T31" fmla="*/ 0 h 22"/>
                  <a:gd name="T32" fmla="*/ 0 w 19"/>
                  <a:gd name="T33" fmla="*/ 0 h 22"/>
                  <a:gd name="T34" fmla="*/ 0 w 19"/>
                  <a:gd name="T35" fmla="*/ 0 h 22"/>
                  <a:gd name="T36" fmla="*/ 0 w 19"/>
                  <a:gd name="T37" fmla="*/ 0 h 22"/>
                  <a:gd name="T38" fmla="*/ 0 w 19"/>
                  <a:gd name="T39" fmla="*/ 0 h 22"/>
                  <a:gd name="T40" fmla="*/ 0 w 19"/>
                  <a:gd name="T41" fmla="*/ 0 h 22"/>
                  <a:gd name="T42" fmla="*/ 0 w 19"/>
                  <a:gd name="T43" fmla="*/ 0 h 22"/>
                  <a:gd name="T44" fmla="*/ 0 w 19"/>
                  <a:gd name="T45" fmla="*/ 0 h 22"/>
                  <a:gd name="T46" fmla="*/ 0 w 19"/>
                  <a:gd name="T47" fmla="*/ 0 h 22"/>
                  <a:gd name="T48" fmla="*/ 0 w 19"/>
                  <a:gd name="T49" fmla="*/ 0 h 22"/>
                  <a:gd name="T50" fmla="*/ 0 w 19"/>
                  <a:gd name="T51" fmla="*/ 0 h 22"/>
                  <a:gd name="T52" fmla="*/ 0 w 19"/>
                  <a:gd name="T53" fmla="*/ 0 h 22"/>
                  <a:gd name="T54" fmla="*/ 0 w 19"/>
                  <a:gd name="T55" fmla="*/ 0 h 22"/>
                  <a:gd name="T56" fmla="*/ 0 w 19"/>
                  <a:gd name="T57" fmla="*/ 0 h 22"/>
                  <a:gd name="T58" fmla="*/ 0 w 19"/>
                  <a:gd name="T59" fmla="*/ 0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9" h="22">
                    <a:moveTo>
                      <a:pt x="13" y="2"/>
                    </a:moveTo>
                    <a:lnTo>
                      <a:pt x="15" y="0"/>
                    </a:lnTo>
                    <a:lnTo>
                      <a:pt x="17" y="1"/>
                    </a:lnTo>
                    <a:lnTo>
                      <a:pt x="19" y="1"/>
                    </a:lnTo>
                    <a:lnTo>
                      <a:pt x="19" y="4"/>
                    </a:lnTo>
                    <a:lnTo>
                      <a:pt x="18" y="8"/>
                    </a:lnTo>
                    <a:lnTo>
                      <a:pt x="14" y="17"/>
                    </a:lnTo>
                    <a:lnTo>
                      <a:pt x="13" y="21"/>
                    </a:lnTo>
                    <a:lnTo>
                      <a:pt x="11" y="22"/>
                    </a:lnTo>
                    <a:lnTo>
                      <a:pt x="10" y="22"/>
                    </a:lnTo>
                    <a:lnTo>
                      <a:pt x="9" y="22"/>
                    </a:lnTo>
                    <a:lnTo>
                      <a:pt x="6" y="21"/>
                    </a:lnTo>
                    <a:lnTo>
                      <a:pt x="4" y="15"/>
                    </a:lnTo>
                    <a:lnTo>
                      <a:pt x="1" y="10"/>
                    </a:lnTo>
                    <a:lnTo>
                      <a:pt x="0" y="2"/>
                    </a:lnTo>
                    <a:lnTo>
                      <a:pt x="0" y="1"/>
                    </a:lnTo>
                    <a:lnTo>
                      <a:pt x="2" y="0"/>
                    </a:lnTo>
                    <a:lnTo>
                      <a:pt x="4" y="1"/>
                    </a:lnTo>
                    <a:lnTo>
                      <a:pt x="6" y="2"/>
                    </a:lnTo>
                    <a:lnTo>
                      <a:pt x="8" y="2"/>
                    </a:lnTo>
                    <a:lnTo>
                      <a:pt x="9" y="2"/>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54" name="Freeform 382"/>
              <p:cNvSpPr>
                <a:spLocks/>
              </p:cNvSpPr>
              <p:nvPr userDrawn="1"/>
            </p:nvSpPr>
            <p:spPr bwMode="auto">
              <a:xfrm>
                <a:off x="271" y="179"/>
                <a:ext cx="4" cy="5"/>
              </a:xfrm>
              <a:custGeom>
                <a:avLst/>
                <a:gdLst>
                  <a:gd name="T0" fmla="*/ 0 w 12"/>
                  <a:gd name="T1" fmla="*/ 0 h 17"/>
                  <a:gd name="T2" fmla="*/ 0 w 12"/>
                  <a:gd name="T3" fmla="*/ 0 h 17"/>
                  <a:gd name="T4" fmla="*/ 0 w 12"/>
                  <a:gd name="T5" fmla="*/ 0 h 17"/>
                  <a:gd name="T6" fmla="*/ 0 w 12"/>
                  <a:gd name="T7" fmla="*/ 0 h 17"/>
                  <a:gd name="T8" fmla="*/ 0 w 12"/>
                  <a:gd name="T9" fmla="*/ 0 h 17"/>
                  <a:gd name="T10" fmla="*/ 0 w 12"/>
                  <a:gd name="T11" fmla="*/ 0 h 17"/>
                  <a:gd name="T12" fmla="*/ 0 w 12"/>
                  <a:gd name="T13" fmla="*/ 0 h 17"/>
                  <a:gd name="T14" fmla="*/ 0 w 12"/>
                  <a:gd name="T15" fmla="*/ 0 h 17"/>
                  <a:gd name="T16" fmla="*/ 0 w 12"/>
                  <a:gd name="T17" fmla="*/ 0 h 17"/>
                  <a:gd name="T18" fmla="*/ 0 w 12"/>
                  <a:gd name="T19" fmla="*/ 0 h 17"/>
                  <a:gd name="T20" fmla="*/ 0 w 12"/>
                  <a:gd name="T21" fmla="*/ 0 h 17"/>
                  <a:gd name="T22" fmla="*/ 0 w 12"/>
                  <a:gd name="T23" fmla="*/ 0 h 17"/>
                  <a:gd name="T24" fmla="*/ 0 w 12"/>
                  <a:gd name="T25" fmla="*/ 0 h 17"/>
                  <a:gd name="T26" fmla="*/ 0 w 12"/>
                  <a:gd name="T27" fmla="*/ 0 h 17"/>
                  <a:gd name="T28" fmla="*/ 0 w 12"/>
                  <a:gd name="T29" fmla="*/ 0 h 17"/>
                  <a:gd name="T30" fmla="*/ 0 w 12"/>
                  <a:gd name="T31" fmla="*/ 0 h 17"/>
                  <a:gd name="T32" fmla="*/ 0 w 12"/>
                  <a:gd name="T33" fmla="*/ 0 h 17"/>
                  <a:gd name="T34" fmla="*/ 0 w 12"/>
                  <a:gd name="T35" fmla="*/ 0 h 17"/>
                  <a:gd name="T36" fmla="*/ 0 w 12"/>
                  <a:gd name="T37" fmla="*/ 0 h 17"/>
                  <a:gd name="T38" fmla="*/ 0 w 12"/>
                  <a:gd name="T39" fmla="*/ 0 h 17"/>
                  <a:gd name="T40" fmla="*/ 0 w 12"/>
                  <a:gd name="T41" fmla="*/ 0 h 17"/>
                  <a:gd name="T42" fmla="*/ 0 w 12"/>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 h="17">
                    <a:moveTo>
                      <a:pt x="3" y="13"/>
                    </a:moveTo>
                    <a:lnTo>
                      <a:pt x="0" y="9"/>
                    </a:lnTo>
                    <a:lnTo>
                      <a:pt x="0" y="8"/>
                    </a:lnTo>
                    <a:lnTo>
                      <a:pt x="1" y="7"/>
                    </a:lnTo>
                    <a:lnTo>
                      <a:pt x="3" y="5"/>
                    </a:lnTo>
                    <a:lnTo>
                      <a:pt x="9" y="3"/>
                    </a:lnTo>
                    <a:lnTo>
                      <a:pt x="10" y="0"/>
                    </a:lnTo>
                    <a:lnTo>
                      <a:pt x="12" y="1"/>
                    </a:lnTo>
                    <a:lnTo>
                      <a:pt x="10" y="7"/>
                    </a:lnTo>
                    <a:lnTo>
                      <a:pt x="8" y="12"/>
                    </a:lnTo>
                    <a:lnTo>
                      <a:pt x="5" y="16"/>
                    </a:lnTo>
                    <a:lnTo>
                      <a:pt x="4" y="17"/>
                    </a:lnTo>
                    <a:lnTo>
                      <a:pt x="3" y="16"/>
                    </a:lnTo>
                    <a:lnTo>
                      <a:pt x="1" y="14"/>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55" name="Freeform 383"/>
              <p:cNvSpPr>
                <a:spLocks/>
              </p:cNvSpPr>
              <p:nvPr userDrawn="1"/>
            </p:nvSpPr>
            <p:spPr bwMode="auto">
              <a:xfrm>
                <a:off x="266" y="179"/>
                <a:ext cx="3" cy="5"/>
              </a:xfrm>
              <a:custGeom>
                <a:avLst/>
                <a:gdLst>
                  <a:gd name="T0" fmla="*/ 0 w 11"/>
                  <a:gd name="T1" fmla="*/ 0 h 17"/>
                  <a:gd name="T2" fmla="*/ 0 w 11"/>
                  <a:gd name="T3" fmla="*/ 0 h 17"/>
                  <a:gd name="T4" fmla="*/ 0 w 11"/>
                  <a:gd name="T5" fmla="*/ 0 h 17"/>
                  <a:gd name="T6" fmla="*/ 0 w 11"/>
                  <a:gd name="T7" fmla="*/ 0 h 17"/>
                  <a:gd name="T8" fmla="*/ 0 w 11"/>
                  <a:gd name="T9" fmla="*/ 0 h 17"/>
                  <a:gd name="T10" fmla="*/ 0 w 11"/>
                  <a:gd name="T11" fmla="*/ 0 h 17"/>
                  <a:gd name="T12" fmla="*/ 0 w 11"/>
                  <a:gd name="T13" fmla="*/ 0 h 17"/>
                  <a:gd name="T14" fmla="*/ 0 w 11"/>
                  <a:gd name="T15" fmla="*/ 0 h 17"/>
                  <a:gd name="T16" fmla="*/ 0 w 11"/>
                  <a:gd name="T17" fmla="*/ 0 h 17"/>
                  <a:gd name="T18" fmla="*/ 0 w 11"/>
                  <a:gd name="T19" fmla="*/ 0 h 17"/>
                  <a:gd name="T20" fmla="*/ 0 w 11"/>
                  <a:gd name="T21" fmla="*/ 0 h 17"/>
                  <a:gd name="T22" fmla="*/ 0 w 11"/>
                  <a:gd name="T23" fmla="*/ 0 h 17"/>
                  <a:gd name="T24" fmla="*/ 0 w 11"/>
                  <a:gd name="T25" fmla="*/ 0 h 17"/>
                  <a:gd name="T26" fmla="*/ 0 w 11"/>
                  <a:gd name="T27" fmla="*/ 0 h 17"/>
                  <a:gd name="T28" fmla="*/ 0 w 11"/>
                  <a:gd name="T29" fmla="*/ 0 h 17"/>
                  <a:gd name="T30" fmla="*/ 0 w 11"/>
                  <a:gd name="T31" fmla="*/ 0 h 17"/>
                  <a:gd name="T32" fmla="*/ 0 w 11"/>
                  <a:gd name="T33" fmla="*/ 0 h 17"/>
                  <a:gd name="T34" fmla="*/ 0 w 11"/>
                  <a:gd name="T35" fmla="*/ 0 h 17"/>
                  <a:gd name="T36" fmla="*/ 0 w 11"/>
                  <a:gd name="T37" fmla="*/ 0 h 17"/>
                  <a:gd name="T38" fmla="*/ 0 w 11"/>
                  <a:gd name="T39" fmla="*/ 0 h 17"/>
                  <a:gd name="T40" fmla="*/ 0 w 11"/>
                  <a:gd name="T41" fmla="*/ 0 h 17"/>
                  <a:gd name="T42" fmla="*/ 0 w 11"/>
                  <a:gd name="T43" fmla="*/ 0 h 17"/>
                  <a:gd name="T44" fmla="*/ 0 w 11"/>
                  <a:gd name="T45" fmla="*/ 0 h 17"/>
                  <a:gd name="T46" fmla="*/ 0 w 11"/>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 h="17">
                    <a:moveTo>
                      <a:pt x="6" y="5"/>
                    </a:moveTo>
                    <a:lnTo>
                      <a:pt x="10" y="7"/>
                    </a:lnTo>
                    <a:lnTo>
                      <a:pt x="11" y="9"/>
                    </a:lnTo>
                    <a:lnTo>
                      <a:pt x="10" y="13"/>
                    </a:lnTo>
                    <a:lnTo>
                      <a:pt x="9" y="16"/>
                    </a:lnTo>
                    <a:lnTo>
                      <a:pt x="9" y="17"/>
                    </a:lnTo>
                    <a:lnTo>
                      <a:pt x="5" y="14"/>
                    </a:lnTo>
                    <a:lnTo>
                      <a:pt x="2" y="10"/>
                    </a:lnTo>
                    <a:lnTo>
                      <a:pt x="0" y="5"/>
                    </a:lnTo>
                    <a:lnTo>
                      <a:pt x="0" y="3"/>
                    </a:lnTo>
                    <a:lnTo>
                      <a:pt x="0" y="1"/>
                    </a:lnTo>
                    <a:lnTo>
                      <a:pt x="0" y="0"/>
                    </a:lnTo>
                    <a:lnTo>
                      <a:pt x="2" y="1"/>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56" name="Freeform 384"/>
              <p:cNvSpPr>
                <a:spLocks/>
              </p:cNvSpPr>
              <p:nvPr userDrawn="1"/>
            </p:nvSpPr>
            <p:spPr bwMode="auto">
              <a:xfrm>
                <a:off x="267" y="186"/>
                <a:ext cx="7" cy="7"/>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w 21"/>
                  <a:gd name="T11" fmla="*/ 0 h 22"/>
                  <a:gd name="T12" fmla="*/ 0 w 21"/>
                  <a:gd name="T13" fmla="*/ 0 h 22"/>
                  <a:gd name="T14" fmla="*/ 0 w 21"/>
                  <a:gd name="T15" fmla="*/ 0 h 22"/>
                  <a:gd name="T16" fmla="*/ 0 w 21"/>
                  <a:gd name="T17" fmla="*/ 0 h 22"/>
                  <a:gd name="T18" fmla="*/ 0 w 21"/>
                  <a:gd name="T19" fmla="*/ 0 h 22"/>
                  <a:gd name="T20" fmla="*/ 0 w 21"/>
                  <a:gd name="T21" fmla="*/ 0 h 22"/>
                  <a:gd name="T22" fmla="*/ 0 w 21"/>
                  <a:gd name="T23" fmla="*/ 0 h 22"/>
                  <a:gd name="T24" fmla="*/ 0 w 21"/>
                  <a:gd name="T25" fmla="*/ 0 h 22"/>
                  <a:gd name="T26" fmla="*/ 0 w 21"/>
                  <a:gd name="T27" fmla="*/ 0 h 22"/>
                  <a:gd name="T28" fmla="*/ 0 w 21"/>
                  <a:gd name="T29" fmla="*/ 0 h 22"/>
                  <a:gd name="T30" fmla="*/ 0 w 21"/>
                  <a:gd name="T31" fmla="*/ 0 h 22"/>
                  <a:gd name="T32" fmla="*/ 0 w 21"/>
                  <a:gd name="T33" fmla="*/ 0 h 22"/>
                  <a:gd name="T34" fmla="*/ 0 w 21"/>
                  <a:gd name="T35" fmla="*/ 0 h 22"/>
                  <a:gd name="T36" fmla="*/ 0 w 21"/>
                  <a:gd name="T37" fmla="*/ 0 h 22"/>
                  <a:gd name="T38" fmla="*/ 0 w 21"/>
                  <a:gd name="T39" fmla="*/ 0 h 22"/>
                  <a:gd name="T40" fmla="*/ 0 w 21"/>
                  <a:gd name="T41" fmla="*/ 0 h 22"/>
                  <a:gd name="T42" fmla="*/ 0 w 21"/>
                  <a:gd name="T43" fmla="*/ 0 h 22"/>
                  <a:gd name="T44" fmla="*/ 0 w 21"/>
                  <a:gd name="T45" fmla="*/ 0 h 22"/>
                  <a:gd name="T46" fmla="*/ 0 w 21"/>
                  <a:gd name="T47" fmla="*/ 0 h 22"/>
                  <a:gd name="T48" fmla="*/ 0 w 21"/>
                  <a:gd name="T49" fmla="*/ 0 h 22"/>
                  <a:gd name="T50" fmla="*/ 0 w 21"/>
                  <a:gd name="T51" fmla="*/ 0 h 22"/>
                  <a:gd name="T52" fmla="*/ 0 w 21"/>
                  <a:gd name="T53" fmla="*/ 0 h 22"/>
                  <a:gd name="T54" fmla="*/ 0 w 21"/>
                  <a:gd name="T55" fmla="*/ 0 h 22"/>
                  <a:gd name="T56" fmla="*/ 0 w 21"/>
                  <a:gd name="T57" fmla="*/ 0 h 22"/>
                  <a:gd name="T58" fmla="*/ 0 w 21"/>
                  <a:gd name="T59" fmla="*/ 0 h 22"/>
                  <a:gd name="T60" fmla="*/ 0 w 21"/>
                  <a:gd name="T61" fmla="*/ 0 h 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22">
                    <a:moveTo>
                      <a:pt x="13" y="2"/>
                    </a:moveTo>
                    <a:lnTo>
                      <a:pt x="16" y="0"/>
                    </a:lnTo>
                    <a:lnTo>
                      <a:pt x="17" y="0"/>
                    </a:lnTo>
                    <a:lnTo>
                      <a:pt x="20" y="1"/>
                    </a:lnTo>
                    <a:lnTo>
                      <a:pt x="21" y="4"/>
                    </a:lnTo>
                    <a:lnTo>
                      <a:pt x="20" y="6"/>
                    </a:lnTo>
                    <a:lnTo>
                      <a:pt x="19" y="9"/>
                    </a:lnTo>
                    <a:lnTo>
                      <a:pt x="16" y="17"/>
                    </a:lnTo>
                    <a:lnTo>
                      <a:pt x="15" y="21"/>
                    </a:lnTo>
                    <a:lnTo>
                      <a:pt x="11" y="22"/>
                    </a:lnTo>
                    <a:lnTo>
                      <a:pt x="9" y="22"/>
                    </a:lnTo>
                    <a:lnTo>
                      <a:pt x="8" y="21"/>
                    </a:lnTo>
                    <a:lnTo>
                      <a:pt x="4" y="15"/>
                    </a:lnTo>
                    <a:lnTo>
                      <a:pt x="3" y="10"/>
                    </a:lnTo>
                    <a:lnTo>
                      <a:pt x="0" y="2"/>
                    </a:lnTo>
                    <a:lnTo>
                      <a:pt x="0" y="1"/>
                    </a:lnTo>
                    <a:lnTo>
                      <a:pt x="3" y="0"/>
                    </a:lnTo>
                    <a:lnTo>
                      <a:pt x="6" y="1"/>
                    </a:lnTo>
                    <a:lnTo>
                      <a:pt x="7" y="2"/>
                    </a:lnTo>
                    <a:lnTo>
                      <a:pt x="9" y="2"/>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57" name="Freeform 385"/>
              <p:cNvSpPr>
                <a:spLocks/>
              </p:cNvSpPr>
              <p:nvPr userDrawn="1"/>
            </p:nvSpPr>
            <p:spPr bwMode="auto">
              <a:xfrm>
                <a:off x="160" y="285"/>
                <a:ext cx="4" cy="5"/>
              </a:xfrm>
              <a:custGeom>
                <a:avLst/>
                <a:gdLst>
                  <a:gd name="T0" fmla="*/ 0 w 11"/>
                  <a:gd name="T1" fmla="*/ 0 h 13"/>
                  <a:gd name="T2" fmla="*/ 0 w 11"/>
                  <a:gd name="T3" fmla="*/ 0 h 13"/>
                  <a:gd name="T4" fmla="*/ 0 w 11"/>
                  <a:gd name="T5" fmla="*/ 0 h 13"/>
                  <a:gd name="T6" fmla="*/ 0 w 11"/>
                  <a:gd name="T7" fmla="*/ 0 h 13"/>
                  <a:gd name="T8" fmla="*/ 0 w 11"/>
                  <a:gd name="T9" fmla="*/ 0 h 13"/>
                  <a:gd name="T10" fmla="*/ 0 w 11"/>
                  <a:gd name="T11" fmla="*/ 0 h 13"/>
                  <a:gd name="T12" fmla="*/ 0 w 11"/>
                  <a:gd name="T13" fmla="*/ 0 h 13"/>
                  <a:gd name="T14" fmla="*/ 0 w 11"/>
                  <a:gd name="T15" fmla="*/ 0 h 13"/>
                  <a:gd name="T16" fmla="*/ 0 w 11"/>
                  <a:gd name="T17" fmla="*/ 0 h 13"/>
                  <a:gd name="T18" fmla="*/ 0 w 11"/>
                  <a:gd name="T19" fmla="*/ 0 h 13"/>
                  <a:gd name="T20" fmla="*/ 0 w 11"/>
                  <a:gd name="T21" fmla="*/ 0 h 13"/>
                  <a:gd name="T22" fmla="*/ 0 w 11"/>
                  <a:gd name="T23" fmla="*/ 0 h 13"/>
                  <a:gd name="T24" fmla="*/ 0 w 11"/>
                  <a:gd name="T25" fmla="*/ 0 h 13"/>
                  <a:gd name="T26" fmla="*/ 0 w 11"/>
                  <a:gd name="T27" fmla="*/ 0 h 13"/>
                  <a:gd name="T28" fmla="*/ 0 w 11"/>
                  <a:gd name="T29" fmla="*/ 0 h 13"/>
                  <a:gd name="T30" fmla="*/ 0 w 11"/>
                  <a:gd name="T31" fmla="*/ 0 h 13"/>
                  <a:gd name="T32" fmla="*/ 0 w 11"/>
                  <a:gd name="T33" fmla="*/ 0 h 13"/>
                  <a:gd name="T34" fmla="*/ 0 w 11"/>
                  <a:gd name="T35" fmla="*/ 0 h 13"/>
                  <a:gd name="T36" fmla="*/ 0 w 11"/>
                  <a:gd name="T37" fmla="*/ 0 h 13"/>
                  <a:gd name="T38" fmla="*/ 0 w 11"/>
                  <a:gd name="T39" fmla="*/ 0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 h="13">
                    <a:moveTo>
                      <a:pt x="1" y="4"/>
                    </a:moveTo>
                    <a:lnTo>
                      <a:pt x="0" y="1"/>
                    </a:lnTo>
                    <a:lnTo>
                      <a:pt x="0" y="0"/>
                    </a:lnTo>
                    <a:lnTo>
                      <a:pt x="1" y="0"/>
                    </a:lnTo>
                    <a:lnTo>
                      <a:pt x="3" y="1"/>
                    </a:lnTo>
                    <a:lnTo>
                      <a:pt x="5" y="1"/>
                    </a:lnTo>
                    <a:lnTo>
                      <a:pt x="9" y="4"/>
                    </a:lnTo>
                    <a:lnTo>
                      <a:pt x="11" y="7"/>
                    </a:lnTo>
                    <a:lnTo>
                      <a:pt x="11" y="9"/>
                    </a:lnTo>
                    <a:lnTo>
                      <a:pt x="11" y="12"/>
                    </a:lnTo>
                    <a:lnTo>
                      <a:pt x="9" y="13"/>
                    </a:lnTo>
                    <a:lnTo>
                      <a:pt x="5" y="10"/>
                    </a:lnTo>
                    <a:lnTo>
                      <a:pt x="4" y="8"/>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58" name="Freeform 386"/>
              <p:cNvSpPr>
                <a:spLocks/>
              </p:cNvSpPr>
              <p:nvPr userDrawn="1"/>
            </p:nvSpPr>
            <p:spPr bwMode="auto">
              <a:xfrm>
                <a:off x="166" y="285"/>
                <a:ext cx="3" cy="5"/>
              </a:xfrm>
              <a:custGeom>
                <a:avLst/>
                <a:gdLst>
                  <a:gd name="T0" fmla="*/ 0 w 10"/>
                  <a:gd name="T1" fmla="*/ 0 h 13"/>
                  <a:gd name="T2" fmla="*/ 0 w 10"/>
                  <a:gd name="T3" fmla="*/ 0 h 13"/>
                  <a:gd name="T4" fmla="*/ 0 w 10"/>
                  <a:gd name="T5" fmla="*/ 0 h 13"/>
                  <a:gd name="T6" fmla="*/ 0 w 10"/>
                  <a:gd name="T7" fmla="*/ 0 h 13"/>
                  <a:gd name="T8" fmla="*/ 0 w 10"/>
                  <a:gd name="T9" fmla="*/ 0 h 13"/>
                  <a:gd name="T10" fmla="*/ 0 w 10"/>
                  <a:gd name="T11" fmla="*/ 0 h 13"/>
                  <a:gd name="T12" fmla="*/ 0 w 10"/>
                  <a:gd name="T13" fmla="*/ 0 h 13"/>
                  <a:gd name="T14" fmla="*/ 0 w 10"/>
                  <a:gd name="T15" fmla="*/ 0 h 13"/>
                  <a:gd name="T16" fmla="*/ 0 w 10"/>
                  <a:gd name="T17" fmla="*/ 0 h 13"/>
                  <a:gd name="T18" fmla="*/ 0 w 10"/>
                  <a:gd name="T19" fmla="*/ 0 h 13"/>
                  <a:gd name="T20" fmla="*/ 0 w 10"/>
                  <a:gd name="T21" fmla="*/ 0 h 13"/>
                  <a:gd name="T22" fmla="*/ 0 w 10"/>
                  <a:gd name="T23" fmla="*/ 0 h 13"/>
                  <a:gd name="T24" fmla="*/ 0 w 10"/>
                  <a:gd name="T25" fmla="*/ 0 h 13"/>
                  <a:gd name="T26" fmla="*/ 0 w 10"/>
                  <a:gd name="T27" fmla="*/ 0 h 13"/>
                  <a:gd name="T28" fmla="*/ 0 w 10"/>
                  <a:gd name="T29" fmla="*/ 0 h 13"/>
                  <a:gd name="T30" fmla="*/ 0 w 10"/>
                  <a:gd name="T31" fmla="*/ 0 h 13"/>
                  <a:gd name="T32" fmla="*/ 0 w 10"/>
                  <a:gd name="T33" fmla="*/ 0 h 13"/>
                  <a:gd name="T34" fmla="*/ 0 w 10"/>
                  <a:gd name="T35" fmla="*/ 0 h 13"/>
                  <a:gd name="T36" fmla="*/ 0 w 10"/>
                  <a:gd name="T37" fmla="*/ 0 h 13"/>
                  <a:gd name="T38" fmla="*/ 0 w 10"/>
                  <a:gd name="T39" fmla="*/ 0 h 13"/>
                  <a:gd name="T40" fmla="*/ 0 w 10"/>
                  <a:gd name="T41" fmla="*/ 0 h 13"/>
                  <a:gd name="T42" fmla="*/ 0 w 10"/>
                  <a:gd name="T43" fmla="*/ 0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3">
                    <a:moveTo>
                      <a:pt x="5" y="8"/>
                    </a:moveTo>
                    <a:lnTo>
                      <a:pt x="3" y="12"/>
                    </a:lnTo>
                    <a:lnTo>
                      <a:pt x="1" y="13"/>
                    </a:lnTo>
                    <a:lnTo>
                      <a:pt x="0" y="12"/>
                    </a:lnTo>
                    <a:lnTo>
                      <a:pt x="0" y="8"/>
                    </a:lnTo>
                    <a:lnTo>
                      <a:pt x="0" y="5"/>
                    </a:lnTo>
                    <a:lnTo>
                      <a:pt x="0" y="4"/>
                    </a:lnTo>
                    <a:lnTo>
                      <a:pt x="3" y="3"/>
                    </a:lnTo>
                    <a:lnTo>
                      <a:pt x="7" y="1"/>
                    </a:lnTo>
                    <a:lnTo>
                      <a:pt x="9" y="0"/>
                    </a:lnTo>
                    <a:lnTo>
                      <a:pt x="10" y="0"/>
                    </a:lnTo>
                    <a:lnTo>
                      <a:pt x="10" y="1"/>
                    </a:lnTo>
                    <a:lnTo>
                      <a:pt x="9" y="4"/>
                    </a:lnTo>
                    <a:lnTo>
                      <a:pt x="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59" name="Freeform 387"/>
              <p:cNvSpPr>
                <a:spLocks/>
              </p:cNvSpPr>
              <p:nvPr userDrawn="1"/>
            </p:nvSpPr>
            <p:spPr bwMode="auto">
              <a:xfrm>
                <a:off x="161" y="291"/>
                <a:ext cx="7" cy="6"/>
              </a:xfrm>
              <a:custGeom>
                <a:avLst/>
                <a:gdLst>
                  <a:gd name="T0" fmla="*/ 0 w 20"/>
                  <a:gd name="T1" fmla="*/ 0 h 18"/>
                  <a:gd name="T2" fmla="*/ 0 w 20"/>
                  <a:gd name="T3" fmla="*/ 0 h 18"/>
                  <a:gd name="T4" fmla="*/ 0 w 20"/>
                  <a:gd name="T5" fmla="*/ 0 h 18"/>
                  <a:gd name="T6" fmla="*/ 0 w 20"/>
                  <a:gd name="T7" fmla="*/ 0 h 18"/>
                  <a:gd name="T8" fmla="*/ 0 w 20"/>
                  <a:gd name="T9" fmla="*/ 0 h 18"/>
                  <a:gd name="T10" fmla="*/ 0 w 20"/>
                  <a:gd name="T11" fmla="*/ 0 h 18"/>
                  <a:gd name="T12" fmla="*/ 0 w 20"/>
                  <a:gd name="T13" fmla="*/ 0 h 18"/>
                  <a:gd name="T14" fmla="*/ 0 w 20"/>
                  <a:gd name="T15" fmla="*/ 0 h 18"/>
                  <a:gd name="T16" fmla="*/ 0 w 20"/>
                  <a:gd name="T17" fmla="*/ 0 h 18"/>
                  <a:gd name="T18" fmla="*/ 0 w 20"/>
                  <a:gd name="T19" fmla="*/ 0 h 18"/>
                  <a:gd name="T20" fmla="*/ 0 w 20"/>
                  <a:gd name="T21" fmla="*/ 0 h 18"/>
                  <a:gd name="T22" fmla="*/ 0 w 20"/>
                  <a:gd name="T23" fmla="*/ 0 h 18"/>
                  <a:gd name="T24" fmla="*/ 0 w 20"/>
                  <a:gd name="T25" fmla="*/ 0 h 18"/>
                  <a:gd name="T26" fmla="*/ 0 w 20"/>
                  <a:gd name="T27" fmla="*/ 0 h 18"/>
                  <a:gd name="T28" fmla="*/ 0 w 20"/>
                  <a:gd name="T29" fmla="*/ 0 h 18"/>
                  <a:gd name="T30" fmla="*/ 0 w 20"/>
                  <a:gd name="T31" fmla="*/ 0 h 18"/>
                  <a:gd name="T32" fmla="*/ 0 w 20"/>
                  <a:gd name="T33" fmla="*/ 0 h 18"/>
                  <a:gd name="T34" fmla="*/ 0 w 20"/>
                  <a:gd name="T35" fmla="*/ 0 h 18"/>
                  <a:gd name="T36" fmla="*/ 0 w 20"/>
                  <a:gd name="T37" fmla="*/ 0 h 18"/>
                  <a:gd name="T38" fmla="*/ 0 w 20"/>
                  <a:gd name="T39" fmla="*/ 0 h 18"/>
                  <a:gd name="T40" fmla="*/ 0 w 20"/>
                  <a:gd name="T41" fmla="*/ 0 h 18"/>
                  <a:gd name="T42" fmla="*/ 0 w 20"/>
                  <a:gd name="T43" fmla="*/ 0 h 18"/>
                  <a:gd name="T44" fmla="*/ 0 w 20"/>
                  <a:gd name="T45" fmla="*/ 0 h 18"/>
                  <a:gd name="T46" fmla="*/ 0 w 20"/>
                  <a:gd name="T47" fmla="*/ 0 h 18"/>
                  <a:gd name="T48" fmla="*/ 0 w 20"/>
                  <a:gd name="T49" fmla="*/ 0 h 18"/>
                  <a:gd name="T50" fmla="*/ 0 w 20"/>
                  <a:gd name="T51" fmla="*/ 0 h 18"/>
                  <a:gd name="T52" fmla="*/ 0 w 20"/>
                  <a:gd name="T53" fmla="*/ 0 h 18"/>
                  <a:gd name="T54" fmla="*/ 0 w 20"/>
                  <a:gd name="T55" fmla="*/ 0 h 18"/>
                  <a:gd name="T56" fmla="*/ 0 w 20"/>
                  <a:gd name="T57" fmla="*/ 0 h 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 h="18">
                    <a:moveTo>
                      <a:pt x="13" y="2"/>
                    </a:moveTo>
                    <a:lnTo>
                      <a:pt x="16" y="1"/>
                    </a:lnTo>
                    <a:lnTo>
                      <a:pt x="17" y="1"/>
                    </a:lnTo>
                    <a:lnTo>
                      <a:pt x="20" y="1"/>
                    </a:lnTo>
                    <a:lnTo>
                      <a:pt x="20" y="4"/>
                    </a:lnTo>
                    <a:lnTo>
                      <a:pt x="18" y="6"/>
                    </a:lnTo>
                    <a:lnTo>
                      <a:pt x="16" y="12"/>
                    </a:lnTo>
                    <a:lnTo>
                      <a:pt x="13" y="17"/>
                    </a:lnTo>
                    <a:lnTo>
                      <a:pt x="10" y="18"/>
                    </a:lnTo>
                    <a:lnTo>
                      <a:pt x="8" y="18"/>
                    </a:lnTo>
                    <a:lnTo>
                      <a:pt x="7" y="15"/>
                    </a:lnTo>
                    <a:lnTo>
                      <a:pt x="1" y="8"/>
                    </a:lnTo>
                    <a:lnTo>
                      <a:pt x="0" y="4"/>
                    </a:lnTo>
                    <a:lnTo>
                      <a:pt x="0" y="1"/>
                    </a:lnTo>
                    <a:lnTo>
                      <a:pt x="3" y="0"/>
                    </a:lnTo>
                    <a:lnTo>
                      <a:pt x="4" y="1"/>
                    </a:lnTo>
                    <a:lnTo>
                      <a:pt x="7" y="1"/>
                    </a:lnTo>
                    <a:lnTo>
                      <a:pt x="10" y="2"/>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60" name="Freeform 388"/>
              <p:cNvSpPr>
                <a:spLocks/>
              </p:cNvSpPr>
              <p:nvPr userDrawn="1"/>
            </p:nvSpPr>
            <p:spPr bwMode="auto">
              <a:xfrm>
                <a:off x="161" y="291"/>
                <a:ext cx="7" cy="6"/>
              </a:xfrm>
              <a:custGeom>
                <a:avLst/>
                <a:gdLst>
                  <a:gd name="T0" fmla="*/ 0 w 20"/>
                  <a:gd name="T1" fmla="*/ 0 h 18"/>
                  <a:gd name="T2" fmla="*/ 0 w 20"/>
                  <a:gd name="T3" fmla="*/ 0 h 18"/>
                  <a:gd name="T4" fmla="*/ 0 w 20"/>
                  <a:gd name="T5" fmla="*/ 0 h 18"/>
                  <a:gd name="T6" fmla="*/ 0 w 20"/>
                  <a:gd name="T7" fmla="*/ 0 h 18"/>
                  <a:gd name="T8" fmla="*/ 0 w 20"/>
                  <a:gd name="T9" fmla="*/ 0 h 18"/>
                  <a:gd name="T10" fmla="*/ 0 w 20"/>
                  <a:gd name="T11" fmla="*/ 0 h 18"/>
                  <a:gd name="T12" fmla="*/ 0 w 20"/>
                  <a:gd name="T13" fmla="*/ 0 h 18"/>
                  <a:gd name="T14" fmla="*/ 0 w 20"/>
                  <a:gd name="T15" fmla="*/ 0 h 18"/>
                  <a:gd name="T16" fmla="*/ 0 w 20"/>
                  <a:gd name="T17" fmla="*/ 0 h 18"/>
                  <a:gd name="T18" fmla="*/ 0 w 20"/>
                  <a:gd name="T19" fmla="*/ 0 h 18"/>
                  <a:gd name="T20" fmla="*/ 0 w 20"/>
                  <a:gd name="T21" fmla="*/ 0 h 18"/>
                  <a:gd name="T22" fmla="*/ 0 w 20"/>
                  <a:gd name="T23" fmla="*/ 0 h 18"/>
                  <a:gd name="T24" fmla="*/ 0 w 20"/>
                  <a:gd name="T25" fmla="*/ 0 h 18"/>
                  <a:gd name="T26" fmla="*/ 0 w 20"/>
                  <a:gd name="T27" fmla="*/ 0 h 18"/>
                  <a:gd name="T28" fmla="*/ 0 w 20"/>
                  <a:gd name="T29" fmla="*/ 0 h 18"/>
                  <a:gd name="T30" fmla="*/ 0 w 20"/>
                  <a:gd name="T31" fmla="*/ 0 h 18"/>
                  <a:gd name="T32" fmla="*/ 0 w 20"/>
                  <a:gd name="T33" fmla="*/ 0 h 18"/>
                  <a:gd name="T34" fmla="*/ 0 w 20"/>
                  <a:gd name="T35" fmla="*/ 0 h 18"/>
                  <a:gd name="T36" fmla="*/ 0 w 20"/>
                  <a:gd name="T37" fmla="*/ 0 h 18"/>
                  <a:gd name="T38" fmla="*/ 0 w 20"/>
                  <a:gd name="T39" fmla="*/ 0 h 18"/>
                  <a:gd name="T40" fmla="*/ 0 w 20"/>
                  <a:gd name="T41" fmla="*/ 0 h 18"/>
                  <a:gd name="T42" fmla="*/ 0 w 20"/>
                  <a:gd name="T43" fmla="*/ 0 h 18"/>
                  <a:gd name="T44" fmla="*/ 0 w 20"/>
                  <a:gd name="T45" fmla="*/ 0 h 18"/>
                  <a:gd name="T46" fmla="*/ 0 w 20"/>
                  <a:gd name="T47" fmla="*/ 0 h 18"/>
                  <a:gd name="T48" fmla="*/ 0 w 20"/>
                  <a:gd name="T49" fmla="*/ 0 h 18"/>
                  <a:gd name="T50" fmla="*/ 0 w 20"/>
                  <a:gd name="T51" fmla="*/ 0 h 18"/>
                  <a:gd name="T52" fmla="*/ 0 w 20"/>
                  <a:gd name="T53" fmla="*/ 0 h 18"/>
                  <a:gd name="T54" fmla="*/ 0 w 20"/>
                  <a:gd name="T55" fmla="*/ 0 h 18"/>
                  <a:gd name="T56" fmla="*/ 0 w 20"/>
                  <a:gd name="T57" fmla="*/ 0 h 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 h="18">
                    <a:moveTo>
                      <a:pt x="13" y="2"/>
                    </a:moveTo>
                    <a:lnTo>
                      <a:pt x="16" y="1"/>
                    </a:lnTo>
                    <a:lnTo>
                      <a:pt x="17" y="1"/>
                    </a:lnTo>
                    <a:lnTo>
                      <a:pt x="20" y="1"/>
                    </a:lnTo>
                    <a:lnTo>
                      <a:pt x="20" y="4"/>
                    </a:lnTo>
                    <a:lnTo>
                      <a:pt x="18" y="6"/>
                    </a:lnTo>
                    <a:lnTo>
                      <a:pt x="16" y="12"/>
                    </a:lnTo>
                    <a:lnTo>
                      <a:pt x="13" y="17"/>
                    </a:lnTo>
                    <a:lnTo>
                      <a:pt x="10" y="18"/>
                    </a:lnTo>
                    <a:lnTo>
                      <a:pt x="8" y="18"/>
                    </a:lnTo>
                    <a:lnTo>
                      <a:pt x="7" y="15"/>
                    </a:lnTo>
                    <a:lnTo>
                      <a:pt x="1" y="8"/>
                    </a:lnTo>
                    <a:lnTo>
                      <a:pt x="0" y="4"/>
                    </a:lnTo>
                    <a:lnTo>
                      <a:pt x="0" y="1"/>
                    </a:lnTo>
                    <a:lnTo>
                      <a:pt x="3" y="0"/>
                    </a:lnTo>
                    <a:lnTo>
                      <a:pt x="4" y="1"/>
                    </a:lnTo>
                    <a:lnTo>
                      <a:pt x="7" y="1"/>
                    </a:lnTo>
                    <a:lnTo>
                      <a:pt x="10" y="2"/>
                    </a:lnTo>
                    <a:lnTo>
                      <a:pt x="13"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61" name="Freeform 389"/>
              <p:cNvSpPr>
                <a:spLocks/>
              </p:cNvSpPr>
              <p:nvPr userDrawn="1"/>
            </p:nvSpPr>
            <p:spPr bwMode="auto">
              <a:xfrm>
                <a:off x="264" y="285"/>
                <a:ext cx="4" cy="4"/>
              </a:xfrm>
              <a:custGeom>
                <a:avLst/>
                <a:gdLst>
                  <a:gd name="T0" fmla="*/ 0 w 10"/>
                  <a:gd name="T1" fmla="*/ 0 h 13"/>
                  <a:gd name="T2" fmla="*/ 0 w 10"/>
                  <a:gd name="T3" fmla="*/ 0 h 13"/>
                  <a:gd name="T4" fmla="*/ 0 w 10"/>
                  <a:gd name="T5" fmla="*/ 0 h 13"/>
                  <a:gd name="T6" fmla="*/ 0 w 10"/>
                  <a:gd name="T7" fmla="*/ 0 h 13"/>
                  <a:gd name="T8" fmla="*/ 0 w 10"/>
                  <a:gd name="T9" fmla="*/ 0 h 13"/>
                  <a:gd name="T10" fmla="*/ 0 w 10"/>
                  <a:gd name="T11" fmla="*/ 0 h 13"/>
                  <a:gd name="T12" fmla="*/ 0 w 10"/>
                  <a:gd name="T13" fmla="*/ 0 h 13"/>
                  <a:gd name="T14" fmla="*/ 0 w 10"/>
                  <a:gd name="T15" fmla="*/ 0 h 13"/>
                  <a:gd name="T16" fmla="*/ 0 w 10"/>
                  <a:gd name="T17" fmla="*/ 0 h 13"/>
                  <a:gd name="T18" fmla="*/ 0 w 10"/>
                  <a:gd name="T19" fmla="*/ 0 h 13"/>
                  <a:gd name="T20" fmla="*/ 0 w 10"/>
                  <a:gd name="T21" fmla="*/ 0 h 13"/>
                  <a:gd name="T22" fmla="*/ 0 w 10"/>
                  <a:gd name="T23" fmla="*/ 0 h 13"/>
                  <a:gd name="T24" fmla="*/ 0 w 10"/>
                  <a:gd name="T25" fmla="*/ 0 h 13"/>
                  <a:gd name="T26" fmla="*/ 0 w 10"/>
                  <a:gd name="T27" fmla="*/ 0 h 13"/>
                  <a:gd name="T28" fmla="*/ 0 w 10"/>
                  <a:gd name="T29" fmla="*/ 0 h 13"/>
                  <a:gd name="T30" fmla="*/ 0 w 10"/>
                  <a:gd name="T31" fmla="*/ 0 h 13"/>
                  <a:gd name="T32" fmla="*/ 0 w 10"/>
                  <a:gd name="T33" fmla="*/ 0 h 13"/>
                  <a:gd name="T34" fmla="*/ 0 w 10"/>
                  <a:gd name="T35" fmla="*/ 0 h 13"/>
                  <a:gd name="T36" fmla="*/ 0 w 10"/>
                  <a:gd name="T37" fmla="*/ 0 h 13"/>
                  <a:gd name="T38" fmla="*/ 0 w 10"/>
                  <a:gd name="T39" fmla="*/ 0 h 13"/>
                  <a:gd name="T40" fmla="*/ 0 w 10"/>
                  <a:gd name="T41" fmla="*/ 0 h 13"/>
                  <a:gd name="T42" fmla="*/ 0 w 10"/>
                  <a:gd name="T43" fmla="*/ 0 h 13"/>
                  <a:gd name="T44" fmla="*/ 0 w 10"/>
                  <a:gd name="T45" fmla="*/ 0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13">
                    <a:moveTo>
                      <a:pt x="1" y="0"/>
                    </a:moveTo>
                    <a:lnTo>
                      <a:pt x="2" y="1"/>
                    </a:lnTo>
                    <a:lnTo>
                      <a:pt x="6" y="4"/>
                    </a:lnTo>
                    <a:lnTo>
                      <a:pt x="9" y="5"/>
                    </a:lnTo>
                    <a:lnTo>
                      <a:pt x="10" y="6"/>
                    </a:lnTo>
                    <a:lnTo>
                      <a:pt x="10" y="8"/>
                    </a:lnTo>
                    <a:lnTo>
                      <a:pt x="9" y="10"/>
                    </a:lnTo>
                    <a:lnTo>
                      <a:pt x="7" y="13"/>
                    </a:lnTo>
                    <a:lnTo>
                      <a:pt x="6" y="13"/>
                    </a:lnTo>
                    <a:lnTo>
                      <a:pt x="5" y="11"/>
                    </a:lnTo>
                    <a:lnTo>
                      <a:pt x="2" y="8"/>
                    </a:lnTo>
                    <a:lnTo>
                      <a:pt x="0" y="1"/>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62" name="Freeform 390"/>
              <p:cNvSpPr>
                <a:spLocks/>
              </p:cNvSpPr>
              <p:nvPr userDrawn="1"/>
            </p:nvSpPr>
            <p:spPr bwMode="auto">
              <a:xfrm>
                <a:off x="269" y="285"/>
                <a:ext cx="4" cy="5"/>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13">
                    <a:moveTo>
                      <a:pt x="9" y="5"/>
                    </a:moveTo>
                    <a:lnTo>
                      <a:pt x="5" y="9"/>
                    </a:lnTo>
                    <a:lnTo>
                      <a:pt x="4" y="13"/>
                    </a:lnTo>
                    <a:lnTo>
                      <a:pt x="2" y="13"/>
                    </a:lnTo>
                    <a:lnTo>
                      <a:pt x="1" y="13"/>
                    </a:lnTo>
                    <a:lnTo>
                      <a:pt x="1" y="12"/>
                    </a:lnTo>
                    <a:lnTo>
                      <a:pt x="0" y="8"/>
                    </a:lnTo>
                    <a:lnTo>
                      <a:pt x="0" y="5"/>
                    </a:lnTo>
                    <a:lnTo>
                      <a:pt x="1" y="4"/>
                    </a:lnTo>
                    <a:lnTo>
                      <a:pt x="5" y="3"/>
                    </a:lnTo>
                    <a:lnTo>
                      <a:pt x="9" y="0"/>
                    </a:lnTo>
                    <a:lnTo>
                      <a:pt x="10" y="0"/>
                    </a:lnTo>
                    <a:lnTo>
                      <a:pt x="12" y="1"/>
                    </a:lnTo>
                    <a:lnTo>
                      <a:pt x="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63" name="Freeform 391"/>
              <p:cNvSpPr>
                <a:spLocks/>
              </p:cNvSpPr>
              <p:nvPr userDrawn="1"/>
            </p:nvSpPr>
            <p:spPr bwMode="auto">
              <a:xfrm>
                <a:off x="265" y="291"/>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w 20"/>
                  <a:gd name="T37" fmla="*/ 0 h 19"/>
                  <a:gd name="T38" fmla="*/ 0 w 20"/>
                  <a:gd name="T39" fmla="*/ 0 h 19"/>
                  <a:gd name="T40" fmla="*/ 0 w 20"/>
                  <a:gd name="T41" fmla="*/ 0 h 19"/>
                  <a:gd name="T42" fmla="*/ 0 w 20"/>
                  <a:gd name="T43" fmla="*/ 0 h 19"/>
                  <a:gd name="T44" fmla="*/ 0 w 20"/>
                  <a:gd name="T45" fmla="*/ 0 h 19"/>
                  <a:gd name="T46" fmla="*/ 0 w 20"/>
                  <a:gd name="T47" fmla="*/ 0 h 19"/>
                  <a:gd name="T48" fmla="*/ 0 w 20"/>
                  <a:gd name="T49" fmla="*/ 0 h 19"/>
                  <a:gd name="T50" fmla="*/ 0 w 20"/>
                  <a:gd name="T51" fmla="*/ 0 h 19"/>
                  <a:gd name="T52" fmla="*/ 0 w 20"/>
                  <a:gd name="T53" fmla="*/ 0 h 19"/>
                  <a:gd name="T54" fmla="*/ 0 w 20"/>
                  <a:gd name="T55" fmla="*/ 0 h 19"/>
                  <a:gd name="T56" fmla="*/ 0 w 20"/>
                  <a:gd name="T57" fmla="*/ 0 h 19"/>
                  <a:gd name="T58" fmla="*/ 0 w 20"/>
                  <a:gd name="T59" fmla="*/ 0 h 19"/>
                  <a:gd name="T60" fmla="*/ 0 w 20"/>
                  <a:gd name="T61" fmla="*/ 0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 h="19">
                    <a:moveTo>
                      <a:pt x="4" y="1"/>
                    </a:moveTo>
                    <a:lnTo>
                      <a:pt x="7" y="2"/>
                    </a:lnTo>
                    <a:lnTo>
                      <a:pt x="9" y="2"/>
                    </a:lnTo>
                    <a:lnTo>
                      <a:pt x="13" y="2"/>
                    </a:lnTo>
                    <a:lnTo>
                      <a:pt x="16" y="1"/>
                    </a:lnTo>
                    <a:lnTo>
                      <a:pt x="17" y="1"/>
                    </a:lnTo>
                    <a:lnTo>
                      <a:pt x="18" y="1"/>
                    </a:lnTo>
                    <a:lnTo>
                      <a:pt x="20" y="3"/>
                    </a:lnTo>
                    <a:lnTo>
                      <a:pt x="18" y="7"/>
                    </a:lnTo>
                    <a:lnTo>
                      <a:pt x="14" y="13"/>
                    </a:lnTo>
                    <a:lnTo>
                      <a:pt x="13" y="16"/>
                    </a:lnTo>
                    <a:lnTo>
                      <a:pt x="11" y="19"/>
                    </a:lnTo>
                    <a:lnTo>
                      <a:pt x="9" y="19"/>
                    </a:lnTo>
                    <a:lnTo>
                      <a:pt x="8" y="19"/>
                    </a:lnTo>
                    <a:lnTo>
                      <a:pt x="7" y="18"/>
                    </a:lnTo>
                    <a:lnTo>
                      <a:pt x="3" y="13"/>
                    </a:lnTo>
                    <a:lnTo>
                      <a:pt x="0" y="6"/>
                    </a:lnTo>
                    <a:lnTo>
                      <a:pt x="0" y="3"/>
                    </a:lnTo>
                    <a:lnTo>
                      <a:pt x="0" y="1"/>
                    </a:lnTo>
                    <a:lnTo>
                      <a:pt x="3" y="0"/>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64" name="Freeform 392"/>
              <p:cNvSpPr>
                <a:spLocks/>
              </p:cNvSpPr>
              <p:nvPr userDrawn="1"/>
            </p:nvSpPr>
            <p:spPr bwMode="auto">
              <a:xfrm>
                <a:off x="265" y="291"/>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w 20"/>
                  <a:gd name="T37" fmla="*/ 0 h 19"/>
                  <a:gd name="T38" fmla="*/ 0 w 20"/>
                  <a:gd name="T39" fmla="*/ 0 h 19"/>
                  <a:gd name="T40" fmla="*/ 0 w 20"/>
                  <a:gd name="T41" fmla="*/ 0 h 19"/>
                  <a:gd name="T42" fmla="*/ 0 w 20"/>
                  <a:gd name="T43" fmla="*/ 0 h 19"/>
                  <a:gd name="T44" fmla="*/ 0 w 20"/>
                  <a:gd name="T45" fmla="*/ 0 h 19"/>
                  <a:gd name="T46" fmla="*/ 0 w 20"/>
                  <a:gd name="T47" fmla="*/ 0 h 19"/>
                  <a:gd name="T48" fmla="*/ 0 w 20"/>
                  <a:gd name="T49" fmla="*/ 0 h 19"/>
                  <a:gd name="T50" fmla="*/ 0 w 20"/>
                  <a:gd name="T51" fmla="*/ 0 h 19"/>
                  <a:gd name="T52" fmla="*/ 0 w 20"/>
                  <a:gd name="T53" fmla="*/ 0 h 19"/>
                  <a:gd name="T54" fmla="*/ 0 w 20"/>
                  <a:gd name="T55" fmla="*/ 0 h 19"/>
                  <a:gd name="T56" fmla="*/ 0 w 20"/>
                  <a:gd name="T57" fmla="*/ 0 h 19"/>
                  <a:gd name="T58" fmla="*/ 0 w 20"/>
                  <a:gd name="T59" fmla="*/ 0 h 19"/>
                  <a:gd name="T60" fmla="*/ 0 w 20"/>
                  <a:gd name="T61" fmla="*/ 0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 h="19">
                    <a:moveTo>
                      <a:pt x="4" y="1"/>
                    </a:moveTo>
                    <a:lnTo>
                      <a:pt x="7" y="2"/>
                    </a:lnTo>
                    <a:lnTo>
                      <a:pt x="9" y="2"/>
                    </a:lnTo>
                    <a:lnTo>
                      <a:pt x="13" y="2"/>
                    </a:lnTo>
                    <a:lnTo>
                      <a:pt x="16" y="1"/>
                    </a:lnTo>
                    <a:lnTo>
                      <a:pt x="17" y="1"/>
                    </a:lnTo>
                    <a:lnTo>
                      <a:pt x="18" y="1"/>
                    </a:lnTo>
                    <a:lnTo>
                      <a:pt x="20" y="3"/>
                    </a:lnTo>
                    <a:lnTo>
                      <a:pt x="18" y="7"/>
                    </a:lnTo>
                    <a:lnTo>
                      <a:pt x="14" y="13"/>
                    </a:lnTo>
                    <a:lnTo>
                      <a:pt x="13" y="16"/>
                    </a:lnTo>
                    <a:lnTo>
                      <a:pt x="11" y="19"/>
                    </a:lnTo>
                    <a:lnTo>
                      <a:pt x="9" y="19"/>
                    </a:lnTo>
                    <a:lnTo>
                      <a:pt x="8" y="19"/>
                    </a:lnTo>
                    <a:lnTo>
                      <a:pt x="7" y="18"/>
                    </a:lnTo>
                    <a:lnTo>
                      <a:pt x="3" y="13"/>
                    </a:lnTo>
                    <a:lnTo>
                      <a:pt x="0" y="6"/>
                    </a:lnTo>
                    <a:lnTo>
                      <a:pt x="0" y="3"/>
                    </a:lnTo>
                    <a:lnTo>
                      <a:pt x="0" y="1"/>
                    </a:lnTo>
                    <a:lnTo>
                      <a:pt x="3" y="0"/>
                    </a:lnTo>
                    <a:lnTo>
                      <a:pt x="4"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65" name="Freeform 393"/>
              <p:cNvSpPr>
                <a:spLocks/>
              </p:cNvSpPr>
              <p:nvPr userDrawn="1"/>
            </p:nvSpPr>
            <p:spPr bwMode="auto">
              <a:xfrm>
                <a:off x="163" y="188"/>
                <a:ext cx="2" cy="4"/>
              </a:xfrm>
              <a:custGeom>
                <a:avLst/>
                <a:gdLst>
                  <a:gd name="T0" fmla="*/ 0 w 8"/>
                  <a:gd name="T1" fmla="*/ 0 h 13"/>
                  <a:gd name="T2" fmla="*/ 0 w 8"/>
                  <a:gd name="T3" fmla="*/ 0 h 13"/>
                  <a:gd name="T4" fmla="*/ 0 w 8"/>
                  <a:gd name="T5" fmla="*/ 0 h 13"/>
                  <a:gd name="T6" fmla="*/ 0 w 8"/>
                  <a:gd name="T7" fmla="*/ 0 h 13"/>
                  <a:gd name="T8" fmla="*/ 0 w 8"/>
                  <a:gd name="T9" fmla="*/ 0 h 13"/>
                  <a:gd name="T10" fmla="*/ 0 w 8"/>
                  <a:gd name="T11" fmla="*/ 0 h 13"/>
                  <a:gd name="T12" fmla="*/ 0 w 8"/>
                  <a:gd name="T13" fmla="*/ 0 h 13"/>
                  <a:gd name="T14" fmla="*/ 0 w 8"/>
                  <a:gd name="T15" fmla="*/ 0 h 13"/>
                  <a:gd name="T16" fmla="*/ 0 w 8"/>
                  <a:gd name="T17" fmla="*/ 0 h 13"/>
                  <a:gd name="T18" fmla="*/ 0 w 8"/>
                  <a:gd name="T19" fmla="*/ 0 h 13"/>
                  <a:gd name="T20" fmla="*/ 0 w 8"/>
                  <a:gd name="T21" fmla="*/ 0 h 13"/>
                  <a:gd name="T22" fmla="*/ 0 w 8"/>
                  <a:gd name="T23" fmla="*/ 0 h 13"/>
                  <a:gd name="T24" fmla="*/ 0 w 8"/>
                  <a:gd name="T25" fmla="*/ 0 h 13"/>
                  <a:gd name="T26" fmla="*/ 0 w 8"/>
                  <a:gd name="T27" fmla="*/ 0 h 13"/>
                  <a:gd name="T28" fmla="*/ 0 w 8"/>
                  <a:gd name="T29" fmla="*/ 0 h 13"/>
                  <a:gd name="T30" fmla="*/ 0 w 8"/>
                  <a:gd name="T31" fmla="*/ 0 h 13"/>
                  <a:gd name="T32" fmla="*/ 0 w 8"/>
                  <a:gd name="T33" fmla="*/ 0 h 13"/>
                  <a:gd name="T34" fmla="*/ 0 w 8"/>
                  <a:gd name="T35" fmla="*/ 0 h 13"/>
                  <a:gd name="T36" fmla="*/ 0 w 8"/>
                  <a:gd name="T37" fmla="*/ 0 h 13"/>
                  <a:gd name="T38" fmla="*/ 0 w 8"/>
                  <a:gd name="T39" fmla="*/ 0 h 13"/>
                  <a:gd name="T40" fmla="*/ 0 w 8"/>
                  <a:gd name="T41" fmla="*/ 0 h 13"/>
                  <a:gd name="T42" fmla="*/ 0 w 8"/>
                  <a:gd name="T43" fmla="*/ 0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 h="13">
                    <a:moveTo>
                      <a:pt x="4" y="0"/>
                    </a:moveTo>
                    <a:lnTo>
                      <a:pt x="1" y="0"/>
                    </a:lnTo>
                    <a:lnTo>
                      <a:pt x="1" y="2"/>
                    </a:lnTo>
                    <a:lnTo>
                      <a:pt x="0" y="3"/>
                    </a:lnTo>
                    <a:lnTo>
                      <a:pt x="1" y="7"/>
                    </a:lnTo>
                    <a:lnTo>
                      <a:pt x="3" y="9"/>
                    </a:lnTo>
                    <a:lnTo>
                      <a:pt x="3" y="12"/>
                    </a:lnTo>
                    <a:lnTo>
                      <a:pt x="5" y="13"/>
                    </a:lnTo>
                    <a:lnTo>
                      <a:pt x="6" y="12"/>
                    </a:lnTo>
                    <a:lnTo>
                      <a:pt x="8" y="9"/>
                    </a:lnTo>
                    <a:lnTo>
                      <a:pt x="8" y="5"/>
                    </a:lnTo>
                    <a:lnTo>
                      <a:pt x="8" y="2"/>
                    </a:lnTo>
                    <a:lnTo>
                      <a:pt x="8" y="0"/>
                    </a:lnTo>
                    <a:lnTo>
                      <a:pt x="6" y="0"/>
                    </a:lnTo>
                    <a:lnTo>
                      <a:pt x="4"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66" name="Freeform 394"/>
              <p:cNvSpPr>
                <a:spLocks/>
              </p:cNvSpPr>
              <p:nvPr userDrawn="1"/>
            </p:nvSpPr>
            <p:spPr bwMode="auto">
              <a:xfrm>
                <a:off x="269" y="188"/>
                <a:ext cx="3" cy="4"/>
              </a:xfrm>
              <a:custGeom>
                <a:avLst/>
                <a:gdLst>
                  <a:gd name="T0" fmla="*/ 0 w 8"/>
                  <a:gd name="T1" fmla="*/ 0 h 13"/>
                  <a:gd name="T2" fmla="*/ 0 w 8"/>
                  <a:gd name="T3" fmla="*/ 0 h 13"/>
                  <a:gd name="T4" fmla="*/ 0 w 8"/>
                  <a:gd name="T5" fmla="*/ 0 h 13"/>
                  <a:gd name="T6" fmla="*/ 0 w 8"/>
                  <a:gd name="T7" fmla="*/ 0 h 13"/>
                  <a:gd name="T8" fmla="*/ 0 w 8"/>
                  <a:gd name="T9" fmla="*/ 0 h 13"/>
                  <a:gd name="T10" fmla="*/ 0 w 8"/>
                  <a:gd name="T11" fmla="*/ 0 h 13"/>
                  <a:gd name="T12" fmla="*/ 0 w 8"/>
                  <a:gd name="T13" fmla="*/ 0 h 13"/>
                  <a:gd name="T14" fmla="*/ 0 w 8"/>
                  <a:gd name="T15" fmla="*/ 0 h 13"/>
                  <a:gd name="T16" fmla="*/ 0 w 8"/>
                  <a:gd name="T17" fmla="*/ 0 h 13"/>
                  <a:gd name="T18" fmla="*/ 0 w 8"/>
                  <a:gd name="T19" fmla="*/ 0 h 13"/>
                  <a:gd name="T20" fmla="*/ 0 w 8"/>
                  <a:gd name="T21" fmla="*/ 0 h 13"/>
                  <a:gd name="T22" fmla="*/ 0 w 8"/>
                  <a:gd name="T23" fmla="*/ 0 h 13"/>
                  <a:gd name="T24" fmla="*/ 0 w 8"/>
                  <a:gd name="T25" fmla="*/ 0 h 13"/>
                  <a:gd name="T26" fmla="*/ 0 w 8"/>
                  <a:gd name="T27" fmla="*/ 0 h 13"/>
                  <a:gd name="T28" fmla="*/ 0 w 8"/>
                  <a:gd name="T29" fmla="*/ 0 h 13"/>
                  <a:gd name="T30" fmla="*/ 0 w 8"/>
                  <a:gd name="T31" fmla="*/ 0 h 13"/>
                  <a:gd name="T32" fmla="*/ 0 w 8"/>
                  <a:gd name="T33" fmla="*/ 0 h 13"/>
                  <a:gd name="T34" fmla="*/ 0 w 8"/>
                  <a:gd name="T35" fmla="*/ 0 h 13"/>
                  <a:gd name="T36" fmla="*/ 0 w 8"/>
                  <a:gd name="T37" fmla="*/ 0 h 13"/>
                  <a:gd name="T38" fmla="*/ 0 w 8"/>
                  <a:gd name="T39" fmla="*/ 0 h 13"/>
                  <a:gd name="T40" fmla="*/ 0 w 8"/>
                  <a:gd name="T41" fmla="*/ 0 h 13"/>
                  <a:gd name="T42" fmla="*/ 0 w 8"/>
                  <a:gd name="T43" fmla="*/ 0 h 13"/>
                  <a:gd name="T44" fmla="*/ 0 w 8"/>
                  <a:gd name="T45" fmla="*/ 0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 h="13">
                    <a:moveTo>
                      <a:pt x="2" y="0"/>
                    </a:moveTo>
                    <a:lnTo>
                      <a:pt x="1" y="0"/>
                    </a:lnTo>
                    <a:lnTo>
                      <a:pt x="0" y="2"/>
                    </a:lnTo>
                    <a:lnTo>
                      <a:pt x="0" y="3"/>
                    </a:lnTo>
                    <a:lnTo>
                      <a:pt x="0" y="7"/>
                    </a:lnTo>
                    <a:lnTo>
                      <a:pt x="1" y="9"/>
                    </a:lnTo>
                    <a:lnTo>
                      <a:pt x="1" y="12"/>
                    </a:lnTo>
                    <a:lnTo>
                      <a:pt x="4" y="13"/>
                    </a:lnTo>
                    <a:lnTo>
                      <a:pt x="5" y="12"/>
                    </a:lnTo>
                    <a:lnTo>
                      <a:pt x="6" y="9"/>
                    </a:lnTo>
                    <a:lnTo>
                      <a:pt x="6" y="5"/>
                    </a:lnTo>
                    <a:lnTo>
                      <a:pt x="8" y="2"/>
                    </a:lnTo>
                    <a:lnTo>
                      <a:pt x="6" y="0"/>
                    </a:lnTo>
                    <a:lnTo>
                      <a:pt x="5" y="0"/>
                    </a:lnTo>
                    <a:lnTo>
                      <a:pt x="2"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67" name="Freeform 395"/>
              <p:cNvSpPr>
                <a:spLocks/>
              </p:cNvSpPr>
              <p:nvPr userDrawn="1"/>
            </p:nvSpPr>
            <p:spPr bwMode="auto">
              <a:xfrm>
                <a:off x="163" y="293"/>
                <a:ext cx="3" cy="3"/>
              </a:xfrm>
              <a:custGeom>
                <a:avLst/>
                <a:gdLst>
                  <a:gd name="T0" fmla="*/ 0 w 8"/>
                  <a:gd name="T1" fmla="*/ 0 h 9"/>
                  <a:gd name="T2" fmla="*/ 0 w 8"/>
                  <a:gd name="T3" fmla="*/ 0 h 9"/>
                  <a:gd name="T4" fmla="*/ 0 w 8"/>
                  <a:gd name="T5" fmla="*/ 0 h 9"/>
                  <a:gd name="T6" fmla="*/ 0 w 8"/>
                  <a:gd name="T7" fmla="*/ 0 h 9"/>
                  <a:gd name="T8" fmla="*/ 0 w 8"/>
                  <a:gd name="T9" fmla="*/ 0 h 9"/>
                  <a:gd name="T10" fmla="*/ 0 w 8"/>
                  <a:gd name="T11" fmla="*/ 0 h 9"/>
                  <a:gd name="T12" fmla="*/ 0 w 8"/>
                  <a:gd name="T13" fmla="*/ 0 h 9"/>
                  <a:gd name="T14" fmla="*/ 0 w 8"/>
                  <a:gd name="T15" fmla="*/ 0 h 9"/>
                  <a:gd name="T16" fmla="*/ 0 w 8"/>
                  <a:gd name="T17" fmla="*/ 0 h 9"/>
                  <a:gd name="T18" fmla="*/ 0 w 8"/>
                  <a:gd name="T19" fmla="*/ 0 h 9"/>
                  <a:gd name="T20" fmla="*/ 0 w 8"/>
                  <a:gd name="T21" fmla="*/ 0 h 9"/>
                  <a:gd name="T22" fmla="*/ 0 w 8"/>
                  <a:gd name="T23" fmla="*/ 0 h 9"/>
                  <a:gd name="T24" fmla="*/ 0 w 8"/>
                  <a:gd name="T25" fmla="*/ 0 h 9"/>
                  <a:gd name="T26" fmla="*/ 0 w 8"/>
                  <a:gd name="T27" fmla="*/ 0 h 9"/>
                  <a:gd name="T28" fmla="*/ 0 w 8"/>
                  <a:gd name="T29" fmla="*/ 0 h 9"/>
                  <a:gd name="T30" fmla="*/ 0 w 8"/>
                  <a:gd name="T31" fmla="*/ 0 h 9"/>
                  <a:gd name="T32" fmla="*/ 0 w 8"/>
                  <a:gd name="T33" fmla="*/ 0 h 9"/>
                  <a:gd name="T34" fmla="*/ 0 w 8"/>
                  <a:gd name="T35" fmla="*/ 0 h 9"/>
                  <a:gd name="T36" fmla="*/ 0 w 8"/>
                  <a:gd name="T37" fmla="*/ 0 h 9"/>
                  <a:gd name="T38" fmla="*/ 0 w 8"/>
                  <a:gd name="T39" fmla="*/ 0 h 9"/>
                  <a:gd name="T40" fmla="*/ 0 w 8"/>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 h="9">
                    <a:moveTo>
                      <a:pt x="4" y="0"/>
                    </a:moveTo>
                    <a:lnTo>
                      <a:pt x="3" y="0"/>
                    </a:lnTo>
                    <a:lnTo>
                      <a:pt x="2" y="0"/>
                    </a:lnTo>
                    <a:lnTo>
                      <a:pt x="0" y="2"/>
                    </a:lnTo>
                    <a:lnTo>
                      <a:pt x="2" y="6"/>
                    </a:lnTo>
                    <a:lnTo>
                      <a:pt x="4" y="9"/>
                    </a:lnTo>
                    <a:lnTo>
                      <a:pt x="5" y="9"/>
                    </a:lnTo>
                    <a:lnTo>
                      <a:pt x="7" y="8"/>
                    </a:lnTo>
                    <a:lnTo>
                      <a:pt x="8" y="4"/>
                    </a:lnTo>
                    <a:lnTo>
                      <a:pt x="8" y="2"/>
                    </a:lnTo>
                    <a:lnTo>
                      <a:pt x="8" y="0"/>
                    </a:lnTo>
                    <a:lnTo>
                      <a:pt x="7" y="0"/>
                    </a:lnTo>
                    <a:lnTo>
                      <a:pt x="4"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68" name="Freeform 396"/>
              <p:cNvSpPr>
                <a:spLocks/>
              </p:cNvSpPr>
              <p:nvPr userDrawn="1"/>
            </p:nvSpPr>
            <p:spPr bwMode="auto">
              <a:xfrm>
                <a:off x="267" y="293"/>
                <a:ext cx="2" cy="3"/>
              </a:xfrm>
              <a:custGeom>
                <a:avLst/>
                <a:gdLst>
                  <a:gd name="T0" fmla="*/ 0 w 6"/>
                  <a:gd name="T1" fmla="*/ 0 h 10"/>
                  <a:gd name="T2" fmla="*/ 0 w 6"/>
                  <a:gd name="T3" fmla="*/ 0 h 10"/>
                  <a:gd name="T4" fmla="*/ 0 w 6"/>
                  <a:gd name="T5" fmla="*/ 0 h 10"/>
                  <a:gd name="T6" fmla="*/ 0 w 6"/>
                  <a:gd name="T7" fmla="*/ 0 h 10"/>
                  <a:gd name="T8" fmla="*/ 0 w 6"/>
                  <a:gd name="T9" fmla="*/ 0 h 10"/>
                  <a:gd name="T10" fmla="*/ 0 w 6"/>
                  <a:gd name="T11" fmla="*/ 0 h 10"/>
                  <a:gd name="T12" fmla="*/ 0 w 6"/>
                  <a:gd name="T13" fmla="*/ 0 h 10"/>
                  <a:gd name="T14" fmla="*/ 0 w 6"/>
                  <a:gd name="T15" fmla="*/ 0 h 10"/>
                  <a:gd name="T16" fmla="*/ 0 w 6"/>
                  <a:gd name="T17" fmla="*/ 0 h 10"/>
                  <a:gd name="T18" fmla="*/ 0 w 6"/>
                  <a:gd name="T19" fmla="*/ 0 h 10"/>
                  <a:gd name="T20" fmla="*/ 0 w 6"/>
                  <a:gd name="T21" fmla="*/ 0 h 10"/>
                  <a:gd name="T22" fmla="*/ 0 w 6"/>
                  <a:gd name="T23" fmla="*/ 0 h 10"/>
                  <a:gd name="T24" fmla="*/ 0 w 6"/>
                  <a:gd name="T25" fmla="*/ 0 h 10"/>
                  <a:gd name="T26" fmla="*/ 0 w 6"/>
                  <a:gd name="T27" fmla="*/ 0 h 10"/>
                  <a:gd name="T28" fmla="*/ 0 w 6"/>
                  <a:gd name="T29" fmla="*/ 0 h 10"/>
                  <a:gd name="T30" fmla="*/ 0 w 6"/>
                  <a:gd name="T31" fmla="*/ 0 h 10"/>
                  <a:gd name="T32" fmla="*/ 0 w 6"/>
                  <a:gd name="T33" fmla="*/ 0 h 10"/>
                  <a:gd name="T34" fmla="*/ 0 w 6"/>
                  <a:gd name="T35" fmla="*/ 0 h 10"/>
                  <a:gd name="T36" fmla="*/ 0 w 6"/>
                  <a:gd name="T37" fmla="*/ 0 h 10"/>
                  <a:gd name="T38" fmla="*/ 0 w 6"/>
                  <a:gd name="T39" fmla="*/ 0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 h="10">
                    <a:moveTo>
                      <a:pt x="0" y="4"/>
                    </a:moveTo>
                    <a:lnTo>
                      <a:pt x="0" y="7"/>
                    </a:lnTo>
                    <a:lnTo>
                      <a:pt x="1" y="9"/>
                    </a:lnTo>
                    <a:lnTo>
                      <a:pt x="2" y="10"/>
                    </a:lnTo>
                    <a:lnTo>
                      <a:pt x="4" y="8"/>
                    </a:lnTo>
                    <a:lnTo>
                      <a:pt x="5" y="4"/>
                    </a:lnTo>
                    <a:lnTo>
                      <a:pt x="6" y="1"/>
                    </a:lnTo>
                    <a:lnTo>
                      <a:pt x="5" y="0"/>
                    </a:lnTo>
                    <a:lnTo>
                      <a:pt x="4" y="0"/>
                    </a:lnTo>
                    <a:lnTo>
                      <a:pt x="2" y="0"/>
                    </a:lnTo>
                    <a:lnTo>
                      <a:pt x="1" y="0"/>
                    </a:lnTo>
                    <a:lnTo>
                      <a:pt x="0" y="0"/>
                    </a:lnTo>
                    <a:lnTo>
                      <a:pt x="0" y="3"/>
                    </a:lnTo>
                    <a:lnTo>
                      <a:pt x="0"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69" name="Freeform 397"/>
              <p:cNvSpPr>
                <a:spLocks/>
              </p:cNvSpPr>
              <p:nvPr userDrawn="1"/>
            </p:nvSpPr>
            <p:spPr bwMode="auto">
              <a:xfrm>
                <a:off x="203" y="237"/>
                <a:ext cx="41" cy="43"/>
              </a:xfrm>
              <a:custGeom>
                <a:avLst/>
                <a:gdLst>
                  <a:gd name="T0" fmla="*/ 0 w 122"/>
                  <a:gd name="T1" fmla="*/ 0 h 128"/>
                  <a:gd name="T2" fmla="*/ 0 w 122"/>
                  <a:gd name="T3" fmla="*/ 0 h 128"/>
                  <a:gd name="T4" fmla="*/ 0 w 122"/>
                  <a:gd name="T5" fmla="*/ 0 h 128"/>
                  <a:gd name="T6" fmla="*/ 0 w 122"/>
                  <a:gd name="T7" fmla="*/ 0 h 128"/>
                  <a:gd name="T8" fmla="*/ 0 w 122"/>
                  <a:gd name="T9" fmla="*/ 0 h 128"/>
                  <a:gd name="T10" fmla="*/ 0 w 122"/>
                  <a:gd name="T11" fmla="*/ 0 h 128"/>
                  <a:gd name="T12" fmla="*/ 0 w 122"/>
                  <a:gd name="T13" fmla="*/ 0 h 128"/>
                  <a:gd name="T14" fmla="*/ 0 w 122"/>
                  <a:gd name="T15" fmla="*/ 0 h 128"/>
                  <a:gd name="T16" fmla="*/ 0 w 122"/>
                  <a:gd name="T17" fmla="*/ 0 h 128"/>
                  <a:gd name="T18" fmla="*/ 0 w 122"/>
                  <a:gd name="T19" fmla="*/ 0 h 128"/>
                  <a:gd name="T20" fmla="*/ 0 w 122"/>
                  <a:gd name="T21" fmla="*/ 0 h 128"/>
                  <a:gd name="T22" fmla="*/ 0 w 122"/>
                  <a:gd name="T23" fmla="*/ 0 h 128"/>
                  <a:gd name="T24" fmla="*/ 0 w 122"/>
                  <a:gd name="T25" fmla="*/ 0 h 128"/>
                  <a:gd name="T26" fmla="*/ 0 w 122"/>
                  <a:gd name="T27" fmla="*/ 0 h 128"/>
                  <a:gd name="T28" fmla="*/ 0 w 122"/>
                  <a:gd name="T29" fmla="*/ 0 h 128"/>
                  <a:gd name="T30" fmla="*/ 0 w 122"/>
                  <a:gd name="T31" fmla="*/ 0 h 128"/>
                  <a:gd name="T32" fmla="*/ 0 w 122"/>
                  <a:gd name="T33" fmla="*/ 0 h 128"/>
                  <a:gd name="T34" fmla="*/ 0 w 122"/>
                  <a:gd name="T35" fmla="*/ 0 h 128"/>
                  <a:gd name="T36" fmla="*/ 0 w 122"/>
                  <a:gd name="T37" fmla="*/ 0 h 128"/>
                  <a:gd name="T38" fmla="*/ 0 w 122"/>
                  <a:gd name="T39" fmla="*/ 0 h 128"/>
                  <a:gd name="T40" fmla="*/ 0 w 122"/>
                  <a:gd name="T41" fmla="*/ 0 h 128"/>
                  <a:gd name="T42" fmla="*/ 0 w 122"/>
                  <a:gd name="T43" fmla="*/ 0 h 128"/>
                  <a:gd name="T44" fmla="*/ 0 w 122"/>
                  <a:gd name="T45" fmla="*/ 0 h 128"/>
                  <a:gd name="T46" fmla="*/ 0 w 122"/>
                  <a:gd name="T47" fmla="*/ 0 h 128"/>
                  <a:gd name="T48" fmla="*/ 0 w 122"/>
                  <a:gd name="T49" fmla="*/ 0 h 128"/>
                  <a:gd name="T50" fmla="*/ 0 w 122"/>
                  <a:gd name="T51" fmla="*/ 0 h 128"/>
                  <a:gd name="T52" fmla="*/ 0 w 122"/>
                  <a:gd name="T53" fmla="*/ 0 h 128"/>
                  <a:gd name="T54" fmla="*/ 0 w 122"/>
                  <a:gd name="T55" fmla="*/ 0 h 128"/>
                  <a:gd name="T56" fmla="*/ 0 w 122"/>
                  <a:gd name="T57" fmla="*/ 0 h 128"/>
                  <a:gd name="T58" fmla="*/ 0 w 122"/>
                  <a:gd name="T59" fmla="*/ 0 h 128"/>
                  <a:gd name="T60" fmla="*/ 0 w 122"/>
                  <a:gd name="T61" fmla="*/ 0 h 128"/>
                  <a:gd name="T62" fmla="*/ 0 w 122"/>
                  <a:gd name="T63" fmla="*/ 0 h 128"/>
                  <a:gd name="T64" fmla="*/ 0 w 122"/>
                  <a:gd name="T65" fmla="*/ 0 h 128"/>
                  <a:gd name="T66" fmla="*/ 0 w 122"/>
                  <a:gd name="T67" fmla="*/ 0 h 128"/>
                  <a:gd name="T68" fmla="*/ 0 w 122"/>
                  <a:gd name="T69" fmla="*/ 0 h 128"/>
                  <a:gd name="T70" fmla="*/ 0 w 122"/>
                  <a:gd name="T71" fmla="*/ 0 h 128"/>
                  <a:gd name="T72" fmla="*/ 0 w 122"/>
                  <a:gd name="T73" fmla="*/ 0 h 128"/>
                  <a:gd name="T74" fmla="*/ 0 w 122"/>
                  <a:gd name="T75" fmla="*/ 0 h 128"/>
                  <a:gd name="T76" fmla="*/ 0 w 122"/>
                  <a:gd name="T77" fmla="*/ 0 h 128"/>
                  <a:gd name="T78" fmla="*/ 0 w 122"/>
                  <a:gd name="T79" fmla="*/ 0 h 128"/>
                  <a:gd name="T80" fmla="*/ 0 w 122"/>
                  <a:gd name="T81" fmla="*/ 0 h 128"/>
                  <a:gd name="T82" fmla="*/ 0 w 122"/>
                  <a:gd name="T83" fmla="*/ 0 h 128"/>
                  <a:gd name="T84" fmla="*/ 0 w 122"/>
                  <a:gd name="T85" fmla="*/ 0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2" h="128">
                    <a:moveTo>
                      <a:pt x="0" y="5"/>
                    </a:moveTo>
                    <a:lnTo>
                      <a:pt x="18" y="5"/>
                    </a:lnTo>
                    <a:lnTo>
                      <a:pt x="19" y="3"/>
                    </a:lnTo>
                    <a:lnTo>
                      <a:pt x="22" y="1"/>
                    </a:lnTo>
                    <a:lnTo>
                      <a:pt x="23" y="0"/>
                    </a:lnTo>
                    <a:lnTo>
                      <a:pt x="27" y="0"/>
                    </a:lnTo>
                    <a:lnTo>
                      <a:pt x="30" y="0"/>
                    </a:lnTo>
                    <a:lnTo>
                      <a:pt x="32" y="1"/>
                    </a:lnTo>
                    <a:lnTo>
                      <a:pt x="36" y="5"/>
                    </a:lnTo>
                    <a:lnTo>
                      <a:pt x="50" y="5"/>
                    </a:lnTo>
                    <a:lnTo>
                      <a:pt x="53" y="3"/>
                    </a:lnTo>
                    <a:lnTo>
                      <a:pt x="54" y="1"/>
                    </a:lnTo>
                    <a:lnTo>
                      <a:pt x="58" y="0"/>
                    </a:lnTo>
                    <a:lnTo>
                      <a:pt x="61" y="0"/>
                    </a:lnTo>
                    <a:lnTo>
                      <a:pt x="63" y="0"/>
                    </a:lnTo>
                    <a:lnTo>
                      <a:pt x="66" y="1"/>
                    </a:lnTo>
                    <a:lnTo>
                      <a:pt x="69" y="3"/>
                    </a:lnTo>
                    <a:lnTo>
                      <a:pt x="70" y="5"/>
                    </a:lnTo>
                    <a:lnTo>
                      <a:pt x="84" y="5"/>
                    </a:lnTo>
                    <a:lnTo>
                      <a:pt x="88" y="1"/>
                    </a:lnTo>
                    <a:lnTo>
                      <a:pt x="89" y="0"/>
                    </a:lnTo>
                    <a:lnTo>
                      <a:pt x="93" y="0"/>
                    </a:lnTo>
                    <a:lnTo>
                      <a:pt x="98" y="1"/>
                    </a:lnTo>
                    <a:lnTo>
                      <a:pt x="102" y="5"/>
                    </a:lnTo>
                    <a:lnTo>
                      <a:pt x="122" y="5"/>
                    </a:lnTo>
                    <a:lnTo>
                      <a:pt x="122" y="95"/>
                    </a:lnTo>
                    <a:lnTo>
                      <a:pt x="105" y="95"/>
                    </a:lnTo>
                    <a:lnTo>
                      <a:pt x="105" y="128"/>
                    </a:lnTo>
                    <a:lnTo>
                      <a:pt x="85" y="128"/>
                    </a:lnTo>
                    <a:lnTo>
                      <a:pt x="85" y="95"/>
                    </a:lnTo>
                    <a:lnTo>
                      <a:pt x="36" y="95"/>
                    </a:lnTo>
                    <a:lnTo>
                      <a:pt x="36" y="128"/>
                    </a:lnTo>
                    <a:lnTo>
                      <a:pt x="17" y="128"/>
                    </a:lnTo>
                    <a:lnTo>
                      <a:pt x="17" y="93"/>
                    </a:lnTo>
                    <a:lnTo>
                      <a:pt x="0" y="93"/>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70" name="Rectangle 398"/>
              <p:cNvSpPr>
                <a:spLocks noChangeArrowheads="1"/>
              </p:cNvSpPr>
              <p:nvPr userDrawn="1"/>
            </p:nvSpPr>
            <p:spPr bwMode="auto">
              <a:xfrm>
                <a:off x="205" y="241"/>
                <a:ext cx="37" cy="25"/>
              </a:xfrm>
              <a:prstGeom prst="rect">
                <a:avLst/>
              </a:prstGeom>
              <a:solidFill>
                <a:srgbClr val="EF49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71" name="Freeform 399"/>
              <p:cNvSpPr>
                <a:spLocks/>
              </p:cNvSpPr>
              <p:nvPr userDrawn="1"/>
            </p:nvSpPr>
            <p:spPr bwMode="auto">
              <a:xfrm>
                <a:off x="208" y="247"/>
                <a:ext cx="3" cy="3"/>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0"/>
                    </a:lnTo>
                    <a:lnTo>
                      <a:pt x="1" y="1"/>
                    </a:lnTo>
                    <a:lnTo>
                      <a:pt x="0" y="4"/>
                    </a:lnTo>
                    <a:lnTo>
                      <a:pt x="0" y="5"/>
                    </a:lnTo>
                    <a:lnTo>
                      <a:pt x="0" y="8"/>
                    </a:lnTo>
                    <a:lnTo>
                      <a:pt x="1" y="9"/>
                    </a:lnTo>
                    <a:lnTo>
                      <a:pt x="2" y="10"/>
                    </a:lnTo>
                    <a:lnTo>
                      <a:pt x="5" y="10"/>
                    </a:lnTo>
                    <a:lnTo>
                      <a:pt x="8" y="10"/>
                    </a:lnTo>
                    <a:lnTo>
                      <a:pt x="9" y="9"/>
                    </a:lnTo>
                    <a:lnTo>
                      <a:pt x="10" y="8"/>
                    </a:lnTo>
                    <a:lnTo>
                      <a:pt x="10" y="5"/>
                    </a:lnTo>
                    <a:lnTo>
                      <a:pt x="10" y="4"/>
                    </a:lnTo>
                    <a:lnTo>
                      <a:pt x="9" y="1"/>
                    </a:lnTo>
                    <a:lnTo>
                      <a:pt x="8" y="0"/>
                    </a:lnTo>
                    <a:lnTo>
                      <a:pt x="5"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72" name="Freeform 400"/>
              <p:cNvSpPr>
                <a:spLocks/>
              </p:cNvSpPr>
              <p:nvPr userDrawn="1"/>
            </p:nvSpPr>
            <p:spPr bwMode="auto">
              <a:xfrm>
                <a:off x="208" y="247"/>
                <a:ext cx="3" cy="3"/>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0"/>
                    </a:lnTo>
                    <a:lnTo>
                      <a:pt x="1" y="1"/>
                    </a:lnTo>
                    <a:lnTo>
                      <a:pt x="0" y="4"/>
                    </a:lnTo>
                    <a:lnTo>
                      <a:pt x="0" y="5"/>
                    </a:lnTo>
                    <a:lnTo>
                      <a:pt x="0" y="8"/>
                    </a:lnTo>
                    <a:lnTo>
                      <a:pt x="1" y="9"/>
                    </a:lnTo>
                    <a:lnTo>
                      <a:pt x="2" y="10"/>
                    </a:lnTo>
                    <a:lnTo>
                      <a:pt x="5" y="10"/>
                    </a:lnTo>
                    <a:lnTo>
                      <a:pt x="8" y="10"/>
                    </a:lnTo>
                    <a:lnTo>
                      <a:pt x="9" y="9"/>
                    </a:lnTo>
                    <a:lnTo>
                      <a:pt x="10" y="8"/>
                    </a:lnTo>
                    <a:lnTo>
                      <a:pt x="10" y="5"/>
                    </a:lnTo>
                    <a:lnTo>
                      <a:pt x="10" y="4"/>
                    </a:lnTo>
                    <a:lnTo>
                      <a:pt x="9" y="1"/>
                    </a:lnTo>
                    <a:lnTo>
                      <a:pt x="8"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73" name="Freeform 401"/>
              <p:cNvSpPr>
                <a:spLocks/>
              </p:cNvSpPr>
              <p:nvPr userDrawn="1"/>
            </p:nvSpPr>
            <p:spPr bwMode="auto">
              <a:xfrm>
                <a:off x="208" y="247"/>
                <a:ext cx="3" cy="3"/>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w 10"/>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0">
                    <a:moveTo>
                      <a:pt x="5" y="0"/>
                    </a:moveTo>
                    <a:lnTo>
                      <a:pt x="5" y="0"/>
                    </a:lnTo>
                    <a:lnTo>
                      <a:pt x="2" y="0"/>
                    </a:lnTo>
                    <a:lnTo>
                      <a:pt x="1" y="1"/>
                    </a:lnTo>
                    <a:lnTo>
                      <a:pt x="0" y="4"/>
                    </a:lnTo>
                    <a:lnTo>
                      <a:pt x="0" y="5"/>
                    </a:lnTo>
                    <a:lnTo>
                      <a:pt x="0" y="8"/>
                    </a:lnTo>
                    <a:lnTo>
                      <a:pt x="1" y="9"/>
                    </a:lnTo>
                    <a:lnTo>
                      <a:pt x="2" y="10"/>
                    </a:lnTo>
                    <a:lnTo>
                      <a:pt x="5" y="10"/>
                    </a:lnTo>
                    <a:lnTo>
                      <a:pt x="8" y="10"/>
                    </a:lnTo>
                    <a:lnTo>
                      <a:pt x="9" y="9"/>
                    </a:lnTo>
                    <a:lnTo>
                      <a:pt x="10" y="8"/>
                    </a:lnTo>
                    <a:lnTo>
                      <a:pt x="10" y="5"/>
                    </a:lnTo>
                    <a:lnTo>
                      <a:pt x="10" y="4"/>
                    </a:lnTo>
                    <a:lnTo>
                      <a:pt x="9" y="1"/>
                    </a:lnTo>
                    <a:lnTo>
                      <a:pt x="8" y="0"/>
                    </a:lnTo>
                    <a:lnTo>
                      <a:pt x="5"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74" name="Freeform 402"/>
              <p:cNvSpPr>
                <a:spLocks/>
              </p:cNvSpPr>
              <p:nvPr userDrawn="1"/>
            </p:nvSpPr>
            <p:spPr bwMode="auto">
              <a:xfrm>
                <a:off x="236" y="247"/>
                <a:ext cx="4" cy="3"/>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0"/>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0"/>
                    </a:lnTo>
                    <a:lnTo>
                      <a:pt x="6"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75" name="Freeform 403"/>
              <p:cNvSpPr>
                <a:spLocks/>
              </p:cNvSpPr>
              <p:nvPr userDrawn="1"/>
            </p:nvSpPr>
            <p:spPr bwMode="auto">
              <a:xfrm>
                <a:off x="236" y="247"/>
                <a:ext cx="4" cy="3"/>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0"/>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76" name="Freeform 404"/>
              <p:cNvSpPr>
                <a:spLocks/>
              </p:cNvSpPr>
              <p:nvPr userDrawn="1"/>
            </p:nvSpPr>
            <p:spPr bwMode="auto">
              <a:xfrm>
                <a:off x="236" y="247"/>
                <a:ext cx="4" cy="3"/>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w 11"/>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 h="10">
                    <a:moveTo>
                      <a:pt x="6" y="0"/>
                    </a:moveTo>
                    <a:lnTo>
                      <a:pt x="6" y="0"/>
                    </a:lnTo>
                    <a:lnTo>
                      <a:pt x="3" y="0"/>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0"/>
                    </a:lnTo>
                    <a:lnTo>
                      <a:pt x="6"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77" name="Freeform 405"/>
              <p:cNvSpPr>
                <a:spLocks/>
              </p:cNvSpPr>
              <p:nvPr userDrawn="1"/>
            </p:nvSpPr>
            <p:spPr bwMode="auto">
              <a:xfrm>
                <a:off x="208" y="260"/>
                <a:ext cx="3" cy="4"/>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1"/>
                    </a:lnTo>
                    <a:lnTo>
                      <a:pt x="1" y="1"/>
                    </a:lnTo>
                    <a:lnTo>
                      <a:pt x="0" y="4"/>
                    </a:lnTo>
                    <a:lnTo>
                      <a:pt x="0" y="5"/>
                    </a:lnTo>
                    <a:lnTo>
                      <a:pt x="0" y="8"/>
                    </a:lnTo>
                    <a:lnTo>
                      <a:pt x="1" y="9"/>
                    </a:lnTo>
                    <a:lnTo>
                      <a:pt x="4" y="10"/>
                    </a:lnTo>
                    <a:lnTo>
                      <a:pt x="5" y="10"/>
                    </a:lnTo>
                    <a:lnTo>
                      <a:pt x="8" y="10"/>
                    </a:lnTo>
                    <a:lnTo>
                      <a:pt x="9" y="9"/>
                    </a:lnTo>
                    <a:lnTo>
                      <a:pt x="10" y="8"/>
                    </a:lnTo>
                    <a:lnTo>
                      <a:pt x="10" y="5"/>
                    </a:lnTo>
                    <a:lnTo>
                      <a:pt x="10" y="4"/>
                    </a:lnTo>
                    <a:lnTo>
                      <a:pt x="9" y="1"/>
                    </a:lnTo>
                    <a:lnTo>
                      <a:pt x="8" y="1"/>
                    </a:lnTo>
                    <a:lnTo>
                      <a:pt x="5"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78" name="Freeform 406"/>
              <p:cNvSpPr>
                <a:spLocks/>
              </p:cNvSpPr>
              <p:nvPr userDrawn="1"/>
            </p:nvSpPr>
            <p:spPr bwMode="auto">
              <a:xfrm>
                <a:off x="208" y="260"/>
                <a:ext cx="3" cy="4"/>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1"/>
                    </a:lnTo>
                    <a:lnTo>
                      <a:pt x="1" y="1"/>
                    </a:lnTo>
                    <a:lnTo>
                      <a:pt x="0" y="4"/>
                    </a:lnTo>
                    <a:lnTo>
                      <a:pt x="0" y="5"/>
                    </a:lnTo>
                    <a:lnTo>
                      <a:pt x="0" y="8"/>
                    </a:lnTo>
                    <a:lnTo>
                      <a:pt x="1" y="9"/>
                    </a:lnTo>
                    <a:lnTo>
                      <a:pt x="4" y="10"/>
                    </a:lnTo>
                    <a:lnTo>
                      <a:pt x="5" y="10"/>
                    </a:lnTo>
                    <a:lnTo>
                      <a:pt x="8" y="10"/>
                    </a:lnTo>
                    <a:lnTo>
                      <a:pt x="9" y="9"/>
                    </a:lnTo>
                    <a:lnTo>
                      <a:pt x="10" y="8"/>
                    </a:lnTo>
                    <a:lnTo>
                      <a:pt x="10" y="5"/>
                    </a:lnTo>
                    <a:lnTo>
                      <a:pt x="10" y="4"/>
                    </a:lnTo>
                    <a:lnTo>
                      <a:pt x="9" y="1"/>
                    </a:lnTo>
                    <a:lnTo>
                      <a:pt x="8" y="1"/>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79" name="Freeform 407"/>
              <p:cNvSpPr>
                <a:spLocks/>
              </p:cNvSpPr>
              <p:nvPr userDrawn="1"/>
            </p:nvSpPr>
            <p:spPr bwMode="auto">
              <a:xfrm>
                <a:off x="208" y="260"/>
                <a:ext cx="3" cy="4"/>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w 10"/>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0">
                    <a:moveTo>
                      <a:pt x="5" y="0"/>
                    </a:moveTo>
                    <a:lnTo>
                      <a:pt x="5" y="0"/>
                    </a:lnTo>
                    <a:lnTo>
                      <a:pt x="2" y="1"/>
                    </a:lnTo>
                    <a:lnTo>
                      <a:pt x="1" y="1"/>
                    </a:lnTo>
                    <a:lnTo>
                      <a:pt x="0" y="4"/>
                    </a:lnTo>
                    <a:lnTo>
                      <a:pt x="0" y="5"/>
                    </a:lnTo>
                    <a:lnTo>
                      <a:pt x="0" y="8"/>
                    </a:lnTo>
                    <a:lnTo>
                      <a:pt x="1" y="9"/>
                    </a:lnTo>
                    <a:lnTo>
                      <a:pt x="4" y="10"/>
                    </a:lnTo>
                    <a:lnTo>
                      <a:pt x="5" y="10"/>
                    </a:lnTo>
                    <a:lnTo>
                      <a:pt x="8" y="10"/>
                    </a:lnTo>
                    <a:lnTo>
                      <a:pt x="9" y="9"/>
                    </a:lnTo>
                    <a:lnTo>
                      <a:pt x="10" y="8"/>
                    </a:lnTo>
                    <a:lnTo>
                      <a:pt x="10" y="5"/>
                    </a:lnTo>
                    <a:lnTo>
                      <a:pt x="10" y="4"/>
                    </a:lnTo>
                    <a:lnTo>
                      <a:pt x="9" y="1"/>
                    </a:lnTo>
                    <a:lnTo>
                      <a:pt x="8" y="1"/>
                    </a:lnTo>
                    <a:lnTo>
                      <a:pt x="5"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80" name="Freeform 408"/>
              <p:cNvSpPr>
                <a:spLocks/>
              </p:cNvSpPr>
              <p:nvPr userDrawn="1"/>
            </p:nvSpPr>
            <p:spPr bwMode="auto">
              <a:xfrm>
                <a:off x="236" y="260"/>
                <a:ext cx="4" cy="4"/>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1"/>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1"/>
                    </a:lnTo>
                    <a:lnTo>
                      <a:pt x="6"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81" name="Freeform 409"/>
              <p:cNvSpPr>
                <a:spLocks/>
              </p:cNvSpPr>
              <p:nvPr userDrawn="1"/>
            </p:nvSpPr>
            <p:spPr bwMode="auto">
              <a:xfrm>
                <a:off x="236" y="260"/>
                <a:ext cx="4" cy="4"/>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1"/>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1"/>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82" name="Freeform 410"/>
              <p:cNvSpPr>
                <a:spLocks/>
              </p:cNvSpPr>
              <p:nvPr userDrawn="1"/>
            </p:nvSpPr>
            <p:spPr bwMode="auto">
              <a:xfrm>
                <a:off x="236" y="260"/>
                <a:ext cx="4" cy="4"/>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w 11"/>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 h="10">
                    <a:moveTo>
                      <a:pt x="6" y="0"/>
                    </a:moveTo>
                    <a:lnTo>
                      <a:pt x="6" y="0"/>
                    </a:lnTo>
                    <a:lnTo>
                      <a:pt x="3" y="1"/>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1"/>
                    </a:lnTo>
                    <a:lnTo>
                      <a:pt x="6"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83" name="Freeform 411"/>
              <p:cNvSpPr>
                <a:spLocks/>
              </p:cNvSpPr>
              <p:nvPr userDrawn="1"/>
            </p:nvSpPr>
            <p:spPr bwMode="auto">
              <a:xfrm>
                <a:off x="215" y="251"/>
                <a:ext cx="17" cy="8"/>
              </a:xfrm>
              <a:custGeom>
                <a:avLst/>
                <a:gdLst>
                  <a:gd name="T0" fmla="*/ 0 w 51"/>
                  <a:gd name="T1" fmla="*/ 0 h 24"/>
                  <a:gd name="T2" fmla="*/ 0 w 51"/>
                  <a:gd name="T3" fmla="*/ 0 h 24"/>
                  <a:gd name="T4" fmla="*/ 0 w 51"/>
                  <a:gd name="T5" fmla="*/ 0 h 24"/>
                  <a:gd name="T6" fmla="*/ 0 w 51"/>
                  <a:gd name="T7" fmla="*/ 0 h 24"/>
                  <a:gd name="T8" fmla="*/ 0 w 51"/>
                  <a:gd name="T9" fmla="*/ 0 h 24"/>
                  <a:gd name="T10" fmla="*/ 0 w 51"/>
                  <a:gd name="T11" fmla="*/ 0 h 24"/>
                  <a:gd name="T12" fmla="*/ 0 w 51"/>
                  <a:gd name="T13" fmla="*/ 0 h 24"/>
                  <a:gd name="T14" fmla="*/ 0 w 51"/>
                  <a:gd name="T15" fmla="*/ 0 h 24"/>
                  <a:gd name="T16" fmla="*/ 0 w 51"/>
                  <a:gd name="T17" fmla="*/ 0 h 24"/>
                  <a:gd name="T18" fmla="*/ 0 w 51"/>
                  <a:gd name="T19" fmla="*/ 0 h 24"/>
                  <a:gd name="T20" fmla="*/ 0 w 51"/>
                  <a:gd name="T21" fmla="*/ 0 h 24"/>
                  <a:gd name="T22" fmla="*/ 0 w 51"/>
                  <a:gd name="T23" fmla="*/ 0 h 24"/>
                  <a:gd name="T24" fmla="*/ 0 w 51"/>
                  <a:gd name="T25" fmla="*/ 0 h 24"/>
                  <a:gd name="T26" fmla="*/ 0 w 51"/>
                  <a:gd name="T27" fmla="*/ 0 h 24"/>
                  <a:gd name="T28" fmla="*/ 0 w 51"/>
                  <a:gd name="T29" fmla="*/ 0 h 24"/>
                  <a:gd name="T30" fmla="*/ 0 w 51"/>
                  <a:gd name="T31" fmla="*/ 0 h 24"/>
                  <a:gd name="T32" fmla="*/ 0 w 51"/>
                  <a:gd name="T33" fmla="*/ 0 h 24"/>
                  <a:gd name="T34" fmla="*/ 0 w 51"/>
                  <a:gd name="T35" fmla="*/ 0 h 24"/>
                  <a:gd name="T36" fmla="*/ 0 w 51"/>
                  <a:gd name="T37" fmla="*/ 0 h 24"/>
                  <a:gd name="T38" fmla="*/ 0 w 51"/>
                  <a:gd name="T39" fmla="*/ 0 h 24"/>
                  <a:gd name="T40" fmla="*/ 0 w 51"/>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24">
                    <a:moveTo>
                      <a:pt x="0" y="11"/>
                    </a:moveTo>
                    <a:lnTo>
                      <a:pt x="0" y="11"/>
                    </a:lnTo>
                    <a:lnTo>
                      <a:pt x="6" y="18"/>
                    </a:lnTo>
                    <a:lnTo>
                      <a:pt x="13" y="22"/>
                    </a:lnTo>
                    <a:lnTo>
                      <a:pt x="19" y="24"/>
                    </a:lnTo>
                    <a:lnTo>
                      <a:pt x="27" y="24"/>
                    </a:lnTo>
                    <a:lnTo>
                      <a:pt x="33" y="24"/>
                    </a:lnTo>
                    <a:lnTo>
                      <a:pt x="40" y="22"/>
                    </a:lnTo>
                    <a:lnTo>
                      <a:pt x="46" y="18"/>
                    </a:lnTo>
                    <a:lnTo>
                      <a:pt x="51" y="11"/>
                    </a:lnTo>
                    <a:lnTo>
                      <a:pt x="46" y="6"/>
                    </a:lnTo>
                    <a:lnTo>
                      <a:pt x="40" y="2"/>
                    </a:lnTo>
                    <a:lnTo>
                      <a:pt x="33" y="1"/>
                    </a:lnTo>
                    <a:lnTo>
                      <a:pt x="27" y="0"/>
                    </a:lnTo>
                    <a:lnTo>
                      <a:pt x="19" y="1"/>
                    </a:lnTo>
                    <a:lnTo>
                      <a:pt x="11" y="2"/>
                    </a:lnTo>
                    <a:lnTo>
                      <a:pt x="6" y="6"/>
                    </a:lnTo>
                    <a:lnTo>
                      <a:pt x="0" y="11"/>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84" name="Freeform 412"/>
              <p:cNvSpPr>
                <a:spLocks/>
              </p:cNvSpPr>
              <p:nvPr userDrawn="1"/>
            </p:nvSpPr>
            <p:spPr bwMode="auto">
              <a:xfrm>
                <a:off x="215" y="251"/>
                <a:ext cx="17" cy="8"/>
              </a:xfrm>
              <a:custGeom>
                <a:avLst/>
                <a:gdLst>
                  <a:gd name="T0" fmla="*/ 0 w 51"/>
                  <a:gd name="T1" fmla="*/ 0 h 24"/>
                  <a:gd name="T2" fmla="*/ 0 w 51"/>
                  <a:gd name="T3" fmla="*/ 0 h 24"/>
                  <a:gd name="T4" fmla="*/ 0 w 51"/>
                  <a:gd name="T5" fmla="*/ 0 h 24"/>
                  <a:gd name="T6" fmla="*/ 0 w 51"/>
                  <a:gd name="T7" fmla="*/ 0 h 24"/>
                  <a:gd name="T8" fmla="*/ 0 w 51"/>
                  <a:gd name="T9" fmla="*/ 0 h 24"/>
                  <a:gd name="T10" fmla="*/ 0 w 51"/>
                  <a:gd name="T11" fmla="*/ 0 h 24"/>
                  <a:gd name="T12" fmla="*/ 0 w 51"/>
                  <a:gd name="T13" fmla="*/ 0 h 24"/>
                  <a:gd name="T14" fmla="*/ 0 w 51"/>
                  <a:gd name="T15" fmla="*/ 0 h 24"/>
                  <a:gd name="T16" fmla="*/ 0 w 51"/>
                  <a:gd name="T17" fmla="*/ 0 h 24"/>
                  <a:gd name="T18" fmla="*/ 0 w 51"/>
                  <a:gd name="T19" fmla="*/ 0 h 24"/>
                  <a:gd name="T20" fmla="*/ 0 w 51"/>
                  <a:gd name="T21" fmla="*/ 0 h 24"/>
                  <a:gd name="T22" fmla="*/ 0 w 51"/>
                  <a:gd name="T23" fmla="*/ 0 h 24"/>
                  <a:gd name="T24" fmla="*/ 0 w 51"/>
                  <a:gd name="T25" fmla="*/ 0 h 24"/>
                  <a:gd name="T26" fmla="*/ 0 w 51"/>
                  <a:gd name="T27" fmla="*/ 0 h 24"/>
                  <a:gd name="T28" fmla="*/ 0 w 51"/>
                  <a:gd name="T29" fmla="*/ 0 h 24"/>
                  <a:gd name="T30" fmla="*/ 0 w 51"/>
                  <a:gd name="T31" fmla="*/ 0 h 24"/>
                  <a:gd name="T32" fmla="*/ 0 w 51"/>
                  <a:gd name="T33" fmla="*/ 0 h 24"/>
                  <a:gd name="T34" fmla="*/ 0 w 51"/>
                  <a:gd name="T35" fmla="*/ 0 h 24"/>
                  <a:gd name="T36" fmla="*/ 0 w 51"/>
                  <a:gd name="T37" fmla="*/ 0 h 24"/>
                  <a:gd name="T38" fmla="*/ 0 w 51"/>
                  <a:gd name="T39" fmla="*/ 0 h 24"/>
                  <a:gd name="T40" fmla="*/ 0 w 51"/>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24">
                    <a:moveTo>
                      <a:pt x="0" y="11"/>
                    </a:moveTo>
                    <a:lnTo>
                      <a:pt x="0" y="11"/>
                    </a:lnTo>
                    <a:lnTo>
                      <a:pt x="6" y="18"/>
                    </a:lnTo>
                    <a:lnTo>
                      <a:pt x="13" y="22"/>
                    </a:lnTo>
                    <a:lnTo>
                      <a:pt x="19" y="24"/>
                    </a:lnTo>
                    <a:lnTo>
                      <a:pt x="27" y="24"/>
                    </a:lnTo>
                    <a:lnTo>
                      <a:pt x="33" y="24"/>
                    </a:lnTo>
                    <a:lnTo>
                      <a:pt x="40" y="22"/>
                    </a:lnTo>
                    <a:lnTo>
                      <a:pt x="46" y="18"/>
                    </a:lnTo>
                    <a:lnTo>
                      <a:pt x="51" y="11"/>
                    </a:lnTo>
                    <a:lnTo>
                      <a:pt x="46" y="6"/>
                    </a:lnTo>
                    <a:lnTo>
                      <a:pt x="40" y="2"/>
                    </a:lnTo>
                    <a:lnTo>
                      <a:pt x="33" y="1"/>
                    </a:lnTo>
                    <a:lnTo>
                      <a:pt x="27" y="0"/>
                    </a:lnTo>
                    <a:lnTo>
                      <a:pt x="19" y="1"/>
                    </a:lnTo>
                    <a:lnTo>
                      <a:pt x="11" y="2"/>
                    </a:lnTo>
                    <a:lnTo>
                      <a:pt x="6" y="6"/>
                    </a:lnTo>
                    <a:lnTo>
                      <a:pt x="0"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85" name="Freeform 413"/>
              <p:cNvSpPr>
                <a:spLocks/>
              </p:cNvSpPr>
              <p:nvPr userDrawn="1"/>
            </p:nvSpPr>
            <p:spPr bwMode="auto">
              <a:xfrm>
                <a:off x="216" y="253"/>
                <a:ext cx="14" cy="5"/>
              </a:xfrm>
              <a:custGeom>
                <a:avLst/>
                <a:gdLst>
                  <a:gd name="T0" fmla="*/ 0 w 41"/>
                  <a:gd name="T1" fmla="*/ 0 h 16"/>
                  <a:gd name="T2" fmla="*/ 0 w 41"/>
                  <a:gd name="T3" fmla="*/ 0 h 16"/>
                  <a:gd name="T4" fmla="*/ 0 w 41"/>
                  <a:gd name="T5" fmla="*/ 0 h 16"/>
                  <a:gd name="T6" fmla="*/ 0 w 41"/>
                  <a:gd name="T7" fmla="*/ 0 h 16"/>
                  <a:gd name="T8" fmla="*/ 0 w 41"/>
                  <a:gd name="T9" fmla="*/ 0 h 16"/>
                  <a:gd name="T10" fmla="*/ 0 w 41"/>
                  <a:gd name="T11" fmla="*/ 0 h 16"/>
                  <a:gd name="T12" fmla="*/ 0 w 41"/>
                  <a:gd name="T13" fmla="*/ 0 h 16"/>
                  <a:gd name="T14" fmla="*/ 0 w 41"/>
                  <a:gd name="T15" fmla="*/ 0 h 16"/>
                  <a:gd name="T16" fmla="*/ 0 w 41"/>
                  <a:gd name="T17" fmla="*/ 0 h 16"/>
                  <a:gd name="T18" fmla="*/ 0 w 41"/>
                  <a:gd name="T19" fmla="*/ 0 h 16"/>
                  <a:gd name="T20" fmla="*/ 0 w 41"/>
                  <a:gd name="T21" fmla="*/ 0 h 16"/>
                  <a:gd name="T22" fmla="*/ 0 w 41"/>
                  <a:gd name="T23" fmla="*/ 0 h 16"/>
                  <a:gd name="T24" fmla="*/ 0 w 41"/>
                  <a:gd name="T25" fmla="*/ 0 h 16"/>
                  <a:gd name="T26" fmla="*/ 0 w 41"/>
                  <a:gd name="T27" fmla="*/ 0 h 16"/>
                  <a:gd name="T28" fmla="*/ 0 w 41"/>
                  <a:gd name="T29" fmla="*/ 0 h 16"/>
                  <a:gd name="T30" fmla="*/ 0 w 41"/>
                  <a:gd name="T31" fmla="*/ 0 h 16"/>
                  <a:gd name="T32" fmla="*/ 0 w 41"/>
                  <a:gd name="T33" fmla="*/ 0 h 16"/>
                  <a:gd name="T34" fmla="*/ 0 w 41"/>
                  <a:gd name="T35" fmla="*/ 0 h 16"/>
                  <a:gd name="T36" fmla="*/ 0 w 41"/>
                  <a:gd name="T37" fmla="*/ 0 h 16"/>
                  <a:gd name="T38" fmla="*/ 0 w 41"/>
                  <a:gd name="T39" fmla="*/ 0 h 16"/>
                  <a:gd name="T40" fmla="*/ 0 w 41"/>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16">
                    <a:moveTo>
                      <a:pt x="0" y="7"/>
                    </a:moveTo>
                    <a:lnTo>
                      <a:pt x="0" y="7"/>
                    </a:lnTo>
                    <a:lnTo>
                      <a:pt x="5" y="3"/>
                    </a:lnTo>
                    <a:lnTo>
                      <a:pt x="10" y="2"/>
                    </a:lnTo>
                    <a:lnTo>
                      <a:pt x="15" y="0"/>
                    </a:lnTo>
                    <a:lnTo>
                      <a:pt x="20" y="0"/>
                    </a:lnTo>
                    <a:lnTo>
                      <a:pt x="27" y="0"/>
                    </a:lnTo>
                    <a:lnTo>
                      <a:pt x="31" y="1"/>
                    </a:lnTo>
                    <a:lnTo>
                      <a:pt x="36" y="3"/>
                    </a:lnTo>
                    <a:lnTo>
                      <a:pt x="41" y="7"/>
                    </a:lnTo>
                    <a:lnTo>
                      <a:pt x="37" y="11"/>
                    </a:lnTo>
                    <a:lnTo>
                      <a:pt x="32" y="15"/>
                    </a:lnTo>
                    <a:lnTo>
                      <a:pt x="27" y="16"/>
                    </a:lnTo>
                    <a:lnTo>
                      <a:pt x="20" y="16"/>
                    </a:lnTo>
                    <a:lnTo>
                      <a:pt x="15" y="16"/>
                    </a:lnTo>
                    <a:lnTo>
                      <a:pt x="10" y="14"/>
                    </a:lnTo>
                    <a:lnTo>
                      <a:pt x="5" y="11"/>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86" name="Freeform 414"/>
              <p:cNvSpPr>
                <a:spLocks/>
              </p:cNvSpPr>
              <p:nvPr userDrawn="1"/>
            </p:nvSpPr>
            <p:spPr bwMode="auto">
              <a:xfrm>
                <a:off x="216" y="253"/>
                <a:ext cx="14" cy="5"/>
              </a:xfrm>
              <a:custGeom>
                <a:avLst/>
                <a:gdLst>
                  <a:gd name="T0" fmla="*/ 0 w 41"/>
                  <a:gd name="T1" fmla="*/ 0 h 16"/>
                  <a:gd name="T2" fmla="*/ 0 w 41"/>
                  <a:gd name="T3" fmla="*/ 0 h 16"/>
                  <a:gd name="T4" fmla="*/ 0 w 41"/>
                  <a:gd name="T5" fmla="*/ 0 h 16"/>
                  <a:gd name="T6" fmla="*/ 0 w 41"/>
                  <a:gd name="T7" fmla="*/ 0 h 16"/>
                  <a:gd name="T8" fmla="*/ 0 w 41"/>
                  <a:gd name="T9" fmla="*/ 0 h 16"/>
                  <a:gd name="T10" fmla="*/ 0 w 41"/>
                  <a:gd name="T11" fmla="*/ 0 h 16"/>
                  <a:gd name="T12" fmla="*/ 0 w 41"/>
                  <a:gd name="T13" fmla="*/ 0 h 16"/>
                  <a:gd name="T14" fmla="*/ 0 w 41"/>
                  <a:gd name="T15" fmla="*/ 0 h 16"/>
                  <a:gd name="T16" fmla="*/ 0 w 41"/>
                  <a:gd name="T17" fmla="*/ 0 h 16"/>
                  <a:gd name="T18" fmla="*/ 0 w 41"/>
                  <a:gd name="T19" fmla="*/ 0 h 16"/>
                  <a:gd name="T20" fmla="*/ 0 w 41"/>
                  <a:gd name="T21" fmla="*/ 0 h 16"/>
                  <a:gd name="T22" fmla="*/ 0 w 41"/>
                  <a:gd name="T23" fmla="*/ 0 h 16"/>
                  <a:gd name="T24" fmla="*/ 0 w 41"/>
                  <a:gd name="T25" fmla="*/ 0 h 16"/>
                  <a:gd name="T26" fmla="*/ 0 w 41"/>
                  <a:gd name="T27" fmla="*/ 0 h 16"/>
                  <a:gd name="T28" fmla="*/ 0 w 41"/>
                  <a:gd name="T29" fmla="*/ 0 h 16"/>
                  <a:gd name="T30" fmla="*/ 0 w 41"/>
                  <a:gd name="T31" fmla="*/ 0 h 16"/>
                  <a:gd name="T32" fmla="*/ 0 w 41"/>
                  <a:gd name="T33" fmla="*/ 0 h 16"/>
                  <a:gd name="T34" fmla="*/ 0 w 41"/>
                  <a:gd name="T35" fmla="*/ 0 h 16"/>
                  <a:gd name="T36" fmla="*/ 0 w 41"/>
                  <a:gd name="T37" fmla="*/ 0 h 16"/>
                  <a:gd name="T38" fmla="*/ 0 w 41"/>
                  <a:gd name="T39" fmla="*/ 0 h 16"/>
                  <a:gd name="T40" fmla="*/ 0 w 41"/>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16">
                    <a:moveTo>
                      <a:pt x="0" y="7"/>
                    </a:moveTo>
                    <a:lnTo>
                      <a:pt x="0" y="7"/>
                    </a:lnTo>
                    <a:lnTo>
                      <a:pt x="5" y="3"/>
                    </a:lnTo>
                    <a:lnTo>
                      <a:pt x="10" y="2"/>
                    </a:lnTo>
                    <a:lnTo>
                      <a:pt x="15" y="0"/>
                    </a:lnTo>
                    <a:lnTo>
                      <a:pt x="20" y="0"/>
                    </a:lnTo>
                    <a:lnTo>
                      <a:pt x="27" y="0"/>
                    </a:lnTo>
                    <a:lnTo>
                      <a:pt x="31" y="1"/>
                    </a:lnTo>
                    <a:lnTo>
                      <a:pt x="36" y="3"/>
                    </a:lnTo>
                    <a:lnTo>
                      <a:pt x="41" y="7"/>
                    </a:lnTo>
                    <a:lnTo>
                      <a:pt x="37" y="11"/>
                    </a:lnTo>
                    <a:lnTo>
                      <a:pt x="32" y="15"/>
                    </a:lnTo>
                    <a:lnTo>
                      <a:pt x="27" y="16"/>
                    </a:lnTo>
                    <a:lnTo>
                      <a:pt x="20" y="16"/>
                    </a:lnTo>
                    <a:lnTo>
                      <a:pt x="15" y="16"/>
                    </a:lnTo>
                    <a:lnTo>
                      <a:pt x="10" y="14"/>
                    </a:lnTo>
                    <a:lnTo>
                      <a:pt x="5" y="11"/>
                    </a:lnTo>
                    <a:lnTo>
                      <a:pt x="0"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87" name="Freeform 415"/>
              <p:cNvSpPr>
                <a:spLocks/>
              </p:cNvSpPr>
              <p:nvPr userDrawn="1"/>
            </p:nvSpPr>
            <p:spPr bwMode="auto">
              <a:xfrm>
                <a:off x="219" y="254"/>
                <a:ext cx="8" cy="2"/>
              </a:xfrm>
              <a:custGeom>
                <a:avLst/>
                <a:gdLst>
                  <a:gd name="T0" fmla="*/ 0 w 24"/>
                  <a:gd name="T1" fmla="*/ 0 h 7"/>
                  <a:gd name="T2" fmla="*/ 0 w 24"/>
                  <a:gd name="T3" fmla="*/ 0 h 7"/>
                  <a:gd name="T4" fmla="*/ 0 w 24"/>
                  <a:gd name="T5" fmla="*/ 0 h 7"/>
                  <a:gd name="T6" fmla="*/ 0 w 24"/>
                  <a:gd name="T7" fmla="*/ 0 h 7"/>
                  <a:gd name="T8" fmla="*/ 0 w 24"/>
                  <a:gd name="T9" fmla="*/ 0 h 7"/>
                  <a:gd name="T10" fmla="*/ 0 w 24"/>
                  <a:gd name="T11" fmla="*/ 0 h 7"/>
                  <a:gd name="T12" fmla="*/ 0 w 24"/>
                  <a:gd name="T13" fmla="*/ 0 h 7"/>
                  <a:gd name="T14" fmla="*/ 0 w 24"/>
                  <a:gd name="T15" fmla="*/ 0 h 7"/>
                  <a:gd name="T16" fmla="*/ 0 w 24"/>
                  <a:gd name="T17" fmla="*/ 0 h 7"/>
                  <a:gd name="T18" fmla="*/ 0 w 24"/>
                  <a:gd name="T19" fmla="*/ 0 h 7"/>
                  <a:gd name="T20" fmla="*/ 0 w 24"/>
                  <a:gd name="T21" fmla="*/ 0 h 7"/>
                  <a:gd name="T22" fmla="*/ 0 w 24"/>
                  <a:gd name="T23" fmla="*/ 0 h 7"/>
                  <a:gd name="T24" fmla="*/ 0 w 24"/>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7">
                    <a:moveTo>
                      <a:pt x="0" y="3"/>
                    </a:moveTo>
                    <a:lnTo>
                      <a:pt x="0" y="3"/>
                    </a:lnTo>
                    <a:lnTo>
                      <a:pt x="6" y="6"/>
                    </a:lnTo>
                    <a:lnTo>
                      <a:pt x="11" y="7"/>
                    </a:lnTo>
                    <a:lnTo>
                      <a:pt x="18" y="6"/>
                    </a:lnTo>
                    <a:lnTo>
                      <a:pt x="24" y="3"/>
                    </a:lnTo>
                    <a:lnTo>
                      <a:pt x="18" y="0"/>
                    </a:lnTo>
                    <a:lnTo>
                      <a:pt x="11" y="0"/>
                    </a:lnTo>
                    <a:lnTo>
                      <a:pt x="6" y="0"/>
                    </a:lnTo>
                    <a:lnTo>
                      <a:pt x="0" y="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88" name="Freeform 416"/>
              <p:cNvSpPr>
                <a:spLocks/>
              </p:cNvSpPr>
              <p:nvPr userDrawn="1"/>
            </p:nvSpPr>
            <p:spPr bwMode="auto">
              <a:xfrm>
                <a:off x="219" y="254"/>
                <a:ext cx="8" cy="2"/>
              </a:xfrm>
              <a:custGeom>
                <a:avLst/>
                <a:gdLst>
                  <a:gd name="T0" fmla="*/ 0 w 24"/>
                  <a:gd name="T1" fmla="*/ 0 h 7"/>
                  <a:gd name="T2" fmla="*/ 0 w 24"/>
                  <a:gd name="T3" fmla="*/ 0 h 7"/>
                  <a:gd name="T4" fmla="*/ 0 w 24"/>
                  <a:gd name="T5" fmla="*/ 0 h 7"/>
                  <a:gd name="T6" fmla="*/ 0 w 24"/>
                  <a:gd name="T7" fmla="*/ 0 h 7"/>
                  <a:gd name="T8" fmla="*/ 0 w 24"/>
                  <a:gd name="T9" fmla="*/ 0 h 7"/>
                  <a:gd name="T10" fmla="*/ 0 w 24"/>
                  <a:gd name="T11" fmla="*/ 0 h 7"/>
                  <a:gd name="T12" fmla="*/ 0 w 24"/>
                  <a:gd name="T13" fmla="*/ 0 h 7"/>
                  <a:gd name="T14" fmla="*/ 0 w 24"/>
                  <a:gd name="T15" fmla="*/ 0 h 7"/>
                  <a:gd name="T16" fmla="*/ 0 w 24"/>
                  <a:gd name="T17" fmla="*/ 0 h 7"/>
                  <a:gd name="T18" fmla="*/ 0 w 24"/>
                  <a:gd name="T19" fmla="*/ 0 h 7"/>
                  <a:gd name="T20" fmla="*/ 0 w 24"/>
                  <a:gd name="T21" fmla="*/ 0 h 7"/>
                  <a:gd name="T22" fmla="*/ 0 w 24"/>
                  <a:gd name="T23" fmla="*/ 0 h 7"/>
                  <a:gd name="T24" fmla="*/ 0 w 24"/>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7">
                    <a:moveTo>
                      <a:pt x="0" y="3"/>
                    </a:moveTo>
                    <a:lnTo>
                      <a:pt x="0" y="3"/>
                    </a:lnTo>
                    <a:lnTo>
                      <a:pt x="6" y="6"/>
                    </a:lnTo>
                    <a:lnTo>
                      <a:pt x="11" y="7"/>
                    </a:lnTo>
                    <a:lnTo>
                      <a:pt x="18" y="6"/>
                    </a:lnTo>
                    <a:lnTo>
                      <a:pt x="24" y="3"/>
                    </a:lnTo>
                    <a:lnTo>
                      <a:pt x="18" y="0"/>
                    </a:lnTo>
                    <a:lnTo>
                      <a:pt x="11" y="0"/>
                    </a:lnTo>
                    <a:lnTo>
                      <a:pt x="6"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89" name="Rectangle 417"/>
              <p:cNvSpPr>
                <a:spLocks noChangeArrowheads="1"/>
              </p:cNvSpPr>
              <p:nvPr userDrawn="1"/>
            </p:nvSpPr>
            <p:spPr bwMode="auto">
              <a:xfrm>
                <a:off x="205" y="243"/>
                <a:ext cx="37"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90" name="Rectangle 418"/>
              <p:cNvSpPr>
                <a:spLocks noChangeArrowheads="1"/>
              </p:cNvSpPr>
              <p:nvPr userDrawn="1"/>
            </p:nvSpPr>
            <p:spPr bwMode="auto">
              <a:xfrm>
                <a:off x="205" y="243"/>
                <a:ext cx="37"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91" name="Freeform 419"/>
              <p:cNvSpPr>
                <a:spLocks/>
              </p:cNvSpPr>
              <p:nvPr userDrawn="1"/>
            </p:nvSpPr>
            <p:spPr bwMode="auto">
              <a:xfrm>
                <a:off x="211" y="239"/>
                <a:ext cx="3" cy="7"/>
              </a:xfrm>
              <a:custGeom>
                <a:avLst/>
                <a:gdLst>
                  <a:gd name="T0" fmla="*/ 0 w 9"/>
                  <a:gd name="T1" fmla="*/ 0 h 22"/>
                  <a:gd name="T2" fmla="*/ 0 w 9"/>
                  <a:gd name="T3" fmla="*/ 0 h 22"/>
                  <a:gd name="T4" fmla="*/ 0 w 9"/>
                  <a:gd name="T5" fmla="*/ 0 h 22"/>
                  <a:gd name="T6" fmla="*/ 0 w 9"/>
                  <a:gd name="T7" fmla="*/ 0 h 22"/>
                  <a:gd name="T8" fmla="*/ 0 w 9"/>
                  <a:gd name="T9" fmla="*/ 0 h 22"/>
                  <a:gd name="T10" fmla="*/ 0 w 9"/>
                  <a:gd name="T11" fmla="*/ 0 h 22"/>
                  <a:gd name="T12" fmla="*/ 0 w 9"/>
                  <a:gd name="T13" fmla="*/ 0 h 22"/>
                  <a:gd name="T14" fmla="*/ 0 w 9"/>
                  <a:gd name="T15" fmla="*/ 0 h 22"/>
                  <a:gd name="T16" fmla="*/ 0 w 9"/>
                  <a:gd name="T17" fmla="*/ 0 h 22"/>
                  <a:gd name="T18" fmla="*/ 0 w 9"/>
                  <a:gd name="T19" fmla="*/ 0 h 22"/>
                  <a:gd name="T20" fmla="*/ 0 w 9"/>
                  <a:gd name="T21" fmla="*/ 0 h 22"/>
                  <a:gd name="T22" fmla="*/ 0 w 9"/>
                  <a:gd name="T23" fmla="*/ 0 h 22"/>
                  <a:gd name="T24" fmla="*/ 0 w 9"/>
                  <a:gd name="T25" fmla="*/ 0 h 22"/>
                  <a:gd name="T26" fmla="*/ 0 w 9"/>
                  <a:gd name="T27" fmla="*/ 0 h 22"/>
                  <a:gd name="T28" fmla="*/ 0 w 9"/>
                  <a:gd name="T29" fmla="*/ 0 h 22"/>
                  <a:gd name="T30" fmla="*/ 0 w 9"/>
                  <a:gd name="T31" fmla="*/ 0 h 22"/>
                  <a:gd name="T32" fmla="*/ 0 w 9"/>
                  <a:gd name="T33" fmla="*/ 0 h 22"/>
                  <a:gd name="T34" fmla="*/ 0 w 9"/>
                  <a:gd name="T35" fmla="*/ 0 h 22"/>
                  <a:gd name="T36" fmla="*/ 0 w 9"/>
                  <a:gd name="T37" fmla="*/ 0 h 22"/>
                  <a:gd name="T38" fmla="*/ 0 w 9"/>
                  <a:gd name="T39" fmla="*/ 0 h 22"/>
                  <a:gd name="T40" fmla="*/ 0 w 9"/>
                  <a:gd name="T41" fmla="*/ 0 h 22"/>
                  <a:gd name="T42" fmla="*/ 0 w 9"/>
                  <a:gd name="T43" fmla="*/ 0 h 22"/>
                  <a:gd name="T44" fmla="*/ 0 w 9"/>
                  <a:gd name="T45" fmla="*/ 0 h 22"/>
                  <a:gd name="T46" fmla="*/ 0 w 9"/>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22">
                    <a:moveTo>
                      <a:pt x="0" y="7"/>
                    </a:moveTo>
                    <a:lnTo>
                      <a:pt x="0" y="16"/>
                    </a:lnTo>
                    <a:lnTo>
                      <a:pt x="0" y="17"/>
                    </a:lnTo>
                    <a:lnTo>
                      <a:pt x="1" y="21"/>
                    </a:lnTo>
                    <a:lnTo>
                      <a:pt x="5" y="22"/>
                    </a:lnTo>
                    <a:lnTo>
                      <a:pt x="8" y="21"/>
                    </a:lnTo>
                    <a:lnTo>
                      <a:pt x="9" y="17"/>
                    </a:lnTo>
                    <a:lnTo>
                      <a:pt x="9" y="16"/>
                    </a:lnTo>
                    <a:lnTo>
                      <a:pt x="9" y="7"/>
                    </a:lnTo>
                    <a:lnTo>
                      <a:pt x="9" y="3"/>
                    </a:lnTo>
                    <a:lnTo>
                      <a:pt x="8" y="1"/>
                    </a:lnTo>
                    <a:lnTo>
                      <a:pt x="5" y="0"/>
                    </a:lnTo>
                    <a:lnTo>
                      <a:pt x="4" y="1"/>
                    </a:lnTo>
                    <a:lnTo>
                      <a:pt x="2" y="1"/>
                    </a:lnTo>
                    <a:lnTo>
                      <a:pt x="1" y="3"/>
                    </a:lnTo>
                    <a:lnTo>
                      <a:pt x="0" y="5"/>
                    </a:lnTo>
                    <a:lnTo>
                      <a:pt x="0" y="7"/>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92" name="Freeform 420"/>
              <p:cNvSpPr>
                <a:spLocks/>
              </p:cNvSpPr>
              <p:nvPr userDrawn="1"/>
            </p:nvSpPr>
            <p:spPr bwMode="auto">
              <a:xfrm>
                <a:off x="222" y="239"/>
                <a:ext cx="3" cy="7"/>
              </a:xfrm>
              <a:custGeom>
                <a:avLst/>
                <a:gdLst>
                  <a:gd name="T0" fmla="*/ 0 w 9"/>
                  <a:gd name="T1" fmla="*/ 0 h 22"/>
                  <a:gd name="T2" fmla="*/ 0 w 9"/>
                  <a:gd name="T3" fmla="*/ 0 h 22"/>
                  <a:gd name="T4" fmla="*/ 0 w 9"/>
                  <a:gd name="T5" fmla="*/ 0 h 22"/>
                  <a:gd name="T6" fmla="*/ 0 w 9"/>
                  <a:gd name="T7" fmla="*/ 0 h 22"/>
                  <a:gd name="T8" fmla="*/ 0 w 9"/>
                  <a:gd name="T9" fmla="*/ 0 h 22"/>
                  <a:gd name="T10" fmla="*/ 0 w 9"/>
                  <a:gd name="T11" fmla="*/ 0 h 22"/>
                  <a:gd name="T12" fmla="*/ 0 w 9"/>
                  <a:gd name="T13" fmla="*/ 0 h 22"/>
                  <a:gd name="T14" fmla="*/ 0 w 9"/>
                  <a:gd name="T15" fmla="*/ 0 h 22"/>
                  <a:gd name="T16" fmla="*/ 0 w 9"/>
                  <a:gd name="T17" fmla="*/ 0 h 22"/>
                  <a:gd name="T18" fmla="*/ 0 w 9"/>
                  <a:gd name="T19" fmla="*/ 0 h 22"/>
                  <a:gd name="T20" fmla="*/ 0 w 9"/>
                  <a:gd name="T21" fmla="*/ 0 h 22"/>
                  <a:gd name="T22" fmla="*/ 0 w 9"/>
                  <a:gd name="T23" fmla="*/ 0 h 22"/>
                  <a:gd name="T24" fmla="*/ 0 w 9"/>
                  <a:gd name="T25" fmla="*/ 0 h 22"/>
                  <a:gd name="T26" fmla="*/ 0 w 9"/>
                  <a:gd name="T27" fmla="*/ 0 h 22"/>
                  <a:gd name="T28" fmla="*/ 0 w 9"/>
                  <a:gd name="T29" fmla="*/ 0 h 22"/>
                  <a:gd name="T30" fmla="*/ 0 w 9"/>
                  <a:gd name="T31" fmla="*/ 0 h 22"/>
                  <a:gd name="T32" fmla="*/ 0 w 9"/>
                  <a:gd name="T33" fmla="*/ 0 h 22"/>
                  <a:gd name="T34" fmla="*/ 0 w 9"/>
                  <a:gd name="T35" fmla="*/ 0 h 22"/>
                  <a:gd name="T36" fmla="*/ 0 w 9"/>
                  <a:gd name="T37" fmla="*/ 0 h 22"/>
                  <a:gd name="T38" fmla="*/ 0 w 9"/>
                  <a:gd name="T39" fmla="*/ 0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 h="22">
                    <a:moveTo>
                      <a:pt x="0" y="16"/>
                    </a:moveTo>
                    <a:lnTo>
                      <a:pt x="0" y="17"/>
                    </a:lnTo>
                    <a:lnTo>
                      <a:pt x="1" y="21"/>
                    </a:lnTo>
                    <a:lnTo>
                      <a:pt x="5" y="22"/>
                    </a:lnTo>
                    <a:lnTo>
                      <a:pt x="7" y="21"/>
                    </a:lnTo>
                    <a:lnTo>
                      <a:pt x="9" y="17"/>
                    </a:lnTo>
                    <a:lnTo>
                      <a:pt x="9" y="16"/>
                    </a:lnTo>
                    <a:lnTo>
                      <a:pt x="9" y="7"/>
                    </a:lnTo>
                    <a:lnTo>
                      <a:pt x="7" y="3"/>
                    </a:lnTo>
                    <a:lnTo>
                      <a:pt x="6" y="1"/>
                    </a:lnTo>
                    <a:lnTo>
                      <a:pt x="5" y="0"/>
                    </a:lnTo>
                    <a:lnTo>
                      <a:pt x="2" y="1"/>
                    </a:lnTo>
                    <a:lnTo>
                      <a:pt x="1" y="3"/>
                    </a:lnTo>
                    <a:lnTo>
                      <a:pt x="0" y="4"/>
                    </a:lnTo>
                    <a:lnTo>
                      <a:pt x="0" y="7"/>
                    </a:lnTo>
                    <a:lnTo>
                      <a:pt x="0" y="16"/>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93" name="Freeform 421"/>
              <p:cNvSpPr>
                <a:spLocks/>
              </p:cNvSpPr>
              <p:nvPr userDrawn="1"/>
            </p:nvSpPr>
            <p:spPr bwMode="auto">
              <a:xfrm>
                <a:off x="233" y="239"/>
                <a:ext cx="3" cy="7"/>
              </a:xfrm>
              <a:custGeom>
                <a:avLst/>
                <a:gdLst>
                  <a:gd name="T0" fmla="*/ 0 w 9"/>
                  <a:gd name="T1" fmla="*/ 0 h 22"/>
                  <a:gd name="T2" fmla="*/ 0 w 9"/>
                  <a:gd name="T3" fmla="*/ 0 h 22"/>
                  <a:gd name="T4" fmla="*/ 0 w 9"/>
                  <a:gd name="T5" fmla="*/ 0 h 22"/>
                  <a:gd name="T6" fmla="*/ 0 w 9"/>
                  <a:gd name="T7" fmla="*/ 0 h 22"/>
                  <a:gd name="T8" fmla="*/ 0 w 9"/>
                  <a:gd name="T9" fmla="*/ 0 h 22"/>
                  <a:gd name="T10" fmla="*/ 0 w 9"/>
                  <a:gd name="T11" fmla="*/ 0 h 22"/>
                  <a:gd name="T12" fmla="*/ 0 w 9"/>
                  <a:gd name="T13" fmla="*/ 0 h 22"/>
                  <a:gd name="T14" fmla="*/ 0 w 9"/>
                  <a:gd name="T15" fmla="*/ 0 h 22"/>
                  <a:gd name="T16" fmla="*/ 0 w 9"/>
                  <a:gd name="T17" fmla="*/ 0 h 22"/>
                  <a:gd name="T18" fmla="*/ 0 w 9"/>
                  <a:gd name="T19" fmla="*/ 0 h 22"/>
                  <a:gd name="T20" fmla="*/ 0 w 9"/>
                  <a:gd name="T21" fmla="*/ 0 h 22"/>
                  <a:gd name="T22" fmla="*/ 0 w 9"/>
                  <a:gd name="T23" fmla="*/ 0 h 22"/>
                  <a:gd name="T24" fmla="*/ 0 w 9"/>
                  <a:gd name="T25" fmla="*/ 0 h 22"/>
                  <a:gd name="T26" fmla="*/ 0 w 9"/>
                  <a:gd name="T27" fmla="*/ 0 h 22"/>
                  <a:gd name="T28" fmla="*/ 0 w 9"/>
                  <a:gd name="T29" fmla="*/ 0 h 22"/>
                  <a:gd name="T30" fmla="*/ 0 w 9"/>
                  <a:gd name="T31" fmla="*/ 0 h 22"/>
                  <a:gd name="T32" fmla="*/ 0 w 9"/>
                  <a:gd name="T33" fmla="*/ 0 h 22"/>
                  <a:gd name="T34" fmla="*/ 0 w 9"/>
                  <a:gd name="T35" fmla="*/ 0 h 22"/>
                  <a:gd name="T36" fmla="*/ 0 w 9"/>
                  <a:gd name="T37" fmla="*/ 0 h 22"/>
                  <a:gd name="T38" fmla="*/ 0 w 9"/>
                  <a:gd name="T39" fmla="*/ 0 h 22"/>
                  <a:gd name="T40" fmla="*/ 0 w 9"/>
                  <a:gd name="T41" fmla="*/ 0 h 22"/>
                  <a:gd name="T42" fmla="*/ 0 w 9"/>
                  <a:gd name="T43" fmla="*/ 0 h 22"/>
                  <a:gd name="T44" fmla="*/ 0 w 9"/>
                  <a:gd name="T45" fmla="*/ 0 h 22"/>
                  <a:gd name="T46" fmla="*/ 0 w 9"/>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22">
                    <a:moveTo>
                      <a:pt x="0" y="7"/>
                    </a:moveTo>
                    <a:lnTo>
                      <a:pt x="0" y="16"/>
                    </a:lnTo>
                    <a:lnTo>
                      <a:pt x="0" y="17"/>
                    </a:lnTo>
                    <a:lnTo>
                      <a:pt x="1" y="21"/>
                    </a:lnTo>
                    <a:lnTo>
                      <a:pt x="5" y="22"/>
                    </a:lnTo>
                    <a:lnTo>
                      <a:pt x="8" y="21"/>
                    </a:lnTo>
                    <a:lnTo>
                      <a:pt x="9" y="17"/>
                    </a:lnTo>
                    <a:lnTo>
                      <a:pt x="9" y="16"/>
                    </a:lnTo>
                    <a:lnTo>
                      <a:pt x="9" y="7"/>
                    </a:lnTo>
                    <a:lnTo>
                      <a:pt x="8" y="3"/>
                    </a:lnTo>
                    <a:lnTo>
                      <a:pt x="6" y="1"/>
                    </a:lnTo>
                    <a:lnTo>
                      <a:pt x="5" y="0"/>
                    </a:lnTo>
                    <a:lnTo>
                      <a:pt x="3" y="1"/>
                    </a:lnTo>
                    <a:lnTo>
                      <a:pt x="1" y="3"/>
                    </a:lnTo>
                    <a:lnTo>
                      <a:pt x="0" y="5"/>
                    </a:lnTo>
                    <a:lnTo>
                      <a:pt x="0" y="7"/>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94" name="Rectangle 422"/>
              <p:cNvSpPr>
                <a:spLocks noChangeArrowheads="1"/>
              </p:cNvSpPr>
              <p:nvPr userDrawn="1"/>
            </p:nvSpPr>
            <p:spPr bwMode="auto">
              <a:xfrm>
                <a:off x="210" y="271"/>
                <a:ext cx="3" cy="4"/>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95" name="Rectangle 423"/>
              <p:cNvSpPr>
                <a:spLocks noChangeArrowheads="1"/>
              </p:cNvSpPr>
              <p:nvPr userDrawn="1"/>
            </p:nvSpPr>
            <p:spPr bwMode="auto">
              <a:xfrm>
                <a:off x="210" y="276"/>
                <a:ext cx="3" cy="2"/>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96" name="Rectangle 424"/>
              <p:cNvSpPr>
                <a:spLocks noChangeArrowheads="1"/>
              </p:cNvSpPr>
              <p:nvPr userDrawn="1"/>
            </p:nvSpPr>
            <p:spPr bwMode="auto">
              <a:xfrm>
                <a:off x="233" y="271"/>
                <a:ext cx="4" cy="4"/>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97" name="Rectangle 425"/>
              <p:cNvSpPr>
                <a:spLocks noChangeArrowheads="1"/>
              </p:cNvSpPr>
              <p:nvPr userDrawn="1"/>
            </p:nvSpPr>
            <p:spPr bwMode="auto">
              <a:xfrm>
                <a:off x="233" y="276"/>
                <a:ext cx="4" cy="2"/>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98" name="Freeform 426"/>
              <p:cNvSpPr>
                <a:spLocks/>
              </p:cNvSpPr>
              <p:nvPr userDrawn="1"/>
            </p:nvSpPr>
            <p:spPr bwMode="auto">
              <a:xfrm>
                <a:off x="349" y="184"/>
                <a:ext cx="52" cy="50"/>
              </a:xfrm>
              <a:custGeom>
                <a:avLst/>
                <a:gdLst>
                  <a:gd name="T0" fmla="*/ 0 w 157"/>
                  <a:gd name="T1" fmla="*/ 0 h 150"/>
                  <a:gd name="T2" fmla="*/ 0 w 157"/>
                  <a:gd name="T3" fmla="*/ 0 h 150"/>
                  <a:gd name="T4" fmla="*/ 0 w 157"/>
                  <a:gd name="T5" fmla="*/ 0 h 150"/>
                  <a:gd name="T6" fmla="*/ 0 w 157"/>
                  <a:gd name="T7" fmla="*/ 0 h 150"/>
                  <a:gd name="T8" fmla="*/ 0 w 157"/>
                  <a:gd name="T9" fmla="*/ 0 h 150"/>
                  <a:gd name="T10" fmla="*/ 0 w 157"/>
                  <a:gd name="T11" fmla="*/ 0 h 150"/>
                  <a:gd name="T12" fmla="*/ 0 w 157"/>
                  <a:gd name="T13" fmla="*/ 0 h 150"/>
                  <a:gd name="T14" fmla="*/ 0 w 157"/>
                  <a:gd name="T15" fmla="*/ 0 h 150"/>
                  <a:gd name="T16" fmla="*/ 0 w 157"/>
                  <a:gd name="T17" fmla="*/ 0 h 150"/>
                  <a:gd name="T18" fmla="*/ 0 w 157"/>
                  <a:gd name="T19" fmla="*/ 0 h 150"/>
                  <a:gd name="T20" fmla="*/ 0 w 157"/>
                  <a:gd name="T21" fmla="*/ 0 h 150"/>
                  <a:gd name="T22" fmla="*/ 0 w 157"/>
                  <a:gd name="T23" fmla="*/ 0 h 150"/>
                  <a:gd name="T24" fmla="*/ 0 w 157"/>
                  <a:gd name="T25" fmla="*/ 0 h 150"/>
                  <a:gd name="T26" fmla="*/ 0 w 157"/>
                  <a:gd name="T27" fmla="*/ 0 h 150"/>
                  <a:gd name="T28" fmla="*/ 0 w 157"/>
                  <a:gd name="T29" fmla="*/ 0 h 150"/>
                  <a:gd name="T30" fmla="*/ 0 w 157"/>
                  <a:gd name="T31" fmla="*/ 0 h 150"/>
                  <a:gd name="T32" fmla="*/ 0 w 157"/>
                  <a:gd name="T33" fmla="*/ 0 h 150"/>
                  <a:gd name="T34" fmla="*/ 0 w 157"/>
                  <a:gd name="T35" fmla="*/ 0 h 150"/>
                  <a:gd name="T36" fmla="*/ 0 w 157"/>
                  <a:gd name="T37" fmla="*/ 0 h 150"/>
                  <a:gd name="T38" fmla="*/ 0 w 157"/>
                  <a:gd name="T39" fmla="*/ 0 h 150"/>
                  <a:gd name="T40" fmla="*/ 0 w 157"/>
                  <a:gd name="T41" fmla="*/ 0 h 150"/>
                  <a:gd name="T42" fmla="*/ 0 w 157"/>
                  <a:gd name="T43" fmla="*/ 0 h 150"/>
                  <a:gd name="T44" fmla="*/ 0 w 157"/>
                  <a:gd name="T45" fmla="*/ 0 h 150"/>
                  <a:gd name="T46" fmla="*/ 0 w 157"/>
                  <a:gd name="T47" fmla="*/ 0 h 150"/>
                  <a:gd name="T48" fmla="*/ 0 w 157"/>
                  <a:gd name="T49" fmla="*/ 0 h 150"/>
                  <a:gd name="T50" fmla="*/ 0 w 157"/>
                  <a:gd name="T51" fmla="*/ 0 h 150"/>
                  <a:gd name="T52" fmla="*/ 0 w 157"/>
                  <a:gd name="T53" fmla="*/ 0 h 150"/>
                  <a:gd name="T54" fmla="*/ 0 w 157"/>
                  <a:gd name="T55" fmla="*/ 0 h 150"/>
                  <a:gd name="T56" fmla="*/ 0 w 157"/>
                  <a:gd name="T57" fmla="*/ 0 h 150"/>
                  <a:gd name="T58" fmla="*/ 0 w 157"/>
                  <a:gd name="T59" fmla="*/ 0 h 150"/>
                  <a:gd name="T60" fmla="*/ 0 w 157"/>
                  <a:gd name="T61" fmla="*/ 0 h 150"/>
                  <a:gd name="T62" fmla="*/ 0 w 157"/>
                  <a:gd name="T63" fmla="*/ 0 h 150"/>
                  <a:gd name="T64" fmla="*/ 0 w 157"/>
                  <a:gd name="T65" fmla="*/ 0 h 150"/>
                  <a:gd name="T66" fmla="*/ 0 w 157"/>
                  <a:gd name="T67" fmla="*/ 0 h 150"/>
                  <a:gd name="T68" fmla="*/ 0 w 157"/>
                  <a:gd name="T69" fmla="*/ 0 h 150"/>
                  <a:gd name="T70" fmla="*/ 0 w 157"/>
                  <a:gd name="T71" fmla="*/ 0 h 150"/>
                  <a:gd name="T72" fmla="*/ 0 w 157"/>
                  <a:gd name="T73" fmla="*/ 0 h 150"/>
                  <a:gd name="T74" fmla="*/ 0 w 157"/>
                  <a:gd name="T75" fmla="*/ 0 h 150"/>
                  <a:gd name="T76" fmla="*/ 0 w 157"/>
                  <a:gd name="T77" fmla="*/ 0 h 150"/>
                  <a:gd name="T78" fmla="*/ 0 w 157"/>
                  <a:gd name="T79" fmla="*/ 0 h 150"/>
                  <a:gd name="T80" fmla="*/ 0 w 157"/>
                  <a:gd name="T81" fmla="*/ 0 h 150"/>
                  <a:gd name="T82" fmla="*/ 0 w 157"/>
                  <a:gd name="T83" fmla="*/ 0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7" h="150">
                    <a:moveTo>
                      <a:pt x="18" y="20"/>
                    </a:moveTo>
                    <a:lnTo>
                      <a:pt x="18" y="20"/>
                    </a:lnTo>
                    <a:lnTo>
                      <a:pt x="18" y="15"/>
                    </a:lnTo>
                    <a:lnTo>
                      <a:pt x="17" y="13"/>
                    </a:lnTo>
                    <a:lnTo>
                      <a:pt x="15" y="9"/>
                    </a:lnTo>
                    <a:lnTo>
                      <a:pt x="14" y="7"/>
                    </a:lnTo>
                    <a:lnTo>
                      <a:pt x="9" y="6"/>
                    </a:lnTo>
                    <a:lnTo>
                      <a:pt x="2" y="5"/>
                    </a:lnTo>
                    <a:lnTo>
                      <a:pt x="0" y="5"/>
                    </a:lnTo>
                    <a:lnTo>
                      <a:pt x="0" y="0"/>
                    </a:lnTo>
                    <a:lnTo>
                      <a:pt x="33" y="0"/>
                    </a:lnTo>
                    <a:lnTo>
                      <a:pt x="66" y="0"/>
                    </a:lnTo>
                    <a:lnTo>
                      <a:pt x="66" y="5"/>
                    </a:lnTo>
                    <a:lnTo>
                      <a:pt x="63" y="5"/>
                    </a:lnTo>
                    <a:lnTo>
                      <a:pt x="57" y="6"/>
                    </a:lnTo>
                    <a:lnTo>
                      <a:pt x="52" y="7"/>
                    </a:lnTo>
                    <a:lnTo>
                      <a:pt x="49" y="9"/>
                    </a:lnTo>
                    <a:lnTo>
                      <a:pt x="48" y="13"/>
                    </a:lnTo>
                    <a:lnTo>
                      <a:pt x="46" y="15"/>
                    </a:lnTo>
                    <a:lnTo>
                      <a:pt x="45" y="20"/>
                    </a:lnTo>
                    <a:lnTo>
                      <a:pt x="45" y="94"/>
                    </a:lnTo>
                    <a:lnTo>
                      <a:pt x="46" y="103"/>
                    </a:lnTo>
                    <a:lnTo>
                      <a:pt x="48" y="112"/>
                    </a:lnTo>
                    <a:lnTo>
                      <a:pt x="50" y="120"/>
                    </a:lnTo>
                    <a:lnTo>
                      <a:pt x="54" y="127"/>
                    </a:lnTo>
                    <a:lnTo>
                      <a:pt x="59" y="132"/>
                    </a:lnTo>
                    <a:lnTo>
                      <a:pt x="67" y="137"/>
                    </a:lnTo>
                    <a:lnTo>
                      <a:pt x="76" y="138"/>
                    </a:lnTo>
                    <a:lnTo>
                      <a:pt x="87" y="140"/>
                    </a:lnTo>
                    <a:lnTo>
                      <a:pt x="96" y="138"/>
                    </a:lnTo>
                    <a:lnTo>
                      <a:pt x="105" y="137"/>
                    </a:lnTo>
                    <a:lnTo>
                      <a:pt x="111" y="133"/>
                    </a:lnTo>
                    <a:lnTo>
                      <a:pt x="116" y="127"/>
                    </a:lnTo>
                    <a:lnTo>
                      <a:pt x="122" y="120"/>
                    </a:lnTo>
                    <a:lnTo>
                      <a:pt x="124" y="112"/>
                    </a:lnTo>
                    <a:lnTo>
                      <a:pt x="125" y="103"/>
                    </a:lnTo>
                    <a:lnTo>
                      <a:pt x="127" y="93"/>
                    </a:lnTo>
                    <a:lnTo>
                      <a:pt x="127" y="20"/>
                    </a:lnTo>
                    <a:lnTo>
                      <a:pt x="125" y="15"/>
                    </a:lnTo>
                    <a:lnTo>
                      <a:pt x="125" y="13"/>
                    </a:lnTo>
                    <a:lnTo>
                      <a:pt x="123" y="9"/>
                    </a:lnTo>
                    <a:lnTo>
                      <a:pt x="122" y="7"/>
                    </a:lnTo>
                    <a:lnTo>
                      <a:pt x="116" y="6"/>
                    </a:lnTo>
                    <a:lnTo>
                      <a:pt x="111" y="5"/>
                    </a:lnTo>
                    <a:lnTo>
                      <a:pt x="107" y="5"/>
                    </a:lnTo>
                    <a:lnTo>
                      <a:pt x="107" y="0"/>
                    </a:lnTo>
                    <a:lnTo>
                      <a:pt x="132" y="0"/>
                    </a:lnTo>
                    <a:lnTo>
                      <a:pt x="157" y="0"/>
                    </a:lnTo>
                    <a:lnTo>
                      <a:pt x="157" y="5"/>
                    </a:lnTo>
                    <a:lnTo>
                      <a:pt x="153" y="5"/>
                    </a:lnTo>
                    <a:lnTo>
                      <a:pt x="149" y="6"/>
                    </a:lnTo>
                    <a:lnTo>
                      <a:pt x="144" y="7"/>
                    </a:lnTo>
                    <a:lnTo>
                      <a:pt x="142" y="9"/>
                    </a:lnTo>
                    <a:lnTo>
                      <a:pt x="141" y="13"/>
                    </a:lnTo>
                    <a:lnTo>
                      <a:pt x="140" y="15"/>
                    </a:lnTo>
                    <a:lnTo>
                      <a:pt x="140" y="20"/>
                    </a:lnTo>
                    <a:lnTo>
                      <a:pt x="140" y="89"/>
                    </a:lnTo>
                    <a:lnTo>
                      <a:pt x="138" y="105"/>
                    </a:lnTo>
                    <a:lnTo>
                      <a:pt x="135" y="119"/>
                    </a:lnTo>
                    <a:lnTo>
                      <a:pt x="129" y="129"/>
                    </a:lnTo>
                    <a:lnTo>
                      <a:pt x="123" y="137"/>
                    </a:lnTo>
                    <a:lnTo>
                      <a:pt x="114" y="143"/>
                    </a:lnTo>
                    <a:lnTo>
                      <a:pt x="105" y="147"/>
                    </a:lnTo>
                    <a:lnTo>
                      <a:pt x="93" y="150"/>
                    </a:lnTo>
                    <a:lnTo>
                      <a:pt x="81" y="150"/>
                    </a:lnTo>
                    <a:lnTo>
                      <a:pt x="67" y="150"/>
                    </a:lnTo>
                    <a:lnTo>
                      <a:pt x="55" y="147"/>
                    </a:lnTo>
                    <a:lnTo>
                      <a:pt x="44" y="143"/>
                    </a:lnTo>
                    <a:lnTo>
                      <a:pt x="35" y="138"/>
                    </a:lnTo>
                    <a:lnTo>
                      <a:pt x="28" y="130"/>
                    </a:lnTo>
                    <a:lnTo>
                      <a:pt x="23" y="121"/>
                    </a:lnTo>
                    <a:lnTo>
                      <a:pt x="19" y="111"/>
                    </a:lnTo>
                    <a:lnTo>
                      <a:pt x="18" y="98"/>
                    </a:lnTo>
                    <a:lnTo>
                      <a:pt x="18"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99" name="Freeform 427"/>
              <p:cNvSpPr>
                <a:spLocks/>
              </p:cNvSpPr>
              <p:nvPr userDrawn="1"/>
            </p:nvSpPr>
            <p:spPr bwMode="auto">
              <a:xfrm>
                <a:off x="408" y="184"/>
                <a:ext cx="57" cy="50"/>
              </a:xfrm>
              <a:custGeom>
                <a:avLst/>
                <a:gdLst>
                  <a:gd name="T0" fmla="*/ 0 w 171"/>
                  <a:gd name="T1" fmla="*/ 0 h 150"/>
                  <a:gd name="T2" fmla="*/ 0 w 171"/>
                  <a:gd name="T3" fmla="*/ 0 h 150"/>
                  <a:gd name="T4" fmla="*/ 0 w 171"/>
                  <a:gd name="T5" fmla="*/ 0 h 150"/>
                  <a:gd name="T6" fmla="*/ 0 w 171"/>
                  <a:gd name="T7" fmla="*/ 0 h 150"/>
                  <a:gd name="T8" fmla="*/ 0 w 171"/>
                  <a:gd name="T9" fmla="*/ 0 h 150"/>
                  <a:gd name="T10" fmla="*/ 0 w 171"/>
                  <a:gd name="T11" fmla="*/ 0 h 150"/>
                  <a:gd name="T12" fmla="*/ 0 w 171"/>
                  <a:gd name="T13" fmla="*/ 0 h 150"/>
                  <a:gd name="T14" fmla="*/ 0 w 171"/>
                  <a:gd name="T15" fmla="*/ 0 h 150"/>
                  <a:gd name="T16" fmla="*/ 0 w 171"/>
                  <a:gd name="T17" fmla="*/ 0 h 150"/>
                  <a:gd name="T18" fmla="*/ 0 w 171"/>
                  <a:gd name="T19" fmla="*/ 0 h 150"/>
                  <a:gd name="T20" fmla="*/ 0 w 171"/>
                  <a:gd name="T21" fmla="*/ 0 h 150"/>
                  <a:gd name="T22" fmla="*/ 0 w 171"/>
                  <a:gd name="T23" fmla="*/ 0 h 150"/>
                  <a:gd name="T24" fmla="*/ 0 w 171"/>
                  <a:gd name="T25" fmla="*/ 0 h 150"/>
                  <a:gd name="T26" fmla="*/ 0 w 171"/>
                  <a:gd name="T27" fmla="*/ 0 h 150"/>
                  <a:gd name="T28" fmla="*/ 0 w 171"/>
                  <a:gd name="T29" fmla="*/ 0 h 150"/>
                  <a:gd name="T30" fmla="*/ 0 w 171"/>
                  <a:gd name="T31" fmla="*/ 0 h 150"/>
                  <a:gd name="T32" fmla="*/ 0 w 171"/>
                  <a:gd name="T33" fmla="*/ 0 h 150"/>
                  <a:gd name="T34" fmla="*/ 0 w 171"/>
                  <a:gd name="T35" fmla="*/ 0 h 150"/>
                  <a:gd name="T36" fmla="*/ 0 w 171"/>
                  <a:gd name="T37" fmla="*/ 0 h 150"/>
                  <a:gd name="T38" fmla="*/ 0 w 171"/>
                  <a:gd name="T39" fmla="*/ 0 h 150"/>
                  <a:gd name="T40" fmla="*/ 0 w 171"/>
                  <a:gd name="T41" fmla="*/ 0 h 150"/>
                  <a:gd name="T42" fmla="*/ 0 w 171"/>
                  <a:gd name="T43" fmla="*/ 0 h 150"/>
                  <a:gd name="T44" fmla="*/ 0 w 171"/>
                  <a:gd name="T45" fmla="*/ 0 h 150"/>
                  <a:gd name="T46" fmla="*/ 0 w 171"/>
                  <a:gd name="T47" fmla="*/ 0 h 150"/>
                  <a:gd name="T48" fmla="*/ 0 w 171"/>
                  <a:gd name="T49" fmla="*/ 0 h 150"/>
                  <a:gd name="T50" fmla="*/ 0 w 171"/>
                  <a:gd name="T51" fmla="*/ 0 h 150"/>
                  <a:gd name="T52" fmla="*/ 0 w 171"/>
                  <a:gd name="T53" fmla="*/ 0 h 150"/>
                  <a:gd name="T54" fmla="*/ 0 w 171"/>
                  <a:gd name="T55" fmla="*/ 0 h 150"/>
                  <a:gd name="T56" fmla="*/ 0 w 171"/>
                  <a:gd name="T57" fmla="*/ 0 h 150"/>
                  <a:gd name="T58" fmla="*/ 0 w 171"/>
                  <a:gd name="T59" fmla="*/ 0 h 150"/>
                  <a:gd name="T60" fmla="*/ 0 w 171"/>
                  <a:gd name="T61" fmla="*/ 0 h 150"/>
                  <a:gd name="T62" fmla="*/ 0 w 171"/>
                  <a:gd name="T63" fmla="*/ 0 h 150"/>
                  <a:gd name="T64" fmla="*/ 0 w 171"/>
                  <a:gd name="T65" fmla="*/ 0 h 150"/>
                  <a:gd name="T66" fmla="*/ 0 w 171"/>
                  <a:gd name="T67" fmla="*/ 0 h 150"/>
                  <a:gd name="T68" fmla="*/ 0 w 171"/>
                  <a:gd name="T69" fmla="*/ 0 h 150"/>
                  <a:gd name="T70" fmla="*/ 0 w 171"/>
                  <a:gd name="T71" fmla="*/ 0 h 1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1" h="150">
                    <a:moveTo>
                      <a:pt x="137" y="106"/>
                    </a:moveTo>
                    <a:lnTo>
                      <a:pt x="139" y="105"/>
                    </a:lnTo>
                    <a:lnTo>
                      <a:pt x="139" y="26"/>
                    </a:lnTo>
                    <a:lnTo>
                      <a:pt x="137" y="19"/>
                    </a:lnTo>
                    <a:lnTo>
                      <a:pt x="136" y="15"/>
                    </a:lnTo>
                    <a:lnTo>
                      <a:pt x="134" y="11"/>
                    </a:lnTo>
                    <a:lnTo>
                      <a:pt x="131" y="9"/>
                    </a:lnTo>
                    <a:lnTo>
                      <a:pt x="126" y="6"/>
                    </a:lnTo>
                    <a:lnTo>
                      <a:pt x="119" y="5"/>
                    </a:lnTo>
                    <a:lnTo>
                      <a:pt x="115" y="5"/>
                    </a:lnTo>
                    <a:lnTo>
                      <a:pt x="115" y="0"/>
                    </a:lnTo>
                    <a:lnTo>
                      <a:pt x="145" y="0"/>
                    </a:lnTo>
                    <a:lnTo>
                      <a:pt x="171" y="0"/>
                    </a:lnTo>
                    <a:lnTo>
                      <a:pt x="171" y="5"/>
                    </a:lnTo>
                    <a:lnTo>
                      <a:pt x="167" y="5"/>
                    </a:lnTo>
                    <a:lnTo>
                      <a:pt x="161" y="6"/>
                    </a:lnTo>
                    <a:lnTo>
                      <a:pt x="158" y="7"/>
                    </a:lnTo>
                    <a:lnTo>
                      <a:pt x="154" y="10"/>
                    </a:lnTo>
                    <a:lnTo>
                      <a:pt x="153" y="13"/>
                    </a:lnTo>
                    <a:lnTo>
                      <a:pt x="150" y="18"/>
                    </a:lnTo>
                    <a:lnTo>
                      <a:pt x="149" y="24"/>
                    </a:lnTo>
                    <a:lnTo>
                      <a:pt x="149" y="32"/>
                    </a:lnTo>
                    <a:lnTo>
                      <a:pt x="149" y="129"/>
                    </a:lnTo>
                    <a:lnTo>
                      <a:pt x="149" y="140"/>
                    </a:lnTo>
                    <a:lnTo>
                      <a:pt x="150" y="150"/>
                    </a:lnTo>
                    <a:lnTo>
                      <a:pt x="141" y="150"/>
                    </a:lnTo>
                    <a:lnTo>
                      <a:pt x="32" y="28"/>
                    </a:lnTo>
                    <a:lnTo>
                      <a:pt x="32" y="116"/>
                    </a:lnTo>
                    <a:lnTo>
                      <a:pt x="34" y="128"/>
                    </a:lnTo>
                    <a:lnTo>
                      <a:pt x="35" y="132"/>
                    </a:lnTo>
                    <a:lnTo>
                      <a:pt x="36" y="136"/>
                    </a:lnTo>
                    <a:lnTo>
                      <a:pt x="39" y="138"/>
                    </a:lnTo>
                    <a:lnTo>
                      <a:pt x="43" y="140"/>
                    </a:lnTo>
                    <a:lnTo>
                      <a:pt x="47" y="141"/>
                    </a:lnTo>
                    <a:lnTo>
                      <a:pt x="53" y="141"/>
                    </a:lnTo>
                    <a:lnTo>
                      <a:pt x="56" y="141"/>
                    </a:lnTo>
                    <a:lnTo>
                      <a:pt x="56" y="147"/>
                    </a:lnTo>
                    <a:lnTo>
                      <a:pt x="29" y="146"/>
                    </a:lnTo>
                    <a:lnTo>
                      <a:pt x="0" y="147"/>
                    </a:lnTo>
                    <a:lnTo>
                      <a:pt x="0" y="141"/>
                    </a:lnTo>
                    <a:lnTo>
                      <a:pt x="3" y="141"/>
                    </a:lnTo>
                    <a:lnTo>
                      <a:pt x="8" y="141"/>
                    </a:lnTo>
                    <a:lnTo>
                      <a:pt x="12" y="140"/>
                    </a:lnTo>
                    <a:lnTo>
                      <a:pt x="16" y="137"/>
                    </a:lnTo>
                    <a:lnTo>
                      <a:pt x="18" y="133"/>
                    </a:lnTo>
                    <a:lnTo>
                      <a:pt x="19" y="129"/>
                    </a:lnTo>
                    <a:lnTo>
                      <a:pt x="21" y="125"/>
                    </a:lnTo>
                    <a:lnTo>
                      <a:pt x="22" y="114"/>
                    </a:lnTo>
                    <a:lnTo>
                      <a:pt x="22" y="24"/>
                    </a:lnTo>
                    <a:lnTo>
                      <a:pt x="22" y="20"/>
                    </a:lnTo>
                    <a:lnTo>
                      <a:pt x="21" y="16"/>
                    </a:lnTo>
                    <a:lnTo>
                      <a:pt x="18" y="13"/>
                    </a:lnTo>
                    <a:lnTo>
                      <a:pt x="16" y="10"/>
                    </a:lnTo>
                    <a:lnTo>
                      <a:pt x="9" y="6"/>
                    </a:lnTo>
                    <a:lnTo>
                      <a:pt x="3" y="5"/>
                    </a:lnTo>
                    <a:lnTo>
                      <a:pt x="0" y="5"/>
                    </a:lnTo>
                    <a:lnTo>
                      <a:pt x="0" y="0"/>
                    </a:lnTo>
                    <a:lnTo>
                      <a:pt x="25" y="0"/>
                    </a:lnTo>
                    <a:lnTo>
                      <a:pt x="43" y="0"/>
                    </a:lnTo>
                    <a:lnTo>
                      <a:pt x="137"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00" name="Freeform 428"/>
              <p:cNvSpPr>
                <a:spLocks/>
              </p:cNvSpPr>
              <p:nvPr userDrawn="1"/>
            </p:nvSpPr>
            <p:spPr bwMode="auto">
              <a:xfrm>
                <a:off x="472" y="183"/>
                <a:ext cx="22" cy="50"/>
              </a:xfrm>
              <a:custGeom>
                <a:avLst/>
                <a:gdLst>
                  <a:gd name="T0" fmla="*/ 0 w 65"/>
                  <a:gd name="T1" fmla="*/ 0 h 149"/>
                  <a:gd name="T2" fmla="*/ 0 w 65"/>
                  <a:gd name="T3" fmla="*/ 0 h 149"/>
                  <a:gd name="T4" fmla="*/ 0 w 65"/>
                  <a:gd name="T5" fmla="*/ 0 h 149"/>
                  <a:gd name="T6" fmla="*/ 0 w 65"/>
                  <a:gd name="T7" fmla="*/ 0 h 149"/>
                  <a:gd name="T8" fmla="*/ 0 w 65"/>
                  <a:gd name="T9" fmla="*/ 0 h 149"/>
                  <a:gd name="T10" fmla="*/ 0 w 65"/>
                  <a:gd name="T11" fmla="*/ 0 h 149"/>
                  <a:gd name="T12" fmla="*/ 0 w 65"/>
                  <a:gd name="T13" fmla="*/ 0 h 149"/>
                  <a:gd name="T14" fmla="*/ 0 w 65"/>
                  <a:gd name="T15" fmla="*/ 0 h 149"/>
                  <a:gd name="T16" fmla="*/ 0 w 65"/>
                  <a:gd name="T17" fmla="*/ 0 h 149"/>
                  <a:gd name="T18" fmla="*/ 0 w 65"/>
                  <a:gd name="T19" fmla="*/ 0 h 149"/>
                  <a:gd name="T20" fmla="*/ 0 w 65"/>
                  <a:gd name="T21" fmla="*/ 0 h 149"/>
                  <a:gd name="T22" fmla="*/ 0 w 65"/>
                  <a:gd name="T23" fmla="*/ 0 h 149"/>
                  <a:gd name="T24" fmla="*/ 0 w 65"/>
                  <a:gd name="T25" fmla="*/ 0 h 149"/>
                  <a:gd name="T26" fmla="*/ 0 w 65"/>
                  <a:gd name="T27" fmla="*/ 0 h 149"/>
                  <a:gd name="T28" fmla="*/ 0 w 65"/>
                  <a:gd name="T29" fmla="*/ 0 h 149"/>
                  <a:gd name="T30" fmla="*/ 0 w 65"/>
                  <a:gd name="T31" fmla="*/ 0 h 149"/>
                  <a:gd name="T32" fmla="*/ 0 w 65"/>
                  <a:gd name="T33" fmla="*/ 0 h 149"/>
                  <a:gd name="T34" fmla="*/ 0 w 65"/>
                  <a:gd name="T35" fmla="*/ 0 h 149"/>
                  <a:gd name="T36" fmla="*/ 0 w 65"/>
                  <a:gd name="T37" fmla="*/ 0 h 149"/>
                  <a:gd name="T38" fmla="*/ 0 w 65"/>
                  <a:gd name="T39" fmla="*/ 0 h 149"/>
                  <a:gd name="T40" fmla="*/ 0 w 65"/>
                  <a:gd name="T41" fmla="*/ 0 h 149"/>
                  <a:gd name="T42" fmla="*/ 0 w 65"/>
                  <a:gd name="T43" fmla="*/ 0 h 149"/>
                  <a:gd name="T44" fmla="*/ 0 w 65"/>
                  <a:gd name="T45" fmla="*/ 0 h 149"/>
                  <a:gd name="T46" fmla="*/ 0 w 65"/>
                  <a:gd name="T47" fmla="*/ 0 h 149"/>
                  <a:gd name="T48" fmla="*/ 0 w 65"/>
                  <a:gd name="T49" fmla="*/ 0 h 149"/>
                  <a:gd name="T50" fmla="*/ 0 w 65"/>
                  <a:gd name="T51" fmla="*/ 0 h 149"/>
                  <a:gd name="T52" fmla="*/ 0 w 65"/>
                  <a:gd name="T53" fmla="*/ 0 h 149"/>
                  <a:gd name="T54" fmla="*/ 0 w 65"/>
                  <a:gd name="T55" fmla="*/ 0 h 149"/>
                  <a:gd name="T56" fmla="*/ 0 w 65"/>
                  <a:gd name="T57" fmla="*/ 0 h 149"/>
                  <a:gd name="T58" fmla="*/ 0 w 65"/>
                  <a:gd name="T59" fmla="*/ 0 h 149"/>
                  <a:gd name="T60" fmla="*/ 0 w 65"/>
                  <a:gd name="T61" fmla="*/ 0 h 149"/>
                  <a:gd name="T62" fmla="*/ 0 w 65"/>
                  <a:gd name="T63" fmla="*/ 0 h 149"/>
                  <a:gd name="T64" fmla="*/ 0 w 65"/>
                  <a:gd name="T65" fmla="*/ 0 h 149"/>
                  <a:gd name="T66" fmla="*/ 0 w 65"/>
                  <a:gd name="T67" fmla="*/ 0 h 149"/>
                  <a:gd name="T68" fmla="*/ 0 w 65"/>
                  <a:gd name="T69" fmla="*/ 0 h 149"/>
                  <a:gd name="T70" fmla="*/ 0 w 65"/>
                  <a:gd name="T71" fmla="*/ 0 h 149"/>
                  <a:gd name="T72" fmla="*/ 0 w 65"/>
                  <a:gd name="T73" fmla="*/ 0 h 149"/>
                  <a:gd name="T74" fmla="*/ 0 w 65"/>
                  <a:gd name="T75" fmla="*/ 0 h 149"/>
                  <a:gd name="T76" fmla="*/ 0 w 65"/>
                  <a:gd name="T77" fmla="*/ 0 h 149"/>
                  <a:gd name="T78" fmla="*/ 0 w 65"/>
                  <a:gd name="T79" fmla="*/ 0 h 149"/>
                  <a:gd name="T80" fmla="*/ 0 w 65"/>
                  <a:gd name="T81" fmla="*/ 0 h 149"/>
                  <a:gd name="T82" fmla="*/ 0 w 65"/>
                  <a:gd name="T83" fmla="*/ 0 h 149"/>
                  <a:gd name="T84" fmla="*/ 0 w 65"/>
                  <a:gd name="T85" fmla="*/ 0 h 149"/>
                  <a:gd name="T86" fmla="*/ 0 w 65"/>
                  <a:gd name="T87" fmla="*/ 0 h 149"/>
                  <a:gd name="T88" fmla="*/ 0 w 65"/>
                  <a:gd name="T89" fmla="*/ 0 h 149"/>
                  <a:gd name="T90" fmla="*/ 0 w 65"/>
                  <a:gd name="T91" fmla="*/ 0 h 149"/>
                  <a:gd name="T92" fmla="*/ 0 w 65"/>
                  <a:gd name="T93" fmla="*/ 0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49">
                    <a:moveTo>
                      <a:pt x="0" y="143"/>
                    </a:moveTo>
                    <a:lnTo>
                      <a:pt x="4" y="143"/>
                    </a:lnTo>
                    <a:lnTo>
                      <a:pt x="9" y="143"/>
                    </a:lnTo>
                    <a:lnTo>
                      <a:pt x="14" y="140"/>
                    </a:lnTo>
                    <a:lnTo>
                      <a:pt x="17" y="139"/>
                    </a:lnTo>
                    <a:lnTo>
                      <a:pt x="18" y="138"/>
                    </a:lnTo>
                    <a:lnTo>
                      <a:pt x="20" y="134"/>
                    </a:lnTo>
                    <a:lnTo>
                      <a:pt x="20" y="131"/>
                    </a:lnTo>
                    <a:lnTo>
                      <a:pt x="20" y="20"/>
                    </a:lnTo>
                    <a:lnTo>
                      <a:pt x="20" y="16"/>
                    </a:lnTo>
                    <a:lnTo>
                      <a:pt x="18" y="13"/>
                    </a:lnTo>
                    <a:lnTo>
                      <a:pt x="17" y="11"/>
                    </a:lnTo>
                    <a:lnTo>
                      <a:pt x="14" y="9"/>
                    </a:lnTo>
                    <a:lnTo>
                      <a:pt x="9" y="8"/>
                    </a:lnTo>
                    <a:lnTo>
                      <a:pt x="4" y="7"/>
                    </a:lnTo>
                    <a:lnTo>
                      <a:pt x="0" y="7"/>
                    </a:lnTo>
                    <a:lnTo>
                      <a:pt x="0" y="0"/>
                    </a:lnTo>
                    <a:lnTo>
                      <a:pt x="33" y="2"/>
                    </a:lnTo>
                    <a:lnTo>
                      <a:pt x="65" y="0"/>
                    </a:lnTo>
                    <a:lnTo>
                      <a:pt x="65" y="7"/>
                    </a:lnTo>
                    <a:lnTo>
                      <a:pt x="62" y="7"/>
                    </a:lnTo>
                    <a:lnTo>
                      <a:pt x="57" y="8"/>
                    </a:lnTo>
                    <a:lnTo>
                      <a:pt x="52" y="9"/>
                    </a:lnTo>
                    <a:lnTo>
                      <a:pt x="49" y="11"/>
                    </a:lnTo>
                    <a:lnTo>
                      <a:pt x="48" y="13"/>
                    </a:lnTo>
                    <a:lnTo>
                      <a:pt x="47" y="16"/>
                    </a:lnTo>
                    <a:lnTo>
                      <a:pt x="47" y="20"/>
                    </a:lnTo>
                    <a:lnTo>
                      <a:pt x="47" y="131"/>
                    </a:lnTo>
                    <a:lnTo>
                      <a:pt x="47" y="134"/>
                    </a:lnTo>
                    <a:lnTo>
                      <a:pt x="48" y="138"/>
                    </a:lnTo>
                    <a:lnTo>
                      <a:pt x="49" y="139"/>
                    </a:lnTo>
                    <a:lnTo>
                      <a:pt x="52" y="140"/>
                    </a:lnTo>
                    <a:lnTo>
                      <a:pt x="57" y="143"/>
                    </a:lnTo>
                    <a:lnTo>
                      <a:pt x="62" y="143"/>
                    </a:lnTo>
                    <a:lnTo>
                      <a:pt x="65" y="143"/>
                    </a:lnTo>
                    <a:lnTo>
                      <a:pt x="65" y="149"/>
                    </a:lnTo>
                    <a:lnTo>
                      <a:pt x="33"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01" name="Freeform 429"/>
              <p:cNvSpPr>
                <a:spLocks/>
              </p:cNvSpPr>
              <p:nvPr userDrawn="1"/>
            </p:nvSpPr>
            <p:spPr bwMode="auto">
              <a:xfrm>
                <a:off x="497" y="183"/>
                <a:ext cx="50" cy="51"/>
              </a:xfrm>
              <a:custGeom>
                <a:avLst/>
                <a:gdLst>
                  <a:gd name="T0" fmla="*/ 0 w 151"/>
                  <a:gd name="T1" fmla="*/ 0 h 152"/>
                  <a:gd name="T2" fmla="*/ 0 w 151"/>
                  <a:gd name="T3" fmla="*/ 0 h 152"/>
                  <a:gd name="T4" fmla="*/ 0 w 151"/>
                  <a:gd name="T5" fmla="*/ 0 h 152"/>
                  <a:gd name="T6" fmla="*/ 0 w 151"/>
                  <a:gd name="T7" fmla="*/ 0 h 152"/>
                  <a:gd name="T8" fmla="*/ 0 w 151"/>
                  <a:gd name="T9" fmla="*/ 0 h 152"/>
                  <a:gd name="T10" fmla="*/ 0 w 151"/>
                  <a:gd name="T11" fmla="*/ 0 h 152"/>
                  <a:gd name="T12" fmla="*/ 0 w 151"/>
                  <a:gd name="T13" fmla="*/ 0 h 152"/>
                  <a:gd name="T14" fmla="*/ 0 w 151"/>
                  <a:gd name="T15" fmla="*/ 0 h 152"/>
                  <a:gd name="T16" fmla="*/ 0 w 151"/>
                  <a:gd name="T17" fmla="*/ 0 h 152"/>
                  <a:gd name="T18" fmla="*/ 0 w 151"/>
                  <a:gd name="T19" fmla="*/ 0 h 152"/>
                  <a:gd name="T20" fmla="*/ 0 w 151"/>
                  <a:gd name="T21" fmla="*/ 0 h 152"/>
                  <a:gd name="T22" fmla="*/ 0 w 151"/>
                  <a:gd name="T23" fmla="*/ 0 h 152"/>
                  <a:gd name="T24" fmla="*/ 0 w 151"/>
                  <a:gd name="T25" fmla="*/ 0 h 152"/>
                  <a:gd name="T26" fmla="*/ 0 w 151"/>
                  <a:gd name="T27" fmla="*/ 0 h 152"/>
                  <a:gd name="T28" fmla="*/ 0 w 151"/>
                  <a:gd name="T29" fmla="*/ 0 h 152"/>
                  <a:gd name="T30" fmla="*/ 0 w 151"/>
                  <a:gd name="T31" fmla="*/ 0 h 152"/>
                  <a:gd name="T32" fmla="*/ 0 w 151"/>
                  <a:gd name="T33" fmla="*/ 0 h 152"/>
                  <a:gd name="T34" fmla="*/ 0 w 151"/>
                  <a:gd name="T35" fmla="*/ 0 h 152"/>
                  <a:gd name="T36" fmla="*/ 0 w 151"/>
                  <a:gd name="T37" fmla="*/ 0 h 152"/>
                  <a:gd name="T38" fmla="*/ 0 w 151"/>
                  <a:gd name="T39" fmla="*/ 0 h 152"/>
                  <a:gd name="T40" fmla="*/ 0 w 151"/>
                  <a:gd name="T41" fmla="*/ 0 h 152"/>
                  <a:gd name="T42" fmla="*/ 0 w 151"/>
                  <a:gd name="T43" fmla="*/ 0 h 152"/>
                  <a:gd name="T44" fmla="*/ 0 w 151"/>
                  <a:gd name="T45" fmla="*/ 0 h 152"/>
                  <a:gd name="T46" fmla="*/ 0 w 151"/>
                  <a:gd name="T47" fmla="*/ 0 h 152"/>
                  <a:gd name="T48" fmla="*/ 0 w 151"/>
                  <a:gd name="T49" fmla="*/ 0 h 152"/>
                  <a:gd name="T50" fmla="*/ 0 w 151"/>
                  <a:gd name="T51" fmla="*/ 0 h 152"/>
                  <a:gd name="T52" fmla="*/ 0 w 151"/>
                  <a:gd name="T53" fmla="*/ 0 h 152"/>
                  <a:gd name="T54" fmla="*/ 0 w 151"/>
                  <a:gd name="T55" fmla="*/ 0 h 152"/>
                  <a:gd name="T56" fmla="*/ 0 w 151"/>
                  <a:gd name="T57" fmla="*/ 0 h 152"/>
                  <a:gd name="T58" fmla="*/ 0 w 151"/>
                  <a:gd name="T59" fmla="*/ 0 h 152"/>
                  <a:gd name="T60" fmla="*/ 0 w 151"/>
                  <a:gd name="T61" fmla="*/ 0 h 152"/>
                  <a:gd name="T62" fmla="*/ 0 w 151"/>
                  <a:gd name="T63" fmla="*/ 0 h 152"/>
                  <a:gd name="T64" fmla="*/ 0 w 151"/>
                  <a:gd name="T65" fmla="*/ 0 h 152"/>
                  <a:gd name="T66" fmla="*/ 0 w 151"/>
                  <a:gd name="T67" fmla="*/ 0 h 152"/>
                  <a:gd name="T68" fmla="*/ 0 w 151"/>
                  <a:gd name="T69" fmla="*/ 0 h 152"/>
                  <a:gd name="T70" fmla="*/ 0 w 151"/>
                  <a:gd name="T71" fmla="*/ 0 h 152"/>
                  <a:gd name="T72" fmla="*/ 0 w 151"/>
                  <a:gd name="T73" fmla="*/ 0 h 152"/>
                  <a:gd name="T74" fmla="*/ 0 w 151"/>
                  <a:gd name="T75" fmla="*/ 0 h 152"/>
                  <a:gd name="T76" fmla="*/ 0 w 151"/>
                  <a:gd name="T77" fmla="*/ 0 h 152"/>
                  <a:gd name="T78" fmla="*/ 0 w 151"/>
                  <a:gd name="T79" fmla="*/ 0 h 152"/>
                  <a:gd name="T80" fmla="*/ 0 w 151"/>
                  <a:gd name="T81" fmla="*/ 0 h 152"/>
                  <a:gd name="T82" fmla="*/ 0 w 151"/>
                  <a:gd name="T83" fmla="*/ 0 h 152"/>
                  <a:gd name="T84" fmla="*/ 0 w 151"/>
                  <a:gd name="T85" fmla="*/ 0 h 152"/>
                  <a:gd name="T86" fmla="*/ 0 w 151"/>
                  <a:gd name="T87" fmla="*/ 0 h 152"/>
                  <a:gd name="T88" fmla="*/ 0 w 151"/>
                  <a:gd name="T89" fmla="*/ 0 h 152"/>
                  <a:gd name="T90" fmla="*/ 0 w 151"/>
                  <a:gd name="T91" fmla="*/ 0 h 152"/>
                  <a:gd name="T92" fmla="*/ 0 w 151"/>
                  <a:gd name="T93" fmla="*/ 0 h 152"/>
                  <a:gd name="T94" fmla="*/ 0 w 151"/>
                  <a:gd name="T95" fmla="*/ 0 h 152"/>
                  <a:gd name="T96" fmla="*/ 0 w 151"/>
                  <a:gd name="T97" fmla="*/ 0 h 152"/>
                  <a:gd name="T98" fmla="*/ 0 w 151"/>
                  <a:gd name="T99" fmla="*/ 0 h 152"/>
                  <a:gd name="T100" fmla="*/ 0 w 151"/>
                  <a:gd name="T101" fmla="*/ 0 h 1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1" h="152">
                    <a:moveTo>
                      <a:pt x="64" y="7"/>
                    </a:moveTo>
                    <a:lnTo>
                      <a:pt x="59" y="7"/>
                    </a:lnTo>
                    <a:lnTo>
                      <a:pt x="55" y="8"/>
                    </a:lnTo>
                    <a:lnTo>
                      <a:pt x="51" y="9"/>
                    </a:lnTo>
                    <a:lnTo>
                      <a:pt x="48" y="11"/>
                    </a:lnTo>
                    <a:lnTo>
                      <a:pt x="48" y="13"/>
                    </a:lnTo>
                    <a:lnTo>
                      <a:pt x="50" y="20"/>
                    </a:lnTo>
                    <a:lnTo>
                      <a:pt x="86" y="114"/>
                    </a:lnTo>
                    <a:lnTo>
                      <a:pt x="87" y="114"/>
                    </a:lnTo>
                    <a:lnTo>
                      <a:pt x="121" y="26"/>
                    </a:lnTo>
                    <a:lnTo>
                      <a:pt x="124" y="18"/>
                    </a:lnTo>
                    <a:lnTo>
                      <a:pt x="124" y="15"/>
                    </a:lnTo>
                    <a:lnTo>
                      <a:pt x="122" y="11"/>
                    </a:lnTo>
                    <a:lnTo>
                      <a:pt x="120" y="8"/>
                    </a:lnTo>
                    <a:lnTo>
                      <a:pt x="114" y="8"/>
                    </a:lnTo>
                    <a:lnTo>
                      <a:pt x="109" y="7"/>
                    </a:lnTo>
                    <a:lnTo>
                      <a:pt x="107" y="7"/>
                    </a:lnTo>
                    <a:lnTo>
                      <a:pt x="107" y="0"/>
                    </a:lnTo>
                    <a:lnTo>
                      <a:pt x="131" y="2"/>
                    </a:lnTo>
                    <a:lnTo>
                      <a:pt x="151" y="0"/>
                    </a:lnTo>
                    <a:lnTo>
                      <a:pt x="151" y="7"/>
                    </a:lnTo>
                    <a:lnTo>
                      <a:pt x="148" y="7"/>
                    </a:lnTo>
                    <a:lnTo>
                      <a:pt x="146" y="8"/>
                    </a:lnTo>
                    <a:lnTo>
                      <a:pt x="143" y="8"/>
                    </a:lnTo>
                    <a:lnTo>
                      <a:pt x="139" y="11"/>
                    </a:lnTo>
                    <a:lnTo>
                      <a:pt x="137" y="15"/>
                    </a:lnTo>
                    <a:lnTo>
                      <a:pt x="91" y="131"/>
                    </a:lnTo>
                    <a:lnTo>
                      <a:pt x="82" y="152"/>
                    </a:lnTo>
                    <a:lnTo>
                      <a:pt x="74" y="152"/>
                    </a:lnTo>
                    <a:lnTo>
                      <a:pt x="20" y="20"/>
                    </a:lnTo>
                    <a:lnTo>
                      <a:pt x="17" y="13"/>
                    </a:lnTo>
                    <a:lnTo>
                      <a:pt x="13" y="9"/>
                    </a:lnTo>
                    <a:lnTo>
                      <a:pt x="8" y="8"/>
                    </a:lnTo>
                    <a:lnTo>
                      <a:pt x="2" y="7"/>
                    </a:lnTo>
                    <a:lnTo>
                      <a:pt x="0" y="7"/>
                    </a:lnTo>
                    <a:lnTo>
                      <a:pt x="0" y="0"/>
                    </a:lnTo>
                    <a:lnTo>
                      <a:pt x="33" y="2"/>
                    </a:lnTo>
                    <a:lnTo>
                      <a:pt x="64" y="0"/>
                    </a:lnTo>
                    <a:lnTo>
                      <a:pt x="6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02" name="Freeform 430"/>
              <p:cNvSpPr>
                <a:spLocks/>
              </p:cNvSpPr>
              <p:nvPr userDrawn="1"/>
            </p:nvSpPr>
            <p:spPr bwMode="auto">
              <a:xfrm>
                <a:off x="550" y="183"/>
                <a:ext cx="41" cy="50"/>
              </a:xfrm>
              <a:custGeom>
                <a:avLst/>
                <a:gdLst>
                  <a:gd name="T0" fmla="*/ 0 w 122"/>
                  <a:gd name="T1" fmla="*/ 0 h 149"/>
                  <a:gd name="T2" fmla="*/ 0 w 122"/>
                  <a:gd name="T3" fmla="*/ 0 h 149"/>
                  <a:gd name="T4" fmla="*/ 0 w 122"/>
                  <a:gd name="T5" fmla="*/ 0 h 149"/>
                  <a:gd name="T6" fmla="*/ 0 w 122"/>
                  <a:gd name="T7" fmla="*/ 0 h 149"/>
                  <a:gd name="T8" fmla="*/ 0 w 122"/>
                  <a:gd name="T9" fmla="*/ 0 h 149"/>
                  <a:gd name="T10" fmla="*/ 0 w 122"/>
                  <a:gd name="T11" fmla="*/ 0 h 149"/>
                  <a:gd name="T12" fmla="*/ 0 w 122"/>
                  <a:gd name="T13" fmla="*/ 0 h 149"/>
                  <a:gd name="T14" fmla="*/ 0 w 122"/>
                  <a:gd name="T15" fmla="*/ 0 h 149"/>
                  <a:gd name="T16" fmla="*/ 0 w 122"/>
                  <a:gd name="T17" fmla="*/ 0 h 149"/>
                  <a:gd name="T18" fmla="*/ 0 w 122"/>
                  <a:gd name="T19" fmla="*/ 0 h 149"/>
                  <a:gd name="T20" fmla="*/ 0 w 122"/>
                  <a:gd name="T21" fmla="*/ 0 h 149"/>
                  <a:gd name="T22" fmla="*/ 0 w 122"/>
                  <a:gd name="T23" fmla="*/ 0 h 149"/>
                  <a:gd name="T24" fmla="*/ 0 w 122"/>
                  <a:gd name="T25" fmla="*/ 0 h 149"/>
                  <a:gd name="T26" fmla="*/ 0 w 122"/>
                  <a:gd name="T27" fmla="*/ 0 h 149"/>
                  <a:gd name="T28" fmla="*/ 0 w 122"/>
                  <a:gd name="T29" fmla="*/ 0 h 149"/>
                  <a:gd name="T30" fmla="*/ 0 w 122"/>
                  <a:gd name="T31" fmla="*/ 0 h 149"/>
                  <a:gd name="T32" fmla="*/ 0 w 122"/>
                  <a:gd name="T33" fmla="*/ 0 h 149"/>
                  <a:gd name="T34" fmla="*/ 0 w 122"/>
                  <a:gd name="T35" fmla="*/ 0 h 149"/>
                  <a:gd name="T36" fmla="*/ 0 w 122"/>
                  <a:gd name="T37" fmla="*/ 0 h 149"/>
                  <a:gd name="T38" fmla="*/ 0 w 122"/>
                  <a:gd name="T39" fmla="*/ 0 h 149"/>
                  <a:gd name="T40" fmla="*/ 0 w 122"/>
                  <a:gd name="T41" fmla="*/ 0 h 149"/>
                  <a:gd name="T42" fmla="*/ 0 w 122"/>
                  <a:gd name="T43" fmla="*/ 0 h 149"/>
                  <a:gd name="T44" fmla="*/ 0 w 122"/>
                  <a:gd name="T45" fmla="*/ 0 h 149"/>
                  <a:gd name="T46" fmla="*/ 0 w 122"/>
                  <a:gd name="T47" fmla="*/ 0 h 149"/>
                  <a:gd name="T48" fmla="*/ 0 w 122"/>
                  <a:gd name="T49" fmla="*/ 0 h 149"/>
                  <a:gd name="T50" fmla="*/ 0 w 122"/>
                  <a:gd name="T51" fmla="*/ 0 h 149"/>
                  <a:gd name="T52" fmla="*/ 0 w 122"/>
                  <a:gd name="T53" fmla="*/ 0 h 149"/>
                  <a:gd name="T54" fmla="*/ 0 w 122"/>
                  <a:gd name="T55" fmla="*/ 0 h 149"/>
                  <a:gd name="T56" fmla="*/ 0 w 122"/>
                  <a:gd name="T57" fmla="*/ 0 h 149"/>
                  <a:gd name="T58" fmla="*/ 0 w 122"/>
                  <a:gd name="T59" fmla="*/ 0 h 149"/>
                  <a:gd name="T60" fmla="*/ 0 w 122"/>
                  <a:gd name="T61" fmla="*/ 0 h 149"/>
                  <a:gd name="T62" fmla="*/ 0 w 122"/>
                  <a:gd name="T63" fmla="*/ 0 h 149"/>
                  <a:gd name="T64" fmla="*/ 0 w 122"/>
                  <a:gd name="T65" fmla="*/ 0 h 149"/>
                  <a:gd name="T66" fmla="*/ 0 w 122"/>
                  <a:gd name="T67" fmla="*/ 0 h 149"/>
                  <a:gd name="T68" fmla="*/ 0 w 122"/>
                  <a:gd name="T69" fmla="*/ 0 h 149"/>
                  <a:gd name="T70" fmla="*/ 0 w 122"/>
                  <a:gd name="T71" fmla="*/ 0 h 149"/>
                  <a:gd name="T72" fmla="*/ 0 w 122"/>
                  <a:gd name="T73" fmla="*/ 0 h 149"/>
                  <a:gd name="T74" fmla="*/ 0 w 122"/>
                  <a:gd name="T75" fmla="*/ 0 h 149"/>
                  <a:gd name="T76" fmla="*/ 0 w 122"/>
                  <a:gd name="T77" fmla="*/ 0 h 149"/>
                  <a:gd name="T78" fmla="*/ 0 w 122"/>
                  <a:gd name="T79" fmla="*/ 0 h 149"/>
                  <a:gd name="T80" fmla="*/ 0 w 122"/>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2" h="149">
                    <a:moveTo>
                      <a:pt x="0" y="143"/>
                    </a:moveTo>
                    <a:lnTo>
                      <a:pt x="4" y="143"/>
                    </a:lnTo>
                    <a:lnTo>
                      <a:pt x="9" y="143"/>
                    </a:lnTo>
                    <a:lnTo>
                      <a:pt x="14" y="140"/>
                    </a:lnTo>
                    <a:lnTo>
                      <a:pt x="15" y="139"/>
                    </a:lnTo>
                    <a:lnTo>
                      <a:pt x="18" y="138"/>
                    </a:lnTo>
                    <a:lnTo>
                      <a:pt x="18" y="134"/>
                    </a:lnTo>
                    <a:lnTo>
                      <a:pt x="19" y="131"/>
                    </a:lnTo>
                    <a:lnTo>
                      <a:pt x="19" y="20"/>
                    </a:lnTo>
                    <a:lnTo>
                      <a:pt x="18" y="16"/>
                    </a:lnTo>
                    <a:lnTo>
                      <a:pt x="18" y="13"/>
                    </a:lnTo>
                    <a:lnTo>
                      <a:pt x="15" y="11"/>
                    </a:lnTo>
                    <a:lnTo>
                      <a:pt x="14" y="9"/>
                    </a:lnTo>
                    <a:lnTo>
                      <a:pt x="9" y="8"/>
                    </a:lnTo>
                    <a:lnTo>
                      <a:pt x="4" y="7"/>
                    </a:lnTo>
                    <a:lnTo>
                      <a:pt x="0" y="7"/>
                    </a:lnTo>
                    <a:lnTo>
                      <a:pt x="0" y="0"/>
                    </a:lnTo>
                    <a:lnTo>
                      <a:pt x="53" y="2"/>
                    </a:lnTo>
                    <a:lnTo>
                      <a:pt x="107" y="0"/>
                    </a:lnTo>
                    <a:lnTo>
                      <a:pt x="107" y="17"/>
                    </a:lnTo>
                    <a:lnTo>
                      <a:pt x="107" y="34"/>
                    </a:lnTo>
                    <a:lnTo>
                      <a:pt x="101" y="35"/>
                    </a:lnTo>
                    <a:lnTo>
                      <a:pt x="100" y="25"/>
                    </a:lnTo>
                    <a:lnTo>
                      <a:pt x="98" y="21"/>
                    </a:lnTo>
                    <a:lnTo>
                      <a:pt x="97" y="17"/>
                    </a:lnTo>
                    <a:lnTo>
                      <a:pt x="93" y="15"/>
                    </a:lnTo>
                    <a:lnTo>
                      <a:pt x="89" y="12"/>
                    </a:lnTo>
                    <a:lnTo>
                      <a:pt x="83" y="11"/>
                    </a:lnTo>
                    <a:lnTo>
                      <a:pt x="75" y="11"/>
                    </a:lnTo>
                    <a:lnTo>
                      <a:pt x="47" y="11"/>
                    </a:lnTo>
                    <a:lnTo>
                      <a:pt x="47" y="66"/>
                    </a:lnTo>
                    <a:lnTo>
                      <a:pt x="71" y="66"/>
                    </a:lnTo>
                    <a:lnTo>
                      <a:pt x="76" y="65"/>
                    </a:lnTo>
                    <a:lnTo>
                      <a:pt x="79" y="65"/>
                    </a:lnTo>
                    <a:lnTo>
                      <a:pt x="82" y="62"/>
                    </a:lnTo>
                    <a:lnTo>
                      <a:pt x="84" y="61"/>
                    </a:lnTo>
                    <a:lnTo>
                      <a:pt x="87" y="55"/>
                    </a:lnTo>
                    <a:lnTo>
                      <a:pt x="88" y="47"/>
                    </a:lnTo>
                    <a:lnTo>
                      <a:pt x="94" y="47"/>
                    </a:lnTo>
                    <a:lnTo>
                      <a:pt x="94" y="72"/>
                    </a:lnTo>
                    <a:lnTo>
                      <a:pt x="94" y="96"/>
                    </a:lnTo>
                    <a:lnTo>
                      <a:pt x="88" y="97"/>
                    </a:lnTo>
                    <a:lnTo>
                      <a:pt x="87" y="88"/>
                    </a:lnTo>
                    <a:lnTo>
                      <a:pt x="85" y="82"/>
                    </a:lnTo>
                    <a:lnTo>
                      <a:pt x="83" y="79"/>
                    </a:lnTo>
                    <a:lnTo>
                      <a:pt x="80" y="78"/>
                    </a:lnTo>
                    <a:lnTo>
                      <a:pt x="76" y="77"/>
                    </a:lnTo>
                    <a:lnTo>
                      <a:pt x="71" y="77"/>
                    </a:lnTo>
                    <a:lnTo>
                      <a:pt x="47" y="77"/>
                    </a:lnTo>
                    <a:lnTo>
                      <a:pt x="47" y="126"/>
                    </a:lnTo>
                    <a:lnTo>
                      <a:pt x="47" y="131"/>
                    </a:lnTo>
                    <a:lnTo>
                      <a:pt x="48" y="134"/>
                    </a:lnTo>
                    <a:lnTo>
                      <a:pt x="50" y="136"/>
                    </a:lnTo>
                    <a:lnTo>
                      <a:pt x="54" y="138"/>
                    </a:lnTo>
                    <a:lnTo>
                      <a:pt x="62" y="139"/>
                    </a:lnTo>
                    <a:lnTo>
                      <a:pt x="72" y="140"/>
                    </a:lnTo>
                    <a:lnTo>
                      <a:pt x="88" y="139"/>
                    </a:lnTo>
                    <a:lnTo>
                      <a:pt x="96" y="138"/>
                    </a:lnTo>
                    <a:lnTo>
                      <a:pt x="101" y="136"/>
                    </a:lnTo>
                    <a:lnTo>
                      <a:pt x="105" y="132"/>
                    </a:lnTo>
                    <a:lnTo>
                      <a:pt x="109" y="129"/>
                    </a:lnTo>
                    <a:lnTo>
                      <a:pt x="113" y="122"/>
                    </a:lnTo>
                    <a:lnTo>
                      <a:pt x="115" y="114"/>
                    </a:lnTo>
                    <a:lnTo>
                      <a:pt x="122" y="116"/>
                    </a:lnTo>
                    <a:lnTo>
                      <a:pt x="114" y="149"/>
                    </a:lnTo>
                    <a:lnTo>
                      <a:pt x="57"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03" name="Freeform 431"/>
              <p:cNvSpPr>
                <a:spLocks noEditPoints="1"/>
              </p:cNvSpPr>
              <p:nvPr userDrawn="1"/>
            </p:nvSpPr>
            <p:spPr bwMode="auto">
              <a:xfrm>
                <a:off x="597" y="184"/>
                <a:ext cx="48" cy="49"/>
              </a:xfrm>
              <a:custGeom>
                <a:avLst/>
                <a:gdLst>
                  <a:gd name="T0" fmla="*/ 0 w 144"/>
                  <a:gd name="T1" fmla="*/ 0 h 147"/>
                  <a:gd name="T2" fmla="*/ 0 w 144"/>
                  <a:gd name="T3" fmla="*/ 0 h 147"/>
                  <a:gd name="T4" fmla="*/ 0 w 144"/>
                  <a:gd name="T5" fmla="*/ 0 h 147"/>
                  <a:gd name="T6" fmla="*/ 0 w 144"/>
                  <a:gd name="T7" fmla="*/ 0 h 147"/>
                  <a:gd name="T8" fmla="*/ 0 w 144"/>
                  <a:gd name="T9" fmla="*/ 0 h 147"/>
                  <a:gd name="T10" fmla="*/ 0 w 144"/>
                  <a:gd name="T11" fmla="*/ 0 h 147"/>
                  <a:gd name="T12" fmla="*/ 0 w 144"/>
                  <a:gd name="T13" fmla="*/ 0 h 147"/>
                  <a:gd name="T14" fmla="*/ 0 w 144"/>
                  <a:gd name="T15" fmla="*/ 0 h 147"/>
                  <a:gd name="T16" fmla="*/ 0 w 144"/>
                  <a:gd name="T17" fmla="*/ 0 h 147"/>
                  <a:gd name="T18" fmla="*/ 0 w 144"/>
                  <a:gd name="T19" fmla="*/ 0 h 147"/>
                  <a:gd name="T20" fmla="*/ 0 w 144"/>
                  <a:gd name="T21" fmla="*/ 0 h 147"/>
                  <a:gd name="T22" fmla="*/ 0 w 144"/>
                  <a:gd name="T23" fmla="*/ 0 h 147"/>
                  <a:gd name="T24" fmla="*/ 0 w 144"/>
                  <a:gd name="T25" fmla="*/ 0 h 147"/>
                  <a:gd name="T26" fmla="*/ 0 w 144"/>
                  <a:gd name="T27" fmla="*/ 0 h 147"/>
                  <a:gd name="T28" fmla="*/ 0 w 144"/>
                  <a:gd name="T29" fmla="*/ 0 h 147"/>
                  <a:gd name="T30" fmla="*/ 0 w 144"/>
                  <a:gd name="T31" fmla="*/ 0 h 147"/>
                  <a:gd name="T32" fmla="*/ 0 w 144"/>
                  <a:gd name="T33" fmla="*/ 0 h 147"/>
                  <a:gd name="T34" fmla="*/ 0 w 144"/>
                  <a:gd name="T35" fmla="*/ 0 h 147"/>
                  <a:gd name="T36" fmla="*/ 0 w 144"/>
                  <a:gd name="T37" fmla="*/ 0 h 147"/>
                  <a:gd name="T38" fmla="*/ 0 w 144"/>
                  <a:gd name="T39" fmla="*/ 0 h 147"/>
                  <a:gd name="T40" fmla="*/ 0 w 144"/>
                  <a:gd name="T41" fmla="*/ 0 h 147"/>
                  <a:gd name="T42" fmla="*/ 0 w 144"/>
                  <a:gd name="T43" fmla="*/ 0 h 147"/>
                  <a:gd name="T44" fmla="*/ 0 w 144"/>
                  <a:gd name="T45" fmla="*/ 0 h 147"/>
                  <a:gd name="T46" fmla="*/ 0 w 144"/>
                  <a:gd name="T47" fmla="*/ 0 h 147"/>
                  <a:gd name="T48" fmla="*/ 0 w 144"/>
                  <a:gd name="T49" fmla="*/ 0 h 147"/>
                  <a:gd name="T50" fmla="*/ 0 w 144"/>
                  <a:gd name="T51" fmla="*/ 0 h 147"/>
                  <a:gd name="T52" fmla="*/ 0 w 144"/>
                  <a:gd name="T53" fmla="*/ 0 h 147"/>
                  <a:gd name="T54" fmla="*/ 0 w 144"/>
                  <a:gd name="T55" fmla="*/ 0 h 147"/>
                  <a:gd name="T56" fmla="*/ 0 w 144"/>
                  <a:gd name="T57" fmla="*/ 0 h 147"/>
                  <a:gd name="T58" fmla="*/ 0 w 144"/>
                  <a:gd name="T59" fmla="*/ 0 h 147"/>
                  <a:gd name="T60" fmla="*/ 0 w 144"/>
                  <a:gd name="T61" fmla="*/ 0 h 147"/>
                  <a:gd name="T62" fmla="*/ 0 w 144"/>
                  <a:gd name="T63" fmla="*/ 0 h 147"/>
                  <a:gd name="T64" fmla="*/ 0 w 144"/>
                  <a:gd name="T65" fmla="*/ 0 h 147"/>
                  <a:gd name="T66" fmla="*/ 0 w 144"/>
                  <a:gd name="T67" fmla="*/ 0 h 147"/>
                  <a:gd name="T68" fmla="*/ 0 w 144"/>
                  <a:gd name="T69" fmla="*/ 0 h 147"/>
                  <a:gd name="T70" fmla="*/ 0 w 144"/>
                  <a:gd name="T71" fmla="*/ 0 h 147"/>
                  <a:gd name="T72" fmla="*/ 0 w 144"/>
                  <a:gd name="T73" fmla="*/ 0 h 147"/>
                  <a:gd name="T74" fmla="*/ 0 w 144"/>
                  <a:gd name="T75" fmla="*/ 0 h 147"/>
                  <a:gd name="T76" fmla="*/ 0 w 144"/>
                  <a:gd name="T77" fmla="*/ 0 h 147"/>
                  <a:gd name="T78" fmla="*/ 0 w 144"/>
                  <a:gd name="T79" fmla="*/ 0 h 147"/>
                  <a:gd name="T80" fmla="*/ 0 w 144"/>
                  <a:gd name="T81" fmla="*/ 0 h 147"/>
                  <a:gd name="T82" fmla="*/ 0 w 144"/>
                  <a:gd name="T83" fmla="*/ 0 h 147"/>
                  <a:gd name="T84" fmla="*/ 0 w 144"/>
                  <a:gd name="T85" fmla="*/ 0 h 147"/>
                  <a:gd name="T86" fmla="*/ 0 w 144"/>
                  <a:gd name="T87" fmla="*/ 0 h 147"/>
                  <a:gd name="T88" fmla="*/ 0 w 144"/>
                  <a:gd name="T89" fmla="*/ 0 h 147"/>
                  <a:gd name="T90" fmla="*/ 0 w 144"/>
                  <a:gd name="T91" fmla="*/ 0 h 1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4" h="147">
                    <a:moveTo>
                      <a:pt x="18" y="22"/>
                    </a:moveTo>
                    <a:lnTo>
                      <a:pt x="18" y="22"/>
                    </a:lnTo>
                    <a:lnTo>
                      <a:pt x="18" y="16"/>
                    </a:lnTo>
                    <a:lnTo>
                      <a:pt x="17" y="13"/>
                    </a:lnTo>
                    <a:lnTo>
                      <a:pt x="15" y="10"/>
                    </a:lnTo>
                    <a:lnTo>
                      <a:pt x="13" y="7"/>
                    </a:lnTo>
                    <a:lnTo>
                      <a:pt x="9" y="6"/>
                    </a:lnTo>
                    <a:lnTo>
                      <a:pt x="4" y="5"/>
                    </a:lnTo>
                    <a:lnTo>
                      <a:pt x="0" y="5"/>
                    </a:lnTo>
                    <a:lnTo>
                      <a:pt x="0" y="0"/>
                    </a:lnTo>
                    <a:lnTo>
                      <a:pt x="32" y="0"/>
                    </a:lnTo>
                    <a:lnTo>
                      <a:pt x="66" y="0"/>
                    </a:lnTo>
                    <a:lnTo>
                      <a:pt x="76" y="0"/>
                    </a:lnTo>
                    <a:lnTo>
                      <a:pt x="85" y="1"/>
                    </a:lnTo>
                    <a:lnTo>
                      <a:pt x="94" y="2"/>
                    </a:lnTo>
                    <a:lnTo>
                      <a:pt x="102" y="6"/>
                    </a:lnTo>
                    <a:lnTo>
                      <a:pt x="107" y="11"/>
                    </a:lnTo>
                    <a:lnTo>
                      <a:pt x="113" y="18"/>
                    </a:lnTo>
                    <a:lnTo>
                      <a:pt x="117" y="26"/>
                    </a:lnTo>
                    <a:lnTo>
                      <a:pt x="117" y="36"/>
                    </a:lnTo>
                    <a:lnTo>
                      <a:pt x="117" y="44"/>
                    </a:lnTo>
                    <a:lnTo>
                      <a:pt x="115" y="49"/>
                    </a:lnTo>
                    <a:lnTo>
                      <a:pt x="113" y="55"/>
                    </a:lnTo>
                    <a:lnTo>
                      <a:pt x="109" y="59"/>
                    </a:lnTo>
                    <a:lnTo>
                      <a:pt x="104" y="64"/>
                    </a:lnTo>
                    <a:lnTo>
                      <a:pt x="100" y="68"/>
                    </a:lnTo>
                    <a:lnTo>
                      <a:pt x="88" y="73"/>
                    </a:lnTo>
                    <a:lnTo>
                      <a:pt x="124" y="128"/>
                    </a:lnTo>
                    <a:lnTo>
                      <a:pt x="128" y="133"/>
                    </a:lnTo>
                    <a:lnTo>
                      <a:pt x="132" y="137"/>
                    </a:lnTo>
                    <a:lnTo>
                      <a:pt x="137" y="140"/>
                    </a:lnTo>
                    <a:lnTo>
                      <a:pt x="144" y="141"/>
                    </a:lnTo>
                    <a:lnTo>
                      <a:pt x="144" y="147"/>
                    </a:lnTo>
                    <a:lnTo>
                      <a:pt x="123" y="146"/>
                    </a:lnTo>
                    <a:lnTo>
                      <a:pt x="104" y="147"/>
                    </a:lnTo>
                    <a:lnTo>
                      <a:pt x="92" y="130"/>
                    </a:lnTo>
                    <a:lnTo>
                      <a:pt x="80" y="114"/>
                    </a:lnTo>
                    <a:lnTo>
                      <a:pt x="59" y="79"/>
                    </a:lnTo>
                    <a:lnTo>
                      <a:pt x="45" y="79"/>
                    </a:lnTo>
                    <a:lnTo>
                      <a:pt x="45" y="124"/>
                    </a:lnTo>
                    <a:lnTo>
                      <a:pt x="45" y="129"/>
                    </a:lnTo>
                    <a:lnTo>
                      <a:pt x="47" y="133"/>
                    </a:lnTo>
                    <a:lnTo>
                      <a:pt x="48" y="137"/>
                    </a:lnTo>
                    <a:lnTo>
                      <a:pt x="50" y="138"/>
                    </a:lnTo>
                    <a:lnTo>
                      <a:pt x="56" y="141"/>
                    </a:lnTo>
                    <a:lnTo>
                      <a:pt x="63" y="141"/>
                    </a:lnTo>
                    <a:lnTo>
                      <a:pt x="67" y="141"/>
                    </a:lnTo>
                    <a:lnTo>
                      <a:pt x="67" y="147"/>
                    </a:lnTo>
                    <a:lnTo>
                      <a:pt x="30" y="146"/>
                    </a:lnTo>
                    <a:lnTo>
                      <a:pt x="0" y="147"/>
                    </a:lnTo>
                    <a:lnTo>
                      <a:pt x="0" y="141"/>
                    </a:lnTo>
                    <a:lnTo>
                      <a:pt x="4" y="141"/>
                    </a:lnTo>
                    <a:lnTo>
                      <a:pt x="9" y="140"/>
                    </a:lnTo>
                    <a:lnTo>
                      <a:pt x="14" y="138"/>
                    </a:lnTo>
                    <a:lnTo>
                      <a:pt x="17" y="134"/>
                    </a:lnTo>
                    <a:lnTo>
                      <a:pt x="18" y="129"/>
                    </a:lnTo>
                    <a:lnTo>
                      <a:pt x="18" y="22"/>
                    </a:lnTo>
                    <a:close/>
                    <a:moveTo>
                      <a:pt x="45" y="71"/>
                    </a:moveTo>
                    <a:lnTo>
                      <a:pt x="56" y="71"/>
                    </a:lnTo>
                    <a:lnTo>
                      <a:pt x="63" y="71"/>
                    </a:lnTo>
                    <a:lnTo>
                      <a:pt x="70" y="70"/>
                    </a:lnTo>
                    <a:lnTo>
                      <a:pt x="75" y="67"/>
                    </a:lnTo>
                    <a:lnTo>
                      <a:pt x="80" y="63"/>
                    </a:lnTo>
                    <a:lnTo>
                      <a:pt x="84" y="59"/>
                    </a:lnTo>
                    <a:lnTo>
                      <a:pt x="87" y="53"/>
                    </a:lnTo>
                    <a:lnTo>
                      <a:pt x="88" y="46"/>
                    </a:lnTo>
                    <a:lnTo>
                      <a:pt x="88" y="37"/>
                    </a:lnTo>
                    <a:lnTo>
                      <a:pt x="88" y="31"/>
                    </a:lnTo>
                    <a:lnTo>
                      <a:pt x="87" y="24"/>
                    </a:lnTo>
                    <a:lnTo>
                      <a:pt x="84" y="19"/>
                    </a:lnTo>
                    <a:lnTo>
                      <a:pt x="80" y="15"/>
                    </a:lnTo>
                    <a:lnTo>
                      <a:pt x="75" y="11"/>
                    </a:lnTo>
                    <a:lnTo>
                      <a:pt x="70" y="9"/>
                    </a:lnTo>
                    <a:lnTo>
                      <a:pt x="65" y="7"/>
                    </a:lnTo>
                    <a:lnTo>
                      <a:pt x="57" y="6"/>
                    </a:lnTo>
                    <a:lnTo>
                      <a:pt x="45" y="7"/>
                    </a:lnTo>
                    <a:lnTo>
                      <a:pt x="45"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04" name="Freeform 432"/>
              <p:cNvSpPr>
                <a:spLocks/>
              </p:cNvSpPr>
              <p:nvPr userDrawn="1"/>
            </p:nvSpPr>
            <p:spPr bwMode="auto">
              <a:xfrm>
                <a:off x="649" y="183"/>
                <a:ext cx="30" cy="51"/>
              </a:xfrm>
              <a:custGeom>
                <a:avLst/>
                <a:gdLst>
                  <a:gd name="T0" fmla="*/ 0 w 88"/>
                  <a:gd name="T1" fmla="*/ 0 h 154"/>
                  <a:gd name="T2" fmla="*/ 0 w 88"/>
                  <a:gd name="T3" fmla="*/ 0 h 154"/>
                  <a:gd name="T4" fmla="*/ 0 w 88"/>
                  <a:gd name="T5" fmla="*/ 0 h 154"/>
                  <a:gd name="T6" fmla="*/ 0 w 88"/>
                  <a:gd name="T7" fmla="*/ 0 h 154"/>
                  <a:gd name="T8" fmla="*/ 0 w 88"/>
                  <a:gd name="T9" fmla="*/ 0 h 154"/>
                  <a:gd name="T10" fmla="*/ 0 w 88"/>
                  <a:gd name="T11" fmla="*/ 0 h 154"/>
                  <a:gd name="T12" fmla="*/ 0 w 88"/>
                  <a:gd name="T13" fmla="*/ 0 h 154"/>
                  <a:gd name="T14" fmla="*/ 0 w 88"/>
                  <a:gd name="T15" fmla="*/ 0 h 154"/>
                  <a:gd name="T16" fmla="*/ 0 w 88"/>
                  <a:gd name="T17" fmla="*/ 0 h 154"/>
                  <a:gd name="T18" fmla="*/ 0 w 88"/>
                  <a:gd name="T19" fmla="*/ 0 h 154"/>
                  <a:gd name="T20" fmla="*/ 0 w 88"/>
                  <a:gd name="T21" fmla="*/ 0 h 154"/>
                  <a:gd name="T22" fmla="*/ 0 w 88"/>
                  <a:gd name="T23" fmla="*/ 0 h 154"/>
                  <a:gd name="T24" fmla="*/ 0 w 88"/>
                  <a:gd name="T25" fmla="*/ 0 h 154"/>
                  <a:gd name="T26" fmla="*/ 0 w 88"/>
                  <a:gd name="T27" fmla="*/ 0 h 154"/>
                  <a:gd name="T28" fmla="*/ 0 w 88"/>
                  <a:gd name="T29" fmla="*/ 0 h 154"/>
                  <a:gd name="T30" fmla="*/ 0 w 88"/>
                  <a:gd name="T31" fmla="*/ 0 h 154"/>
                  <a:gd name="T32" fmla="*/ 0 w 88"/>
                  <a:gd name="T33" fmla="*/ 0 h 154"/>
                  <a:gd name="T34" fmla="*/ 0 w 88"/>
                  <a:gd name="T35" fmla="*/ 0 h 154"/>
                  <a:gd name="T36" fmla="*/ 0 w 88"/>
                  <a:gd name="T37" fmla="*/ 0 h 154"/>
                  <a:gd name="T38" fmla="*/ 0 w 88"/>
                  <a:gd name="T39" fmla="*/ 0 h 154"/>
                  <a:gd name="T40" fmla="*/ 0 w 88"/>
                  <a:gd name="T41" fmla="*/ 0 h 154"/>
                  <a:gd name="T42" fmla="*/ 0 w 88"/>
                  <a:gd name="T43" fmla="*/ 0 h 154"/>
                  <a:gd name="T44" fmla="*/ 0 w 88"/>
                  <a:gd name="T45" fmla="*/ 0 h 154"/>
                  <a:gd name="T46" fmla="*/ 0 w 88"/>
                  <a:gd name="T47" fmla="*/ 0 h 154"/>
                  <a:gd name="T48" fmla="*/ 0 w 88"/>
                  <a:gd name="T49" fmla="*/ 0 h 154"/>
                  <a:gd name="T50" fmla="*/ 0 w 88"/>
                  <a:gd name="T51" fmla="*/ 0 h 154"/>
                  <a:gd name="T52" fmla="*/ 0 w 88"/>
                  <a:gd name="T53" fmla="*/ 0 h 154"/>
                  <a:gd name="T54" fmla="*/ 0 w 88"/>
                  <a:gd name="T55" fmla="*/ 0 h 154"/>
                  <a:gd name="T56" fmla="*/ 0 w 88"/>
                  <a:gd name="T57" fmla="*/ 0 h 154"/>
                  <a:gd name="T58" fmla="*/ 0 w 88"/>
                  <a:gd name="T59" fmla="*/ 0 h 154"/>
                  <a:gd name="T60" fmla="*/ 0 w 88"/>
                  <a:gd name="T61" fmla="*/ 0 h 154"/>
                  <a:gd name="T62" fmla="*/ 0 w 88"/>
                  <a:gd name="T63" fmla="*/ 0 h 154"/>
                  <a:gd name="T64" fmla="*/ 0 w 88"/>
                  <a:gd name="T65" fmla="*/ 0 h 154"/>
                  <a:gd name="T66" fmla="*/ 0 w 88"/>
                  <a:gd name="T67" fmla="*/ 0 h 154"/>
                  <a:gd name="T68" fmla="*/ 0 w 88"/>
                  <a:gd name="T69" fmla="*/ 0 h 154"/>
                  <a:gd name="T70" fmla="*/ 0 w 88"/>
                  <a:gd name="T71" fmla="*/ 0 h 154"/>
                  <a:gd name="T72" fmla="*/ 0 w 88"/>
                  <a:gd name="T73" fmla="*/ 0 h 154"/>
                  <a:gd name="T74" fmla="*/ 0 w 88"/>
                  <a:gd name="T75" fmla="*/ 0 h 154"/>
                  <a:gd name="T76" fmla="*/ 0 w 88"/>
                  <a:gd name="T77" fmla="*/ 0 h 154"/>
                  <a:gd name="T78" fmla="*/ 0 w 88"/>
                  <a:gd name="T79" fmla="*/ 0 h 154"/>
                  <a:gd name="T80" fmla="*/ 0 w 88"/>
                  <a:gd name="T81" fmla="*/ 0 h 154"/>
                  <a:gd name="T82" fmla="*/ 0 w 88"/>
                  <a:gd name="T83" fmla="*/ 0 h 154"/>
                  <a:gd name="T84" fmla="*/ 0 w 88"/>
                  <a:gd name="T85" fmla="*/ 0 h 154"/>
                  <a:gd name="T86" fmla="*/ 0 w 88"/>
                  <a:gd name="T87" fmla="*/ 0 h 154"/>
                  <a:gd name="T88" fmla="*/ 0 w 88"/>
                  <a:gd name="T89" fmla="*/ 0 h 154"/>
                  <a:gd name="T90" fmla="*/ 0 w 88"/>
                  <a:gd name="T91" fmla="*/ 0 h 154"/>
                  <a:gd name="T92" fmla="*/ 0 w 88"/>
                  <a:gd name="T93" fmla="*/ 0 h 154"/>
                  <a:gd name="T94" fmla="*/ 0 w 88"/>
                  <a:gd name="T95" fmla="*/ 0 h 1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8" h="154">
                    <a:moveTo>
                      <a:pt x="76" y="35"/>
                    </a:moveTo>
                    <a:lnTo>
                      <a:pt x="76" y="35"/>
                    </a:lnTo>
                    <a:lnTo>
                      <a:pt x="74" y="24"/>
                    </a:lnTo>
                    <a:lnTo>
                      <a:pt x="71" y="19"/>
                    </a:lnTo>
                    <a:lnTo>
                      <a:pt x="68" y="15"/>
                    </a:lnTo>
                    <a:lnTo>
                      <a:pt x="65" y="13"/>
                    </a:lnTo>
                    <a:lnTo>
                      <a:pt x="61" y="10"/>
                    </a:lnTo>
                    <a:lnTo>
                      <a:pt x="55" y="7"/>
                    </a:lnTo>
                    <a:lnTo>
                      <a:pt x="50" y="7"/>
                    </a:lnTo>
                    <a:lnTo>
                      <a:pt x="45" y="7"/>
                    </a:lnTo>
                    <a:lnTo>
                      <a:pt x="40" y="9"/>
                    </a:lnTo>
                    <a:lnTo>
                      <a:pt x="35" y="11"/>
                    </a:lnTo>
                    <a:lnTo>
                      <a:pt x="31" y="14"/>
                    </a:lnTo>
                    <a:lnTo>
                      <a:pt x="28" y="18"/>
                    </a:lnTo>
                    <a:lnTo>
                      <a:pt x="26" y="23"/>
                    </a:lnTo>
                    <a:lnTo>
                      <a:pt x="24" y="28"/>
                    </a:lnTo>
                    <a:lnTo>
                      <a:pt x="24" y="35"/>
                    </a:lnTo>
                    <a:lnTo>
                      <a:pt x="26" y="40"/>
                    </a:lnTo>
                    <a:lnTo>
                      <a:pt x="27" y="45"/>
                    </a:lnTo>
                    <a:lnTo>
                      <a:pt x="31" y="50"/>
                    </a:lnTo>
                    <a:lnTo>
                      <a:pt x="35" y="54"/>
                    </a:lnTo>
                    <a:lnTo>
                      <a:pt x="45" y="61"/>
                    </a:lnTo>
                    <a:lnTo>
                      <a:pt x="57" y="66"/>
                    </a:lnTo>
                    <a:lnTo>
                      <a:pt x="68" y="72"/>
                    </a:lnTo>
                    <a:lnTo>
                      <a:pt x="74" y="76"/>
                    </a:lnTo>
                    <a:lnTo>
                      <a:pt x="79" y="81"/>
                    </a:lnTo>
                    <a:lnTo>
                      <a:pt x="83" y="87"/>
                    </a:lnTo>
                    <a:lnTo>
                      <a:pt x="85" y="93"/>
                    </a:lnTo>
                    <a:lnTo>
                      <a:pt x="88" y="101"/>
                    </a:lnTo>
                    <a:lnTo>
                      <a:pt x="88" y="110"/>
                    </a:lnTo>
                    <a:lnTo>
                      <a:pt x="87" y="120"/>
                    </a:lnTo>
                    <a:lnTo>
                      <a:pt x="84" y="129"/>
                    </a:lnTo>
                    <a:lnTo>
                      <a:pt x="79" y="137"/>
                    </a:lnTo>
                    <a:lnTo>
                      <a:pt x="72" y="144"/>
                    </a:lnTo>
                    <a:lnTo>
                      <a:pt x="65" y="147"/>
                    </a:lnTo>
                    <a:lnTo>
                      <a:pt x="57" y="151"/>
                    </a:lnTo>
                    <a:lnTo>
                      <a:pt x="46" y="154"/>
                    </a:lnTo>
                    <a:lnTo>
                      <a:pt x="37" y="154"/>
                    </a:lnTo>
                    <a:lnTo>
                      <a:pt x="28" y="154"/>
                    </a:lnTo>
                    <a:lnTo>
                      <a:pt x="19" y="151"/>
                    </a:lnTo>
                    <a:lnTo>
                      <a:pt x="11" y="149"/>
                    </a:lnTo>
                    <a:lnTo>
                      <a:pt x="4" y="145"/>
                    </a:lnTo>
                    <a:lnTo>
                      <a:pt x="0" y="112"/>
                    </a:lnTo>
                    <a:lnTo>
                      <a:pt x="5" y="111"/>
                    </a:lnTo>
                    <a:lnTo>
                      <a:pt x="6" y="118"/>
                    </a:lnTo>
                    <a:lnTo>
                      <a:pt x="9" y="124"/>
                    </a:lnTo>
                    <a:lnTo>
                      <a:pt x="11" y="129"/>
                    </a:lnTo>
                    <a:lnTo>
                      <a:pt x="15" y="134"/>
                    </a:lnTo>
                    <a:lnTo>
                      <a:pt x="19" y="140"/>
                    </a:lnTo>
                    <a:lnTo>
                      <a:pt x="26" y="142"/>
                    </a:lnTo>
                    <a:lnTo>
                      <a:pt x="31" y="145"/>
                    </a:lnTo>
                    <a:lnTo>
                      <a:pt x="39" y="145"/>
                    </a:lnTo>
                    <a:lnTo>
                      <a:pt x="44" y="145"/>
                    </a:lnTo>
                    <a:lnTo>
                      <a:pt x="49" y="144"/>
                    </a:lnTo>
                    <a:lnTo>
                      <a:pt x="53" y="141"/>
                    </a:lnTo>
                    <a:lnTo>
                      <a:pt x="57" y="138"/>
                    </a:lnTo>
                    <a:lnTo>
                      <a:pt x="61" y="134"/>
                    </a:lnTo>
                    <a:lnTo>
                      <a:pt x="62" y="131"/>
                    </a:lnTo>
                    <a:lnTo>
                      <a:pt x="65" y="127"/>
                    </a:lnTo>
                    <a:lnTo>
                      <a:pt x="65" y="120"/>
                    </a:lnTo>
                    <a:lnTo>
                      <a:pt x="63" y="114"/>
                    </a:lnTo>
                    <a:lnTo>
                      <a:pt x="62" y="109"/>
                    </a:lnTo>
                    <a:lnTo>
                      <a:pt x="59" y="105"/>
                    </a:lnTo>
                    <a:lnTo>
                      <a:pt x="54" y="99"/>
                    </a:lnTo>
                    <a:lnTo>
                      <a:pt x="45" y="93"/>
                    </a:lnTo>
                    <a:lnTo>
                      <a:pt x="33" y="88"/>
                    </a:lnTo>
                    <a:lnTo>
                      <a:pt x="22" y="80"/>
                    </a:lnTo>
                    <a:lnTo>
                      <a:pt x="17" y="76"/>
                    </a:lnTo>
                    <a:lnTo>
                      <a:pt x="11" y="72"/>
                    </a:lnTo>
                    <a:lnTo>
                      <a:pt x="7" y="67"/>
                    </a:lnTo>
                    <a:lnTo>
                      <a:pt x="5" y="61"/>
                    </a:lnTo>
                    <a:lnTo>
                      <a:pt x="2" y="53"/>
                    </a:lnTo>
                    <a:lnTo>
                      <a:pt x="2" y="44"/>
                    </a:lnTo>
                    <a:lnTo>
                      <a:pt x="2" y="33"/>
                    </a:lnTo>
                    <a:lnTo>
                      <a:pt x="5" y="26"/>
                    </a:lnTo>
                    <a:lnTo>
                      <a:pt x="10" y="18"/>
                    </a:lnTo>
                    <a:lnTo>
                      <a:pt x="15" y="11"/>
                    </a:lnTo>
                    <a:lnTo>
                      <a:pt x="22" y="6"/>
                    </a:lnTo>
                    <a:lnTo>
                      <a:pt x="30" y="2"/>
                    </a:lnTo>
                    <a:lnTo>
                      <a:pt x="39" y="1"/>
                    </a:lnTo>
                    <a:lnTo>
                      <a:pt x="49" y="0"/>
                    </a:lnTo>
                    <a:lnTo>
                      <a:pt x="65" y="1"/>
                    </a:lnTo>
                    <a:lnTo>
                      <a:pt x="80" y="2"/>
                    </a:lnTo>
                    <a:lnTo>
                      <a:pt x="80" y="18"/>
                    </a:lnTo>
                    <a:lnTo>
                      <a:pt x="81" y="33"/>
                    </a:lnTo>
                    <a:lnTo>
                      <a:pt x="76"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05" name="Freeform 433"/>
              <p:cNvSpPr>
                <a:spLocks/>
              </p:cNvSpPr>
              <p:nvPr userDrawn="1"/>
            </p:nvSpPr>
            <p:spPr bwMode="auto">
              <a:xfrm>
                <a:off x="688" y="183"/>
                <a:ext cx="21" cy="50"/>
              </a:xfrm>
              <a:custGeom>
                <a:avLst/>
                <a:gdLst>
                  <a:gd name="T0" fmla="*/ 0 w 65"/>
                  <a:gd name="T1" fmla="*/ 0 h 149"/>
                  <a:gd name="T2" fmla="*/ 0 w 65"/>
                  <a:gd name="T3" fmla="*/ 0 h 149"/>
                  <a:gd name="T4" fmla="*/ 0 w 65"/>
                  <a:gd name="T5" fmla="*/ 0 h 149"/>
                  <a:gd name="T6" fmla="*/ 0 w 65"/>
                  <a:gd name="T7" fmla="*/ 0 h 149"/>
                  <a:gd name="T8" fmla="*/ 0 w 65"/>
                  <a:gd name="T9" fmla="*/ 0 h 149"/>
                  <a:gd name="T10" fmla="*/ 0 w 65"/>
                  <a:gd name="T11" fmla="*/ 0 h 149"/>
                  <a:gd name="T12" fmla="*/ 0 w 65"/>
                  <a:gd name="T13" fmla="*/ 0 h 149"/>
                  <a:gd name="T14" fmla="*/ 0 w 65"/>
                  <a:gd name="T15" fmla="*/ 0 h 149"/>
                  <a:gd name="T16" fmla="*/ 0 w 65"/>
                  <a:gd name="T17" fmla="*/ 0 h 149"/>
                  <a:gd name="T18" fmla="*/ 0 w 65"/>
                  <a:gd name="T19" fmla="*/ 0 h 149"/>
                  <a:gd name="T20" fmla="*/ 0 w 65"/>
                  <a:gd name="T21" fmla="*/ 0 h 149"/>
                  <a:gd name="T22" fmla="*/ 0 w 65"/>
                  <a:gd name="T23" fmla="*/ 0 h 149"/>
                  <a:gd name="T24" fmla="*/ 0 w 65"/>
                  <a:gd name="T25" fmla="*/ 0 h 149"/>
                  <a:gd name="T26" fmla="*/ 0 w 65"/>
                  <a:gd name="T27" fmla="*/ 0 h 149"/>
                  <a:gd name="T28" fmla="*/ 0 w 65"/>
                  <a:gd name="T29" fmla="*/ 0 h 149"/>
                  <a:gd name="T30" fmla="*/ 0 w 65"/>
                  <a:gd name="T31" fmla="*/ 0 h 149"/>
                  <a:gd name="T32" fmla="*/ 0 w 65"/>
                  <a:gd name="T33" fmla="*/ 0 h 149"/>
                  <a:gd name="T34" fmla="*/ 0 w 65"/>
                  <a:gd name="T35" fmla="*/ 0 h 149"/>
                  <a:gd name="T36" fmla="*/ 0 w 65"/>
                  <a:gd name="T37" fmla="*/ 0 h 149"/>
                  <a:gd name="T38" fmla="*/ 0 w 65"/>
                  <a:gd name="T39" fmla="*/ 0 h 149"/>
                  <a:gd name="T40" fmla="*/ 0 w 65"/>
                  <a:gd name="T41" fmla="*/ 0 h 149"/>
                  <a:gd name="T42" fmla="*/ 0 w 65"/>
                  <a:gd name="T43" fmla="*/ 0 h 149"/>
                  <a:gd name="T44" fmla="*/ 0 w 65"/>
                  <a:gd name="T45" fmla="*/ 0 h 149"/>
                  <a:gd name="T46" fmla="*/ 0 w 65"/>
                  <a:gd name="T47" fmla="*/ 0 h 149"/>
                  <a:gd name="T48" fmla="*/ 0 w 65"/>
                  <a:gd name="T49" fmla="*/ 0 h 149"/>
                  <a:gd name="T50" fmla="*/ 0 w 65"/>
                  <a:gd name="T51" fmla="*/ 0 h 149"/>
                  <a:gd name="T52" fmla="*/ 0 w 65"/>
                  <a:gd name="T53" fmla="*/ 0 h 149"/>
                  <a:gd name="T54" fmla="*/ 0 w 65"/>
                  <a:gd name="T55" fmla="*/ 0 h 149"/>
                  <a:gd name="T56" fmla="*/ 0 w 65"/>
                  <a:gd name="T57" fmla="*/ 0 h 149"/>
                  <a:gd name="T58" fmla="*/ 0 w 65"/>
                  <a:gd name="T59" fmla="*/ 0 h 149"/>
                  <a:gd name="T60" fmla="*/ 0 w 65"/>
                  <a:gd name="T61" fmla="*/ 0 h 149"/>
                  <a:gd name="T62" fmla="*/ 0 w 65"/>
                  <a:gd name="T63" fmla="*/ 0 h 149"/>
                  <a:gd name="T64" fmla="*/ 0 w 65"/>
                  <a:gd name="T65" fmla="*/ 0 h 149"/>
                  <a:gd name="T66" fmla="*/ 0 w 65"/>
                  <a:gd name="T67" fmla="*/ 0 h 149"/>
                  <a:gd name="T68" fmla="*/ 0 w 65"/>
                  <a:gd name="T69" fmla="*/ 0 h 149"/>
                  <a:gd name="T70" fmla="*/ 0 w 65"/>
                  <a:gd name="T71" fmla="*/ 0 h 149"/>
                  <a:gd name="T72" fmla="*/ 0 w 65"/>
                  <a:gd name="T73" fmla="*/ 0 h 149"/>
                  <a:gd name="T74" fmla="*/ 0 w 65"/>
                  <a:gd name="T75" fmla="*/ 0 h 149"/>
                  <a:gd name="T76" fmla="*/ 0 w 65"/>
                  <a:gd name="T77" fmla="*/ 0 h 149"/>
                  <a:gd name="T78" fmla="*/ 0 w 65"/>
                  <a:gd name="T79" fmla="*/ 0 h 149"/>
                  <a:gd name="T80" fmla="*/ 0 w 65"/>
                  <a:gd name="T81" fmla="*/ 0 h 149"/>
                  <a:gd name="T82" fmla="*/ 0 w 65"/>
                  <a:gd name="T83" fmla="*/ 0 h 149"/>
                  <a:gd name="T84" fmla="*/ 0 w 65"/>
                  <a:gd name="T85" fmla="*/ 0 h 149"/>
                  <a:gd name="T86" fmla="*/ 0 w 65"/>
                  <a:gd name="T87" fmla="*/ 0 h 149"/>
                  <a:gd name="T88" fmla="*/ 0 w 65"/>
                  <a:gd name="T89" fmla="*/ 0 h 149"/>
                  <a:gd name="T90" fmla="*/ 0 w 65"/>
                  <a:gd name="T91" fmla="*/ 0 h 149"/>
                  <a:gd name="T92" fmla="*/ 0 w 65"/>
                  <a:gd name="T93" fmla="*/ 0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49">
                    <a:moveTo>
                      <a:pt x="0" y="143"/>
                    </a:moveTo>
                    <a:lnTo>
                      <a:pt x="4" y="143"/>
                    </a:lnTo>
                    <a:lnTo>
                      <a:pt x="9" y="143"/>
                    </a:lnTo>
                    <a:lnTo>
                      <a:pt x="14" y="140"/>
                    </a:lnTo>
                    <a:lnTo>
                      <a:pt x="17" y="139"/>
                    </a:lnTo>
                    <a:lnTo>
                      <a:pt x="18" y="138"/>
                    </a:lnTo>
                    <a:lnTo>
                      <a:pt x="20" y="134"/>
                    </a:lnTo>
                    <a:lnTo>
                      <a:pt x="20" y="131"/>
                    </a:lnTo>
                    <a:lnTo>
                      <a:pt x="20" y="20"/>
                    </a:lnTo>
                    <a:lnTo>
                      <a:pt x="20" y="16"/>
                    </a:lnTo>
                    <a:lnTo>
                      <a:pt x="18" y="13"/>
                    </a:lnTo>
                    <a:lnTo>
                      <a:pt x="17" y="11"/>
                    </a:lnTo>
                    <a:lnTo>
                      <a:pt x="14" y="9"/>
                    </a:lnTo>
                    <a:lnTo>
                      <a:pt x="9" y="8"/>
                    </a:lnTo>
                    <a:lnTo>
                      <a:pt x="4" y="7"/>
                    </a:lnTo>
                    <a:lnTo>
                      <a:pt x="0" y="7"/>
                    </a:lnTo>
                    <a:lnTo>
                      <a:pt x="0" y="0"/>
                    </a:lnTo>
                    <a:lnTo>
                      <a:pt x="33" y="2"/>
                    </a:lnTo>
                    <a:lnTo>
                      <a:pt x="65" y="0"/>
                    </a:lnTo>
                    <a:lnTo>
                      <a:pt x="65" y="7"/>
                    </a:lnTo>
                    <a:lnTo>
                      <a:pt x="62" y="7"/>
                    </a:lnTo>
                    <a:lnTo>
                      <a:pt x="57" y="8"/>
                    </a:lnTo>
                    <a:lnTo>
                      <a:pt x="52" y="9"/>
                    </a:lnTo>
                    <a:lnTo>
                      <a:pt x="49" y="11"/>
                    </a:lnTo>
                    <a:lnTo>
                      <a:pt x="48" y="13"/>
                    </a:lnTo>
                    <a:lnTo>
                      <a:pt x="47" y="16"/>
                    </a:lnTo>
                    <a:lnTo>
                      <a:pt x="47" y="20"/>
                    </a:lnTo>
                    <a:lnTo>
                      <a:pt x="47" y="131"/>
                    </a:lnTo>
                    <a:lnTo>
                      <a:pt x="47" y="134"/>
                    </a:lnTo>
                    <a:lnTo>
                      <a:pt x="48" y="138"/>
                    </a:lnTo>
                    <a:lnTo>
                      <a:pt x="49" y="139"/>
                    </a:lnTo>
                    <a:lnTo>
                      <a:pt x="52" y="140"/>
                    </a:lnTo>
                    <a:lnTo>
                      <a:pt x="57" y="143"/>
                    </a:lnTo>
                    <a:lnTo>
                      <a:pt x="62" y="143"/>
                    </a:lnTo>
                    <a:lnTo>
                      <a:pt x="65" y="143"/>
                    </a:lnTo>
                    <a:lnTo>
                      <a:pt x="65" y="149"/>
                    </a:lnTo>
                    <a:lnTo>
                      <a:pt x="33"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06" name="Freeform 434"/>
              <p:cNvSpPr>
                <a:spLocks/>
              </p:cNvSpPr>
              <p:nvPr userDrawn="1"/>
            </p:nvSpPr>
            <p:spPr bwMode="auto">
              <a:xfrm>
                <a:off x="714" y="181"/>
                <a:ext cx="49" cy="52"/>
              </a:xfrm>
              <a:custGeom>
                <a:avLst/>
                <a:gdLst>
                  <a:gd name="T0" fmla="*/ 0 w 148"/>
                  <a:gd name="T1" fmla="*/ 0 h 155"/>
                  <a:gd name="T2" fmla="*/ 0 w 148"/>
                  <a:gd name="T3" fmla="*/ 0 h 155"/>
                  <a:gd name="T4" fmla="*/ 0 w 148"/>
                  <a:gd name="T5" fmla="*/ 0 h 155"/>
                  <a:gd name="T6" fmla="*/ 0 w 148"/>
                  <a:gd name="T7" fmla="*/ 0 h 155"/>
                  <a:gd name="T8" fmla="*/ 0 w 148"/>
                  <a:gd name="T9" fmla="*/ 0 h 155"/>
                  <a:gd name="T10" fmla="*/ 0 w 148"/>
                  <a:gd name="T11" fmla="*/ 0 h 155"/>
                  <a:gd name="T12" fmla="*/ 0 w 148"/>
                  <a:gd name="T13" fmla="*/ 0 h 155"/>
                  <a:gd name="T14" fmla="*/ 0 w 148"/>
                  <a:gd name="T15" fmla="*/ 0 h 155"/>
                  <a:gd name="T16" fmla="*/ 0 w 148"/>
                  <a:gd name="T17" fmla="*/ 0 h 155"/>
                  <a:gd name="T18" fmla="*/ 0 w 148"/>
                  <a:gd name="T19" fmla="*/ 0 h 155"/>
                  <a:gd name="T20" fmla="*/ 0 w 148"/>
                  <a:gd name="T21" fmla="*/ 0 h 155"/>
                  <a:gd name="T22" fmla="*/ 0 w 148"/>
                  <a:gd name="T23" fmla="*/ 0 h 155"/>
                  <a:gd name="T24" fmla="*/ 0 w 148"/>
                  <a:gd name="T25" fmla="*/ 0 h 155"/>
                  <a:gd name="T26" fmla="*/ 0 w 148"/>
                  <a:gd name="T27" fmla="*/ 0 h 155"/>
                  <a:gd name="T28" fmla="*/ 0 w 148"/>
                  <a:gd name="T29" fmla="*/ 0 h 155"/>
                  <a:gd name="T30" fmla="*/ 0 w 148"/>
                  <a:gd name="T31" fmla="*/ 0 h 155"/>
                  <a:gd name="T32" fmla="*/ 0 w 148"/>
                  <a:gd name="T33" fmla="*/ 0 h 155"/>
                  <a:gd name="T34" fmla="*/ 0 w 148"/>
                  <a:gd name="T35" fmla="*/ 0 h 155"/>
                  <a:gd name="T36" fmla="*/ 0 w 148"/>
                  <a:gd name="T37" fmla="*/ 0 h 155"/>
                  <a:gd name="T38" fmla="*/ 0 w 148"/>
                  <a:gd name="T39" fmla="*/ 0 h 155"/>
                  <a:gd name="T40" fmla="*/ 0 w 148"/>
                  <a:gd name="T41" fmla="*/ 0 h 155"/>
                  <a:gd name="T42" fmla="*/ 0 w 148"/>
                  <a:gd name="T43" fmla="*/ 0 h 155"/>
                  <a:gd name="T44" fmla="*/ 0 w 148"/>
                  <a:gd name="T45" fmla="*/ 0 h 155"/>
                  <a:gd name="T46" fmla="*/ 0 w 148"/>
                  <a:gd name="T47" fmla="*/ 0 h 155"/>
                  <a:gd name="T48" fmla="*/ 0 w 148"/>
                  <a:gd name="T49" fmla="*/ 0 h 155"/>
                  <a:gd name="T50" fmla="*/ 0 w 148"/>
                  <a:gd name="T51" fmla="*/ 0 h 155"/>
                  <a:gd name="T52" fmla="*/ 0 w 148"/>
                  <a:gd name="T53" fmla="*/ 0 h 155"/>
                  <a:gd name="T54" fmla="*/ 0 w 148"/>
                  <a:gd name="T55" fmla="*/ 0 h 155"/>
                  <a:gd name="T56" fmla="*/ 0 w 148"/>
                  <a:gd name="T57" fmla="*/ 0 h 155"/>
                  <a:gd name="T58" fmla="*/ 0 w 148"/>
                  <a:gd name="T59" fmla="*/ 0 h 155"/>
                  <a:gd name="T60" fmla="*/ 0 w 148"/>
                  <a:gd name="T61" fmla="*/ 0 h 155"/>
                  <a:gd name="T62" fmla="*/ 0 w 148"/>
                  <a:gd name="T63" fmla="*/ 0 h 1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55">
                    <a:moveTo>
                      <a:pt x="26" y="18"/>
                    </a:moveTo>
                    <a:lnTo>
                      <a:pt x="26" y="18"/>
                    </a:lnTo>
                    <a:lnTo>
                      <a:pt x="17" y="18"/>
                    </a:lnTo>
                    <a:lnTo>
                      <a:pt x="14" y="19"/>
                    </a:lnTo>
                    <a:lnTo>
                      <a:pt x="12" y="22"/>
                    </a:lnTo>
                    <a:lnTo>
                      <a:pt x="9" y="27"/>
                    </a:lnTo>
                    <a:lnTo>
                      <a:pt x="7" y="37"/>
                    </a:lnTo>
                    <a:lnTo>
                      <a:pt x="0" y="37"/>
                    </a:lnTo>
                    <a:lnTo>
                      <a:pt x="3" y="19"/>
                    </a:lnTo>
                    <a:lnTo>
                      <a:pt x="4" y="1"/>
                    </a:lnTo>
                    <a:lnTo>
                      <a:pt x="9" y="1"/>
                    </a:lnTo>
                    <a:lnTo>
                      <a:pt x="12" y="5"/>
                    </a:lnTo>
                    <a:lnTo>
                      <a:pt x="14" y="6"/>
                    </a:lnTo>
                    <a:lnTo>
                      <a:pt x="18" y="6"/>
                    </a:lnTo>
                    <a:lnTo>
                      <a:pt x="22" y="6"/>
                    </a:lnTo>
                    <a:lnTo>
                      <a:pt x="131" y="6"/>
                    </a:lnTo>
                    <a:lnTo>
                      <a:pt x="136" y="6"/>
                    </a:lnTo>
                    <a:lnTo>
                      <a:pt x="139" y="6"/>
                    </a:lnTo>
                    <a:lnTo>
                      <a:pt x="141" y="4"/>
                    </a:lnTo>
                    <a:lnTo>
                      <a:pt x="143" y="0"/>
                    </a:lnTo>
                    <a:lnTo>
                      <a:pt x="148" y="1"/>
                    </a:lnTo>
                    <a:lnTo>
                      <a:pt x="145" y="18"/>
                    </a:lnTo>
                    <a:lnTo>
                      <a:pt x="145" y="36"/>
                    </a:lnTo>
                    <a:lnTo>
                      <a:pt x="139" y="37"/>
                    </a:lnTo>
                    <a:lnTo>
                      <a:pt x="139" y="31"/>
                    </a:lnTo>
                    <a:lnTo>
                      <a:pt x="136" y="24"/>
                    </a:lnTo>
                    <a:lnTo>
                      <a:pt x="135" y="22"/>
                    </a:lnTo>
                    <a:lnTo>
                      <a:pt x="132" y="19"/>
                    </a:lnTo>
                    <a:lnTo>
                      <a:pt x="129" y="18"/>
                    </a:lnTo>
                    <a:lnTo>
                      <a:pt x="123" y="18"/>
                    </a:lnTo>
                    <a:lnTo>
                      <a:pt x="88" y="18"/>
                    </a:lnTo>
                    <a:lnTo>
                      <a:pt x="88" y="131"/>
                    </a:lnTo>
                    <a:lnTo>
                      <a:pt x="88" y="136"/>
                    </a:lnTo>
                    <a:lnTo>
                      <a:pt x="90" y="140"/>
                    </a:lnTo>
                    <a:lnTo>
                      <a:pt x="91" y="144"/>
                    </a:lnTo>
                    <a:lnTo>
                      <a:pt x="94" y="146"/>
                    </a:lnTo>
                    <a:lnTo>
                      <a:pt x="96" y="148"/>
                    </a:lnTo>
                    <a:lnTo>
                      <a:pt x="99" y="149"/>
                    </a:lnTo>
                    <a:lnTo>
                      <a:pt x="106" y="149"/>
                    </a:lnTo>
                    <a:lnTo>
                      <a:pt x="110" y="149"/>
                    </a:lnTo>
                    <a:lnTo>
                      <a:pt x="110" y="155"/>
                    </a:lnTo>
                    <a:lnTo>
                      <a:pt x="75" y="154"/>
                    </a:lnTo>
                    <a:lnTo>
                      <a:pt x="40" y="155"/>
                    </a:lnTo>
                    <a:lnTo>
                      <a:pt x="40" y="149"/>
                    </a:lnTo>
                    <a:lnTo>
                      <a:pt x="44" y="149"/>
                    </a:lnTo>
                    <a:lnTo>
                      <a:pt x="52" y="149"/>
                    </a:lnTo>
                    <a:lnTo>
                      <a:pt x="55" y="148"/>
                    </a:lnTo>
                    <a:lnTo>
                      <a:pt x="57" y="146"/>
                    </a:lnTo>
                    <a:lnTo>
                      <a:pt x="59" y="144"/>
                    </a:lnTo>
                    <a:lnTo>
                      <a:pt x="60" y="141"/>
                    </a:lnTo>
                    <a:lnTo>
                      <a:pt x="61" y="131"/>
                    </a:lnTo>
                    <a:lnTo>
                      <a:pt x="61" y="18"/>
                    </a:lnTo>
                    <a:lnTo>
                      <a:pt x="26"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07" name="Freeform 435"/>
              <p:cNvSpPr>
                <a:spLocks/>
              </p:cNvSpPr>
              <p:nvPr userDrawn="1"/>
            </p:nvSpPr>
            <p:spPr bwMode="auto">
              <a:xfrm>
                <a:off x="767" y="184"/>
                <a:ext cx="49" cy="49"/>
              </a:xfrm>
              <a:custGeom>
                <a:avLst/>
                <a:gdLst>
                  <a:gd name="T0" fmla="*/ 0 w 148"/>
                  <a:gd name="T1" fmla="*/ 0 h 147"/>
                  <a:gd name="T2" fmla="*/ 0 w 148"/>
                  <a:gd name="T3" fmla="*/ 0 h 147"/>
                  <a:gd name="T4" fmla="*/ 0 w 148"/>
                  <a:gd name="T5" fmla="*/ 0 h 147"/>
                  <a:gd name="T6" fmla="*/ 0 w 148"/>
                  <a:gd name="T7" fmla="*/ 0 h 147"/>
                  <a:gd name="T8" fmla="*/ 0 w 148"/>
                  <a:gd name="T9" fmla="*/ 0 h 147"/>
                  <a:gd name="T10" fmla="*/ 0 w 148"/>
                  <a:gd name="T11" fmla="*/ 0 h 147"/>
                  <a:gd name="T12" fmla="*/ 0 w 148"/>
                  <a:gd name="T13" fmla="*/ 0 h 147"/>
                  <a:gd name="T14" fmla="*/ 0 w 148"/>
                  <a:gd name="T15" fmla="*/ 0 h 147"/>
                  <a:gd name="T16" fmla="*/ 0 w 148"/>
                  <a:gd name="T17" fmla="*/ 0 h 147"/>
                  <a:gd name="T18" fmla="*/ 0 w 148"/>
                  <a:gd name="T19" fmla="*/ 0 h 147"/>
                  <a:gd name="T20" fmla="*/ 0 w 148"/>
                  <a:gd name="T21" fmla="*/ 0 h 147"/>
                  <a:gd name="T22" fmla="*/ 0 w 148"/>
                  <a:gd name="T23" fmla="*/ 0 h 147"/>
                  <a:gd name="T24" fmla="*/ 0 w 148"/>
                  <a:gd name="T25" fmla="*/ 0 h 147"/>
                  <a:gd name="T26" fmla="*/ 0 w 148"/>
                  <a:gd name="T27" fmla="*/ 0 h 147"/>
                  <a:gd name="T28" fmla="*/ 0 w 148"/>
                  <a:gd name="T29" fmla="*/ 0 h 147"/>
                  <a:gd name="T30" fmla="*/ 0 w 148"/>
                  <a:gd name="T31" fmla="*/ 0 h 147"/>
                  <a:gd name="T32" fmla="*/ 0 w 148"/>
                  <a:gd name="T33" fmla="*/ 0 h 147"/>
                  <a:gd name="T34" fmla="*/ 0 w 148"/>
                  <a:gd name="T35" fmla="*/ 0 h 147"/>
                  <a:gd name="T36" fmla="*/ 0 w 148"/>
                  <a:gd name="T37" fmla="*/ 0 h 147"/>
                  <a:gd name="T38" fmla="*/ 0 w 148"/>
                  <a:gd name="T39" fmla="*/ 0 h 147"/>
                  <a:gd name="T40" fmla="*/ 0 w 148"/>
                  <a:gd name="T41" fmla="*/ 0 h 147"/>
                  <a:gd name="T42" fmla="*/ 0 w 148"/>
                  <a:gd name="T43" fmla="*/ 0 h 147"/>
                  <a:gd name="T44" fmla="*/ 0 w 148"/>
                  <a:gd name="T45" fmla="*/ 0 h 147"/>
                  <a:gd name="T46" fmla="*/ 0 w 148"/>
                  <a:gd name="T47" fmla="*/ 0 h 147"/>
                  <a:gd name="T48" fmla="*/ 0 w 148"/>
                  <a:gd name="T49" fmla="*/ 0 h 147"/>
                  <a:gd name="T50" fmla="*/ 0 w 148"/>
                  <a:gd name="T51" fmla="*/ 0 h 147"/>
                  <a:gd name="T52" fmla="*/ 0 w 148"/>
                  <a:gd name="T53" fmla="*/ 0 h 147"/>
                  <a:gd name="T54" fmla="*/ 0 w 148"/>
                  <a:gd name="T55" fmla="*/ 0 h 147"/>
                  <a:gd name="T56" fmla="*/ 0 w 148"/>
                  <a:gd name="T57" fmla="*/ 0 h 147"/>
                  <a:gd name="T58" fmla="*/ 0 w 148"/>
                  <a:gd name="T59" fmla="*/ 0 h 147"/>
                  <a:gd name="T60" fmla="*/ 0 w 148"/>
                  <a:gd name="T61" fmla="*/ 0 h 147"/>
                  <a:gd name="T62" fmla="*/ 0 w 148"/>
                  <a:gd name="T63" fmla="*/ 0 h 147"/>
                  <a:gd name="T64" fmla="*/ 0 w 148"/>
                  <a:gd name="T65" fmla="*/ 0 h 147"/>
                  <a:gd name="T66" fmla="*/ 0 w 148"/>
                  <a:gd name="T67" fmla="*/ 0 h 147"/>
                  <a:gd name="T68" fmla="*/ 0 w 148"/>
                  <a:gd name="T69" fmla="*/ 0 h 1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47">
                    <a:moveTo>
                      <a:pt x="65" y="77"/>
                    </a:moveTo>
                    <a:lnTo>
                      <a:pt x="22" y="20"/>
                    </a:lnTo>
                    <a:lnTo>
                      <a:pt x="18" y="14"/>
                    </a:lnTo>
                    <a:lnTo>
                      <a:pt x="13" y="9"/>
                    </a:lnTo>
                    <a:lnTo>
                      <a:pt x="8" y="6"/>
                    </a:lnTo>
                    <a:lnTo>
                      <a:pt x="2" y="5"/>
                    </a:lnTo>
                    <a:lnTo>
                      <a:pt x="0" y="5"/>
                    </a:lnTo>
                    <a:lnTo>
                      <a:pt x="0" y="0"/>
                    </a:lnTo>
                    <a:lnTo>
                      <a:pt x="33" y="0"/>
                    </a:lnTo>
                    <a:lnTo>
                      <a:pt x="65" y="0"/>
                    </a:lnTo>
                    <a:lnTo>
                      <a:pt x="65" y="5"/>
                    </a:lnTo>
                    <a:lnTo>
                      <a:pt x="63" y="5"/>
                    </a:lnTo>
                    <a:lnTo>
                      <a:pt x="55" y="6"/>
                    </a:lnTo>
                    <a:lnTo>
                      <a:pt x="52" y="7"/>
                    </a:lnTo>
                    <a:lnTo>
                      <a:pt x="51" y="10"/>
                    </a:lnTo>
                    <a:lnTo>
                      <a:pt x="52" y="14"/>
                    </a:lnTo>
                    <a:lnTo>
                      <a:pt x="55" y="18"/>
                    </a:lnTo>
                    <a:lnTo>
                      <a:pt x="87" y="62"/>
                    </a:lnTo>
                    <a:lnTo>
                      <a:pt x="113" y="24"/>
                    </a:lnTo>
                    <a:lnTo>
                      <a:pt x="118" y="16"/>
                    </a:lnTo>
                    <a:lnTo>
                      <a:pt x="120" y="14"/>
                    </a:lnTo>
                    <a:lnTo>
                      <a:pt x="120" y="10"/>
                    </a:lnTo>
                    <a:lnTo>
                      <a:pt x="120" y="9"/>
                    </a:lnTo>
                    <a:lnTo>
                      <a:pt x="118" y="7"/>
                    </a:lnTo>
                    <a:lnTo>
                      <a:pt x="114" y="6"/>
                    </a:lnTo>
                    <a:lnTo>
                      <a:pt x="108" y="5"/>
                    </a:lnTo>
                    <a:lnTo>
                      <a:pt x="104" y="5"/>
                    </a:lnTo>
                    <a:lnTo>
                      <a:pt x="104" y="0"/>
                    </a:lnTo>
                    <a:lnTo>
                      <a:pt x="129" y="0"/>
                    </a:lnTo>
                    <a:lnTo>
                      <a:pt x="148" y="0"/>
                    </a:lnTo>
                    <a:lnTo>
                      <a:pt x="148" y="5"/>
                    </a:lnTo>
                    <a:lnTo>
                      <a:pt x="143" y="6"/>
                    </a:lnTo>
                    <a:lnTo>
                      <a:pt x="139" y="9"/>
                    </a:lnTo>
                    <a:lnTo>
                      <a:pt x="135" y="11"/>
                    </a:lnTo>
                    <a:lnTo>
                      <a:pt x="131" y="15"/>
                    </a:lnTo>
                    <a:lnTo>
                      <a:pt x="92" y="71"/>
                    </a:lnTo>
                    <a:lnTo>
                      <a:pt x="92" y="121"/>
                    </a:lnTo>
                    <a:lnTo>
                      <a:pt x="94" y="132"/>
                    </a:lnTo>
                    <a:lnTo>
                      <a:pt x="95" y="136"/>
                    </a:lnTo>
                    <a:lnTo>
                      <a:pt x="96" y="138"/>
                    </a:lnTo>
                    <a:lnTo>
                      <a:pt x="99" y="140"/>
                    </a:lnTo>
                    <a:lnTo>
                      <a:pt x="103" y="141"/>
                    </a:lnTo>
                    <a:lnTo>
                      <a:pt x="109" y="141"/>
                    </a:lnTo>
                    <a:lnTo>
                      <a:pt x="114" y="141"/>
                    </a:lnTo>
                    <a:lnTo>
                      <a:pt x="114" y="147"/>
                    </a:lnTo>
                    <a:lnTo>
                      <a:pt x="79" y="146"/>
                    </a:lnTo>
                    <a:lnTo>
                      <a:pt x="43" y="147"/>
                    </a:lnTo>
                    <a:lnTo>
                      <a:pt x="43" y="141"/>
                    </a:lnTo>
                    <a:lnTo>
                      <a:pt x="47" y="141"/>
                    </a:lnTo>
                    <a:lnTo>
                      <a:pt x="55" y="140"/>
                    </a:lnTo>
                    <a:lnTo>
                      <a:pt x="59" y="140"/>
                    </a:lnTo>
                    <a:lnTo>
                      <a:pt x="61" y="137"/>
                    </a:lnTo>
                    <a:lnTo>
                      <a:pt x="63" y="136"/>
                    </a:lnTo>
                    <a:lnTo>
                      <a:pt x="64" y="132"/>
                    </a:lnTo>
                    <a:lnTo>
                      <a:pt x="65" y="123"/>
                    </a:lnTo>
                    <a:lnTo>
                      <a:pt x="65"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08" name="Freeform 436"/>
              <p:cNvSpPr>
                <a:spLocks noEditPoints="1"/>
              </p:cNvSpPr>
              <p:nvPr userDrawn="1"/>
            </p:nvSpPr>
            <p:spPr bwMode="auto">
              <a:xfrm>
                <a:off x="831" y="201"/>
                <a:ext cx="33" cy="33"/>
              </a:xfrm>
              <a:custGeom>
                <a:avLst/>
                <a:gdLst>
                  <a:gd name="T0" fmla="*/ 0 w 99"/>
                  <a:gd name="T1" fmla="*/ 0 h 100"/>
                  <a:gd name="T2" fmla="*/ 0 w 99"/>
                  <a:gd name="T3" fmla="*/ 0 h 100"/>
                  <a:gd name="T4" fmla="*/ 0 w 99"/>
                  <a:gd name="T5" fmla="*/ 0 h 100"/>
                  <a:gd name="T6" fmla="*/ 0 w 99"/>
                  <a:gd name="T7" fmla="*/ 0 h 100"/>
                  <a:gd name="T8" fmla="*/ 0 w 99"/>
                  <a:gd name="T9" fmla="*/ 0 h 100"/>
                  <a:gd name="T10" fmla="*/ 0 w 99"/>
                  <a:gd name="T11" fmla="*/ 0 h 100"/>
                  <a:gd name="T12" fmla="*/ 0 w 99"/>
                  <a:gd name="T13" fmla="*/ 0 h 100"/>
                  <a:gd name="T14" fmla="*/ 0 w 99"/>
                  <a:gd name="T15" fmla="*/ 0 h 100"/>
                  <a:gd name="T16" fmla="*/ 0 w 99"/>
                  <a:gd name="T17" fmla="*/ 0 h 100"/>
                  <a:gd name="T18" fmla="*/ 0 w 99"/>
                  <a:gd name="T19" fmla="*/ 0 h 100"/>
                  <a:gd name="T20" fmla="*/ 0 w 99"/>
                  <a:gd name="T21" fmla="*/ 0 h 100"/>
                  <a:gd name="T22" fmla="*/ 0 w 99"/>
                  <a:gd name="T23" fmla="*/ 0 h 100"/>
                  <a:gd name="T24" fmla="*/ 0 w 99"/>
                  <a:gd name="T25" fmla="*/ 0 h 100"/>
                  <a:gd name="T26" fmla="*/ 0 w 99"/>
                  <a:gd name="T27" fmla="*/ 0 h 100"/>
                  <a:gd name="T28" fmla="*/ 0 w 99"/>
                  <a:gd name="T29" fmla="*/ 0 h 100"/>
                  <a:gd name="T30" fmla="*/ 0 w 99"/>
                  <a:gd name="T31" fmla="*/ 0 h 100"/>
                  <a:gd name="T32" fmla="*/ 0 w 99"/>
                  <a:gd name="T33" fmla="*/ 0 h 100"/>
                  <a:gd name="T34" fmla="*/ 0 w 99"/>
                  <a:gd name="T35" fmla="*/ 0 h 100"/>
                  <a:gd name="T36" fmla="*/ 0 w 99"/>
                  <a:gd name="T37" fmla="*/ 0 h 100"/>
                  <a:gd name="T38" fmla="*/ 0 w 99"/>
                  <a:gd name="T39" fmla="*/ 0 h 100"/>
                  <a:gd name="T40" fmla="*/ 0 w 99"/>
                  <a:gd name="T41" fmla="*/ 0 h 100"/>
                  <a:gd name="T42" fmla="*/ 0 w 99"/>
                  <a:gd name="T43" fmla="*/ 0 h 100"/>
                  <a:gd name="T44" fmla="*/ 0 w 99"/>
                  <a:gd name="T45" fmla="*/ 0 h 100"/>
                  <a:gd name="T46" fmla="*/ 0 w 99"/>
                  <a:gd name="T47" fmla="*/ 0 h 100"/>
                  <a:gd name="T48" fmla="*/ 0 w 99"/>
                  <a:gd name="T49" fmla="*/ 0 h 100"/>
                  <a:gd name="T50" fmla="*/ 0 w 99"/>
                  <a:gd name="T51" fmla="*/ 0 h 100"/>
                  <a:gd name="T52" fmla="*/ 0 w 99"/>
                  <a:gd name="T53" fmla="*/ 0 h 100"/>
                  <a:gd name="T54" fmla="*/ 0 w 99"/>
                  <a:gd name="T55" fmla="*/ 0 h 100"/>
                  <a:gd name="T56" fmla="*/ 0 w 99"/>
                  <a:gd name="T57" fmla="*/ 0 h 100"/>
                  <a:gd name="T58" fmla="*/ 0 w 99"/>
                  <a:gd name="T59" fmla="*/ 0 h 100"/>
                  <a:gd name="T60" fmla="*/ 0 w 99"/>
                  <a:gd name="T61" fmla="*/ 0 h 100"/>
                  <a:gd name="T62" fmla="*/ 0 w 99"/>
                  <a:gd name="T63" fmla="*/ 0 h 100"/>
                  <a:gd name="T64" fmla="*/ 0 w 99"/>
                  <a:gd name="T65" fmla="*/ 0 h 100"/>
                  <a:gd name="T66" fmla="*/ 0 w 99"/>
                  <a:gd name="T67" fmla="*/ 0 h 100"/>
                  <a:gd name="T68" fmla="*/ 0 w 99"/>
                  <a:gd name="T69" fmla="*/ 0 h 100"/>
                  <a:gd name="T70" fmla="*/ 0 w 99"/>
                  <a:gd name="T71" fmla="*/ 0 h 100"/>
                  <a:gd name="T72" fmla="*/ 0 w 99"/>
                  <a:gd name="T73" fmla="*/ 0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00">
                    <a:moveTo>
                      <a:pt x="57" y="0"/>
                    </a:moveTo>
                    <a:lnTo>
                      <a:pt x="57" y="0"/>
                    </a:lnTo>
                    <a:lnTo>
                      <a:pt x="66" y="1"/>
                    </a:lnTo>
                    <a:lnTo>
                      <a:pt x="74" y="4"/>
                    </a:lnTo>
                    <a:lnTo>
                      <a:pt x="81" y="8"/>
                    </a:lnTo>
                    <a:lnTo>
                      <a:pt x="87" y="13"/>
                    </a:lnTo>
                    <a:lnTo>
                      <a:pt x="92" y="18"/>
                    </a:lnTo>
                    <a:lnTo>
                      <a:pt x="95" y="26"/>
                    </a:lnTo>
                    <a:lnTo>
                      <a:pt x="97" y="34"/>
                    </a:lnTo>
                    <a:lnTo>
                      <a:pt x="99" y="43"/>
                    </a:lnTo>
                    <a:lnTo>
                      <a:pt x="97" y="55"/>
                    </a:lnTo>
                    <a:lnTo>
                      <a:pt x="94" y="65"/>
                    </a:lnTo>
                    <a:lnTo>
                      <a:pt x="88" y="74"/>
                    </a:lnTo>
                    <a:lnTo>
                      <a:pt x="82" y="83"/>
                    </a:lnTo>
                    <a:lnTo>
                      <a:pt x="73" y="90"/>
                    </a:lnTo>
                    <a:lnTo>
                      <a:pt x="64" y="96"/>
                    </a:lnTo>
                    <a:lnTo>
                      <a:pt x="53" y="99"/>
                    </a:lnTo>
                    <a:lnTo>
                      <a:pt x="42" y="100"/>
                    </a:lnTo>
                    <a:lnTo>
                      <a:pt x="33" y="100"/>
                    </a:lnTo>
                    <a:lnTo>
                      <a:pt x="25" y="97"/>
                    </a:lnTo>
                    <a:lnTo>
                      <a:pt x="18" y="93"/>
                    </a:lnTo>
                    <a:lnTo>
                      <a:pt x="12" y="88"/>
                    </a:lnTo>
                    <a:lnTo>
                      <a:pt x="7" y="83"/>
                    </a:lnTo>
                    <a:lnTo>
                      <a:pt x="3" y="75"/>
                    </a:lnTo>
                    <a:lnTo>
                      <a:pt x="1" y="66"/>
                    </a:lnTo>
                    <a:lnTo>
                      <a:pt x="0" y="57"/>
                    </a:lnTo>
                    <a:lnTo>
                      <a:pt x="1" y="47"/>
                    </a:lnTo>
                    <a:lnTo>
                      <a:pt x="5" y="35"/>
                    </a:lnTo>
                    <a:lnTo>
                      <a:pt x="11" y="26"/>
                    </a:lnTo>
                    <a:lnTo>
                      <a:pt x="17" y="17"/>
                    </a:lnTo>
                    <a:lnTo>
                      <a:pt x="26" y="10"/>
                    </a:lnTo>
                    <a:lnTo>
                      <a:pt x="35" y="5"/>
                    </a:lnTo>
                    <a:lnTo>
                      <a:pt x="46" y="1"/>
                    </a:lnTo>
                    <a:lnTo>
                      <a:pt x="57" y="0"/>
                    </a:lnTo>
                    <a:close/>
                    <a:moveTo>
                      <a:pt x="42" y="95"/>
                    </a:moveTo>
                    <a:lnTo>
                      <a:pt x="42" y="95"/>
                    </a:lnTo>
                    <a:lnTo>
                      <a:pt x="47" y="95"/>
                    </a:lnTo>
                    <a:lnTo>
                      <a:pt x="52" y="93"/>
                    </a:lnTo>
                    <a:lnTo>
                      <a:pt x="60" y="88"/>
                    </a:lnTo>
                    <a:lnTo>
                      <a:pt x="66" y="82"/>
                    </a:lnTo>
                    <a:lnTo>
                      <a:pt x="72" y="74"/>
                    </a:lnTo>
                    <a:lnTo>
                      <a:pt x="75" y="64"/>
                    </a:lnTo>
                    <a:lnTo>
                      <a:pt x="79" y="55"/>
                    </a:lnTo>
                    <a:lnTo>
                      <a:pt x="81" y="44"/>
                    </a:lnTo>
                    <a:lnTo>
                      <a:pt x="81" y="35"/>
                    </a:lnTo>
                    <a:lnTo>
                      <a:pt x="81" y="25"/>
                    </a:lnTo>
                    <a:lnTo>
                      <a:pt x="78" y="20"/>
                    </a:lnTo>
                    <a:lnTo>
                      <a:pt x="75" y="14"/>
                    </a:lnTo>
                    <a:lnTo>
                      <a:pt x="73" y="12"/>
                    </a:lnTo>
                    <a:lnTo>
                      <a:pt x="69" y="8"/>
                    </a:lnTo>
                    <a:lnTo>
                      <a:pt x="64" y="7"/>
                    </a:lnTo>
                    <a:lnTo>
                      <a:pt x="57" y="5"/>
                    </a:lnTo>
                    <a:lnTo>
                      <a:pt x="52" y="7"/>
                    </a:lnTo>
                    <a:lnTo>
                      <a:pt x="47" y="7"/>
                    </a:lnTo>
                    <a:lnTo>
                      <a:pt x="39" y="12"/>
                    </a:lnTo>
                    <a:lnTo>
                      <a:pt x="33" y="18"/>
                    </a:lnTo>
                    <a:lnTo>
                      <a:pt x="26" y="26"/>
                    </a:lnTo>
                    <a:lnTo>
                      <a:pt x="22" y="36"/>
                    </a:lnTo>
                    <a:lnTo>
                      <a:pt x="20" y="45"/>
                    </a:lnTo>
                    <a:lnTo>
                      <a:pt x="18" y="56"/>
                    </a:lnTo>
                    <a:lnTo>
                      <a:pt x="17" y="65"/>
                    </a:lnTo>
                    <a:lnTo>
                      <a:pt x="18" y="77"/>
                    </a:lnTo>
                    <a:lnTo>
                      <a:pt x="20" y="82"/>
                    </a:lnTo>
                    <a:lnTo>
                      <a:pt x="22" y="86"/>
                    </a:lnTo>
                    <a:lnTo>
                      <a:pt x="26" y="90"/>
                    </a:lnTo>
                    <a:lnTo>
                      <a:pt x="30" y="92"/>
                    </a:lnTo>
                    <a:lnTo>
                      <a:pt x="35" y="95"/>
                    </a:lnTo>
                    <a:lnTo>
                      <a:pt x="42"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09" name="Freeform 437"/>
              <p:cNvSpPr>
                <a:spLocks/>
              </p:cNvSpPr>
              <p:nvPr userDrawn="1"/>
            </p:nvSpPr>
            <p:spPr bwMode="auto">
              <a:xfrm>
                <a:off x="831" y="201"/>
                <a:ext cx="33" cy="33"/>
              </a:xfrm>
              <a:custGeom>
                <a:avLst/>
                <a:gdLst>
                  <a:gd name="T0" fmla="*/ 0 w 99"/>
                  <a:gd name="T1" fmla="*/ 0 h 100"/>
                  <a:gd name="T2" fmla="*/ 0 w 99"/>
                  <a:gd name="T3" fmla="*/ 0 h 100"/>
                  <a:gd name="T4" fmla="*/ 0 w 99"/>
                  <a:gd name="T5" fmla="*/ 0 h 100"/>
                  <a:gd name="T6" fmla="*/ 0 w 99"/>
                  <a:gd name="T7" fmla="*/ 0 h 100"/>
                  <a:gd name="T8" fmla="*/ 0 w 99"/>
                  <a:gd name="T9" fmla="*/ 0 h 100"/>
                  <a:gd name="T10" fmla="*/ 0 w 99"/>
                  <a:gd name="T11" fmla="*/ 0 h 100"/>
                  <a:gd name="T12" fmla="*/ 0 w 99"/>
                  <a:gd name="T13" fmla="*/ 0 h 100"/>
                  <a:gd name="T14" fmla="*/ 0 w 99"/>
                  <a:gd name="T15" fmla="*/ 0 h 100"/>
                  <a:gd name="T16" fmla="*/ 0 w 99"/>
                  <a:gd name="T17" fmla="*/ 0 h 100"/>
                  <a:gd name="T18" fmla="*/ 0 w 99"/>
                  <a:gd name="T19" fmla="*/ 0 h 100"/>
                  <a:gd name="T20" fmla="*/ 0 w 99"/>
                  <a:gd name="T21" fmla="*/ 0 h 100"/>
                  <a:gd name="T22" fmla="*/ 0 w 99"/>
                  <a:gd name="T23" fmla="*/ 0 h 100"/>
                  <a:gd name="T24" fmla="*/ 0 w 99"/>
                  <a:gd name="T25" fmla="*/ 0 h 100"/>
                  <a:gd name="T26" fmla="*/ 0 w 99"/>
                  <a:gd name="T27" fmla="*/ 0 h 100"/>
                  <a:gd name="T28" fmla="*/ 0 w 99"/>
                  <a:gd name="T29" fmla="*/ 0 h 100"/>
                  <a:gd name="T30" fmla="*/ 0 w 99"/>
                  <a:gd name="T31" fmla="*/ 0 h 100"/>
                  <a:gd name="T32" fmla="*/ 0 w 99"/>
                  <a:gd name="T33" fmla="*/ 0 h 100"/>
                  <a:gd name="T34" fmla="*/ 0 w 99"/>
                  <a:gd name="T35" fmla="*/ 0 h 100"/>
                  <a:gd name="T36" fmla="*/ 0 w 99"/>
                  <a:gd name="T37" fmla="*/ 0 h 100"/>
                  <a:gd name="T38" fmla="*/ 0 w 99"/>
                  <a:gd name="T39" fmla="*/ 0 h 100"/>
                  <a:gd name="T40" fmla="*/ 0 w 99"/>
                  <a:gd name="T41" fmla="*/ 0 h 100"/>
                  <a:gd name="T42" fmla="*/ 0 w 99"/>
                  <a:gd name="T43" fmla="*/ 0 h 100"/>
                  <a:gd name="T44" fmla="*/ 0 w 99"/>
                  <a:gd name="T45" fmla="*/ 0 h 100"/>
                  <a:gd name="T46" fmla="*/ 0 w 99"/>
                  <a:gd name="T47" fmla="*/ 0 h 100"/>
                  <a:gd name="T48" fmla="*/ 0 w 99"/>
                  <a:gd name="T49" fmla="*/ 0 h 100"/>
                  <a:gd name="T50" fmla="*/ 0 w 99"/>
                  <a:gd name="T51" fmla="*/ 0 h 100"/>
                  <a:gd name="T52" fmla="*/ 0 w 99"/>
                  <a:gd name="T53" fmla="*/ 0 h 100"/>
                  <a:gd name="T54" fmla="*/ 0 w 99"/>
                  <a:gd name="T55" fmla="*/ 0 h 100"/>
                  <a:gd name="T56" fmla="*/ 0 w 99"/>
                  <a:gd name="T57" fmla="*/ 0 h 100"/>
                  <a:gd name="T58" fmla="*/ 0 w 99"/>
                  <a:gd name="T59" fmla="*/ 0 h 100"/>
                  <a:gd name="T60" fmla="*/ 0 w 99"/>
                  <a:gd name="T61" fmla="*/ 0 h 100"/>
                  <a:gd name="T62" fmla="*/ 0 w 99"/>
                  <a:gd name="T63" fmla="*/ 0 h 100"/>
                  <a:gd name="T64" fmla="*/ 0 w 99"/>
                  <a:gd name="T65" fmla="*/ 0 h 100"/>
                  <a:gd name="T66" fmla="*/ 0 w 99"/>
                  <a:gd name="T67" fmla="*/ 0 h 100"/>
                  <a:gd name="T68" fmla="*/ 0 w 99"/>
                  <a:gd name="T69" fmla="*/ 0 h 100"/>
                  <a:gd name="T70" fmla="*/ 0 w 99"/>
                  <a:gd name="T71" fmla="*/ 0 h 100"/>
                  <a:gd name="T72" fmla="*/ 0 w 99"/>
                  <a:gd name="T73" fmla="*/ 0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00">
                    <a:moveTo>
                      <a:pt x="57" y="0"/>
                    </a:moveTo>
                    <a:lnTo>
                      <a:pt x="57" y="0"/>
                    </a:lnTo>
                    <a:lnTo>
                      <a:pt x="66" y="1"/>
                    </a:lnTo>
                    <a:lnTo>
                      <a:pt x="74" y="4"/>
                    </a:lnTo>
                    <a:lnTo>
                      <a:pt x="81" y="8"/>
                    </a:lnTo>
                    <a:lnTo>
                      <a:pt x="87" y="13"/>
                    </a:lnTo>
                    <a:lnTo>
                      <a:pt x="92" y="18"/>
                    </a:lnTo>
                    <a:lnTo>
                      <a:pt x="95" y="26"/>
                    </a:lnTo>
                    <a:lnTo>
                      <a:pt x="97" y="34"/>
                    </a:lnTo>
                    <a:lnTo>
                      <a:pt x="99" y="43"/>
                    </a:lnTo>
                    <a:lnTo>
                      <a:pt x="97" y="55"/>
                    </a:lnTo>
                    <a:lnTo>
                      <a:pt x="94" y="65"/>
                    </a:lnTo>
                    <a:lnTo>
                      <a:pt x="88" y="74"/>
                    </a:lnTo>
                    <a:lnTo>
                      <a:pt x="82" y="83"/>
                    </a:lnTo>
                    <a:lnTo>
                      <a:pt x="73" y="90"/>
                    </a:lnTo>
                    <a:lnTo>
                      <a:pt x="64" y="96"/>
                    </a:lnTo>
                    <a:lnTo>
                      <a:pt x="53" y="99"/>
                    </a:lnTo>
                    <a:lnTo>
                      <a:pt x="42" y="100"/>
                    </a:lnTo>
                    <a:lnTo>
                      <a:pt x="33" y="100"/>
                    </a:lnTo>
                    <a:lnTo>
                      <a:pt x="25" y="97"/>
                    </a:lnTo>
                    <a:lnTo>
                      <a:pt x="18" y="93"/>
                    </a:lnTo>
                    <a:lnTo>
                      <a:pt x="12" y="88"/>
                    </a:lnTo>
                    <a:lnTo>
                      <a:pt x="7" y="83"/>
                    </a:lnTo>
                    <a:lnTo>
                      <a:pt x="3" y="75"/>
                    </a:lnTo>
                    <a:lnTo>
                      <a:pt x="1" y="66"/>
                    </a:lnTo>
                    <a:lnTo>
                      <a:pt x="0" y="57"/>
                    </a:lnTo>
                    <a:lnTo>
                      <a:pt x="1" y="47"/>
                    </a:lnTo>
                    <a:lnTo>
                      <a:pt x="5" y="35"/>
                    </a:lnTo>
                    <a:lnTo>
                      <a:pt x="11" y="26"/>
                    </a:lnTo>
                    <a:lnTo>
                      <a:pt x="17" y="17"/>
                    </a:lnTo>
                    <a:lnTo>
                      <a:pt x="26" y="10"/>
                    </a:lnTo>
                    <a:lnTo>
                      <a:pt x="35" y="5"/>
                    </a:lnTo>
                    <a:lnTo>
                      <a:pt x="46" y="1"/>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10" name="Freeform 438"/>
              <p:cNvSpPr>
                <a:spLocks/>
              </p:cNvSpPr>
              <p:nvPr userDrawn="1"/>
            </p:nvSpPr>
            <p:spPr bwMode="auto">
              <a:xfrm>
                <a:off x="836" y="202"/>
                <a:ext cx="22" cy="30"/>
              </a:xfrm>
              <a:custGeom>
                <a:avLst/>
                <a:gdLst>
                  <a:gd name="T0" fmla="*/ 0 w 64"/>
                  <a:gd name="T1" fmla="*/ 0 h 90"/>
                  <a:gd name="T2" fmla="*/ 0 w 64"/>
                  <a:gd name="T3" fmla="*/ 0 h 90"/>
                  <a:gd name="T4" fmla="*/ 0 w 64"/>
                  <a:gd name="T5" fmla="*/ 0 h 90"/>
                  <a:gd name="T6" fmla="*/ 0 w 64"/>
                  <a:gd name="T7" fmla="*/ 0 h 90"/>
                  <a:gd name="T8" fmla="*/ 0 w 64"/>
                  <a:gd name="T9" fmla="*/ 0 h 90"/>
                  <a:gd name="T10" fmla="*/ 0 w 64"/>
                  <a:gd name="T11" fmla="*/ 0 h 90"/>
                  <a:gd name="T12" fmla="*/ 0 w 64"/>
                  <a:gd name="T13" fmla="*/ 0 h 90"/>
                  <a:gd name="T14" fmla="*/ 0 w 64"/>
                  <a:gd name="T15" fmla="*/ 0 h 90"/>
                  <a:gd name="T16" fmla="*/ 0 w 64"/>
                  <a:gd name="T17" fmla="*/ 0 h 90"/>
                  <a:gd name="T18" fmla="*/ 0 w 64"/>
                  <a:gd name="T19" fmla="*/ 0 h 90"/>
                  <a:gd name="T20" fmla="*/ 0 w 64"/>
                  <a:gd name="T21" fmla="*/ 0 h 90"/>
                  <a:gd name="T22" fmla="*/ 0 w 64"/>
                  <a:gd name="T23" fmla="*/ 0 h 90"/>
                  <a:gd name="T24" fmla="*/ 0 w 64"/>
                  <a:gd name="T25" fmla="*/ 0 h 90"/>
                  <a:gd name="T26" fmla="*/ 0 w 64"/>
                  <a:gd name="T27" fmla="*/ 0 h 90"/>
                  <a:gd name="T28" fmla="*/ 0 w 64"/>
                  <a:gd name="T29" fmla="*/ 0 h 90"/>
                  <a:gd name="T30" fmla="*/ 0 w 64"/>
                  <a:gd name="T31" fmla="*/ 0 h 90"/>
                  <a:gd name="T32" fmla="*/ 0 w 64"/>
                  <a:gd name="T33" fmla="*/ 0 h 90"/>
                  <a:gd name="T34" fmla="*/ 0 w 64"/>
                  <a:gd name="T35" fmla="*/ 0 h 90"/>
                  <a:gd name="T36" fmla="*/ 0 w 64"/>
                  <a:gd name="T37" fmla="*/ 0 h 90"/>
                  <a:gd name="T38" fmla="*/ 0 w 64"/>
                  <a:gd name="T39" fmla="*/ 0 h 90"/>
                  <a:gd name="T40" fmla="*/ 0 w 64"/>
                  <a:gd name="T41" fmla="*/ 0 h 90"/>
                  <a:gd name="T42" fmla="*/ 0 w 64"/>
                  <a:gd name="T43" fmla="*/ 0 h 90"/>
                  <a:gd name="T44" fmla="*/ 0 w 64"/>
                  <a:gd name="T45" fmla="*/ 0 h 90"/>
                  <a:gd name="T46" fmla="*/ 0 w 64"/>
                  <a:gd name="T47" fmla="*/ 0 h 90"/>
                  <a:gd name="T48" fmla="*/ 0 w 64"/>
                  <a:gd name="T49" fmla="*/ 0 h 90"/>
                  <a:gd name="T50" fmla="*/ 0 w 64"/>
                  <a:gd name="T51" fmla="*/ 0 h 90"/>
                  <a:gd name="T52" fmla="*/ 0 w 64"/>
                  <a:gd name="T53" fmla="*/ 0 h 90"/>
                  <a:gd name="T54" fmla="*/ 0 w 64"/>
                  <a:gd name="T55" fmla="*/ 0 h 90"/>
                  <a:gd name="T56" fmla="*/ 0 w 64"/>
                  <a:gd name="T57" fmla="*/ 0 h 90"/>
                  <a:gd name="T58" fmla="*/ 0 w 64"/>
                  <a:gd name="T59" fmla="*/ 0 h 90"/>
                  <a:gd name="T60" fmla="*/ 0 w 64"/>
                  <a:gd name="T61" fmla="*/ 0 h 90"/>
                  <a:gd name="T62" fmla="*/ 0 w 64"/>
                  <a:gd name="T63" fmla="*/ 0 h 90"/>
                  <a:gd name="T64" fmla="*/ 0 w 64"/>
                  <a:gd name="T65" fmla="*/ 0 h 90"/>
                  <a:gd name="T66" fmla="*/ 0 w 64"/>
                  <a:gd name="T67" fmla="*/ 0 h 90"/>
                  <a:gd name="T68" fmla="*/ 0 w 64"/>
                  <a:gd name="T69" fmla="*/ 0 h 90"/>
                  <a:gd name="T70" fmla="*/ 0 w 64"/>
                  <a:gd name="T71" fmla="*/ 0 h 90"/>
                  <a:gd name="T72" fmla="*/ 0 w 64"/>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 h="90">
                    <a:moveTo>
                      <a:pt x="25" y="90"/>
                    </a:moveTo>
                    <a:lnTo>
                      <a:pt x="25" y="90"/>
                    </a:lnTo>
                    <a:lnTo>
                      <a:pt x="30" y="90"/>
                    </a:lnTo>
                    <a:lnTo>
                      <a:pt x="35" y="88"/>
                    </a:lnTo>
                    <a:lnTo>
                      <a:pt x="43" y="83"/>
                    </a:lnTo>
                    <a:lnTo>
                      <a:pt x="49" y="77"/>
                    </a:lnTo>
                    <a:lnTo>
                      <a:pt x="55" y="69"/>
                    </a:lnTo>
                    <a:lnTo>
                      <a:pt x="58" y="59"/>
                    </a:lnTo>
                    <a:lnTo>
                      <a:pt x="62" y="50"/>
                    </a:lnTo>
                    <a:lnTo>
                      <a:pt x="64" y="39"/>
                    </a:lnTo>
                    <a:lnTo>
                      <a:pt x="64" y="30"/>
                    </a:lnTo>
                    <a:lnTo>
                      <a:pt x="64" y="20"/>
                    </a:lnTo>
                    <a:lnTo>
                      <a:pt x="61" y="15"/>
                    </a:lnTo>
                    <a:lnTo>
                      <a:pt x="58" y="9"/>
                    </a:lnTo>
                    <a:lnTo>
                      <a:pt x="56" y="7"/>
                    </a:lnTo>
                    <a:lnTo>
                      <a:pt x="52" y="3"/>
                    </a:lnTo>
                    <a:lnTo>
                      <a:pt x="47" y="2"/>
                    </a:lnTo>
                    <a:lnTo>
                      <a:pt x="40" y="0"/>
                    </a:lnTo>
                    <a:lnTo>
                      <a:pt x="35" y="2"/>
                    </a:lnTo>
                    <a:lnTo>
                      <a:pt x="30" y="2"/>
                    </a:lnTo>
                    <a:lnTo>
                      <a:pt x="22" y="7"/>
                    </a:lnTo>
                    <a:lnTo>
                      <a:pt x="16" y="13"/>
                    </a:lnTo>
                    <a:lnTo>
                      <a:pt x="9" y="21"/>
                    </a:lnTo>
                    <a:lnTo>
                      <a:pt x="5" y="31"/>
                    </a:lnTo>
                    <a:lnTo>
                      <a:pt x="3" y="40"/>
                    </a:lnTo>
                    <a:lnTo>
                      <a:pt x="1" y="51"/>
                    </a:lnTo>
                    <a:lnTo>
                      <a:pt x="0" y="60"/>
                    </a:lnTo>
                    <a:lnTo>
                      <a:pt x="1" y="72"/>
                    </a:lnTo>
                    <a:lnTo>
                      <a:pt x="3" y="77"/>
                    </a:lnTo>
                    <a:lnTo>
                      <a:pt x="5" y="81"/>
                    </a:lnTo>
                    <a:lnTo>
                      <a:pt x="9" y="85"/>
                    </a:lnTo>
                    <a:lnTo>
                      <a:pt x="13" y="87"/>
                    </a:lnTo>
                    <a:lnTo>
                      <a:pt x="18" y="90"/>
                    </a:lnTo>
                    <a:lnTo>
                      <a:pt x="25"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11" name="Freeform 439"/>
              <p:cNvSpPr>
                <a:spLocks/>
              </p:cNvSpPr>
              <p:nvPr userDrawn="1"/>
            </p:nvSpPr>
            <p:spPr bwMode="auto">
              <a:xfrm>
                <a:off x="864" y="179"/>
                <a:ext cx="33" cy="70"/>
              </a:xfrm>
              <a:custGeom>
                <a:avLst/>
                <a:gdLst>
                  <a:gd name="T0" fmla="*/ 0 w 99"/>
                  <a:gd name="T1" fmla="*/ 0 h 210"/>
                  <a:gd name="T2" fmla="*/ 0 w 99"/>
                  <a:gd name="T3" fmla="*/ 0 h 210"/>
                  <a:gd name="T4" fmla="*/ 0 w 99"/>
                  <a:gd name="T5" fmla="*/ 0 h 210"/>
                  <a:gd name="T6" fmla="*/ 0 w 99"/>
                  <a:gd name="T7" fmla="*/ 0 h 210"/>
                  <a:gd name="T8" fmla="*/ 0 w 99"/>
                  <a:gd name="T9" fmla="*/ 0 h 210"/>
                  <a:gd name="T10" fmla="*/ 0 w 99"/>
                  <a:gd name="T11" fmla="*/ 0 h 210"/>
                  <a:gd name="T12" fmla="*/ 0 w 99"/>
                  <a:gd name="T13" fmla="*/ 0 h 210"/>
                  <a:gd name="T14" fmla="*/ 0 w 99"/>
                  <a:gd name="T15" fmla="*/ 0 h 210"/>
                  <a:gd name="T16" fmla="*/ 0 w 99"/>
                  <a:gd name="T17" fmla="*/ 0 h 210"/>
                  <a:gd name="T18" fmla="*/ 0 w 99"/>
                  <a:gd name="T19" fmla="*/ 0 h 210"/>
                  <a:gd name="T20" fmla="*/ 0 w 99"/>
                  <a:gd name="T21" fmla="*/ 0 h 210"/>
                  <a:gd name="T22" fmla="*/ 0 w 99"/>
                  <a:gd name="T23" fmla="*/ 0 h 210"/>
                  <a:gd name="T24" fmla="*/ 0 w 99"/>
                  <a:gd name="T25" fmla="*/ 0 h 210"/>
                  <a:gd name="T26" fmla="*/ 0 w 99"/>
                  <a:gd name="T27" fmla="*/ 0 h 210"/>
                  <a:gd name="T28" fmla="*/ 0 w 99"/>
                  <a:gd name="T29" fmla="*/ 0 h 210"/>
                  <a:gd name="T30" fmla="*/ 0 w 99"/>
                  <a:gd name="T31" fmla="*/ 0 h 210"/>
                  <a:gd name="T32" fmla="*/ 0 w 99"/>
                  <a:gd name="T33" fmla="*/ 0 h 210"/>
                  <a:gd name="T34" fmla="*/ 0 w 99"/>
                  <a:gd name="T35" fmla="*/ 0 h 210"/>
                  <a:gd name="T36" fmla="*/ 0 w 99"/>
                  <a:gd name="T37" fmla="*/ 0 h 210"/>
                  <a:gd name="T38" fmla="*/ 0 w 99"/>
                  <a:gd name="T39" fmla="*/ 0 h 210"/>
                  <a:gd name="T40" fmla="*/ 0 w 99"/>
                  <a:gd name="T41" fmla="*/ 0 h 210"/>
                  <a:gd name="T42" fmla="*/ 0 w 99"/>
                  <a:gd name="T43" fmla="*/ 0 h 210"/>
                  <a:gd name="T44" fmla="*/ 0 w 99"/>
                  <a:gd name="T45" fmla="*/ 0 h 210"/>
                  <a:gd name="T46" fmla="*/ 0 w 99"/>
                  <a:gd name="T47" fmla="*/ 0 h 210"/>
                  <a:gd name="T48" fmla="*/ 0 w 99"/>
                  <a:gd name="T49" fmla="*/ 0 h 210"/>
                  <a:gd name="T50" fmla="*/ 0 w 99"/>
                  <a:gd name="T51" fmla="*/ 0 h 210"/>
                  <a:gd name="T52" fmla="*/ 0 w 99"/>
                  <a:gd name="T53" fmla="*/ 0 h 210"/>
                  <a:gd name="T54" fmla="*/ 0 w 99"/>
                  <a:gd name="T55" fmla="*/ 0 h 210"/>
                  <a:gd name="T56" fmla="*/ 0 w 99"/>
                  <a:gd name="T57" fmla="*/ 0 h 210"/>
                  <a:gd name="T58" fmla="*/ 0 w 99"/>
                  <a:gd name="T59" fmla="*/ 0 h 210"/>
                  <a:gd name="T60" fmla="*/ 0 w 99"/>
                  <a:gd name="T61" fmla="*/ 0 h 210"/>
                  <a:gd name="T62" fmla="*/ 0 w 99"/>
                  <a:gd name="T63" fmla="*/ 0 h 210"/>
                  <a:gd name="T64" fmla="*/ 0 w 99"/>
                  <a:gd name="T65" fmla="*/ 0 h 210"/>
                  <a:gd name="T66" fmla="*/ 0 w 99"/>
                  <a:gd name="T67" fmla="*/ 0 h 210"/>
                  <a:gd name="T68" fmla="*/ 0 w 99"/>
                  <a:gd name="T69" fmla="*/ 0 h 210"/>
                  <a:gd name="T70" fmla="*/ 0 w 99"/>
                  <a:gd name="T71" fmla="*/ 0 h 210"/>
                  <a:gd name="T72" fmla="*/ 0 w 99"/>
                  <a:gd name="T73" fmla="*/ 0 h 210"/>
                  <a:gd name="T74" fmla="*/ 0 w 99"/>
                  <a:gd name="T75" fmla="*/ 0 h 210"/>
                  <a:gd name="T76" fmla="*/ 0 w 99"/>
                  <a:gd name="T77" fmla="*/ 0 h 210"/>
                  <a:gd name="T78" fmla="*/ 0 w 99"/>
                  <a:gd name="T79" fmla="*/ 0 h 210"/>
                  <a:gd name="T80" fmla="*/ 0 w 99"/>
                  <a:gd name="T81" fmla="*/ 0 h 210"/>
                  <a:gd name="T82" fmla="*/ 0 w 99"/>
                  <a:gd name="T83" fmla="*/ 0 h 210"/>
                  <a:gd name="T84" fmla="*/ 0 w 99"/>
                  <a:gd name="T85" fmla="*/ 0 h 210"/>
                  <a:gd name="T86" fmla="*/ 0 w 99"/>
                  <a:gd name="T87" fmla="*/ 0 h 210"/>
                  <a:gd name="T88" fmla="*/ 0 w 99"/>
                  <a:gd name="T89" fmla="*/ 0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9" h="210">
                    <a:moveTo>
                      <a:pt x="76" y="68"/>
                    </a:moveTo>
                    <a:lnTo>
                      <a:pt x="73" y="77"/>
                    </a:lnTo>
                    <a:lnTo>
                      <a:pt x="50" y="77"/>
                    </a:lnTo>
                    <a:lnTo>
                      <a:pt x="15" y="206"/>
                    </a:lnTo>
                    <a:lnTo>
                      <a:pt x="2" y="210"/>
                    </a:lnTo>
                    <a:lnTo>
                      <a:pt x="0" y="209"/>
                    </a:lnTo>
                    <a:lnTo>
                      <a:pt x="33" y="77"/>
                    </a:lnTo>
                    <a:lnTo>
                      <a:pt x="15" y="77"/>
                    </a:lnTo>
                    <a:lnTo>
                      <a:pt x="16" y="68"/>
                    </a:lnTo>
                    <a:lnTo>
                      <a:pt x="35" y="68"/>
                    </a:lnTo>
                    <a:lnTo>
                      <a:pt x="41" y="52"/>
                    </a:lnTo>
                    <a:lnTo>
                      <a:pt x="46" y="37"/>
                    </a:lnTo>
                    <a:lnTo>
                      <a:pt x="50" y="30"/>
                    </a:lnTo>
                    <a:lnTo>
                      <a:pt x="55" y="24"/>
                    </a:lnTo>
                    <a:lnTo>
                      <a:pt x="60" y="17"/>
                    </a:lnTo>
                    <a:lnTo>
                      <a:pt x="66" y="11"/>
                    </a:lnTo>
                    <a:lnTo>
                      <a:pt x="72" y="7"/>
                    </a:lnTo>
                    <a:lnTo>
                      <a:pt x="78" y="3"/>
                    </a:lnTo>
                    <a:lnTo>
                      <a:pt x="83" y="0"/>
                    </a:lnTo>
                    <a:lnTo>
                      <a:pt x="90" y="0"/>
                    </a:lnTo>
                    <a:lnTo>
                      <a:pt x="92" y="0"/>
                    </a:lnTo>
                    <a:lnTo>
                      <a:pt x="96" y="2"/>
                    </a:lnTo>
                    <a:lnTo>
                      <a:pt x="98" y="3"/>
                    </a:lnTo>
                    <a:lnTo>
                      <a:pt x="99" y="7"/>
                    </a:lnTo>
                    <a:lnTo>
                      <a:pt x="96" y="13"/>
                    </a:lnTo>
                    <a:lnTo>
                      <a:pt x="95" y="16"/>
                    </a:lnTo>
                    <a:lnTo>
                      <a:pt x="92" y="17"/>
                    </a:lnTo>
                    <a:lnTo>
                      <a:pt x="90" y="16"/>
                    </a:lnTo>
                    <a:lnTo>
                      <a:pt x="86" y="15"/>
                    </a:lnTo>
                    <a:lnTo>
                      <a:pt x="83" y="13"/>
                    </a:lnTo>
                    <a:lnTo>
                      <a:pt x="79" y="13"/>
                    </a:lnTo>
                    <a:lnTo>
                      <a:pt x="74" y="13"/>
                    </a:lnTo>
                    <a:lnTo>
                      <a:pt x="70" y="15"/>
                    </a:lnTo>
                    <a:lnTo>
                      <a:pt x="68" y="18"/>
                    </a:lnTo>
                    <a:lnTo>
                      <a:pt x="65" y="21"/>
                    </a:lnTo>
                    <a:lnTo>
                      <a:pt x="61" y="30"/>
                    </a:lnTo>
                    <a:lnTo>
                      <a:pt x="60" y="39"/>
                    </a:lnTo>
                    <a:lnTo>
                      <a:pt x="52" y="68"/>
                    </a:lnTo>
                    <a:lnTo>
                      <a:pt x="76"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12" name="Freeform 440"/>
              <p:cNvSpPr>
                <a:spLocks/>
              </p:cNvSpPr>
              <p:nvPr userDrawn="1"/>
            </p:nvSpPr>
            <p:spPr bwMode="auto">
              <a:xfrm>
                <a:off x="912" y="183"/>
                <a:ext cx="45" cy="51"/>
              </a:xfrm>
              <a:custGeom>
                <a:avLst/>
                <a:gdLst>
                  <a:gd name="T0" fmla="*/ 0 w 137"/>
                  <a:gd name="T1" fmla="*/ 0 h 154"/>
                  <a:gd name="T2" fmla="*/ 0 w 137"/>
                  <a:gd name="T3" fmla="*/ 0 h 154"/>
                  <a:gd name="T4" fmla="*/ 0 w 137"/>
                  <a:gd name="T5" fmla="*/ 0 h 154"/>
                  <a:gd name="T6" fmla="*/ 0 w 137"/>
                  <a:gd name="T7" fmla="*/ 0 h 154"/>
                  <a:gd name="T8" fmla="*/ 0 w 137"/>
                  <a:gd name="T9" fmla="*/ 0 h 154"/>
                  <a:gd name="T10" fmla="*/ 0 w 137"/>
                  <a:gd name="T11" fmla="*/ 0 h 154"/>
                  <a:gd name="T12" fmla="*/ 0 w 137"/>
                  <a:gd name="T13" fmla="*/ 0 h 154"/>
                  <a:gd name="T14" fmla="*/ 0 w 137"/>
                  <a:gd name="T15" fmla="*/ 0 h 154"/>
                  <a:gd name="T16" fmla="*/ 0 w 137"/>
                  <a:gd name="T17" fmla="*/ 0 h 154"/>
                  <a:gd name="T18" fmla="*/ 0 w 137"/>
                  <a:gd name="T19" fmla="*/ 0 h 154"/>
                  <a:gd name="T20" fmla="*/ 0 w 137"/>
                  <a:gd name="T21" fmla="*/ 0 h 154"/>
                  <a:gd name="T22" fmla="*/ 0 w 137"/>
                  <a:gd name="T23" fmla="*/ 0 h 154"/>
                  <a:gd name="T24" fmla="*/ 0 w 137"/>
                  <a:gd name="T25" fmla="*/ 0 h 154"/>
                  <a:gd name="T26" fmla="*/ 0 w 137"/>
                  <a:gd name="T27" fmla="*/ 0 h 154"/>
                  <a:gd name="T28" fmla="*/ 0 w 137"/>
                  <a:gd name="T29" fmla="*/ 0 h 154"/>
                  <a:gd name="T30" fmla="*/ 0 w 137"/>
                  <a:gd name="T31" fmla="*/ 0 h 154"/>
                  <a:gd name="T32" fmla="*/ 0 w 137"/>
                  <a:gd name="T33" fmla="*/ 0 h 154"/>
                  <a:gd name="T34" fmla="*/ 0 w 137"/>
                  <a:gd name="T35" fmla="*/ 0 h 154"/>
                  <a:gd name="T36" fmla="*/ 0 w 137"/>
                  <a:gd name="T37" fmla="*/ 0 h 154"/>
                  <a:gd name="T38" fmla="*/ 0 w 137"/>
                  <a:gd name="T39" fmla="*/ 0 h 154"/>
                  <a:gd name="T40" fmla="*/ 0 w 137"/>
                  <a:gd name="T41" fmla="*/ 0 h 154"/>
                  <a:gd name="T42" fmla="*/ 0 w 137"/>
                  <a:gd name="T43" fmla="*/ 0 h 154"/>
                  <a:gd name="T44" fmla="*/ 0 w 137"/>
                  <a:gd name="T45" fmla="*/ 0 h 154"/>
                  <a:gd name="T46" fmla="*/ 0 w 137"/>
                  <a:gd name="T47" fmla="*/ 0 h 154"/>
                  <a:gd name="T48" fmla="*/ 0 w 137"/>
                  <a:gd name="T49" fmla="*/ 0 h 154"/>
                  <a:gd name="T50" fmla="*/ 0 w 137"/>
                  <a:gd name="T51" fmla="*/ 0 h 154"/>
                  <a:gd name="T52" fmla="*/ 0 w 137"/>
                  <a:gd name="T53" fmla="*/ 0 h 154"/>
                  <a:gd name="T54" fmla="*/ 0 w 137"/>
                  <a:gd name="T55" fmla="*/ 0 h 154"/>
                  <a:gd name="T56" fmla="*/ 0 w 137"/>
                  <a:gd name="T57" fmla="*/ 0 h 154"/>
                  <a:gd name="T58" fmla="*/ 0 w 137"/>
                  <a:gd name="T59" fmla="*/ 0 h 154"/>
                  <a:gd name="T60" fmla="*/ 0 w 137"/>
                  <a:gd name="T61" fmla="*/ 0 h 154"/>
                  <a:gd name="T62" fmla="*/ 0 w 137"/>
                  <a:gd name="T63" fmla="*/ 0 h 154"/>
                  <a:gd name="T64" fmla="*/ 0 w 137"/>
                  <a:gd name="T65" fmla="*/ 0 h 154"/>
                  <a:gd name="T66" fmla="*/ 0 w 137"/>
                  <a:gd name="T67" fmla="*/ 0 h 154"/>
                  <a:gd name="T68" fmla="*/ 0 w 137"/>
                  <a:gd name="T69" fmla="*/ 0 h 154"/>
                  <a:gd name="T70" fmla="*/ 0 w 137"/>
                  <a:gd name="T71" fmla="*/ 0 h 154"/>
                  <a:gd name="T72" fmla="*/ 0 w 137"/>
                  <a:gd name="T73" fmla="*/ 0 h 154"/>
                  <a:gd name="T74" fmla="*/ 0 w 137"/>
                  <a:gd name="T75" fmla="*/ 0 h 154"/>
                  <a:gd name="T76" fmla="*/ 0 w 137"/>
                  <a:gd name="T77" fmla="*/ 0 h 154"/>
                  <a:gd name="T78" fmla="*/ 0 w 137"/>
                  <a:gd name="T79" fmla="*/ 0 h 154"/>
                  <a:gd name="T80" fmla="*/ 0 w 137"/>
                  <a:gd name="T81" fmla="*/ 0 h 154"/>
                  <a:gd name="T82" fmla="*/ 0 w 137"/>
                  <a:gd name="T83" fmla="*/ 0 h 1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7" h="154">
                    <a:moveTo>
                      <a:pt x="129" y="46"/>
                    </a:moveTo>
                    <a:lnTo>
                      <a:pt x="129" y="46"/>
                    </a:lnTo>
                    <a:lnTo>
                      <a:pt x="127" y="39"/>
                    </a:lnTo>
                    <a:lnTo>
                      <a:pt x="124" y="32"/>
                    </a:lnTo>
                    <a:lnTo>
                      <a:pt x="120" y="26"/>
                    </a:lnTo>
                    <a:lnTo>
                      <a:pt x="115" y="20"/>
                    </a:lnTo>
                    <a:lnTo>
                      <a:pt x="110" y="15"/>
                    </a:lnTo>
                    <a:lnTo>
                      <a:pt x="102" y="13"/>
                    </a:lnTo>
                    <a:lnTo>
                      <a:pt x="93" y="10"/>
                    </a:lnTo>
                    <a:lnTo>
                      <a:pt x="83" y="9"/>
                    </a:lnTo>
                    <a:lnTo>
                      <a:pt x="70" y="10"/>
                    </a:lnTo>
                    <a:lnTo>
                      <a:pt x="59" y="14"/>
                    </a:lnTo>
                    <a:lnTo>
                      <a:pt x="50" y="19"/>
                    </a:lnTo>
                    <a:lnTo>
                      <a:pt x="42" y="27"/>
                    </a:lnTo>
                    <a:lnTo>
                      <a:pt x="37" y="37"/>
                    </a:lnTo>
                    <a:lnTo>
                      <a:pt x="32" y="48"/>
                    </a:lnTo>
                    <a:lnTo>
                      <a:pt x="29" y="61"/>
                    </a:lnTo>
                    <a:lnTo>
                      <a:pt x="29" y="74"/>
                    </a:lnTo>
                    <a:lnTo>
                      <a:pt x="29" y="87"/>
                    </a:lnTo>
                    <a:lnTo>
                      <a:pt x="32" y="99"/>
                    </a:lnTo>
                    <a:lnTo>
                      <a:pt x="37" y="111"/>
                    </a:lnTo>
                    <a:lnTo>
                      <a:pt x="44" y="123"/>
                    </a:lnTo>
                    <a:lnTo>
                      <a:pt x="51" y="132"/>
                    </a:lnTo>
                    <a:lnTo>
                      <a:pt x="62" y="138"/>
                    </a:lnTo>
                    <a:lnTo>
                      <a:pt x="67" y="141"/>
                    </a:lnTo>
                    <a:lnTo>
                      <a:pt x="74" y="144"/>
                    </a:lnTo>
                    <a:lnTo>
                      <a:pt x="80" y="145"/>
                    </a:lnTo>
                    <a:lnTo>
                      <a:pt x="88" y="145"/>
                    </a:lnTo>
                    <a:lnTo>
                      <a:pt x="96" y="145"/>
                    </a:lnTo>
                    <a:lnTo>
                      <a:pt x="103" y="142"/>
                    </a:lnTo>
                    <a:lnTo>
                      <a:pt x="110" y="140"/>
                    </a:lnTo>
                    <a:lnTo>
                      <a:pt x="115" y="136"/>
                    </a:lnTo>
                    <a:lnTo>
                      <a:pt x="120" y="131"/>
                    </a:lnTo>
                    <a:lnTo>
                      <a:pt x="124" y="124"/>
                    </a:lnTo>
                    <a:lnTo>
                      <a:pt x="128" y="118"/>
                    </a:lnTo>
                    <a:lnTo>
                      <a:pt x="131" y="110"/>
                    </a:lnTo>
                    <a:lnTo>
                      <a:pt x="137" y="110"/>
                    </a:lnTo>
                    <a:lnTo>
                      <a:pt x="133" y="128"/>
                    </a:lnTo>
                    <a:lnTo>
                      <a:pt x="131" y="145"/>
                    </a:lnTo>
                    <a:lnTo>
                      <a:pt x="121" y="149"/>
                    </a:lnTo>
                    <a:lnTo>
                      <a:pt x="110" y="151"/>
                    </a:lnTo>
                    <a:lnTo>
                      <a:pt x="97" y="154"/>
                    </a:lnTo>
                    <a:lnTo>
                      <a:pt x="83" y="154"/>
                    </a:lnTo>
                    <a:lnTo>
                      <a:pt x="66" y="153"/>
                    </a:lnTo>
                    <a:lnTo>
                      <a:pt x="49" y="150"/>
                    </a:lnTo>
                    <a:lnTo>
                      <a:pt x="35" y="144"/>
                    </a:lnTo>
                    <a:lnTo>
                      <a:pt x="29" y="140"/>
                    </a:lnTo>
                    <a:lnTo>
                      <a:pt x="23" y="134"/>
                    </a:lnTo>
                    <a:lnTo>
                      <a:pt x="18" y="129"/>
                    </a:lnTo>
                    <a:lnTo>
                      <a:pt x="13" y="124"/>
                    </a:lnTo>
                    <a:lnTo>
                      <a:pt x="9" y="116"/>
                    </a:lnTo>
                    <a:lnTo>
                      <a:pt x="6" y="110"/>
                    </a:lnTo>
                    <a:lnTo>
                      <a:pt x="4" y="102"/>
                    </a:lnTo>
                    <a:lnTo>
                      <a:pt x="1" y="93"/>
                    </a:lnTo>
                    <a:lnTo>
                      <a:pt x="0" y="85"/>
                    </a:lnTo>
                    <a:lnTo>
                      <a:pt x="0" y="75"/>
                    </a:lnTo>
                    <a:lnTo>
                      <a:pt x="0" y="66"/>
                    </a:lnTo>
                    <a:lnTo>
                      <a:pt x="1" y="58"/>
                    </a:lnTo>
                    <a:lnTo>
                      <a:pt x="4" y="50"/>
                    </a:lnTo>
                    <a:lnTo>
                      <a:pt x="6" y="44"/>
                    </a:lnTo>
                    <a:lnTo>
                      <a:pt x="10" y="36"/>
                    </a:lnTo>
                    <a:lnTo>
                      <a:pt x="14" y="31"/>
                    </a:lnTo>
                    <a:lnTo>
                      <a:pt x="19" y="24"/>
                    </a:lnTo>
                    <a:lnTo>
                      <a:pt x="24" y="19"/>
                    </a:lnTo>
                    <a:lnTo>
                      <a:pt x="36" y="11"/>
                    </a:lnTo>
                    <a:lnTo>
                      <a:pt x="50" y="5"/>
                    </a:lnTo>
                    <a:lnTo>
                      <a:pt x="66" y="1"/>
                    </a:lnTo>
                    <a:lnTo>
                      <a:pt x="81" y="0"/>
                    </a:lnTo>
                    <a:lnTo>
                      <a:pt x="97" y="1"/>
                    </a:lnTo>
                    <a:lnTo>
                      <a:pt x="110" y="4"/>
                    </a:lnTo>
                    <a:lnTo>
                      <a:pt x="121" y="7"/>
                    </a:lnTo>
                    <a:lnTo>
                      <a:pt x="134" y="10"/>
                    </a:lnTo>
                    <a:lnTo>
                      <a:pt x="134" y="28"/>
                    </a:lnTo>
                    <a:lnTo>
                      <a:pt x="136" y="46"/>
                    </a:lnTo>
                    <a:lnTo>
                      <a:pt x="129"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13" name="Freeform 441"/>
              <p:cNvSpPr>
                <a:spLocks noEditPoints="1"/>
              </p:cNvSpPr>
              <p:nvPr userDrawn="1"/>
            </p:nvSpPr>
            <p:spPr bwMode="auto">
              <a:xfrm>
                <a:off x="960" y="182"/>
                <a:ext cx="50" cy="51"/>
              </a:xfrm>
              <a:custGeom>
                <a:avLst/>
                <a:gdLst>
                  <a:gd name="T0" fmla="*/ 0 w 149"/>
                  <a:gd name="T1" fmla="*/ 0 h 154"/>
                  <a:gd name="T2" fmla="*/ 0 w 149"/>
                  <a:gd name="T3" fmla="*/ 0 h 154"/>
                  <a:gd name="T4" fmla="*/ 0 w 149"/>
                  <a:gd name="T5" fmla="*/ 0 h 154"/>
                  <a:gd name="T6" fmla="*/ 0 w 149"/>
                  <a:gd name="T7" fmla="*/ 0 h 154"/>
                  <a:gd name="T8" fmla="*/ 0 w 149"/>
                  <a:gd name="T9" fmla="*/ 0 h 154"/>
                  <a:gd name="T10" fmla="*/ 0 w 149"/>
                  <a:gd name="T11" fmla="*/ 0 h 154"/>
                  <a:gd name="T12" fmla="*/ 0 w 149"/>
                  <a:gd name="T13" fmla="*/ 0 h 154"/>
                  <a:gd name="T14" fmla="*/ 0 w 149"/>
                  <a:gd name="T15" fmla="*/ 0 h 154"/>
                  <a:gd name="T16" fmla="*/ 0 w 149"/>
                  <a:gd name="T17" fmla="*/ 0 h 154"/>
                  <a:gd name="T18" fmla="*/ 0 w 149"/>
                  <a:gd name="T19" fmla="*/ 0 h 154"/>
                  <a:gd name="T20" fmla="*/ 0 w 149"/>
                  <a:gd name="T21" fmla="*/ 0 h 154"/>
                  <a:gd name="T22" fmla="*/ 0 w 149"/>
                  <a:gd name="T23" fmla="*/ 0 h 154"/>
                  <a:gd name="T24" fmla="*/ 0 w 149"/>
                  <a:gd name="T25" fmla="*/ 0 h 154"/>
                  <a:gd name="T26" fmla="*/ 0 w 149"/>
                  <a:gd name="T27" fmla="*/ 0 h 154"/>
                  <a:gd name="T28" fmla="*/ 0 w 149"/>
                  <a:gd name="T29" fmla="*/ 0 h 154"/>
                  <a:gd name="T30" fmla="*/ 0 w 149"/>
                  <a:gd name="T31" fmla="*/ 0 h 154"/>
                  <a:gd name="T32" fmla="*/ 0 w 149"/>
                  <a:gd name="T33" fmla="*/ 0 h 154"/>
                  <a:gd name="T34" fmla="*/ 0 w 149"/>
                  <a:gd name="T35" fmla="*/ 0 h 154"/>
                  <a:gd name="T36" fmla="*/ 0 w 149"/>
                  <a:gd name="T37" fmla="*/ 0 h 154"/>
                  <a:gd name="T38" fmla="*/ 0 w 149"/>
                  <a:gd name="T39" fmla="*/ 0 h 154"/>
                  <a:gd name="T40" fmla="*/ 0 w 149"/>
                  <a:gd name="T41" fmla="*/ 0 h 154"/>
                  <a:gd name="T42" fmla="*/ 0 w 149"/>
                  <a:gd name="T43" fmla="*/ 0 h 154"/>
                  <a:gd name="T44" fmla="*/ 0 w 149"/>
                  <a:gd name="T45" fmla="*/ 0 h 154"/>
                  <a:gd name="T46" fmla="*/ 0 w 149"/>
                  <a:gd name="T47" fmla="*/ 0 h 154"/>
                  <a:gd name="T48" fmla="*/ 0 w 149"/>
                  <a:gd name="T49" fmla="*/ 0 h 154"/>
                  <a:gd name="T50" fmla="*/ 0 w 149"/>
                  <a:gd name="T51" fmla="*/ 0 h 154"/>
                  <a:gd name="T52" fmla="*/ 0 w 149"/>
                  <a:gd name="T53" fmla="*/ 0 h 154"/>
                  <a:gd name="T54" fmla="*/ 0 w 149"/>
                  <a:gd name="T55" fmla="*/ 0 h 154"/>
                  <a:gd name="T56" fmla="*/ 0 w 149"/>
                  <a:gd name="T57" fmla="*/ 0 h 154"/>
                  <a:gd name="T58" fmla="*/ 0 w 149"/>
                  <a:gd name="T59" fmla="*/ 0 h 154"/>
                  <a:gd name="T60" fmla="*/ 0 w 149"/>
                  <a:gd name="T61" fmla="*/ 0 h 154"/>
                  <a:gd name="T62" fmla="*/ 0 w 149"/>
                  <a:gd name="T63" fmla="*/ 0 h 154"/>
                  <a:gd name="T64" fmla="*/ 0 w 149"/>
                  <a:gd name="T65" fmla="*/ 0 h 154"/>
                  <a:gd name="T66" fmla="*/ 0 w 149"/>
                  <a:gd name="T67" fmla="*/ 0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 h="154">
                    <a:moveTo>
                      <a:pt x="35" y="123"/>
                    </a:moveTo>
                    <a:lnTo>
                      <a:pt x="35" y="123"/>
                    </a:lnTo>
                    <a:lnTo>
                      <a:pt x="33" y="134"/>
                    </a:lnTo>
                    <a:lnTo>
                      <a:pt x="31" y="140"/>
                    </a:lnTo>
                    <a:lnTo>
                      <a:pt x="31" y="143"/>
                    </a:lnTo>
                    <a:lnTo>
                      <a:pt x="33" y="144"/>
                    </a:lnTo>
                    <a:lnTo>
                      <a:pt x="36" y="147"/>
                    </a:lnTo>
                    <a:lnTo>
                      <a:pt x="42" y="148"/>
                    </a:lnTo>
                    <a:lnTo>
                      <a:pt x="47" y="148"/>
                    </a:lnTo>
                    <a:lnTo>
                      <a:pt x="49" y="148"/>
                    </a:lnTo>
                    <a:lnTo>
                      <a:pt x="49" y="154"/>
                    </a:lnTo>
                    <a:lnTo>
                      <a:pt x="23" y="153"/>
                    </a:lnTo>
                    <a:lnTo>
                      <a:pt x="0" y="154"/>
                    </a:lnTo>
                    <a:lnTo>
                      <a:pt x="0" y="148"/>
                    </a:lnTo>
                    <a:lnTo>
                      <a:pt x="1" y="148"/>
                    </a:lnTo>
                    <a:lnTo>
                      <a:pt x="8" y="147"/>
                    </a:lnTo>
                    <a:lnTo>
                      <a:pt x="13" y="144"/>
                    </a:lnTo>
                    <a:lnTo>
                      <a:pt x="17" y="140"/>
                    </a:lnTo>
                    <a:lnTo>
                      <a:pt x="21" y="134"/>
                    </a:lnTo>
                    <a:lnTo>
                      <a:pt x="55" y="36"/>
                    </a:lnTo>
                    <a:lnTo>
                      <a:pt x="58" y="23"/>
                    </a:lnTo>
                    <a:lnTo>
                      <a:pt x="62" y="10"/>
                    </a:lnTo>
                    <a:lnTo>
                      <a:pt x="73" y="5"/>
                    </a:lnTo>
                    <a:lnTo>
                      <a:pt x="82" y="1"/>
                    </a:lnTo>
                    <a:lnTo>
                      <a:pt x="83" y="0"/>
                    </a:lnTo>
                    <a:lnTo>
                      <a:pt x="84" y="1"/>
                    </a:lnTo>
                    <a:lnTo>
                      <a:pt x="87" y="7"/>
                    </a:lnTo>
                    <a:lnTo>
                      <a:pt x="126" y="118"/>
                    </a:lnTo>
                    <a:lnTo>
                      <a:pt x="134" y="139"/>
                    </a:lnTo>
                    <a:lnTo>
                      <a:pt x="136" y="143"/>
                    </a:lnTo>
                    <a:lnTo>
                      <a:pt x="139" y="145"/>
                    </a:lnTo>
                    <a:lnTo>
                      <a:pt x="143" y="148"/>
                    </a:lnTo>
                    <a:lnTo>
                      <a:pt x="148" y="148"/>
                    </a:lnTo>
                    <a:lnTo>
                      <a:pt x="149" y="148"/>
                    </a:lnTo>
                    <a:lnTo>
                      <a:pt x="149" y="154"/>
                    </a:lnTo>
                    <a:lnTo>
                      <a:pt x="119" y="153"/>
                    </a:lnTo>
                    <a:lnTo>
                      <a:pt x="87" y="154"/>
                    </a:lnTo>
                    <a:lnTo>
                      <a:pt x="87" y="148"/>
                    </a:lnTo>
                    <a:lnTo>
                      <a:pt x="90" y="148"/>
                    </a:lnTo>
                    <a:lnTo>
                      <a:pt x="93" y="148"/>
                    </a:lnTo>
                    <a:lnTo>
                      <a:pt x="99" y="147"/>
                    </a:lnTo>
                    <a:lnTo>
                      <a:pt x="101" y="145"/>
                    </a:lnTo>
                    <a:lnTo>
                      <a:pt x="103" y="144"/>
                    </a:lnTo>
                    <a:lnTo>
                      <a:pt x="103" y="141"/>
                    </a:lnTo>
                    <a:lnTo>
                      <a:pt x="101" y="135"/>
                    </a:lnTo>
                    <a:lnTo>
                      <a:pt x="99" y="126"/>
                    </a:lnTo>
                    <a:lnTo>
                      <a:pt x="91" y="101"/>
                    </a:lnTo>
                    <a:lnTo>
                      <a:pt x="43" y="101"/>
                    </a:lnTo>
                    <a:lnTo>
                      <a:pt x="35" y="123"/>
                    </a:lnTo>
                    <a:close/>
                    <a:moveTo>
                      <a:pt x="66" y="30"/>
                    </a:moveTo>
                    <a:lnTo>
                      <a:pt x="66" y="30"/>
                    </a:lnTo>
                    <a:lnTo>
                      <a:pt x="47" y="90"/>
                    </a:lnTo>
                    <a:lnTo>
                      <a:pt x="86" y="90"/>
                    </a:lnTo>
                    <a:lnTo>
                      <a:pt x="6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14" name="Freeform 442"/>
              <p:cNvSpPr>
                <a:spLocks/>
              </p:cNvSpPr>
              <p:nvPr userDrawn="1"/>
            </p:nvSpPr>
            <p:spPr bwMode="auto">
              <a:xfrm>
                <a:off x="1014" y="184"/>
                <a:ext cx="68" cy="50"/>
              </a:xfrm>
              <a:custGeom>
                <a:avLst/>
                <a:gdLst>
                  <a:gd name="T0" fmla="*/ 0 w 204"/>
                  <a:gd name="T1" fmla="*/ 0 h 150"/>
                  <a:gd name="T2" fmla="*/ 0 w 204"/>
                  <a:gd name="T3" fmla="*/ 0 h 150"/>
                  <a:gd name="T4" fmla="*/ 0 w 204"/>
                  <a:gd name="T5" fmla="*/ 0 h 150"/>
                  <a:gd name="T6" fmla="*/ 0 w 204"/>
                  <a:gd name="T7" fmla="*/ 0 h 150"/>
                  <a:gd name="T8" fmla="*/ 0 w 204"/>
                  <a:gd name="T9" fmla="*/ 0 h 150"/>
                  <a:gd name="T10" fmla="*/ 0 w 204"/>
                  <a:gd name="T11" fmla="*/ 0 h 150"/>
                  <a:gd name="T12" fmla="*/ 0 w 204"/>
                  <a:gd name="T13" fmla="*/ 0 h 150"/>
                  <a:gd name="T14" fmla="*/ 0 w 204"/>
                  <a:gd name="T15" fmla="*/ 0 h 150"/>
                  <a:gd name="T16" fmla="*/ 0 w 204"/>
                  <a:gd name="T17" fmla="*/ 0 h 150"/>
                  <a:gd name="T18" fmla="*/ 0 w 204"/>
                  <a:gd name="T19" fmla="*/ 0 h 150"/>
                  <a:gd name="T20" fmla="*/ 0 w 204"/>
                  <a:gd name="T21" fmla="*/ 0 h 150"/>
                  <a:gd name="T22" fmla="*/ 0 w 204"/>
                  <a:gd name="T23" fmla="*/ 0 h 150"/>
                  <a:gd name="T24" fmla="*/ 0 w 204"/>
                  <a:gd name="T25" fmla="*/ 0 h 150"/>
                  <a:gd name="T26" fmla="*/ 0 w 204"/>
                  <a:gd name="T27" fmla="*/ 0 h 150"/>
                  <a:gd name="T28" fmla="*/ 0 w 204"/>
                  <a:gd name="T29" fmla="*/ 0 h 150"/>
                  <a:gd name="T30" fmla="*/ 0 w 204"/>
                  <a:gd name="T31" fmla="*/ 0 h 150"/>
                  <a:gd name="T32" fmla="*/ 0 w 204"/>
                  <a:gd name="T33" fmla="*/ 0 h 150"/>
                  <a:gd name="T34" fmla="*/ 0 w 204"/>
                  <a:gd name="T35" fmla="*/ 0 h 150"/>
                  <a:gd name="T36" fmla="*/ 0 w 204"/>
                  <a:gd name="T37" fmla="*/ 0 h 150"/>
                  <a:gd name="T38" fmla="*/ 0 w 204"/>
                  <a:gd name="T39" fmla="*/ 0 h 150"/>
                  <a:gd name="T40" fmla="*/ 0 w 204"/>
                  <a:gd name="T41" fmla="*/ 0 h 150"/>
                  <a:gd name="T42" fmla="*/ 0 w 204"/>
                  <a:gd name="T43" fmla="*/ 0 h 150"/>
                  <a:gd name="T44" fmla="*/ 0 w 204"/>
                  <a:gd name="T45" fmla="*/ 0 h 150"/>
                  <a:gd name="T46" fmla="*/ 0 w 204"/>
                  <a:gd name="T47" fmla="*/ 0 h 150"/>
                  <a:gd name="T48" fmla="*/ 0 w 204"/>
                  <a:gd name="T49" fmla="*/ 0 h 150"/>
                  <a:gd name="T50" fmla="*/ 0 w 204"/>
                  <a:gd name="T51" fmla="*/ 0 h 150"/>
                  <a:gd name="T52" fmla="*/ 0 w 204"/>
                  <a:gd name="T53" fmla="*/ 0 h 150"/>
                  <a:gd name="T54" fmla="*/ 0 w 204"/>
                  <a:gd name="T55" fmla="*/ 0 h 150"/>
                  <a:gd name="T56" fmla="*/ 0 w 204"/>
                  <a:gd name="T57" fmla="*/ 0 h 150"/>
                  <a:gd name="T58" fmla="*/ 0 w 204"/>
                  <a:gd name="T59" fmla="*/ 0 h 150"/>
                  <a:gd name="T60" fmla="*/ 0 w 204"/>
                  <a:gd name="T61" fmla="*/ 0 h 150"/>
                  <a:gd name="T62" fmla="*/ 0 w 204"/>
                  <a:gd name="T63" fmla="*/ 0 h 150"/>
                  <a:gd name="T64" fmla="*/ 0 w 204"/>
                  <a:gd name="T65" fmla="*/ 0 h 150"/>
                  <a:gd name="T66" fmla="*/ 0 w 204"/>
                  <a:gd name="T67" fmla="*/ 0 h 150"/>
                  <a:gd name="T68" fmla="*/ 0 w 204"/>
                  <a:gd name="T69" fmla="*/ 0 h 150"/>
                  <a:gd name="T70" fmla="*/ 0 w 204"/>
                  <a:gd name="T71" fmla="*/ 0 h 150"/>
                  <a:gd name="T72" fmla="*/ 0 w 204"/>
                  <a:gd name="T73" fmla="*/ 0 h 150"/>
                  <a:gd name="T74" fmla="*/ 0 w 204"/>
                  <a:gd name="T75" fmla="*/ 0 h 150"/>
                  <a:gd name="T76" fmla="*/ 0 w 204"/>
                  <a:gd name="T77" fmla="*/ 0 h 150"/>
                  <a:gd name="T78" fmla="*/ 0 w 204"/>
                  <a:gd name="T79" fmla="*/ 0 h 150"/>
                  <a:gd name="T80" fmla="*/ 0 w 204"/>
                  <a:gd name="T81" fmla="*/ 0 h 150"/>
                  <a:gd name="T82" fmla="*/ 0 w 204"/>
                  <a:gd name="T83" fmla="*/ 0 h 150"/>
                  <a:gd name="T84" fmla="*/ 0 w 204"/>
                  <a:gd name="T85" fmla="*/ 0 h 1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4" h="150">
                    <a:moveTo>
                      <a:pt x="103" y="110"/>
                    </a:moveTo>
                    <a:lnTo>
                      <a:pt x="154" y="0"/>
                    </a:lnTo>
                    <a:lnTo>
                      <a:pt x="176" y="0"/>
                    </a:lnTo>
                    <a:lnTo>
                      <a:pt x="198" y="0"/>
                    </a:lnTo>
                    <a:lnTo>
                      <a:pt x="198" y="5"/>
                    </a:lnTo>
                    <a:lnTo>
                      <a:pt x="197" y="5"/>
                    </a:lnTo>
                    <a:lnTo>
                      <a:pt x="190" y="6"/>
                    </a:lnTo>
                    <a:lnTo>
                      <a:pt x="185" y="6"/>
                    </a:lnTo>
                    <a:lnTo>
                      <a:pt x="181" y="7"/>
                    </a:lnTo>
                    <a:lnTo>
                      <a:pt x="178" y="10"/>
                    </a:lnTo>
                    <a:lnTo>
                      <a:pt x="177" y="13"/>
                    </a:lnTo>
                    <a:lnTo>
                      <a:pt x="177" y="15"/>
                    </a:lnTo>
                    <a:lnTo>
                      <a:pt x="177" y="24"/>
                    </a:lnTo>
                    <a:lnTo>
                      <a:pt x="177" y="32"/>
                    </a:lnTo>
                    <a:lnTo>
                      <a:pt x="186" y="129"/>
                    </a:lnTo>
                    <a:lnTo>
                      <a:pt x="188" y="136"/>
                    </a:lnTo>
                    <a:lnTo>
                      <a:pt x="189" y="137"/>
                    </a:lnTo>
                    <a:lnTo>
                      <a:pt x="190" y="138"/>
                    </a:lnTo>
                    <a:lnTo>
                      <a:pt x="197" y="141"/>
                    </a:lnTo>
                    <a:lnTo>
                      <a:pt x="204" y="141"/>
                    </a:lnTo>
                    <a:lnTo>
                      <a:pt x="204" y="147"/>
                    </a:lnTo>
                    <a:lnTo>
                      <a:pt x="175" y="146"/>
                    </a:lnTo>
                    <a:lnTo>
                      <a:pt x="140" y="147"/>
                    </a:lnTo>
                    <a:lnTo>
                      <a:pt x="140" y="141"/>
                    </a:lnTo>
                    <a:lnTo>
                      <a:pt x="146" y="141"/>
                    </a:lnTo>
                    <a:lnTo>
                      <a:pt x="153" y="140"/>
                    </a:lnTo>
                    <a:lnTo>
                      <a:pt x="154" y="138"/>
                    </a:lnTo>
                    <a:lnTo>
                      <a:pt x="156" y="136"/>
                    </a:lnTo>
                    <a:lnTo>
                      <a:pt x="156" y="134"/>
                    </a:lnTo>
                    <a:lnTo>
                      <a:pt x="158" y="130"/>
                    </a:lnTo>
                    <a:lnTo>
                      <a:pt x="158" y="120"/>
                    </a:lnTo>
                    <a:lnTo>
                      <a:pt x="151" y="31"/>
                    </a:lnTo>
                    <a:lnTo>
                      <a:pt x="97" y="150"/>
                    </a:lnTo>
                    <a:lnTo>
                      <a:pt x="92" y="150"/>
                    </a:lnTo>
                    <a:lnTo>
                      <a:pt x="40" y="33"/>
                    </a:lnTo>
                    <a:lnTo>
                      <a:pt x="32" y="127"/>
                    </a:lnTo>
                    <a:lnTo>
                      <a:pt x="33" y="134"/>
                    </a:lnTo>
                    <a:lnTo>
                      <a:pt x="35" y="137"/>
                    </a:lnTo>
                    <a:lnTo>
                      <a:pt x="37" y="138"/>
                    </a:lnTo>
                    <a:lnTo>
                      <a:pt x="42" y="141"/>
                    </a:lnTo>
                    <a:lnTo>
                      <a:pt x="50" y="141"/>
                    </a:lnTo>
                    <a:lnTo>
                      <a:pt x="53" y="141"/>
                    </a:lnTo>
                    <a:lnTo>
                      <a:pt x="53" y="147"/>
                    </a:lnTo>
                    <a:lnTo>
                      <a:pt x="24" y="146"/>
                    </a:lnTo>
                    <a:lnTo>
                      <a:pt x="0" y="147"/>
                    </a:lnTo>
                    <a:lnTo>
                      <a:pt x="0" y="141"/>
                    </a:lnTo>
                    <a:lnTo>
                      <a:pt x="2" y="141"/>
                    </a:lnTo>
                    <a:lnTo>
                      <a:pt x="7" y="141"/>
                    </a:lnTo>
                    <a:lnTo>
                      <a:pt x="13" y="140"/>
                    </a:lnTo>
                    <a:lnTo>
                      <a:pt x="15" y="137"/>
                    </a:lnTo>
                    <a:lnTo>
                      <a:pt x="18" y="134"/>
                    </a:lnTo>
                    <a:lnTo>
                      <a:pt x="20" y="128"/>
                    </a:lnTo>
                    <a:lnTo>
                      <a:pt x="22" y="117"/>
                    </a:lnTo>
                    <a:lnTo>
                      <a:pt x="28" y="59"/>
                    </a:lnTo>
                    <a:lnTo>
                      <a:pt x="29" y="37"/>
                    </a:lnTo>
                    <a:lnTo>
                      <a:pt x="31" y="22"/>
                    </a:lnTo>
                    <a:lnTo>
                      <a:pt x="29" y="18"/>
                    </a:lnTo>
                    <a:lnTo>
                      <a:pt x="29" y="14"/>
                    </a:lnTo>
                    <a:lnTo>
                      <a:pt x="27" y="11"/>
                    </a:lnTo>
                    <a:lnTo>
                      <a:pt x="24" y="9"/>
                    </a:lnTo>
                    <a:lnTo>
                      <a:pt x="19" y="6"/>
                    </a:lnTo>
                    <a:lnTo>
                      <a:pt x="13" y="5"/>
                    </a:lnTo>
                    <a:lnTo>
                      <a:pt x="9" y="5"/>
                    </a:lnTo>
                    <a:lnTo>
                      <a:pt x="9" y="0"/>
                    </a:lnTo>
                    <a:lnTo>
                      <a:pt x="35" y="0"/>
                    </a:lnTo>
                    <a:lnTo>
                      <a:pt x="54" y="0"/>
                    </a:lnTo>
                    <a:lnTo>
                      <a:pt x="103"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15" name="Freeform 443"/>
              <p:cNvSpPr>
                <a:spLocks noEditPoints="1"/>
              </p:cNvSpPr>
              <p:nvPr userDrawn="1"/>
            </p:nvSpPr>
            <p:spPr bwMode="auto">
              <a:xfrm>
                <a:off x="1090" y="183"/>
                <a:ext cx="42" cy="50"/>
              </a:xfrm>
              <a:custGeom>
                <a:avLst/>
                <a:gdLst>
                  <a:gd name="T0" fmla="*/ 0 w 126"/>
                  <a:gd name="T1" fmla="*/ 0 h 149"/>
                  <a:gd name="T2" fmla="*/ 0 w 126"/>
                  <a:gd name="T3" fmla="*/ 0 h 149"/>
                  <a:gd name="T4" fmla="*/ 0 w 126"/>
                  <a:gd name="T5" fmla="*/ 0 h 149"/>
                  <a:gd name="T6" fmla="*/ 0 w 126"/>
                  <a:gd name="T7" fmla="*/ 0 h 149"/>
                  <a:gd name="T8" fmla="*/ 0 w 126"/>
                  <a:gd name="T9" fmla="*/ 0 h 149"/>
                  <a:gd name="T10" fmla="*/ 0 w 126"/>
                  <a:gd name="T11" fmla="*/ 0 h 149"/>
                  <a:gd name="T12" fmla="*/ 0 w 126"/>
                  <a:gd name="T13" fmla="*/ 0 h 149"/>
                  <a:gd name="T14" fmla="*/ 0 w 126"/>
                  <a:gd name="T15" fmla="*/ 0 h 149"/>
                  <a:gd name="T16" fmla="*/ 0 w 126"/>
                  <a:gd name="T17" fmla="*/ 0 h 149"/>
                  <a:gd name="T18" fmla="*/ 0 w 126"/>
                  <a:gd name="T19" fmla="*/ 0 h 149"/>
                  <a:gd name="T20" fmla="*/ 0 w 126"/>
                  <a:gd name="T21" fmla="*/ 0 h 149"/>
                  <a:gd name="T22" fmla="*/ 0 w 126"/>
                  <a:gd name="T23" fmla="*/ 0 h 149"/>
                  <a:gd name="T24" fmla="*/ 0 w 126"/>
                  <a:gd name="T25" fmla="*/ 0 h 149"/>
                  <a:gd name="T26" fmla="*/ 0 w 126"/>
                  <a:gd name="T27" fmla="*/ 0 h 149"/>
                  <a:gd name="T28" fmla="*/ 0 w 126"/>
                  <a:gd name="T29" fmla="*/ 0 h 149"/>
                  <a:gd name="T30" fmla="*/ 0 w 126"/>
                  <a:gd name="T31" fmla="*/ 0 h 149"/>
                  <a:gd name="T32" fmla="*/ 0 w 126"/>
                  <a:gd name="T33" fmla="*/ 0 h 149"/>
                  <a:gd name="T34" fmla="*/ 0 w 126"/>
                  <a:gd name="T35" fmla="*/ 0 h 149"/>
                  <a:gd name="T36" fmla="*/ 0 w 126"/>
                  <a:gd name="T37" fmla="*/ 0 h 149"/>
                  <a:gd name="T38" fmla="*/ 0 w 126"/>
                  <a:gd name="T39" fmla="*/ 0 h 149"/>
                  <a:gd name="T40" fmla="*/ 0 w 126"/>
                  <a:gd name="T41" fmla="*/ 0 h 149"/>
                  <a:gd name="T42" fmla="*/ 0 w 126"/>
                  <a:gd name="T43" fmla="*/ 0 h 149"/>
                  <a:gd name="T44" fmla="*/ 0 w 126"/>
                  <a:gd name="T45" fmla="*/ 0 h 149"/>
                  <a:gd name="T46" fmla="*/ 0 w 126"/>
                  <a:gd name="T47" fmla="*/ 0 h 149"/>
                  <a:gd name="T48" fmla="*/ 0 w 126"/>
                  <a:gd name="T49" fmla="*/ 0 h 149"/>
                  <a:gd name="T50" fmla="*/ 0 w 126"/>
                  <a:gd name="T51" fmla="*/ 0 h 149"/>
                  <a:gd name="T52" fmla="*/ 0 w 126"/>
                  <a:gd name="T53" fmla="*/ 0 h 149"/>
                  <a:gd name="T54" fmla="*/ 0 w 126"/>
                  <a:gd name="T55" fmla="*/ 0 h 149"/>
                  <a:gd name="T56" fmla="*/ 0 w 126"/>
                  <a:gd name="T57" fmla="*/ 0 h 149"/>
                  <a:gd name="T58" fmla="*/ 0 w 126"/>
                  <a:gd name="T59" fmla="*/ 0 h 149"/>
                  <a:gd name="T60" fmla="*/ 0 w 126"/>
                  <a:gd name="T61" fmla="*/ 0 h 149"/>
                  <a:gd name="T62" fmla="*/ 0 w 126"/>
                  <a:gd name="T63" fmla="*/ 0 h 149"/>
                  <a:gd name="T64" fmla="*/ 0 w 126"/>
                  <a:gd name="T65" fmla="*/ 0 h 149"/>
                  <a:gd name="T66" fmla="*/ 0 w 126"/>
                  <a:gd name="T67" fmla="*/ 0 h 149"/>
                  <a:gd name="T68" fmla="*/ 0 w 126"/>
                  <a:gd name="T69" fmla="*/ 0 h 149"/>
                  <a:gd name="T70" fmla="*/ 0 w 126"/>
                  <a:gd name="T71" fmla="*/ 0 h 149"/>
                  <a:gd name="T72" fmla="*/ 0 w 126"/>
                  <a:gd name="T73" fmla="*/ 0 h 149"/>
                  <a:gd name="T74" fmla="*/ 0 w 126"/>
                  <a:gd name="T75" fmla="*/ 0 h 149"/>
                  <a:gd name="T76" fmla="*/ 0 w 126"/>
                  <a:gd name="T77" fmla="*/ 0 h 149"/>
                  <a:gd name="T78" fmla="*/ 0 w 126"/>
                  <a:gd name="T79" fmla="*/ 0 h 149"/>
                  <a:gd name="T80" fmla="*/ 0 w 126"/>
                  <a:gd name="T81" fmla="*/ 0 h 149"/>
                  <a:gd name="T82" fmla="*/ 0 w 126"/>
                  <a:gd name="T83" fmla="*/ 0 h 149"/>
                  <a:gd name="T84" fmla="*/ 0 w 126"/>
                  <a:gd name="T85" fmla="*/ 0 h 149"/>
                  <a:gd name="T86" fmla="*/ 0 w 126"/>
                  <a:gd name="T87" fmla="*/ 0 h 149"/>
                  <a:gd name="T88" fmla="*/ 0 w 126"/>
                  <a:gd name="T89" fmla="*/ 0 h 149"/>
                  <a:gd name="T90" fmla="*/ 0 w 126"/>
                  <a:gd name="T91" fmla="*/ 0 h 149"/>
                  <a:gd name="T92" fmla="*/ 0 w 126"/>
                  <a:gd name="T93" fmla="*/ 0 h 149"/>
                  <a:gd name="T94" fmla="*/ 0 w 126"/>
                  <a:gd name="T95" fmla="*/ 0 h 149"/>
                  <a:gd name="T96" fmla="*/ 0 w 126"/>
                  <a:gd name="T97" fmla="*/ 0 h 149"/>
                  <a:gd name="T98" fmla="*/ 0 w 126"/>
                  <a:gd name="T99" fmla="*/ 0 h 149"/>
                  <a:gd name="T100" fmla="*/ 0 w 126"/>
                  <a:gd name="T101" fmla="*/ 0 h 149"/>
                  <a:gd name="T102" fmla="*/ 0 w 126"/>
                  <a:gd name="T103" fmla="*/ 0 h 149"/>
                  <a:gd name="T104" fmla="*/ 0 w 126"/>
                  <a:gd name="T105" fmla="*/ 0 h 149"/>
                  <a:gd name="T106" fmla="*/ 0 w 126"/>
                  <a:gd name="T107" fmla="*/ 0 h 149"/>
                  <a:gd name="T108" fmla="*/ 0 w 126"/>
                  <a:gd name="T109" fmla="*/ 0 h 149"/>
                  <a:gd name="T110" fmla="*/ 0 w 126"/>
                  <a:gd name="T111" fmla="*/ 0 h 1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6" h="149">
                    <a:moveTo>
                      <a:pt x="0" y="143"/>
                    </a:moveTo>
                    <a:lnTo>
                      <a:pt x="4" y="143"/>
                    </a:lnTo>
                    <a:lnTo>
                      <a:pt x="9" y="143"/>
                    </a:lnTo>
                    <a:lnTo>
                      <a:pt x="14" y="140"/>
                    </a:lnTo>
                    <a:lnTo>
                      <a:pt x="16" y="139"/>
                    </a:lnTo>
                    <a:lnTo>
                      <a:pt x="18" y="138"/>
                    </a:lnTo>
                    <a:lnTo>
                      <a:pt x="18" y="134"/>
                    </a:lnTo>
                    <a:lnTo>
                      <a:pt x="19" y="131"/>
                    </a:lnTo>
                    <a:lnTo>
                      <a:pt x="19" y="20"/>
                    </a:lnTo>
                    <a:lnTo>
                      <a:pt x="18" y="16"/>
                    </a:lnTo>
                    <a:lnTo>
                      <a:pt x="18" y="13"/>
                    </a:lnTo>
                    <a:lnTo>
                      <a:pt x="16" y="11"/>
                    </a:lnTo>
                    <a:lnTo>
                      <a:pt x="14" y="9"/>
                    </a:lnTo>
                    <a:lnTo>
                      <a:pt x="9" y="8"/>
                    </a:lnTo>
                    <a:lnTo>
                      <a:pt x="4" y="7"/>
                    </a:lnTo>
                    <a:lnTo>
                      <a:pt x="0" y="7"/>
                    </a:lnTo>
                    <a:lnTo>
                      <a:pt x="0" y="0"/>
                    </a:lnTo>
                    <a:lnTo>
                      <a:pt x="34" y="2"/>
                    </a:lnTo>
                    <a:lnTo>
                      <a:pt x="67" y="0"/>
                    </a:lnTo>
                    <a:lnTo>
                      <a:pt x="80" y="2"/>
                    </a:lnTo>
                    <a:lnTo>
                      <a:pt x="91" y="4"/>
                    </a:lnTo>
                    <a:lnTo>
                      <a:pt x="99" y="7"/>
                    </a:lnTo>
                    <a:lnTo>
                      <a:pt x="105" y="11"/>
                    </a:lnTo>
                    <a:lnTo>
                      <a:pt x="110" y="16"/>
                    </a:lnTo>
                    <a:lnTo>
                      <a:pt x="114" y="21"/>
                    </a:lnTo>
                    <a:lnTo>
                      <a:pt x="115" y="28"/>
                    </a:lnTo>
                    <a:lnTo>
                      <a:pt x="117" y="34"/>
                    </a:lnTo>
                    <a:lnTo>
                      <a:pt x="115" y="42"/>
                    </a:lnTo>
                    <a:lnTo>
                      <a:pt x="113" y="48"/>
                    </a:lnTo>
                    <a:lnTo>
                      <a:pt x="109" y="53"/>
                    </a:lnTo>
                    <a:lnTo>
                      <a:pt x="104" y="59"/>
                    </a:lnTo>
                    <a:lnTo>
                      <a:pt x="99" y="62"/>
                    </a:lnTo>
                    <a:lnTo>
                      <a:pt x="92" y="65"/>
                    </a:lnTo>
                    <a:lnTo>
                      <a:pt x="78" y="69"/>
                    </a:lnTo>
                    <a:lnTo>
                      <a:pt x="87" y="69"/>
                    </a:lnTo>
                    <a:lnTo>
                      <a:pt x="95" y="72"/>
                    </a:lnTo>
                    <a:lnTo>
                      <a:pt x="102" y="74"/>
                    </a:lnTo>
                    <a:lnTo>
                      <a:pt x="110" y="78"/>
                    </a:lnTo>
                    <a:lnTo>
                      <a:pt x="117" y="83"/>
                    </a:lnTo>
                    <a:lnTo>
                      <a:pt x="121" y="90"/>
                    </a:lnTo>
                    <a:lnTo>
                      <a:pt x="124" y="97"/>
                    </a:lnTo>
                    <a:lnTo>
                      <a:pt x="126" y="107"/>
                    </a:lnTo>
                    <a:lnTo>
                      <a:pt x="124" y="116"/>
                    </a:lnTo>
                    <a:lnTo>
                      <a:pt x="122" y="123"/>
                    </a:lnTo>
                    <a:lnTo>
                      <a:pt x="117" y="130"/>
                    </a:lnTo>
                    <a:lnTo>
                      <a:pt x="110" y="136"/>
                    </a:lnTo>
                    <a:lnTo>
                      <a:pt x="102" y="142"/>
                    </a:lnTo>
                    <a:lnTo>
                      <a:pt x="95" y="145"/>
                    </a:lnTo>
                    <a:lnTo>
                      <a:pt x="86" y="148"/>
                    </a:lnTo>
                    <a:lnTo>
                      <a:pt x="75" y="149"/>
                    </a:lnTo>
                    <a:lnTo>
                      <a:pt x="38" y="148"/>
                    </a:lnTo>
                    <a:lnTo>
                      <a:pt x="0" y="149"/>
                    </a:lnTo>
                    <a:lnTo>
                      <a:pt x="0" y="143"/>
                    </a:lnTo>
                    <a:close/>
                    <a:moveTo>
                      <a:pt x="47" y="66"/>
                    </a:moveTo>
                    <a:lnTo>
                      <a:pt x="57" y="66"/>
                    </a:lnTo>
                    <a:lnTo>
                      <a:pt x="64" y="65"/>
                    </a:lnTo>
                    <a:lnTo>
                      <a:pt x="69" y="64"/>
                    </a:lnTo>
                    <a:lnTo>
                      <a:pt x="74" y="62"/>
                    </a:lnTo>
                    <a:lnTo>
                      <a:pt x="79" y="60"/>
                    </a:lnTo>
                    <a:lnTo>
                      <a:pt x="83" y="56"/>
                    </a:lnTo>
                    <a:lnTo>
                      <a:pt x="86" y="51"/>
                    </a:lnTo>
                    <a:lnTo>
                      <a:pt x="87" y="46"/>
                    </a:lnTo>
                    <a:lnTo>
                      <a:pt x="88" y="38"/>
                    </a:lnTo>
                    <a:lnTo>
                      <a:pt x="87" y="30"/>
                    </a:lnTo>
                    <a:lnTo>
                      <a:pt x="86" y="24"/>
                    </a:lnTo>
                    <a:lnTo>
                      <a:pt x="83" y="18"/>
                    </a:lnTo>
                    <a:lnTo>
                      <a:pt x="79" y="15"/>
                    </a:lnTo>
                    <a:lnTo>
                      <a:pt x="74" y="12"/>
                    </a:lnTo>
                    <a:lnTo>
                      <a:pt x="70" y="9"/>
                    </a:lnTo>
                    <a:lnTo>
                      <a:pt x="58" y="8"/>
                    </a:lnTo>
                    <a:lnTo>
                      <a:pt x="47" y="8"/>
                    </a:lnTo>
                    <a:lnTo>
                      <a:pt x="47" y="66"/>
                    </a:lnTo>
                    <a:close/>
                    <a:moveTo>
                      <a:pt x="47" y="123"/>
                    </a:moveTo>
                    <a:lnTo>
                      <a:pt x="47" y="123"/>
                    </a:lnTo>
                    <a:lnTo>
                      <a:pt x="47" y="132"/>
                    </a:lnTo>
                    <a:lnTo>
                      <a:pt x="48" y="135"/>
                    </a:lnTo>
                    <a:lnTo>
                      <a:pt x="49" y="138"/>
                    </a:lnTo>
                    <a:lnTo>
                      <a:pt x="52" y="140"/>
                    </a:lnTo>
                    <a:lnTo>
                      <a:pt x="56" y="140"/>
                    </a:lnTo>
                    <a:lnTo>
                      <a:pt x="65" y="142"/>
                    </a:lnTo>
                    <a:lnTo>
                      <a:pt x="71" y="140"/>
                    </a:lnTo>
                    <a:lnTo>
                      <a:pt x="78" y="139"/>
                    </a:lnTo>
                    <a:lnTo>
                      <a:pt x="83" y="136"/>
                    </a:lnTo>
                    <a:lnTo>
                      <a:pt x="88" y="131"/>
                    </a:lnTo>
                    <a:lnTo>
                      <a:pt x="92" y="127"/>
                    </a:lnTo>
                    <a:lnTo>
                      <a:pt x="95" y="121"/>
                    </a:lnTo>
                    <a:lnTo>
                      <a:pt x="96" y="114"/>
                    </a:lnTo>
                    <a:lnTo>
                      <a:pt x="97" y="108"/>
                    </a:lnTo>
                    <a:lnTo>
                      <a:pt x="96" y="100"/>
                    </a:lnTo>
                    <a:lnTo>
                      <a:pt x="93" y="92"/>
                    </a:lnTo>
                    <a:lnTo>
                      <a:pt x="91" y="87"/>
                    </a:lnTo>
                    <a:lnTo>
                      <a:pt x="87" y="82"/>
                    </a:lnTo>
                    <a:lnTo>
                      <a:pt x="80" y="78"/>
                    </a:lnTo>
                    <a:lnTo>
                      <a:pt x="74" y="75"/>
                    </a:lnTo>
                    <a:lnTo>
                      <a:pt x="67" y="74"/>
                    </a:lnTo>
                    <a:lnTo>
                      <a:pt x="60" y="74"/>
                    </a:lnTo>
                    <a:lnTo>
                      <a:pt x="47" y="74"/>
                    </a:lnTo>
                    <a:lnTo>
                      <a:pt x="47"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16" name="Freeform 444"/>
              <p:cNvSpPr>
                <a:spLocks noEditPoints="1"/>
              </p:cNvSpPr>
              <p:nvPr userDrawn="1"/>
            </p:nvSpPr>
            <p:spPr bwMode="auto">
              <a:xfrm>
                <a:off x="1141" y="184"/>
                <a:ext cx="48" cy="49"/>
              </a:xfrm>
              <a:custGeom>
                <a:avLst/>
                <a:gdLst>
                  <a:gd name="T0" fmla="*/ 0 w 145"/>
                  <a:gd name="T1" fmla="*/ 0 h 147"/>
                  <a:gd name="T2" fmla="*/ 0 w 145"/>
                  <a:gd name="T3" fmla="*/ 0 h 147"/>
                  <a:gd name="T4" fmla="*/ 0 w 145"/>
                  <a:gd name="T5" fmla="*/ 0 h 147"/>
                  <a:gd name="T6" fmla="*/ 0 w 145"/>
                  <a:gd name="T7" fmla="*/ 0 h 147"/>
                  <a:gd name="T8" fmla="*/ 0 w 145"/>
                  <a:gd name="T9" fmla="*/ 0 h 147"/>
                  <a:gd name="T10" fmla="*/ 0 w 145"/>
                  <a:gd name="T11" fmla="*/ 0 h 147"/>
                  <a:gd name="T12" fmla="*/ 0 w 145"/>
                  <a:gd name="T13" fmla="*/ 0 h 147"/>
                  <a:gd name="T14" fmla="*/ 0 w 145"/>
                  <a:gd name="T15" fmla="*/ 0 h 147"/>
                  <a:gd name="T16" fmla="*/ 0 w 145"/>
                  <a:gd name="T17" fmla="*/ 0 h 147"/>
                  <a:gd name="T18" fmla="*/ 0 w 145"/>
                  <a:gd name="T19" fmla="*/ 0 h 147"/>
                  <a:gd name="T20" fmla="*/ 0 w 145"/>
                  <a:gd name="T21" fmla="*/ 0 h 147"/>
                  <a:gd name="T22" fmla="*/ 0 w 145"/>
                  <a:gd name="T23" fmla="*/ 0 h 147"/>
                  <a:gd name="T24" fmla="*/ 0 w 145"/>
                  <a:gd name="T25" fmla="*/ 0 h 147"/>
                  <a:gd name="T26" fmla="*/ 0 w 145"/>
                  <a:gd name="T27" fmla="*/ 0 h 147"/>
                  <a:gd name="T28" fmla="*/ 0 w 145"/>
                  <a:gd name="T29" fmla="*/ 0 h 147"/>
                  <a:gd name="T30" fmla="*/ 0 w 145"/>
                  <a:gd name="T31" fmla="*/ 0 h 147"/>
                  <a:gd name="T32" fmla="*/ 0 w 145"/>
                  <a:gd name="T33" fmla="*/ 0 h 147"/>
                  <a:gd name="T34" fmla="*/ 0 w 145"/>
                  <a:gd name="T35" fmla="*/ 0 h 147"/>
                  <a:gd name="T36" fmla="*/ 0 w 145"/>
                  <a:gd name="T37" fmla="*/ 0 h 147"/>
                  <a:gd name="T38" fmla="*/ 0 w 145"/>
                  <a:gd name="T39" fmla="*/ 0 h 147"/>
                  <a:gd name="T40" fmla="*/ 0 w 145"/>
                  <a:gd name="T41" fmla="*/ 0 h 147"/>
                  <a:gd name="T42" fmla="*/ 0 w 145"/>
                  <a:gd name="T43" fmla="*/ 0 h 147"/>
                  <a:gd name="T44" fmla="*/ 0 w 145"/>
                  <a:gd name="T45" fmla="*/ 0 h 147"/>
                  <a:gd name="T46" fmla="*/ 0 w 145"/>
                  <a:gd name="T47" fmla="*/ 0 h 147"/>
                  <a:gd name="T48" fmla="*/ 0 w 145"/>
                  <a:gd name="T49" fmla="*/ 0 h 147"/>
                  <a:gd name="T50" fmla="*/ 0 w 145"/>
                  <a:gd name="T51" fmla="*/ 0 h 147"/>
                  <a:gd name="T52" fmla="*/ 0 w 145"/>
                  <a:gd name="T53" fmla="*/ 0 h 147"/>
                  <a:gd name="T54" fmla="*/ 0 w 145"/>
                  <a:gd name="T55" fmla="*/ 0 h 147"/>
                  <a:gd name="T56" fmla="*/ 0 w 145"/>
                  <a:gd name="T57" fmla="*/ 0 h 147"/>
                  <a:gd name="T58" fmla="*/ 0 w 145"/>
                  <a:gd name="T59" fmla="*/ 0 h 147"/>
                  <a:gd name="T60" fmla="*/ 0 w 145"/>
                  <a:gd name="T61" fmla="*/ 0 h 147"/>
                  <a:gd name="T62" fmla="*/ 0 w 145"/>
                  <a:gd name="T63" fmla="*/ 0 h 147"/>
                  <a:gd name="T64" fmla="*/ 0 w 145"/>
                  <a:gd name="T65" fmla="*/ 0 h 147"/>
                  <a:gd name="T66" fmla="*/ 0 w 145"/>
                  <a:gd name="T67" fmla="*/ 0 h 147"/>
                  <a:gd name="T68" fmla="*/ 0 w 145"/>
                  <a:gd name="T69" fmla="*/ 0 h 147"/>
                  <a:gd name="T70" fmla="*/ 0 w 145"/>
                  <a:gd name="T71" fmla="*/ 0 h 147"/>
                  <a:gd name="T72" fmla="*/ 0 w 145"/>
                  <a:gd name="T73" fmla="*/ 0 h 147"/>
                  <a:gd name="T74" fmla="*/ 0 w 145"/>
                  <a:gd name="T75" fmla="*/ 0 h 147"/>
                  <a:gd name="T76" fmla="*/ 0 w 145"/>
                  <a:gd name="T77" fmla="*/ 0 h 147"/>
                  <a:gd name="T78" fmla="*/ 0 w 145"/>
                  <a:gd name="T79" fmla="*/ 0 h 147"/>
                  <a:gd name="T80" fmla="*/ 0 w 145"/>
                  <a:gd name="T81" fmla="*/ 0 h 147"/>
                  <a:gd name="T82" fmla="*/ 0 w 145"/>
                  <a:gd name="T83" fmla="*/ 0 h 147"/>
                  <a:gd name="T84" fmla="*/ 0 w 145"/>
                  <a:gd name="T85" fmla="*/ 0 h 147"/>
                  <a:gd name="T86" fmla="*/ 0 w 145"/>
                  <a:gd name="T87" fmla="*/ 0 h 147"/>
                  <a:gd name="T88" fmla="*/ 0 w 145"/>
                  <a:gd name="T89" fmla="*/ 0 h 147"/>
                  <a:gd name="T90" fmla="*/ 0 w 145"/>
                  <a:gd name="T91" fmla="*/ 0 h 1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5" h="147">
                    <a:moveTo>
                      <a:pt x="19" y="22"/>
                    </a:moveTo>
                    <a:lnTo>
                      <a:pt x="19" y="22"/>
                    </a:lnTo>
                    <a:lnTo>
                      <a:pt x="19" y="16"/>
                    </a:lnTo>
                    <a:lnTo>
                      <a:pt x="18" y="13"/>
                    </a:lnTo>
                    <a:lnTo>
                      <a:pt x="15" y="10"/>
                    </a:lnTo>
                    <a:lnTo>
                      <a:pt x="14" y="7"/>
                    </a:lnTo>
                    <a:lnTo>
                      <a:pt x="9" y="6"/>
                    </a:lnTo>
                    <a:lnTo>
                      <a:pt x="4" y="5"/>
                    </a:lnTo>
                    <a:lnTo>
                      <a:pt x="0" y="5"/>
                    </a:lnTo>
                    <a:lnTo>
                      <a:pt x="0" y="0"/>
                    </a:lnTo>
                    <a:lnTo>
                      <a:pt x="33" y="0"/>
                    </a:lnTo>
                    <a:lnTo>
                      <a:pt x="67" y="0"/>
                    </a:lnTo>
                    <a:lnTo>
                      <a:pt x="78" y="0"/>
                    </a:lnTo>
                    <a:lnTo>
                      <a:pt x="87" y="1"/>
                    </a:lnTo>
                    <a:lnTo>
                      <a:pt x="94" y="2"/>
                    </a:lnTo>
                    <a:lnTo>
                      <a:pt x="102" y="6"/>
                    </a:lnTo>
                    <a:lnTo>
                      <a:pt x="109" y="11"/>
                    </a:lnTo>
                    <a:lnTo>
                      <a:pt x="114" y="18"/>
                    </a:lnTo>
                    <a:lnTo>
                      <a:pt x="116" y="26"/>
                    </a:lnTo>
                    <a:lnTo>
                      <a:pt x="118" y="36"/>
                    </a:lnTo>
                    <a:lnTo>
                      <a:pt x="118" y="44"/>
                    </a:lnTo>
                    <a:lnTo>
                      <a:pt x="115" y="49"/>
                    </a:lnTo>
                    <a:lnTo>
                      <a:pt x="113" y="55"/>
                    </a:lnTo>
                    <a:lnTo>
                      <a:pt x="109" y="59"/>
                    </a:lnTo>
                    <a:lnTo>
                      <a:pt x="105" y="64"/>
                    </a:lnTo>
                    <a:lnTo>
                      <a:pt x="100" y="68"/>
                    </a:lnTo>
                    <a:lnTo>
                      <a:pt x="88" y="73"/>
                    </a:lnTo>
                    <a:lnTo>
                      <a:pt x="124" y="128"/>
                    </a:lnTo>
                    <a:lnTo>
                      <a:pt x="129" y="133"/>
                    </a:lnTo>
                    <a:lnTo>
                      <a:pt x="133" y="137"/>
                    </a:lnTo>
                    <a:lnTo>
                      <a:pt x="138" y="140"/>
                    </a:lnTo>
                    <a:lnTo>
                      <a:pt x="145" y="141"/>
                    </a:lnTo>
                    <a:lnTo>
                      <a:pt x="145" y="147"/>
                    </a:lnTo>
                    <a:lnTo>
                      <a:pt x="124" y="146"/>
                    </a:lnTo>
                    <a:lnTo>
                      <a:pt x="105" y="147"/>
                    </a:lnTo>
                    <a:lnTo>
                      <a:pt x="93" y="130"/>
                    </a:lnTo>
                    <a:lnTo>
                      <a:pt x="81" y="114"/>
                    </a:lnTo>
                    <a:lnTo>
                      <a:pt x="61" y="79"/>
                    </a:lnTo>
                    <a:lnTo>
                      <a:pt x="46" y="79"/>
                    </a:lnTo>
                    <a:lnTo>
                      <a:pt x="46" y="124"/>
                    </a:lnTo>
                    <a:lnTo>
                      <a:pt x="46" y="129"/>
                    </a:lnTo>
                    <a:lnTo>
                      <a:pt x="48" y="133"/>
                    </a:lnTo>
                    <a:lnTo>
                      <a:pt x="49" y="137"/>
                    </a:lnTo>
                    <a:lnTo>
                      <a:pt x="52" y="138"/>
                    </a:lnTo>
                    <a:lnTo>
                      <a:pt x="57" y="141"/>
                    </a:lnTo>
                    <a:lnTo>
                      <a:pt x="63" y="141"/>
                    </a:lnTo>
                    <a:lnTo>
                      <a:pt x="67" y="141"/>
                    </a:lnTo>
                    <a:lnTo>
                      <a:pt x="67" y="147"/>
                    </a:lnTo>
                    <a:lnTo>
                      <a:pt x="31" y="146"/>
                    </a:lnTo>
                    <a:lnTo>
                      <a:pt x="0" y="147"/>
                    </a:lnTo>
                    <a:lnTo>
                      <a:pt x="0" y="141"/>
                    </a:lnTo>
                    <a:lnTo>
                      <a:pt x="4" y="141"/>
                    </a:lnTo>
                    <a:lnTo>
                      <a:pt x="10" y="140"/>
                    </a:lnTo>
                    <a:lnTo>
                      <a:pt x="14" y="138"/>
                    </a:lnTo>
                    <a:lnTo>
                      <a:pt x="18" y="134"/>
                    </a:lnTo>
                    <a:lnTo>
                      <a:pt x="19" y="129"/>
                    </a:lnTo>
                    <a:lnTo>
                      <a:pt x="19" y="22"/>
                    </a:lnTo>
                    <a:close/>
                    <a:moveTo>
                      <a:pt x="46" y="71"/>
                    </a:moveTo>
                    <a:lnTo>
                      <a:pt x="57" y="71"/>
                    </a:lnTo>
                    <a:lnTo>
                      <a:pt x="65" y="71"/>
                    </a:lnTo>
                    <a:lnTo>
                      <a:pt x="71" y="70"/>
                    </a:lnTo>
                    <a:lnTo>
                      <a:pt x="76" y="67"/>
                    </a:lnTo>
                    <a:lnTo>
                      <a:pt x="81" y="63"/>
                    </a:lnTo>
                    <a:lnTo>
                      <a:pt x="84" y="59"/>
                    </a:lnTo>
                    <a:lnTo>
                      <a:pt x="87" y="53"/>
                    </a:lnTo>
                    <a:lnTo>
                      <a:pt x="89" y="46"/>
                    </a:lnTo>
                    <a:lnTo>
                      <a:pt x="89" y="37"/>
                    </a:lnTo>
                    <a:lnTo>
                      <a:pt x="89" y="31"/>
                    </a:lnTo>
                    <a:lnTo>
                      <a:pt x="87" y="24"/>
                    </a:lnTo>
                    <a:lnTo>
                      <a:pt x="84" y="19"/>
                    </a:lnTo>
                    <a:lnTo>
                      <a:pt x="81" y="15"/>
                    </a:lnTo>
                    <a:lnTo>
                      <a:pt x="76" y="11"/>
                    </a:lnTo>
                    <a:lnTo>
                      <a:pt x="71" y="9"/>
                    </a:lnTo>
                    <a:lnTo>
                      <a:pt x="65" y="7"/>
                    </a:lnTo>
                    <a:lnTo>
                      <a:pt x="58" y="6"/>
                    </a:lnTo>
                    <a:lnTo>
                      <a:pt x="46" y="7"/>
                    </a:lnTo>
                    <a:lnTo>
                      <a:pt x="46"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17" name="Freeform 445"/>
              <p:cNvSpPr>
                <a:spLocks/>
              </p:cNvSpPr>
              <p:nvPr userDrawn="1"/>
            </p:nvSpPr>
            <p:spPr bwMode="auto">
              <a:xfrm>
                <a:off x="1195" y="183"/>
                <a:ext cx="22" cy="50"/>
              </a:xfrm>
              <a:custGeom>
                <a:avLst/>
                <a:gdLst>
                  <a:gd name="T0" fmla="*/ 0 w 65"/>
                  <a:gd name="T1" fmla="*/ 0 h 149"/>
                  <a:gd name="T2" fmla="*/ 0 w 65"/>
                  <a:gd name="T3" fmla="*/ 0 h 149"/>
                  <a:gd name="T4" fmla="*/ 0 w 65"/>
                  <a:gd name="T5" fmla="*/ 0 h 149"/>
                  <a:gd name="T6" fmla="*/ 0 w 65"/>
                  <a:gd name="T7" fmla="*/ 0 h 149"/>
                  <a:gd name="T8" fmla="*/ 0 w 65"/>
                  <a:gd name="T9" fmla="*/ 0 h 149"/>
                  <a:gd name="T10" fmla="*/ 0 w 65"/>
                  <a:gd name="T11" fmla="*/ 0 h 149"/>
                  <a:gd name="T12" fmla="*/ 0 w 65"/>
                  <a:gd name="T13" fmla="*/ 0 h 149"/>
                  <a:gd name="T14" fmla="*/ 0 w 65"/>
                  <a:gd name="T15" fmla="*/ 0 h 149"/>
                  <a:gd name="T16" fmla="*/ 0 w 65"/>
                  <a:gd name="T17" fmla="*/ 0 h 149"/>
                  <a:gd name="T18" fmla="*/ 0 w 65"/>
                  <a:gd name="T19" fmla="*/ 0 h 149"/>
                  <a:gd name="T20" fmla="*/ 0 w 65"/>
                  <a:gd name="T21" fmla="*/ 0 h 149"/>
                  <a:gd name="T22" fmla="*/ 0 w 65"/>
                  <a:gd name="T23" fmla="*/ 0 h 149"/>
                  <a:gd name="T24" fmla="*/ 0 w 65"/>
                  <a:gd name="T25" fmla="*/ 0 h 149"/>
                  <a:gd name="T26" fmla="*/ 0 w 65"/>
                  <a:gd name="T27" fmla="*/ 0 h 149"/>
                  <a:gd name="T28" fmla="*/ 0 w 65"/>
                  <a:gd name="T29" fmla="*/ 0 h 149"/>
                  <a:gd name="T30" fmla="*/ 0 w 65"/>
                  <a:gd name="T31" fmla="*/ 0 h 149"/>
                  <a:gd name="T32" fmla="*/ 0 w 65"/>
                  <a:gd name="T33" fmla="*/ 0 h 149"/>
                  <a:gd name="T34" fmla="*/ 0 w 65"/>
                  <a:gd name="T35" fmla="*/ 0 h 149"/>
                  <a:gd name="T36" fmla="*/ 0 w 65"/>
                  <a:gd name="T37" fmla="*/ 0 h 149"/>
                  <a:gd name="T38" fmla="*/ 0 w 65"/>
                  <a:gd name="T39" fmla="*/ 0 h 149"/>
                  <a:gd name="T40" fmla="*/ 0 w 65"/>
                  <a:gd name="T41" fmla="*/ 0 h 149"/>
                  <a:gd name="T42" fmla="*/ 0 w 65"/>
                  <a:gd name="T43" fmla="*/ 0 h 149"/>
                  <a:gd name="T44" fmla="*/ 0 w 65"/>
                  <a:gd name="T45" fmla="*/ 0 h 149"/>
                  <a:gd name="T46" fmla="*/ 0 w 65"/>
                  <a:gd name="T47" fmla="*/ 0 h 149"/>
                  <a:gd name="T48" fmla="*/ 0 w 65"/>
                  <a:gd name="T49" fmla="*/ 0 h 149"/>
                  <a:gd name="T50" fmla="*/ 0 w 65"/>
                  <a:gd name="T51" fmla="*/ 0 h 149"/>
                  <a:gd name="T52" fmla="*/ 0 w 65"/>
                  <a:gd name="T53" fmla="*/ 0 h 149"/>
                  <a:gd name="T54" fmla="*/ 0 w 65"/>
                  <a:gd name="T55" fmla="*/ 0 h 149"/>
                  <a:gd name="T56" fmla="*/ 0 w 65"/>
                  <a:gd name="T57" fmla="*/ 0 h 149"/>
                  <a:gd name="T58" fmla="*/ 0 w 65"/>
                  <a:gd name="T59" fmla="*/ 0 h 149"/>
                  <a:gd name="T60" fmla="*/ 0 w 65"/>
                  <a:gd name="T61" fmla="*/ 0 h 149"/>
                  <a:gd name="T62" fmla="*/ 0 w 65"/>
                  <a:gd name="T63" fmla="*/ 0 h 149"/>
                  <a:gd name="T64" fmla="*/ 0 w 65"/>
                  <a:gd name="T65" fmla="*/ 0 h 149"/>
                  <a:gd name="T66" fmla="*/ 0 w 65"/>
                  <a:gd name="T67" fmla="*/ 0 h 149"/>
                  <a:gd name="T68" fmla="*/ 0 w 65"/>
                  <a:gd name="T69" fmla="*/ 0 h 149"/>
                  <a:gd name="T70" fmla="*/ 0 w 65"/>
                  <a:gd name="T71" fmla="*/ 0 h 149"/>
                  <a:gd name="T72" fmla="*/ 0 w 65"/>
                  <a:gd name="T73" fmla="*/ 0 h 149"/>
                  <a:gd name="T74" fmla="*/ 0 w 65"/>
                  <a:gd name="T75" fmla="*/ 0 h 149"/>
                  <a:gd name="T76" fmla="*/ 0 w 65"/>
                  <a:gd name="T77" fmla="*/ 0 h 149"/>
                  <a:gd name="T78" fmla="*/ 0 w 65"/>
                  <a:gd name="T79" fmla="*/ 0 h 149"/>
                  <a:gd name="T80" fmla="*/ 0 w 65"/>
                  <a:gd name="T81" fmla="*/ 0 h 149"/>
                  <a:gd name="T82" fmla="*/ 0 w 65"/>
                  <a:gd name="T83" fmla="*/ 0 h 149"/>
                  <a:gd name="T84" fmla="*/ 0 w 65"/>
                  <a:gd name="T85" fmla="*/ 0 h 149"/>
                  <a:gd name="T86" fmla="*/ 0 w 65"/>
                  <a:gd name="T87" fmla="*/ 0 h 149"/>
                  <a:gd name="T88" fmla="*/ 0 w 65"/>
                  <a:gd name="T89" fmla="*/ 0 h 149"/>
                  <a:gd name="T90" fmla="*/ 0 w 65"/>
                  <a:gd name="T91" fmla="*/ 0 h 149"/>
                  <a:gd name="T92" fmla="*/ 0 w 65"/>
                  <a:gd name="T93" fmla="*/ 0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49">
                    <a:moveTo>
                      <a:pt x="0" y="143"/>
                    </a:moveTo>
                    <a:lnTo>
                      <a:pt x="3" y="143"/>
                    </a:lnTo>
                    <a:lnTo>
                      <a:pt x="9" y="143"/>
                    </a:lnTo>
                    <a:lnTo>
                      <a:pt x="15" y="140"/>
                    </a:lnTo>
                    <a:lnTo>
                      <a:pt x="16" y="139"/>
                    </a:lnTo>
                    <a:lnTo>
                      <a:pt x="17" y="138"/>
                    </a:lnTo>
                    <a:lnTo>
                      <a:pt x="19" y="134"/>
                    </a:lnTo>
                    <a:lnTo>
                      <a:pt x="19" y="131"/>
                    </a:lnTo>
                    <a:lnTo>
                      <a:pt x="19" y="20"/>
                    </a:lnTo>
                    <a:lnTo>
                      <a:pt x="19" y="16"/>
                    </a:lnTo>
                    <a:lnTo>
                      <a:pt x="17" y="13"/>
                    </a:lnTo>
                    <a:lnTo>
                      <a:pt x="16" y="11"/>
                    </a:lnTo>
                    <a:lnTo>
                      <a:pt x="15" y="9"/>
                    </a:lnTo>
                    <a:lnTo>
                      <a:pt x="9" y="8"/>
                    </a:lnTo>
                    <a:lnTo>
                      <a:pt x="3" y="7"/>
                    </a:lnTo>
                    <a:lnTo>
                      <a:pt x="0" y="7"/>
                    </a:lnTo>
                    <a:lnTo>
                      <a:pt x="0" y="0"/>
                    </a:lnTo>
                    <a:lnTo>
                      <a:pt x="31" y="2"/>
                    </a:lnTo>
                    <a:lnTo>
                      <a:pt x="65" y="0"/>
                    </a:lnTo>
                    <a:lnTo>
                      <a:pt x="65" y="7"/>
                    </a:lnTo>
                    <a:lnTo>
                      <a:pt x="63" y="7"/>
                    </a:lnTo>
                    <a:lnTo>
                      <a:pt x="56" y="8"/>
                    </a:lnTo>
                    <a:lnTo>
                      <a:pt x="51" y="9"/>
                    </a:lnTo>
                    <a:lnTo>
                      <a:pt x="50" y="11"/>
                    </a:lnTo>
                    <a:lnTo>
                      <a:pt x="48" y="13"/>
                    </a:lnTo>
                    <a:lnTo>
                      <a:pt x="47" y="16"/>
                    </a:lnTo>
                    <a:lnTo>
                      <a:pt x="47" y="20"/>
                    </a:lnTo>
                    <a:lnTo>
                      <a:pt x="47" y="131"/>
                    </a:lnTo>
                    <a:lnTo>
                      <a:pt x="47" y="134"/>
                    </a:lnTo>
                    <a:lnTo>
                      <a:pt x="48" y="138"/>
                    </a:lnTo>
                    <a:lnTo>
                      <a:pt x="50" y="139"/>
                    </a:lnTo>
                    <a:lnTo>
                      <a:pt x="51" y="140"/>
                    </a:lnTo>
                    <a:lnTo>
                      <a:pt x="56" y="143"/>
                    </a:lnTo>
                    <a:lnTo>
                      <a:pt x="63" y="143"/>
                    </a:lnTo>
                    <a:lnTo>
                      <a:pt x="65" y="143"/>
                    </a:lnTo>
                    <a:lnTo>
                      <a:pt x="65" y="149"/>
                    </a:lnTo>
                    <a:lnTo>
                      <a:pt x="31"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18" name="Freeform 446"/>
              <p:cNvSpPr>
                <a:spLocks noEditPoints="1"/>
              </p:cNvSpPr>
              <p:nvPr userDrawn="1"/>
            </p:nvSpPr>
            <p:spPr bwMode="auto">
              <a:xfrm>
                <a:off x="1226" y="184"/>
                <a:ext cx="51" cy="49"/>
              </a:xfrm>
              <a:custGeom>
                <a:avLst/>
                <a:gdLst>
                  <a:gd name="T0" fmla="*/ 0 w 153"/>
                  <a:gd name="T1" fmla="*/ 0 h 147"/>
                  <a:gd name="T2" fmla="*/ 0 w 153"/>
                  <a:gd name="T3" fmla="*/ 0 h 147"/>
                  <a:gd name="T4" fmla="*/ 0 w 153"/>
                  <a:gd name="T5" fmla="*/ 0 h 147"/>
                  <a:gd name="T6" fmla="*/ 0 w 153"/>
                  <a:gd name="T7" fmla="*/ 0 h 147"/>
                  <a:gd name="T8" fmla="*/ 0 w 153"/>
                  <a:gd name="T9" fmla="*/ 0 h 147"/>
                  <a:gd name="T10" fmla="*/ 0 w 153"/>
                  <a:gd name="T11" fmla="*/ 0 h 147"/>
                  <a:gd name="T12" fmla="*/ 0 w 153"/>
                  <a:gd name="T13" fmla="*/ 0 h 147"/>
                  <a:gd name="T14" fmla="*/ 0 w 153"/>
                  <a:gd name="T15" fmla="*/ 0 h 147"/>
                  <a:gd name="T16" fmla="*/ 0 w 153"/>
                  <a:gd name="T17" fmla="*/ 0 h 147"/>
                  <a:gd name="T18" fmla="*/ 0 w 153"/>
                  <a:gd name="T19" fmla="*/ 0 h 147"/>
                  <a:gd name="T20" fmla="*/ 0 w 153"/>
                  <a:gd name="T21" fmla="*/ 0 h 147"/>
                  <a:gd name="T22" fmla="*/ 0 w 153"/>
                  <a:gd name="T23" fmla="*/ 0 h 147"/>
                  <a:gd name="T24" fmla="*/ 0 w 153"/>
                  <a:gd name="T25" fmla="*/ 0 h 147"/>
                  <a:gd name="T26" fmla="*/ 0 w 153"/>
                  <a:gd name="T27" fmla="*/ 0 h 147"/>
                  <a:gd name="T28" fmla="*/ 0 w 153"/>
                  <a:gd name="T29" fmla="*/ 0 h 147"/>
                  <a:gd name="T30" fmla="*/ 0 w 153"/>
                  <a:gd name="T31" fmla="*/ 0 h 147"/>
                  <a:gd name="T32" fmla="*/ 0 w 153"/>
                  <a:gd name="T33" fmla="*/ 0 h 147"/>
                  <a:gd name="T34" fmla="*/ 0 w 153"/>
                  <a:gd name="T35" fmla="*/ 0 h 147"/>
                  <a:gd name="T36" fmla="*/ 0 w 153"/>
                  <a:gd name="T37" fmla="*/ 0 h 147"/>
                  <a:gd name="T38" fmla="*/ 0 w 153"/>
                  <a:gd name="T39" fmla="*/ 0 h 147"/>
                  <a:gd name="T40" fmla="*/ 0 w 153"/>
                  <a:gd name="T41" fmla="*/ 0 h 147"/>
                  <a:gd name="T42" fmla="*/ 0 w 153"/>
                  <a:gd name="T43" fmla="*/ 0 h 147"/>
                  <a:gd name="T44" fmla="*/ 0 w 153"/>
                  <a:gd name="T45" fmla="*/ 0 h 147"/>
                  <a:gd name="T46" fmla="*/ 0 w 153"/>
                  <a:gd name="T47" fmla="*/ 0 h 147"/>
                  <a:gd name="T48" fmla="*/ 0 w 153"/>
                  <a:gd name="T49" fmla="*/ 0 h 147"/>
                  <a:gd name="T50" fmla="*/ 0 w 153"/>
                  <a:gd name="T51" fmla="*/ 0 h 147"/>
                  <a:gd name="T52" fmla="*/ 0 w 153"/>
                  <a:gd name="T53" fmla="*/ 0 h 147"/>
                  <a:gd name="T54" fmla="*/ 0 w 153"/>
                  <a:gd name="T55" fmla="*/ 0 h 147"/>
                  <a:gd name="T56" fmla="*/ 0 w 153"/>
                  <a:gd name="T57" fmla="*/ 0 h 147"/>
                  <a:gd name="T58" fmla="*/ 0 w 153"/>
                  <a:gd name="T59" fmla="*/ 0 h 147"/>
                  <a:gd name="T60" fmla="*/ 0 w 153"/>
                  <a:gd name="T61" fmla="*/ 0 h 147"/>
                  <a:gd name="T62" fmla="*/ 0 w 153"/>
                  <a:gd name="T63" fmla="*/ 0 h 147"/>
                  <a:gd name="T64" fmla="*/ 0 w 153"/>
                  <a:gd name="T65" fmla="*/ 0 h 147"/>
                  <a:gd name="T66" fmla="*/ 0 w 153"/>
                  <a:gd name="T67" fmla="*/ 0 h 147"/>
                  <a:gd name="T68" fmla="*/ 0 w 153"/>
                  <a:gd name="T69" fmla="*/ 0 h 147"/>
                  <a:gd name="T70" fmla="*/ 0 w 153"/>
                  <a:gd name="T71" fmla="*/ 0 h 147"/>
                  <a:gd name="T72" fmla="*/ 0 w 153"/>
                  <a:gd name="T73" fmla="*/ 0 h 147"/>
                  <a:gd name="T74" fmla="*/ 0 w 153"/>
                  <a:gd name="T75" fmla="*/ 0 h 147"/>
                  <a:gd name="T76" fmla="*/ 0 w 153"/>
                  <a:gd name="T77" fmla="*/ 0 h 147"/>
                  <a:gd name="T78" fmla="*/ 0 w 153"/>
                  <a:gd name="T79" fmla="*/ 0 h 147"/>
                  <a:gd name="T80" fmla="*/ 0 w 153"/>
                  <a:gd name="T81" fmla="*/ 0 h 147"/>
                  <a:gd name="T82" fmla="*/ 0 w 153"/>
                  <a:gd name="T83" fmla="*/ 0 h 147"/>
                  <a:gd name="T84" fmla="*/ 0 w 153"/>
                  <a:gd name="T85" fmla="*/ 0 h 1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3" h="147">
                    <a:moveTo>
                      <a:pt x="0" y="141"/>
                    </a:moveTo>
                    <a:lnTo>
                      <a:pt x="4" y="141"/>
                    </a:lnTo>
                    <a:lnTo>
                      <a:pt x="9" y="141"/>
                    </a:lnTo>
                    <a:lnTo>
                      <a:pt x="15" y="138"/>
                    </a:lnTo>
                    <a:lnTo>
                      <a:pt x="16" y="137"/>
                    </a:lnTo>
                    <a:lnTo>
                      <a:pt x="19" y="136"/>
                    </a:lnTo>
                    <a:lnTo>
                      <a:pt x="19" y="132"/>
                    </a:lnTo>
                    <a:lnTo>
                      <a:pt x="20" y="129"/>
                    </a:lnTo>
                    <a:lnTo>
                      <a:pt x="20" y="18"/>
                    </a:lnTo>
                    <a:lnTo>
                      <a:pt x="19" y="14"/>
                    </a:lnTo>
                    <a:lnTo>
                      <a:pt x="19" y="11"/>
                    </a:lnTo>
                    <a:lnTo>
                      <a:pt x="16" y="9"/>
                    </a:lnTo>
                    <a:lnTo>
                      <a:pt x="15" y="7"/>
                    </a:lnTo>
                    <a:lnTo>
                      <a:pt x="9" y="6"/>
                    </a:lnTo>
                    <a:lnTo>
                      <a:pt x="4" y="5"/>
                    </a:lnTo>
                    <a:lnTo>
                      <a:pt x="0" y="5"/>
                    </a:lnTo>
                    <a:lnTo>
                      <a:pt x="0" y="0"/>
                    </a:lnTo>
                    <a:lnTo>
                      <a:pt x="34" y="0"/>
                    </a:lnTo>
                    <a:lnTo>
                      <a:pt x="69" y="0"/>
                    </a:lnTo>
                    <a:lnTo>
                      <a:pt x="87" y="1"/>
                    </a:lnTo>
                    <a:lnTo>
                      <a:pt x="104" y="5"/>
                    </a:lnTo>
                    <a:lnTo>
                      <a:pt x="118" y="10"/>
                    </a:lnTo>
                    <a:lnTo>
                      <a:pt x="125" y="15"/>
                    </a:lnTo>
                    <a:lnTo>
                      <a:pt x="130" y="19"/>
                    </a:lnTo>
                    <a:lnTo>
                      <a:pt x="135" y="24"/>
                    </a:lnTo>
                    <a:lnTo>
                      <a:pt x="140" y="29"/>
                    </a:lnTo>
                    <a:lnTo>
                      <a:pt x="144" y="36"/>
                    </a:lnTo>
                    <a:lnTo>
                      <a:pt x="147" y="42"/>
                    </a:lnTo>
                    <a:lnTo>
                      <a:pt x="149" y="49"/>
                    </a:lnTo>
                    <a:lnTo>
                      <a:pt x="152" y="57"/>
                    </a:lnTo>
                    <a:lnTo>
                      <a:pt x="153" y="72"/>
                    </a:lnTo>
                    <a:lnTo>
                      <a:pt x="153" y="80"/>
                    </a:lnTo>
                    <a:lnTo>
                      <a:pt x="152" y="88"/>
                    </a:lnTo>
                    <a:lnTo>
                      <a:pt x="149" y="95"/>
                    </a:lnTo>
                    <a:lnTo>
                      <a:pt x="147" y="102"/>
                    </a:lnTo>
                    <a:lnTo>
                      <a:pt x="139" y="115"/>
                    </a:lnTo>
                    <a:lnTo>
                      <a:pt x="130" y="127"/>
                    </a:lnTo>
                    <a:lnTo>
                      <a:pt x="118" y="136"/>
                    </a:lnTo>
                    <a:lnTo>
                      <a:pt x="105" y="142"/>
                    </a:lnTo>
                    <a:lnTo>
                      <a:pt x="98" y="145"/>
                    </a:lnTo>
                    <a:lnTo>
                      <a:pt x="90" y="146"/>
                    </a:lnTo>
                    <a:lnTo>
                      <a:pt x="82" y="147"/>
                    </a:lnTo>
                    <a:lnTo>
                      <a:pt x="74" y="147"/>
                    </a:lnTo>
                    <a:lnTo>
                      <a:pt x="35" y="146"/>
                    </a:lnTo>
                    <a:lnTo>
                      <a:pt x="0" y="147"/>
                    </a:lnTo>
                    <a:lnTo>
                      <a:pt x="0" y="141"/>
                    </a:lnTo>
                    <a:close/>
                    <a:moveTo>
                      <a:pt x="47" y="123"/>
                    </a:moveTo>
                    <a:lnTo>
                      <a:pt x="47" y="123"/>
                    </a:lnTo>
                    <a:lnTo>
                      <a:pt x="47" y="128"/>
                    </a:lnTo>
                    <a:lnTo>
                      <a:pt x="48" y="132"/>
                    </a:lnTo>
                    <a:lnTo>
                      <a:pt x="50" y="134"/>
                    </a:lnTo>
                    <a:lnTo>
                      <a:pt x="52" y="137"/>
                    </a:lnTo>
                    <a:lnTo>
                      <a:pt x="55" y="138"/>
                    </a:lnTo>
                    <a:lnTo>
                      <a:pt x="59" y="140"/>
                    </a:lnTo>
                    <a:lnTo>
                      <a:pt x="69" y="140"/>
                    </a:lnTo>
                    <a:lnTo>
                      <a:pt x="81" y="138"/>
                    </a:lnTo>
                    <a:lnTo>
                      <a:pt x="92" y="134"/>
                    </a:lnTo>
                    <a:lnTo>
                      <a:pt x="102" y="128"/>
                    </a:lnTo>
                    <a:lnTo>
                      <a:pt x="109" y="120"/>
                    </a:lnTo>
                    <a:lnTo>
                      <a:pt x="116" y="111"/>
                    </a:lnTo>
                    <a:lnTo>
                      <a:pt x="120" y="101"/>
                    </a:lnTo>
                    <a:lnTo>
                      <a:pt x="122" y="89"/>
                    </a:lnTo>
                    <a:lnTo>
                      <a:pt x="124" y="76"/>
                    </a:lnTo>
                    <a:lnTo>
                      <a:pt x="122" y="58"/>
                    </a:lnTo>
                    <a:lnTo>
                      <a:pt x="118" y="42"/>
                    </a:lnTo>
                    <a:lnTo>
                      <a:pt x="116" y="36"/>
                    </a:lnTo>
                    <a:lnTo>
                      <a:pt x="113" y="29"/>
                    </a:lnTo>
                    <a:lnTo>
                      <a:pt x="109" y="26"/>
                    </a:lnTo>
                    <a:lnTo>
                      <a:pt x="105" y="20"/>
                    </a:lnTo>
                    <a:lnTo>
                      <a:pt x="96" y="14"/>
                    </a:lnTo>
                    <a:lnTo>
                      <a:pt x="85" y="10"/>
                    </a:lnTo>
                    <a:lnTo>
                      <a:pt x="73" y="7"/>
                    </a:lnTo>
                    <a:lnTo>
                      <a:pt x="61" y="6"/>
                    </a:lnTo>
                    <a:lnTo>
                      <a:pt x="47" y="7"/>
                    </a:lnTo>
                    <a:lnTo>
                      <a:pt x="47"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19" name="Freeform 447"/>
              <p:cNvSpPr>
                <a:spLocks/>
              </p:cNvSpPr>
              <p:nvPr userDrawn="1"/>
            </p:nvSpPr>
            <p:spPr bwMode="auto">
              <a:xfrm>
                <a:off x="1284" y="183"/>
                <a:ext cx="51" cy="51"/>
              </a:xfrm>
              <a:custGeom>
                <a:avLst/>
                <a:gdLst>
                  <a:gd name="T0" fmla="*/ 0 w 153"/>
                  <a:gd name="T1" fmla="*/ 0 h 154"/>
                  <a:gd name="T2" fmla="*/ 0 w 153"/>
                  <a:gd name="T3" fmla="*/ 0 h 154"/>
                  <a:gd name="T4" fmla="*/ 0 w 153"/>
                  <a:gd name="T5" fmla="*/ 0 h 154"/>
                  <a:gd name="T6" fmla="*/ 0 w 153"/>
                  <a:gd name="T7" fmla="*/ 0 h 154"/>
                  <a:gd name="T8" fmla="*/ 0 w 153"/>
                  <a:gd name="T9" fmla="*/ 0 h 154"/>
                  <a:gd name="T10" fmla="*/ 0 w 153"/>
                  <a:gd name="T11" fmla="*/ 0 h 154"/>
                  <a:gd name="T12" fmla="*/ 0 w 153"/>
                  <a:gd name="T13" fmla="*/ 0 h 154"/>
                  <a:gd name="T14" fmla="*/ 0 w 153"/>
                  <a:gd name="T15" fmla="*/ 0 h 154"/>
                  <a:gd name="T16" fmla="*/ 0 w 153"/>
                  <a:gd name="T17" fmla="*/ 0 h 154"/>
                  <a:gd name="T18" fmla="*/ 0 w 153"/>
                  <a:gd name="T19" fmla="*/ 0 h 154"/>
                  <a:gd name="T20" fmla="*/ 0 w 153"/>
                  <a:gd name="T21" fmla="*/ 0 h 154"/>
                  <a:gd name="T22" fmla="*/ 0 w 153"/>
                  <a:gd name="T23" fmla="*/ 0 h 154"/>
                  <a:gd name="T24" fmla="*/ 0 w 153"/>
                  <a:gd name="T25" fmla="*/ 0 h 154"/>
                  <a:gd name="T26" fmla="*/ 0 w 153"/>
                  <a:gd name="T27" fmla="*/ 0 h 154"/>
                  <a:gd name="T28" fmla="*/ 0 w 153"/>
                  <a:gd name="T29" fmla="*/ 0 h 154"/>
                  <a:gd name="T30" fmla="*/ 0 w 153"/>
                  <a:gd name="T31" fmla="*/ 0 h 154"/>
                  <a:gd name="T32" fmla="*/ 0 w 153"/>
                  <a:gd name="T33" fmla="*/ 0 h 154"/>
                  <a:gd name="T34" fmla="*/ 0 w 153"/>
                  <a:gd name="T35" fmla="*/ 0 h 154"/>
                  <a:gd name="T36" fmla="*/ 0 w 153"/>
                  <a:gd name="T37" fmla="*/ 0 h 154"/>
                  <a:gd name="T38" fmla="*/ 0 w 153"/>
                  <a:gd name="T39" fmla="*/ 0 h 154"/>
                  <a:gd name="T40" fmla="*/ 0 w 153"/>
                  <a:gd name="T41" fmla="*/ 0 h 154"/>
                  <a:gd name="T42" fmla="*/ 0 w 153"/>
                  <a:gd name="T43" fmla="*/ 0 h 154"/>
                  <a:gd name="T44" fmla="*/ 0 w 153"/>
                  <a:gd name="T45" fmla="*/ 0 h 154"/>
                  <a:gd name="T46" fmla="*/ 0 w 153"/>
                  <a:gd name="T47" fmla="*/ 0 h 154"/>
                  <a:gd name="T48" fmla="*/ 0 w 153"/>
                  <a:gd name="T49" fmla="*/ 0 h 154"/>
                  <a:gd name="T50" fmla="*/ 0 w 153"/>
                  <a:gd name="T51" fmla="*/ 0 h 154"/>
                  <a:gd name="T52" fmla="*/ 0 w 153"/>
                  <a:gd name="T53" fmla="*/ 0 h 154"/>
                  <a:gd name="T54" fmla="*/ 0 w 153"/>
                  <a:gd name="T55" fmla="*/ 0 h 154"/>
                  <a:gd name="T56" fmla="*/ 0 w 153"/>
                  <a:gd name="T57" fmla="*/ 0 h 154"/>
                  <a:gd name="T58" fmla="*/ 0 w 153"/>
                  <a:gd name="T59" fmla="*/ 0 h 154"/>
                  <a:gd name="T60" fmla="*/ 0 w 153"/>
                  <a:gd name="T61" fmla="*/ 0 h 154"/>
                  <a:gd name="T62" fmla="*/ 0 w 153"/>
                  <a:gd name="T63" fmla="*/ 0 h 154"/>
                  <a:gd name="T64" fmla="*/ 0 w 153"/>
                  <a:gd name="T65" fmla="*/ 0 h 154"/>
                  <a:gd name="T66" fmla="*/ 0 w 153"/>
                  <a:gd name="T67" fmla="*/ 0 h 154"/>
                  <a:gd name="T68" fmla="*/ 0 w 153"/>
                  <a:gd name="T69" fmla="*/ 0 h 154"/>
                  <a:gd name="T70" fmla="*/ 0 w 153"/>
                  <a:gd name="T71" fmla="*/ 0 h 154"/>
                  <a:gd name="T72" fmla="*/ 0 w 153"/>
                  <a:gd name="T73" fmla="*/ 0 h 154"/>
                  <a:gd name="T74" fmla="*/ 0 w 153"/>
                  <a:gd name="T75" fmla="*/ 0 h 154"/>
                  <a:gd name="T76" fmla="*/ 0 w 153"/>
                  <a:gd name="T77" fmla="*/ 0 h 154"/>
                  <a:gd name="T78" fmla="*/ 0 w 153"/>
                  <a:gd name="T79" fmla="*/ 0 h 154"/>
                  <a:gd name="T80" fmla="*/ 0 w 153"/>
                  <a:gd name="T81" fmla="*/ 0 h 154"/>
                  <a:gd name="T82" fmla="*/ 0 w 153"/>
                  <a:gd name="T83" fmla="*/ 0 h 154"/>
                  <a:gd name="T84" fmla="*/ 0 w 153"/>
                  <a:gd name="T85" fmla="*/ 0 h 154"/>
                  <a:gd name="T86" fmla="*/ 0 w 153"/>
                  <a:gd name="T87" fmla="*/ 0 h 154"/>
                  <a:gd name="T88" fmla="*/ 0 w 153"/>
                  <a:gd name="T89" fmla="*/ 0 h 154"/>
                  <a:gd name="T90" fmla="*/ 0 w 153"/>
                  <a:gd name="T91" fmla="*/ 0 h 154"/>
                  <a:gd name="T92" fmla="*/ 0 w 153"/>
                  <a:gd name="T93" fmla="*/ 0 h 154"/>
                  <a:gd name="T94" fmla="*/ 0 w 153"/>
                  <a:gd name="T95" fmla="*/ 0 h 154"/>
                  <a:gd name="T96" fmla="*/ 0 w 153"/>
                  <a:gd name="T97" fmla="*/ 0 h 154"/>
                  <a:gd name="T98" fmla="*/ 0 w 153"/>
                  <a:gd name="T99" fmla="*/ 0 h 1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3" h="154">
                    <a:moveTo>
                      <a:pt x="137" y="44"/>
                    </a:moveTo>
                    <a:lnTo>
                      <a:pt x="137" y="44"/>
                    </a:lnTo>
                    <a:lnTo>
                      <a:pt x="134" y="35"/>
                    </a:lnTo>
                    <a:lnTo>
                      <a:pt x="130" y="28"/>
                    </a:lnTo>
                    <a:lnTo>
                      <a:pt x="125" y="22"/>
                    </a:lnTo>
                    <a:lnTo>
                      <a:pt x="118" y="17"/>
                    </a:lnTo>
                    <a:lnTo>
                      <a:pt x="112" y="14"/>
                    </a:lnTo>
                    <a:lnTo>
                      <a:pt x="104" y="11"/>
                    </a:lnTo>
                    <a:lnTo>
                      <a:pt x="96" y="10"/>
                    </a:lnTo>
                    <a:lnTo>
                      <a:pt x="87" y="9"/>
                    </a:lnTo>
                    <a:lnTo>
                      <a:pt x="74" y="10"/>
                    </a:lnTo>
                    <a:lnTo>
                      <a:pt x="63" y="14"/>
                    </a:lnTo>
                    <a:lnTo>
                      <a:pt x="52" y="20"/>
                    </a:lnTo>
                    <a:lnTo>
                      <a:pt x="44" y="27"/>
                    </a:lnTo>
                    <a:lnTo>
                      <a:pt x="38" y="37"/>
                    </a:lnTo>
                    <a:lnTo>
                      <a:pt x="34" y="48"/>
                    </a:lnTo>
                    <a:lnTo>
                      <a:pt x="32" y="59"/>
                    </a:lnTo>
                    <a:lnTo>
                      <a:pt x="30" y="72"/>
                    </a:lnTo>
                    <a:lnTo>
                      <a:pt x="32" y="85"/>
                    </a:lnTo>
                    <a:lnTo>
                      <a:pt x="34" y="98"/>
                    </a:lnTo>
                    <a:lnTo>
                      <a:pt x="38" y="111"/>
                    </a:lnTo>
                    <a:lnTo>
                      <a:pt x="44" y="121"/>
                    </a:lnTo>
                    <a:lnTo>
                      <a:pt x="52" y="132"/>
                    </a:lnTo>
                    <a:lnTo>
                      <a:pt x="56" y="136"/>
                    </a:lnTo>
                    <a:lnTo>
                      <a:pt x="61" y="138"/>
                    </a:lnTo>
                    <a:lnTo>
                      <a:pt x="68" y="141"/>
                    </a:lnTo>
                    <a:lnTo>
                      <a:pt x="74" y="144"/>
                    </a:lnTo>
                    <a:lnTo>
                      <a:pt x="81" y="145"/>
                    </a:lnTo>
                    <a:lnTo>
                      <a:pt x="87" y="145"/>
                    </a:lnTo>
                    <a:lnTo>
                      <a:pt x="103" y="144"/>
                    </a:lnTo>
                    <a:lnTo>
                      <a:pt x="108" y="142"/>
                    </a:lnTo>
                    <a:lnTo>
                      <a:pt x="112" y="141"/>
                    </a:lnTo>
                    <a:lnTo>
                      <a:pt x="112" y="106"/>
                    </a:lnTo>
                    <a:lnTo>
                      <a:pt x="111" y="103"/>
                    </a:lnTo>
                    <a:lnTo>
                      <a:pt x="111" y="101"/>
                    </a:lnTo>
                    <a:lnTo>
                      <a:pt x="107" y="98"/>
                    </a:lnTo>
                    <a:lnTo>
                      <a:pt x="102" y="96"/>
                    </a:lnTo>
                    <a:lnTo>
                      <a:pt x="95" y="96"/>
                    </a:lnTo>
                    <a:lnTo>
                      <a:pt x="92" y="96"/>
                    </a:lnTo>
                    <a:lnTo>
                      <a:pt x="92" y="89"/>
                    </a:lnTo>
                    <a:lnTo>
                      <a:pt x="125" y="90"/>
                    </a:lnTo>
                    <a:lnTo>
                      <a:pt x="153" y="89"/>
                    </a:lnTo>
                    <a:lnTo>
                      <a:pt x="153" y="96"/>
                    </a:lnTo>
                    <a:lnTo>
                      <a:pt x="150" y="96"/>
                    </a:lnTo>
                    <a:lnTo>
                      <a:pt x="146" y="96"/>
                    </a:lnTo>
                    <a:lnTo>
                      <a:pt x="142" y="98"/>
                    </a:lnTo>
                    <a:lnTo>
                      <a:pt x="139" y="102"/>
                    </a:lnTo>
                    <a:lnTo>
                      <a:pt x="139" y="106"/>
                    </a:lnTo>
                    <a:lnTo>
                      <a:pt x="139" y="138"/>
                    </a:lnTo>
                    <a:lnTo>
                      <a:pt x="143" y="141"/>
                    </a:lnTo>
                    <a:lnTo>
                      <a:pt x="143" y="145"/>
                    </a:lnTo>
                    <a:lnTo>
                      <a:pt x="129" y="149"/>
                    </a:lnTo>
                    <a:lnTo>
                      <a:pt x="115" y="151"/>
                    </a:lnTo>
                    <a:lnTo>
                      <a:pt x="100" y="154"/>
                    </a:lnTo>
                    <a:lnTo>
                      <a:pt x="85" y="154"/>
                    </a:lnTo>
                    <a:lnTo>
                      <a:pt x="67" y="153"/>
                    </a:lnTo>
                    <a:lnTo>
                      <a:pt x="51" y="149"/>
                    </a:lnTo>
                    <a:lnTo>
                      <a:pt x="37" y="142"/>
                    </a:lnTo>
                    <a:lnTo>
                      <a:pt x="30" y="138"/>
                    </a:lnTo>
                    <a:lnTo>
                      <a:pt x="25" y="133"/>
                    </a:lnTo>
                    <a:lnTo>
                      <a:pt x="20" y="128"/>
                    </a:lnTo>
                    <a:lnTo>
                      <a:pt x="15" y="123"/>
                    </a:lnTo>
                    <a:lnTo>
                      <a:pt x="11" y="116"/>
                    </a:lnTo>
                    <a:lnTo>
                      <a:pt x="7" y="109"/>
                    </a:lnTo>
                    <a:lnTo>
                      <a:pt x="4" y="101"/>
                    </a:lnTo>
                    <a:lnTo>
                      <a:pt x="3" y="93"/>
                    </a:lnTo>
                    <a:lnTo>
                      <a:pt x="2" y="84"/>
                    </a:lnTo>
                    <a:lnTo>
                      <a:pt x="0" y="75"/>
                    </a:lnTo>
                    <a:lnTo>
                      <a:pt x="2" y="66"/>
                    </a:lnTo>
                    <a:lnTo>
                      <a:pt x="3" y="57"/>
                    </a:lnTo>
                    <a:lnTo>
                      <a:pt x="4" y="49"/>
                    </a:lnTo>
                    <a:lnTo>
                      <a:pt x="8" y="42"/>
                    </a:lnTo>
                    <a:lnTo>
                      <a:pt x="12" y="36"/>
                    </a:lnTo>
                    <a:lnTo>
                      <a:pt x="16" y="30"/>
                    </a:lnTo>
                    <a:lnTo>
                      <a:pt x="21" y="24"/>
                    </a:lnTo>
                    <a:lnTo>
                      <a:pt x="28" y="19"/>
                    </a:lnTo>
                    <a:lnTo>
                      <a:pt x="41" y="10"/>
                    </a:lnTo>
                    <a:lnTo>
                      <a:pt x="55" y="5"/>
                    </a:lnTo>
                    <a:lnTo>
                      <a:pt x="69" y="1"/>
                    </a:lnTo>
                    <a:lnTo>
                      <a:pt x="86" y="0"/>
                    </a:lnTo>
                    <a:lnTo>
                      <a:pt x="103" y="1"/>
                    </a:lnTo>
                    <a:lnTo>
                      <a:pt x="116" y="4"/>
                    </a:lnTo>
                    <a:lnTo>
                      <a:pt x="129" y="6"/>
                    </a:lnTo>
                    <a:lnTo>
                      <a:pt x="140" y="7"/>
                    </a:lnTo>
                    <a:lnTo>
                      <a:pt x="140" y="24"/>
                    </a:lnTo>
                    <a:lnTo>
                      <a:pt x="142" y="35"/>
                    </a:lnTo>
                    <a:lnTo>
                      <a:pt x="143" y="44"/>
                    </a:lnTo>
                    <a:lnTo>
                      <a:pt x="1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20" name="Freeform 448"/>
              <p:cNvSpPr>
                <a:spLocks/>
              </p:cNvSpPr>
              <p:nvPr userDrawn="1"/>
            </p:nvSpPr>
            <p:spPr bwMode="auto">
              <a:xfrm>
                <a:off x="1342" y="183"/>
                <a:ext cx="41" cy="50"/>
              </a:xfrm>
              <a:custGeom>
                <a:avLst/>
                <a:gdLst>
                  <a:gd name="T0" fmla="*/ 0 w 122"/>
                  <a:gd name="T1" fmla="*/ 0 h 149"/>
                  <a:gd name="T2" fmla="*/ 0 w 122"/>
                  <a:gd name="T3" fmla="*/ 0 h 149"/>
                  <a:gd name="T4" fmla="*/ 0 w 122"/>
                  <a:gd name="T5" fmla="*/ 0 h 149"/>
                  <a:gd name="T6" fmla="*/ 0 w 122"/>
                  <a:gd name="T7" fmla="*/ 0 h 149"/>
                  <a:gd name="T8" fmla="*/ 0 w 122"/>
                  <a:gd name="T9" fmla="*/ 0 h 149"/>
                  <a:gd name="T10" fmla="*/ 0 w 122"/>
                  <a:gd name="T11" fmla="*/ 0 h 149"/>
                  <a:gd name="T12" fmla="*/ 0 w 122"/>
                  <a:gd name="T13" fmla="*/ 0 h 149"/>
                  <a:gd name="T14" fmla="*/ 0 w 122"/>
                  <a:gd name="T15" fmla="*/ 0 h 149"/>
                  <a:gd name="T16" fmla="*/ 0 w 122"/>
                  <a:gd name="T17" fmla="*/ 0 h 149"/>
                  <a:gd name="T18" fmla="*/ 0 w 122"/>
                  <a:gd name="T19" fmla="*/ 0 h 149"/>
                  <a:gd name="T20" fmla="*/ 0 w 122"/>
                  <a:gd name="T21" fmla="*/ 0 h 149"/>
                  <a:gd name="T22" fmla="*/ 0 w 122"/>
                  <a:gd name="T23" fmla="*/ 0 h 149"/>
                  <a:gd name="T24" fmla="*/ 0 w 122"/>
                  <a:gd name="T25" fmla="*/ 0 h 149"/>
                  <a:gd name="T26" fmla="*/ 0 w 122"/>
                  <a:gd name="T27" fmla="*/ 0 h 149"/>
                  <a:gd name="T28" fmla="*/ 0 w 122"/>
                  <a:gd name="T29" fmla="*/ 0 h 149"/>
                  <a:gd name="T30" fmla="*/ 0 w 122"/>
                  <a:gd name="T31" fmla="*/ 0 h 149"/>
                  <a:gd name="T32" fmla="*/ 0 w 122"/>
                  <a:gd name="T33" fmla="*/ 0 h 149"/>
                  <a:gd name="T34" fmla="*/ 0 w 122"/>
                  <a:gd name="T35" fmla="*/ 0 h 149"/>
                  <a:gd name="T36" fmla="*/ 0 w 122"/>
                  <a:gd name="T37" fmla="*/ 0 h 149"/>
                  <a:gd name="T38" fmla="*/ 0 w 122"/>
                  <a:gd name="T39" fmla="*/ 0 h 149"/>
                  <a:gd name="T40" fmla="*/ 0 w 122"/>
                  <a:gd name="T41" fmla="*/ 0 h 149"/>
                  <a:gd name="T42" fmla="*/ 0 w 122"/>
                  <a:gd name="T43" fmla="*/ 0 h 149"/>
                  <a:gd name="T44" fmla="*/ 0 w 122"/>
                  <a:gd name="T45" fmla="*/ 0 h 149"/>
                  <a:gd name="T46" fmla="*/ 0 w 122"/>
                  <a:gd name="T47" fmla="*/ 0 h 149"/>
                  <a:gd name="T48" fmla="*/ 0 w 122"/>
                  <a:gd name="T49" fmla="*/ 0 h 149"/>
                  <a:gd name="T50" fmla="*/ 0 w 122"/>
                  <a:gd name="T51" fmla="*/ 0 h 149"/>
                  <a:gd name="T52" fmla="*/ 0 w 122"/>
                  <a:gd name="T53" fmla="*/ 0 h 149"/>
                  <a:gd name="T54" fmla="*/ 0 w 122"/>
                  <a:gd name="T55" fmla="*/ 0 h 149"/>
                  <a:gd name="T56" fmla="*/ 0 w 122"/>
                  <a:gd name="T57" fmla="*/ 0 h 149"/>
                  <a:gd name="T58" fmla="*/ 0 w 122"/>
                  <a:gd name="T59" fmla="*/ 0 h 149"/>
                  <a:gd name="T60" fmla="*/ 0 w 122"/>
                  <a:gd name="T61" fmla="*/ 0 h 149"/>
                  <a:gd name="T62" fmla="*/ 0 w 122"/>
                  <a:gd name="T63" fmla="*/ 0 h 149"/>
                  <a:gd name="T64" fmla="*/ 0 w 122"/>
                  <a:gd name="T65" fmla="*/ 0 h 149"/>
                  <a:gd name="T66" fmla="*/ 0 w 122"/>
                  <a:gd name="T67" fmla="*/ 0 h 149"/>
                  <a:gd name="T68" fmla="*/ 0 w 122"/>
                  <a:gd name="T69" fmla="*/ 0 h 149"/>
                  <a:gd name="T70" fmla="*/ 0 w 122"/>
                  <a:gd name="T71" fmla="*/ 0 h 149"/>
                  <a:gd name="T72" fmla="*/ 0 w 122"/>
                  <a:gd name="T73" fmla="*/ 0 h 149"/>
                  <a:gd name="T74" fmla="*/ 0 w 122"/>
                  <a:gd name="T75" fmla="*/ 0 h 149"/>
                  <a:gd name="T76" fmla="*/ 0 w 122"/>
                  <a:gd name="T77" fmla="*/ 0 h 149"/>
                  <a:gd name="T78" fmla="*/ 0 w 122"/>
                  <a:gd name="T79" fmla="*/ 0 h 149"/>
                  <a:gd name="T80" fmla="*/ 0 w 122"/>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2" h="149">
                    <a:moveTo>
                      <a:pt x="0" y="143"/>
                    </a:moveTo>
                    <a:lnTo>
                      <a:pt x="4" y="143"/>
                    </a:lnTo>
                    <a:lnTo>
                      <a:pt x="9" y="143"/>
                    </a:lnTo>
                    <a:lnTo>
                      <a:pt x="14" y="140"/>
                    </a:lnTo>
                    <a:lnTo>
                      <a:pt x="17" y="139"/>
                    </a:lnTo>
                    <a:lnTo>
                      <a:pt x="18" y="138"/>
                    </a:lnTo>
                    <a:lnTo>
                      <a:pt x="20" y="134"/>
                    </a:lnTo>
                    <a:lnTo>
                      <a:pt x="20" y="131"/>
                    </a:lnTo>
                    <a:lnTo>
                      <a:pt x="20" y="20"/>
                    </a:lnTo>
                    <a:lnTo>
                      <a:pt x="20" y="16"/>
                    </a:lnTo>
                    <a:lnTo>
                      <a:pt x="18" y="13"/>
                    </a:lnTo>
                    <a:lnTo>
                      <a:pt x="17" y="11"/>
                    </a:lnTo>
                    <a:lnTo>
                      <a:pt x="14" y="9"/>
                    </a:lnTo>
                    <a:lnTo>
                      <a:pt x="9" y="8"/>
                    </a:lnTo>
                    <a:lnTo>
                      <a:pt x="4" y="7"/>
                    </a:lnTo>
                    <a:lnTo>
                      <a:pt x="0" y="7"/>
                    </a:lnTo>
                    <a:lnTo>
                      <a:pt x="0" y="0"/>
                    </a:lnTo>
                    <a:lnTo>
                      <a:pt x="53" y="2"/>
                    </a:lnTo>
                    <a:lnTo>
                      <a:pt x="108" y="0"/>
                    </a:lnTo>
                    <a:lnTo>
                      <a:pt x="108" y="17"/>
                    </a:lnTo>
                    <a:lnTo>
                      <a:pt x="108" y="34"/>
                    </a:lnTo>
                    <a:lnTo>
                      <a:pt x="103" y="35"/>
                    </a:lnTo>
                    <a:lnTo>
                      <a:pt x="100" y="25"/>
                    </a:lnTo>
                    <a:lnTo>
                      <a:pt x="99" y="21"/>
                    </a:lnTo>
                    <a:lnTo>
                      <a:pt x="97" y="17"/>
                    </a:lnTo>
                    <a:lnTo>
                      <a:pt x="93" y="15"/>
                    </a:lnTo>
                    <a:lnTo>
                      <a:pt x="90" y="12"/>
                    </a:lnTo>
                    <a:lnTo>
                      <a:pt x="83" y="11"/>
                    </a:lnTo>
                    <a:lnTo>
                      <a:pt x="77" y="11"/>
                    </a:lnTo>
                    <a:lnTo>
                      <a:pt x="47" y="11"/>
                    </a:lnTo>
                    <a:lnTo>
                      <a:pt x="47" y="66"/>
                    </a:lnTo>
                    <a:lnTo>
                      <a:pt x="71" y="66"/>
                    </a:lnTo>
                    <a:lnTo>
                      <a:pt x="77" y="65"/>
                    </a:lnTo>
                    <a:lnTo>
                      <a:pt x="79" y="65"/>
                    </a:lnTo>
                    <a:lnTo>
                      <a:pt x="82" y="62"/>
                    </a:lnTo>
                    <a:lnTo>
                      <a:pt x="84" y="61"/>
                    </a:lnTo>
                    <a:lnTo>
                      <a:pt x="87" y="55"/>
                    </a:lnTo>
                    <a:lnTo>
                      <a:pt x="88" y="47"/>
                    </a:lnTo>
                    <a:lnTo>
                      <a:pt x="95" y="47"/>
                    </a:lnTo>
                    <a:lnTo>
                      <a:pt x="95" y="72"/>
                    </a:lnTo>
                    <a:lnTo>
                      <a:pt x="95" y="96"/>
                    </a:lnTo>
                    <a:lnTo>
                      <a:pt x="88" y="97"/>
                    </a:lnTo>
                    <a:lnTo>
                      <a:pt x="87" y="88"/>
                    </a:lnTo>
                    <a:lnTo>
                      <a:pt x="86" y="82"/>
                    </a:lnTo>
                    <a:lnTo>
                      <a:pt x="83" y="79"/>
                    </a:lnTo>
                    <a:lnTo>
                      <a:pt x="81" y="78"/>
                    </a:lnTo>
                    <a:lnTo>
                      <a:pt x="77" y="77"/>
                    </a:lnTo>
                    <a:lnTo>
                      <a:pt x="71" y="77"/>
                    </a:lnTo>
                    <a:lnTo>
                      <a:pt x="47" y="77"/>
                    </a:lnTo>
                    <a:lnTo>
                      <a:pt x="47" y="126"/>
                    </a:lnTo>
                    <a:lnTo>
                      <a:pt x="47" y="131"/>
                    </a:lnTo>
                    <a:lnTo>
                      <a:pt x="48" y="134"/>
                    </a:lnTo>
                    <a:lnTo>
                      <a:pt x="51" y="136"/>
                    </a:lnTo>
                    <a:lnTo>
                      <a:pt x="55" y="138"/>
                    </a:lnTo>
                    <a:lnTo>
                      <a:pt x="62" y="139"/>
                    </a:lnTo>
                    <a:lnTo>
                      <a:pt x="73" y="140"/>
                    </a:lnTo>
                    <a:lnTo>
                      <a:pt x="90" y="139"/>
                    </a:lnTo>
                    <a:lnTo>
                      <a:pt x="96" y="138"/>
                    </a:lnTo>
                    <a:lnTo>
                      <a:pt x="101" y="136"/>
                    </a:lnTo>
                    <a:lnTo>
                      <a:pt x="106" y="132"/>
                    </a:lnTo>
                    <a:lnTo>
                      <a:pt x="110" y="129"/>
                    </a:lnTo>
                    <a:lnTo>
                      <a:pt x="113" y="122"/>
                    </a:lnTo>
                    <a:lnTo>
                      <a:pt x="116" y="114"/>
                    </a:lnTo>
                    <a:lnTo>
                      <a:pt x="122" y="116"/>
                    </a:lnTo>
                    <a:lnTo>
                      <a:pt x="114" y="149"/>
                    </a:lnTo>
                    <a:lnTo>
                      <a:pt x="57"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21" name="Freeform 449"/>
              <p:cNvSpPr>
                <a:spLocks/>
              </p:cNvSpPr>
              <p:nvPr userDrawn="1"/>
            </p:nvSpPr>
            <p:spPr bwMode="auto">
              <a:xfrm>
                <a:off x="353" y="271"/>
                <a:ext cx="24" cy="61"/>
              </a:xfrm>
              <a:custGeom>
                <a:avLst/>
                <a:gdLst>
                  <a:gd name="T0" fmla="*/ 0 w 72"/>
                  <a:gd name="T1" fmla="*/ 0 h 182"/>
                  <a:gd name="T2" fmla="*/ 0 w 72"/>
                  <a:gd name="T3" fmla="*/ 0 h 182"/>
                  <a:gd name="T4" fmla="*/ 0 w 72"/>
                  <a:gd name="T5" fmla="*/ 0 h 182"/>
                  <a:gd name="T6" fmla="*/ 0 w 72"/>
                  <a:gd name="T7" fmla="*/ 0 h 182"/>
                  <a:gd name="T8" fmla="*/ 0 w 72"/>
                  <a:gd name="T9" fmla="*/ 0 h 182"/>
                  <a:gd name="T10" fmla="*/ 0 w 72"/>
                  <a:gd name="T11" fmla="*/ 0 h 182"/>
                  <a:gd name="T12" fmla="*/ 0 w 72"/>
                  <a:gd name="T13" fmla="*/ 0 h 182"/>
                  <a:gd name="T14" fmla="*/ 0 w 72"/>
                  <a:gd name="T15" fmla="*/ 0 h 182"/>
                  <a:gd name="T16" fmla="*/ 0 w 72"/>
                  <a:gd name="T17" fmla="*/ 0 h 182"/>
                  <a:gd name="T18" fmla="*/ 0 w 72"/>
                  <a:gd name="T19" fmla="*/ 0 h 182"/>
                  <a:gd name="T20" fmla="*/ 0 w 72"/>
                  <a:gd name="T21" fmla="*/ 0 h 182"/>
                  <a:gd name="T22" fmla="*/ 0 w 72"/>
                  <a:gd name="T23" fmla="*/ 0 h 182"/>
                  <a:gd name="T24" fmla="*/ 0 w 72"/>
                  <a:gd name="T25" fmla="*/ 0 h 182"/>
                  <a:gd name="T26" fmla="*/ 0 w 72"/>
                  <a:gd name="T27" fmla="*/ 0 h 182"/>
                  <a:gd name="T28" fmla="*/ 0 w 72"/>
                  <a:gd name="T29" fmla="*/ 0 h 182"/>
                  <a:gd name="T30" fmla="*/ 0 w 72"/>
                  <a:gd name="T31" fmla="*/ 0 h 182"/>
                  <a:gd name="T32" fmla="*/ 0 w 72"/>
                  <a:gd name="T33" fmla="*/ 0 h 182"/>
                  <a:gd name="T34" fmla="*/ 0 w 72"/>
                  <a:gd name="T35" fmla="*/ 0 h 182"/>
                  <a:gd name="T36" fmla="*/ 0 w 72"/>
                  <a:gd name="T37" fmla="*/ 0 h 182"/>
                  <a:gd name="T38" fmla="*/ 0 w 72"/>
                  <a:gd name="T39" fmla="*/ 0 h 182"/>
                  <a:gd name="T40" fmla="*/ 0 w 72"/>
                  <a:gd name="T41" fmla="*/ 0 h 182"/>
                  <a:gd name="T42" fmla="*/ 0 w 72"/>
                  <a:gd name="T43" fmla="*/ 0 h 182"/>
                  <a:gd name="T44" fmla="*/ 0 w 72"/>
                  <a:gd name="T45" fmla="*/ 0 h 182"/>
                  <a:gd name="T46" fmla="*/ 0 w 72"/>
                  <a:gd name="T47" fmla="*/ 0 h 182"/>
                  <a:gd name="T48" fmla="*/ 0 w 72"/>
                  <a:gd name="T49" fmla="*/ 0 h 182"/>
                  <a:gd name="T50" fmla="*/ 0 w 72"/>
                  <a:gd name="T51" fmla="*/ 0 h 182"/>
                  <a:gd name="T52" fmla="*/ 0 w 72"/>
                  <a:gd name="T53" fmla="*/ 0 h 182"/>
                  <a:gd name="T54" fmla="*/ 0 w 72"/>
                  <a:gd name="T55" fmla="*/ 0 h 182"/>
                  <a:gd name="T56" fmla="*/ 0 w 72"/>
                  <a:gd name="T57" fmla="*/ 0 h 182"/>
                  <a:gd name="T58" fmla="*/ 0 w 72"/>
                  <a:gd name="T59" fmla="*/ 0 h 182"/>
                  <a:gd name="T60" fmla="*/ 0 w 72"/>
                  <a:gd name="T61" fmla="*/ 0 h 182"/>
                  <a:gd name="T62" fmla="*/ 0 w 72"/>
                  <a:gd name="T63" fmla="*/ 0 h 182"/>
                  <a:gd name="T64" fmla="*/ 0 w 72"/>
                  <a:gd name="T65" fmla="*/ 0 h 182"/>
                  <a:gd name="T66" fmla="*/ 0 w 72"/>
                  <a:gd name="T67" fmla="*/ 0 h 182"/>
                  <a:gd name="T68" fmla="*/ 0 w 72"/>
                  <a:gd name="T69" fmla="*/ 0 h 182"/>
                  <a:gd name="T70" fmla="*/ 0 w 72"/>
                  <a:gd name="T71" fmla="*/ 0 h 182"/>
                  <a:gd name="T72" fmla="*/ 0 w 72"/>
                  <a:gd name="T73" fmla="*/ 0 h 182"/>
                  <a:gd name="T74" fmla="*/ 0 w 72"/>
                  <a:gd name="T75" fmla="*/ 0 h 182"/>
                  <a:gd name="T76" fmla="*/ 0 w 72"/>
                  <a:gd name="T77" fmla="*/ 0 h 182"/>
                  <a:gd name="T78" fmla="*/ 0 w 72"/>
                  <a:gd name="T79" fmla="*/ 0 h 182"/>
                  <a:gd name="T80" fmla="*/ 0 w 72"/>
                  <a:gd name="T81" fmla="*/ 0 h 182"/>
                  <a:gd name="T82" fmla="*/ 0 w 72"/>
                  <a:gd name="T83" fmla="*/ 0 h 182"/>
                  <a:gd name="T84" fmla="*/ 0 w 72"/>
                  <a:gd name="T85" fmla="*/ 0 h 182"/>
                  <a:gd name="T86" fmla="*/ 0 w 72"/>
                  <a:gd name="T87" fmla="*/ 0 h 182"/>
                  <a:gd name="T88" fmla="*/ 0 w 72"/>
                  <a:gd name="T89" fmla="*/ 0 h 182"/>
                  <a:gd name="T90" fmla="*/ 0 w 72"/>
                  <a:gd name="T91" fmla="*/ 0 h 182"/>
                  <a:gd name="T92" fmla="*/ 0 w 72"/>
                  <a:gd name="T93" fmla="*/ 0 h 1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 h="182">
                    <a:moveTo>
                      <a:pt x="23" y="25"/>
                    </a:moveTo>
                    <a:lnTo>
                      <a:pt x="23" y="25"/>
                    </a:lnTo>
                    <a:lnTo>
                      <a:pt x="23" y="20"/>
                    </a:lnTo>
                    <a:lnTo>
                      <a:pt x="22" y="15"/>
                    </a:lnTo>
                    <a:lnTo>
                      <a:pt x="19" y="12"/>
                    </a:lnTo>
                    <a:lnTo>
                      <a:pt x="17" y="9"/>
                    </a:lnTo>
                    <a:lnTo>
                      <a:pt x="13" y="8"/>
                    </a:lnTo>
                    <a:lnTo>
                      <a:pt x="9" y="7"/>
                    </a:lnTo>
                    <a:lnTo>
                      <a:pt x="0" y="7"/>
                    </a:lnTo>
                    <a:lnTo>
                      <a:pt x="0" y="0"/>
                    </a:lnTo>
                    <a:lnTo>
                      <a:pt x="36" y="0"/>
                    </a:lnTo>
                    <a:lnTo>
                      <a:pt x="72" y="0"/>
                    </a:lnTo>
                    <a:lnTo>
                      <a:pt x="72" y="7"/>
                    </a:lnTo>
                    <a:lnTo>
                      <a:pt x="63" y="7"/>
                    </a:lnTo>
                    <a:lnTo>
                      <a:pt x="59" y="8"/>
                    </a:lnTo>
                    <a:lnTo>
                      <a:pt x="55" y="9"/>
                    </a:lnTo>
                    <a:lnTo>
                      <a:pt x="53" y="12"/>
                    </a:lnTo>
                    <a:lnTo>
                      <a:pt x="50" y="15"/>
                    </a:lnTo>
                    <a:lnTo>
                      <a:pt x="49" y="20"/>
                    </a:lnTo>
                    <a:lnTo>
                      <a:pt x="49" y="25"/>
                    </a:lnTo>
                    <a:lnTo>
                      <a:pt x="49" y="157"/>
                    </a:lnTo>
                    <a:lnTo>
                      <a:pt x="49" y="162"/>
                    </a:lnTo>
                    <a:lnTo>
                      <a:pt x="50" y="167"/>
                    </a:lnTo>
                    <a:lnTo>
                      <a:pt x="53" y="170"/>
                    </a:lnTo>
                    <a:lnTo>
                      <a:pt x="55" y="173"/>
                    </a:lnTo>
                    <a:lnTo>
                      <a:pt x="59" y="174"/>
                    </a:lnTo>
                    <a:lnTo>
                      <a:pt x="63" y="175"/>
                    </a:lnTo>
                    <a:lnTo>
                      <a:pt x="72" y="175"/>
                    </a:lnTo>
                    <a:lnTo>
                      <a:pt x="72" y="182"/>
                    </a:lnTo>
                    <a:lnTo>
                      <a:pt x="37" y="182"/>
                    </a:lnTo>
                    <a:lnTo>
                      <a:pt x="0" y="182"/>
                    </a:lnTo>
                    <a:lnTo>
                      <a:pt x="0" y="175"/>
                    </a:lnTo>
                    <a:lnTo>
                      <a:pt x="9" y="175"/>
                    </a:lnTo>
                    <a:lnTo>
                      <a:pt x="13" y="174"/>
                    </a:lnTo>
                    <a:lnTo>
                      <a:pt x="17" y="173"/>
                    </a:lnTo>
                    <a:lnTo>
                      <a:pt x="19" y="170"/>
                    </a:lnTo>
                    <a:lnTo>
                      <a:pt x="22" y="167"/>
                    </a:lnTo>
                    <a:lnTo>
                      <a:pt x="23" y="162"/>
                    </a:lnTo>
                    <a:lnTo>
                      <a:pt x="23" y="157"/>
                    </a:lnTo>
                    <a:lnTo>
                      <a:pt x="23"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22" name="Freeform 450"/>
              <p:cNvSpPr>
                <a:spLocks/>
              </p:cNvSpPr>
              <p:nvPr userDrawn="1"/>
            </p:nvSpPr>
            <p:spPr bwMode="auto">
              <a:xfrm>
                <a:off x="385" y="292"/>
                <a:ext cx="43"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w 131"/>
                  <a:gd name="T81" fmla="*/ 0 h 1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1" h="120">
                    <a:moveTo>
                      <a:pt x="17" y="35"/>
                    </a:moveTo>
                    <a:lnTo>
                      <a:pt x="17" y="35"/>
                    </a:lnTo>
                    <a:lnTo>
                      <a:pt x="17" y="29"/>
                    </a:lnTo>
                    <a:lnTo>
                      <a:pt x="15" y="25"/>
                    </a:lnTo>
                    <a:lnTo>
                      <a:pt x="9" y="21"/>
                    </a:lnTo>
                    <a:lnTo>
                      <a:pt x="2" y="19"/>
                    </a:lnTo>
                    <a:lnTo>
                      <a:pt x="2" y="13"/>
                    </a:lnTo>
                    <a:lnTo>
                      <a:pt x="18" y="8"/>
                    </a:lnTo>
                    <a:lnTo>
                      <a:pt x="37" y="0"/>
                    </a:lnTo>
                    <a:lnTo>
                      <a:pt x="38" y="2"/>
                    </a:lnTo>
                    <a:lnTo>
                      <a:pt x="38" y="3"/>
                    </a:lnTo>
                    <a:lnTo>
                      <a:pt x="38" y="20"/>
                    </a:lnTo>
                    <a:lnTo>
                      <a:pt x="50" y="12"/>
                    </a:lnTo>
                    <a:lnTo>
                      <a:pt x="60" y="7"/>
                    </a:lnTo>
                    <a:lnTo>
                      <a:pt x="72" y="2"/>
                    </a:lnTo>
                    <a:lnTo>
                      <a:pt x="77" y="0"/>
                    </a:lnTo>
                    <a:lnTo>
                      <a:pt x="83" y="0"/>
                    </a:lnTo>
                    <a:lnTo>
                      <a:pt x="91" y="2"/>
                    </a:lnTo>
                    <a:lnTo>
                      <a:pt x="98" y="3"/>
                    </a:lnTo>
                    <a:lnTo>
                      <a:pt x="103" y="7"/>
                    </a:lnTo>
                    <a:lnTo>
                      <a:pt x="107" y="11"/>
                    </a:lnTo>
                    <a:lnTo>
                      <a:pt x="109" y="17"/>
                    </a:lnTo>
                    <a:lnTo>
                      <a:pt x="112" y="22"/>
                    </a:lnTo>
                    <a:lnTo>
                      <a:pt x="113" y="30"/>
                    </a:lnTo>
                    <a:lnTo>
                      <a:pt x="113" y="37"/>
                    </a:lnTo>
                    <a:lnTo>
                      <a:pt x="113" y="104"/>
                    </a:lnTo>
                    <a:lnTo>
                      <a:pt x="114" y="109"/>
                    </a:lnTo>
                    <a:lnTo>
                      <a:pt x="117" y="112"/>
                    </a:lnTo>
                    <a:lnTo>
                      <a:pt x="121" y="113"/>
                    </a:lnTo>
                    <a:lnTo>
                      <a:pt x="126" y="113"/>
                    </a:lnTo>
                    <a:lnTo>
                      <a:pt x="131" y="113"/>
                    </a:lnTo>
                    <a:lnTo>
                      <a:pt x="131" y="120"/>
                    </a:lnTo>
                    <a:lnTo>
                      <a:pt x="104" y="120"/>
                    </a:lnTo>
                    <a:lnTo>
                      <a:pt x="76" y="120"/>
                    </a:lnTo>
                    <a:lnTo>
                      <a:pt x="76" y="113"/>
                    </a:lnTo>
                    <a:lnTo>
                      <a:pt x="79" y="113"/>
                    </a:lnTo>
                    <a:lnTo>
                      <a:pt x="85" y="113"/>
                    </a:lnTo>
                    <a:lnTo>
                      <a:pt x="88" y="112"/>
                    </a:lnTo>
                    <a:lnTo>
                      <a:pt x="91" y="109"/>
                    </a:lnTo>
                    <a:lnTo>
                      <a:pt x="92" y="104"/>
                    </a:lnTo>
                    <a:lnTo>
                      <a:pt x="92" y="37"/>
                    </a:lnTo>
                    <a:lnTo>
                      <a:pt x="92" y="32"/>
                    </a:lnTo>
                    <a:lnTo>
                      <a:pt x="91" y="28"/>
                    </a:lnTo>
                    <a:lnTo>
                      <a:pt x="88" y="24"/>
                    </a:lnTo>
                    <a:lnTo>
                      <a:pt x="86" y="20"/>
                    </a:lnTo>
                    <a:lnTo>
                      <a:pt x="83" y="17"/>
                    </a:lnTo>
                    <a:lnTo>
                      <a:pt x="78" y="16"/>
                    </a:lnTo>
                    <a:lnTo>
                      <a:pt x="69" y="15"/>
                    </a:lnTo>
                    <a:lnTo>
                      <a:pt x="61" y="16"/>
                    </a:lnTo>
                    <a:lnTo>
                      <a:pt x="53" y="19"/>
                    </a:lnTo>
                    <a:lnTo>
                      <a:pt x="46" y="22"/>
                    </a:lnTo>
                    <a:lnTo>
                      <a:pt x="38" y="28"/>
                    </a:lnTo>
                    <a:lnTo>
                      <a:pt x="38" y="104"/>
                    </a:lnTo>
                    <a:lnTo>
                      <a:pt x="39" y="109"/>
                    </a:lnTo>
                    <a:lnTo>
                      <a:pt x="42" y="112"/>
                    </a:lnTo>
                    <a:lnTo>
                      <a:pt x="46" y="113"/>
                    </a:lnTo>
                    <a:lnTo>
                      <a:pt x="51" y="113"/>
                    </a:lnTo>
                    <a:lnTo>
                      <a:pt x="56" y="113"/>
                    </a:lnTo>
                    <a:lnTo>
                      <a:pt x="56" y="120"/>
                    </a:lnTo>
                    <a:lnTo>
                      <a:pt x="29" y="120"/>
                    </a:lnTo>
                    <a:lnTo>
                      <a:pt x="0" y="120"/>
                    </a:lnTo>
                    <a:lnTo>
                      <a:pt x="0" y="113"/>
                    </a:lnTo>
                    <a:lnTo>
                      <a:pt x="4" y="113"/>
                    </a:lnTo>
                    <a:lnTo>
                      <a:pt x="9" y="113"/>
                    </a:lnTo>
                    <a:lnTo>
                      <a:pt x="13" y="112"/>
                    </a:lnTo>
                    <a:lnTo>
                      <a:pt x="16" y="109"/>
                    </a:lnTo>
                    <a:lnTo>
                      <a:pt x="17" y="104"/>
                    </a:lnTo>
                    <a:lnTo>
                      <a:pt x="1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23" name="Freeform 451"/>
              <p:cNvSpPr>
                <a:spLocks/>
              </p:cNvSpPr>
              <p:nvPr userDrawn="1"/>
            </p:nvSpPr>
            <p:spPr bwMode="auto">
              <a:xfrm>
                <a:off x="434" y="284"/>
                <a:ext cx="26" cy="49"/>
              </a:xfrm>
              <a:custGeom>
                <a:avLst/>
                <a:gdLst>
                  <a:gd name="T0" fmla="*/ 0 w 78"/>
                  <a:gd name="T1" fmla="*/ 0 h 146"/>
                  <a:gd name="T2" fmla="*/ 0 w 78"/>
                  <a:gd name="T3" fmla="*/ 0 h 146"/>
                  <a:gd name="T4" fmla="*/ 0 w 78"/>
                  <a:gd name="T5" fmla="*/ 0 h 146"/>
                  <a:gd name="T6" fmla="*/ 0 w 78"/>
                  <a:gd name="T7" fmla="*/ 0 h 146"/>
                  <a:gd name="T8" fmla="*/ 0 w 78"/>
                  <a:gd name="T9" fmla="*/ 0 h 146"/>
                  <a:gd name="T10" fmla="*/ 0 w 78"/>
                  <a:gd name="T11" fmla="*/ 0 h 146"/>
                  <a:gd name="T12" fmla="*/ 0 w 78"/>
                  <a:gd name="T13" fmla="*/ 0 h 146"/>
                  <a:gd name="T14" fmla="*/ 0 w 78"/>
                  <a:gd name="T15" fmla="*/ 0 h 146"/>
                  <a:gd name="T16" fmla="*/ 0 w 78"/>
                  <a:gd name="T17" fmla="*/ 0 h 146"/>
                  <a:gd name="T18" fmla="*/ 0 w 78"/>
                  <a:gd name="T19" fmla="*/ 0 h 146"/>
                  <a:gd name="T20" fmla="*/ 0 w 78"/>
                  <a:gd name="T21" fmla="*/ 0 h 146"/>
                  <a:gd name="T22" fmla="*/ 0 w 78"/>
                  <a:gd name="T23" fmla="*/ 0 h 146"/>
                  <a:gd name="T24" fmla="*/ 0 w 78"/>
                  <a:gd name="T25" fmla="*/ 0 h 146"/>
                  <a:gd name="T26" fmla="*/ 0 w 78"/>
                  <a:gd name="T27" fmla="*/ 0 h 146"/>
                  <a:gd name="T28" fmla="*/ 0 w 78"/>
                  <a:gd name="T29" fmla="*/ 0 h 146"/>
                  <a:gd name="T30" fmla="*/ 0 w 78"/>
                  <a:gd name="T31" fmla="*/ 0 h 146"/>
                  <a:gd name="T32" fmla="*/ 0 w 78"/>
                  <a:gd name="T33" fmla="*/ 0 h 146"/>
                  <a:gd name="T34" fmla="*/ 0 w 78"/>
                  <a:gd name="T35" fmla="*/ 0 h 146"/>
                  <a:gd name="T36" fmla="*/ 0 w 78"/>
                  <a:gd name="T37" fmla="*/ 0 h 146"/>
                  <a:gd name="T38" fmla="*/ 0 w 78"/>
                  <a:gd name="T39" fmla="*/ 0 h 146"/>
                  <a:gd name="T40" fmla="*/ 0 w 78"/>
                  <a:gd name="T41" fmla="*/ 0 h 146"/>
                  <a:gd name="T42" fmla="*/ 0 w 78"/>
                  <a:gd name="T43" fmla="*/ 0 h 146"/>
                  <a:gd name="T44" fmla="*/ 0 w 78"/>
                  <a:gd name="T45" fmla="*/ 0 h 146"/>
                  <a:gd name="T46" fmla="*/ 0 w 78"/>
                  <a:gd name="T47" fmla="*/ 0 h 146"/>
                  <a:gd name="T48" fmla="*/ 0 w 78"/>
                  <a:gd name="T49" fmla="*/ 0 h 146"/>
                  <a:gd name="T50" fmla="*/ 0 w 78"/>
                  <a:gd name="T51" fmla="*/ 0 h 146"/>
                  <a:gd name="T52" fmla="*/ 0 w 78"/>
                  <a:gd name="T53" fmla="*/ 0 h 146"/>
                  <a:gd name="T54" fmla="*/ 0 w 78"/>
                  <a:gd name="T55" fmla="*/ 0 h 146"/>
                  <a:gd name="T56" fmla="*/ 0 w 78"/>
                  <a:gd name="T57" fmla="*/ 0 h 146"/>
                  <a:gd name="T58" fmla="*/ 0 w 78"/>
                  <a:gd name="T59" fmla="*/ 0 h 146"/>
                  <a:gd name="T60" fmla="*/ 0 w 78"/>
                  <a:gd name="T61" fmla="*/ 0 h 146"/>
                  <a:gd name="T62" fmla="*/ 0 w 78"/>
                  <a:gd name="T63" fmla="*/ 0 h 146"/>
                  <a:gd name="T64" fmla="*/ 0 w 78"/>
                  <a:gd name="T65" fmla="*/ 0 h 146"/>
                  <a:gd name="T66" fmla="*/ 0 w 78"/>
                  <a:gd name="T67" fmla="*/ 0 h 146"/>
                  <a:gd name="T68" fmla="*/ 0 w 78"/>
                  <a:gd name="T69" fmla="*/ 0 h 146"/>
                  <a:gd name="T70" fmla="*/ 0 w 78"/>
                  <a:gd name="T71" fmla="*/ 0 h 146"/>
                  <a:gd name="T72" fmla="*/ 0 w 78"/>
                  <a:gd name="T73" fmla="*/ 0 h 146"/>
                  <a:gd name="T74" fmla="*/ 0 w 78"/>
                  <a:gd name="T75" fmla="*/ 0 h 146"/>
                  <a:gd name="T76" fmla="*/ 0 w 78"/>
                  <a:gd name="T77" fmla="*/ 0 h 146"/>
                  <a:gd name="T78" fmla="*/ 0 w 78"/>
                  <a:gd name="T79" fmla="*/ 0 h 146"/>
                  <a:gd name="T80" fmla="*/ 0 w 78"/>
                  <a:gd name="T81" fmla="*/ 0 h 146"/>
                  <a:gd name="T82" fmla="*/ 0 w 78"/>
                  <a:gd name="T83" fmla="*/ 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8" h="146">
                    <a:moveTo>
                      <a:pt x="39" y="109"/>
                    </a:moveTo>
                    <a:lnTo>
                      <a:pt x="39" y="109"/>
                    </a:lnTo>
                    <a:lnTo>
                      <a:pt x="39" y="116"/>
                    </a:lnTo>
                    <a:lnTo>
                      <a:pt x="40" y="121"/>
                    </a:lnTo>
                    <a:lnTo>
                      <a:pt x="42" y="125"/>
                    </a:lnTo>
                    <a:lnTo>
                      <a:pt x="44" y="127"/>
                    </a:lnTo>
                    <a:lnTo>
                      <a:pt x="49" y="131"/>
                    </a:lnTo>
                    <a:lnTo>
                      <a:pt x="55" y="131"/>
                    </a:lnTo>
                    <a:lnTo>
                      <a:pt x="60" y="131"/>
                    </a:lnTo>
                    <a:lnTo>
                      <a:pt x="65" y="130"/>
                    </a:lnTo>
                    <a:lnTo>
                      <a:pt x="69" y="127"/>
                    </a:lnTo>
                    <a:lnTo>
                      <a:pt x="73" y="125"/>
                    </a:lnTo>
                    <a:lnTo>
                      <a:pt x="77" y="129"/>
                    </a:lnTo>
                    <a:lnTo>
                      <a:pt x="70" y="135"/>
                    </a:lnTo>
                    <a:lnTo>
                      <a:pt x="62" y="140"/>
                    </a:lnTo>
                    <a:lnTo>
                      <a:pt x="52" y="144"/>
                    </a:lnTo>
                    <a:lnTo>
                      <a:pt x="43" y="146"/>
                    </a:lnTo>
                    <a:lnTo>
                      <a:pt x="36" y="146"/>
                    </a:lnTo>
                    <a:lnTo>
                      <a:pt x="31" y="144"/>
                    </a:lnTo>
                    <a:lnTo>
                      <a:pt x="27" y="142"/>
                    </a:lnTo>
                    <a:lnTo>
                      <a:pt x="23" y="139"/>
                    </a:lnTo>
                    <a:lnTo>
                      <a:pt x="21" y="136"/>
                    </a:lnTo>
                    <a:lnTo>
                      <a:pt x="20" y="131"/>
                    </a:lnTo>
                    <a:lnTo>
                      <a:pt x="18" y="127"/>
                    </a:lnTo>
                    <a:lnTo>
                      <a:pt x="18" y="122"/>
                    </a:lnTo>
                    <a:lnTo>
                      <a:pt x="18" y="41"/>
                    </a:lnTo>
                    <a:lnTo>
                      <a:pt x="0" y="41"/>
                    </a:lnTo>
                    <a:lnTo>
                      <a:pt x="0" y="37"/>
                    </a:lnTo>
                    <a:lnTo>
                      <a:pt x="9" y="29"/>
                    </a:lnTo>
                    <a:lnTo>
                      <a:pt x="18" y="22"/>
                    </a:lnTo>
                    <a:lnTo>
                      <a:pt x="26" y="13"/>
                    </a:lnTo>
                    <a:lnTo>
                      <a:pt x="35" y="0"/>
                    </a:lnTo>
                    <a:lnTo>
                      <a:pt x="39" y="0"/>
                    </a:lnTo>
                    <a:lnTo>
                      <a:pt x="39" y="26"/>
                    </a:lnTo>
                    <a:lnTo>
                      <a:pt x="78" y="26"/>
                    </a:lnTo>
                    <a:lnTo>
                      <a:pt x="78" y="41"/>
                    </a:lnTo>
                    <a:lnTo>
                      <a:pt x="39" y="41"/>
                    </a:lnTo>
                    <a:lnTo>
                      <a:pt x="39"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24" name="Freeform 452"/>
              <p:cNvSpPr>
                <a:spLocks noEditPoints="1"/>
              </p:cNvSpPr>
              <p:nvPr userDrawn="1"/>
            </p:nvSpPr>
            <p:spPr bwMode="auto">
              <a:xfrm>
                <a:off x="463" y="292"/>
                <a:ext cx="33" cy="41"/>
              </a:xfrm>
              <a:custGeom>
                <a:avLst/>
                <a:gdLst>
                  <a:gd name="T0" fmla="*/ 0 w 98"/>
                  <a:gd name="T1" fmla="*/ 0 h 124"/>
                  <a:gd name="T2" fmla="*/ 0 w 98"/>
                  <a:gd name="T3" fmla="*/ 0 h 124"/>
                  <a:gd name="T4" fmla="*/ 0 w 98"/>
                  <a:gd name="T5" fmla="*/ 0 h 124"/>
                  <a:gd name="T6" fmla="*/ 0 w 98"/>
                  <a:gd name="T7" fmla="*/ 0 h 124"/>
                  <a:gd name="T8" fmla="*/ 0 w 98"/>
                  <a:gd name="T9" fmla="*/ 0 h 124"/>
                  <a:gd name="T10" fmla="*/ 0 w 98"/>
                  <a:gd name="T11" fmla="*/ 0 h 124"/>
                  <a:gd name="T12" fmla="*/ 0 w 98"/>
                  <a:gd name="T13" fmla="*/ 0 h 124"/>
                  <a:gd name="T14" fmla="*/ 0 w 98"/>
                  <a:gd name="T15" fmla="*/ 0 h 124"/>
                  <a:gd name="T16" fmla="*/ 0 w 98"/>
                  <a:gd name="T17" fmla="*/ 0 h 124"/>
                  <a:gd name="T18" fmla="*/ 0 w 98"/>
                  <a:gd name="T19" fmla="*/ 0 h 124"/>
                  <a:gd name="T20" fmla="*/ 0 w 98"/>
                  <a:gd name="T21" fmla="*/ 0 h 124"/>
                  <a:gd name="T22" fmla="*/ 0 w 98"/>
                  <a:gd name="T23" fmla="*/ 0 h 124"/>
                  <a:gd name="T24" fmla="*/ 0 w 98"/>
                  <a:gd name="T25" fmla="*/ 0 h 124"/>
                  <a:gd name="T26" fmla="*/ 0 w 98"/>
                  <a:gd name="T27" fmla="*/ 0 h 124"/>
                  <a:gd name="T28" fmla="*/ 0 w 98"/>
                  <a:gd name="T29" fmla="*/ 0 h 124"/>
                  <a:gd name="T30" fmla="*/ 0 w 98"/>
                  <a:gd name="T31" fmla="*/ 0 h 124"/>
                  <a:gd name="T32" fmla="*/ 0 w 98"/>
                  <a:gd name="T33" fmla="*/ 0 h 124"/>
                  <a:gd name="T34" fmla="*/ 0 w 98"/>
                  <a:gd name="T35" fmla="*/ 0 h 124"/>
                  <a:gd name="T36" fmla="*/ 0 w 98"/>
                  <a:gd name="T37" fmla="*/ 0 h 124"/>
                  <a:gd name="T38" fmla="*/ 0 w 98"/>
                  <a:gd name="T39" fmla="*/ 0 h 124"/>
                  <a:gd name="T40" fmla="*/ 0 w 98"/>
                  <a:gd name="T41" fmla="*/ 0 h 124"/>
                  <a:gd name="T42" fmla="*/ 0 w 98"/>
                  <a:gd name="T43" fmla="*/ 0 h 124"/>
                  <a:gd name="T44" fmla="*/ 0 w 98"/>
                  <a:gd name="T45" fmla="*/ 0 h 124"/>
                  <a:gd name="T46" fmla="*/ 0 w 98"/>
                  <a:gd name="T47" fmla="*/ 0 h 124"/>
                  <a:gd name="T48" fmla="*/ 0 w 98"/>
                  <a:gd name="T49" fmla="*/ 0 h 124"/>
                  <a:gd name="T50" fmla="*/ 0 w 98"/>
                  <a:gd name="T51" fmla="*/ 0 h 124"/>
                  <a:gd name="T52" fmla="*/ 0 w 98"/>
                  <a:gd name="T53" fmla="*/ 0 h 124"/>
                  <a:gd name="T54" fmla="*/ 0 w 98"/>
                  <a:gd name="T55" fmla="*/ 0 h 124"/>
                  <a:gd name="T56" fmla="*/ 0 w 98"/>
                  <a:gd name="T57" fmla="*/ 0 h 124"/>
                  <a:gd name="T58" fmla="*/ 0 w 98"/>
                  <a:gd name="T59" fmla="*/ 0 h 124"/>
                  <a:gd name="T60" fmla="*/ 0 w 98"/>
                  <a:gd name="T61" fmla="*/ 0 h 124"/>
                  <a:gd name="T62" fmla="*/ 0 w 98"/>
                  <a:gd name="T63" fmla="*/ 0 h 124"/>
                  <a:gd name="T64" fmla="*/ 0 w 98"/>
                  <a:gd name="T65" fmla="*/ 0 h 124"/>
                  <a:gd name="T66" fmla="*/ 0 w 98"/>
                  <a:gd name="T67" fmla="*/ 0 h 124"/>
                  <a:gd name="T68" fmla="*/ 0 w 98"/>
                  <a:gd name="T69" fmla="*/ 0 h 124"/>
                  <a:gd name="T70" fmla="*/ 0 w 98"/>
                  <a:gd name="T71" fmla="*/ 0 h 124"/>
                  <a:gd name="T72" fmla="*/ 0 w 98"/>
                  <a:gd name="T73" fmla="*/ 0 h 124"/>
                  <a:gd name="T74" fmla="*/ 0 w 98"/>
                  <a:gd name="T75" fmla="*/ 0 h 124"/>
                  <a:gd name="T76" fmla="*/ 0 w 98"/>
                  <a:gd name="T77" fmla="*/ 0 h 124"/>
                  <a:gd name="T78" fmla="*/ 0 w 98"/>
                  <a:gd name="T79" fmla="*/ 0 h 124"/>
                  <a:gd name="T80" fmla="*/ 0 w 98"/>
                  <a:gd name="T81" fmla="*/ 0 h 124"/>
                  <a:gd name="T82" fmla="*/ 0 w 98"/>
                  <a:gd name="T83" fmla="*/ 0 h 124"/>
                  <a:gd name="T84" fmla="*/ 0 w 98"/>
                  <a:gd name="T85" fmla="*/ 0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8" h="124">
                    <a:moveTo>
                      <a:pt x="21" y="48"/>
                    </a:moveTo>
                    <a:lnTo>
                      <a:pt x="21" y="48"/>
                    </a:lnTo>
                    <a:lnTo>
                      <a:pt x="21" y="54"/>
                    </a:lnTo>
                    <a:lnTo>
                      <a:pt x="21" y="63"/>
                    </a:lnTo>
                    <a:lnTo>
                      <a:pt x="22" y="72"/>
                    </a:lnTo>
                    <a:lnTo>
                      <a:pt x="25" y="81"/>
                    </a:lnTo>
                    <a:lnTo>
                      <a:pt x="28" y="89"/>
                    </a:lnTo>
                    <a:lnTo>
                      <a:pt x="34" y="95"/>
                    </a:lnTo>
                    <a:lnTo>
                      <a:pt x="39" y="100"/>
                    </a:lnTo>
                    <a:lnTo>
                      <a:pt x="45" y="104"/>
                    </a:lnTo>
                    <a:lnTo>
                      <a:pt x="52" y="107"/>
                    </a:lnTo>
                    <a:lnTo>
                      <a:pt x="60" y="108"/>
                    </a:lnTo>
                    <a:lnTo>
                      <a:pt x="70" y="107"/>
                    </a:lnTo>
                    <a:lnTo>
                      <a:pt x="79" y="103"/>
                    </a:lnTo>
                    <a:lnTo>
                      <a:pt x="87" y="98"/>
                    </a:lnTo>
                    <a:lnTo>
                      <a:pt x="95" y="91"/>
                    </a:lnTo>
                    <a:lnTo>
                      <a:pt x="98" y="94"/>
                    </a:lnTo>
                    <a:lnTo>
                      <a:pt x="89" y="105"/>
                    </a:lnTo>
                    <a:lnTo>
                      <a:pt x="78" y="114"/>
                    </a:lnTo>
                    <a:lnTo>
                      <a:pt x="71" y="118"/>
                    </a:lnTo>
                    <a:lnTo>
                      <a:pt x="65" y="121"/>
                    </a:lnTo>
                    <a:lnTo>
                      <a:pt x="58" y="124"/>
                    </a:lnTo>
                    <a:lnTo>
                      <a:pt x="51" y="124"/>
                    </a:lnTo>
                    <a:lnTo>
                      <a:pt x="43" y="124"/>
                    </a:lnTo>
                    <a:lnTo>
                      <a:pt x="36" y="122"/>
                    </a:lnTo>
                    <a:lnTo>
                      <a:pt x="30" y="120"/>
                    </a:lnTo>
                    <a:lnTo>
                      <a:pt x="25" y="117"/>
                    </a:lnTo>
                    <a:lnTo>
                      <a:pt x="17" y="111"/>
                    </a:lnTo>
                    <a:lnTo>
                      <a:pt x="10" y="102"/>
                    </a:lnTo>
                    <a:lnTo>
                      <a:pt x="5" y="92"/>
                    </a:lnTo>
                    <a:lnTo>
                      <a:pt x="3" y="83"/>
                    </a:lnTo>
                    <a:lnTo>
                      <a:pt x="1" y="74"/>
                    </a:lnTo>
                    <a:lnTo>
                      <a:pt x="0" y="67"/>
                    </a:lnTo>
                    <a:lnTo>
                      <a:pt x="1" y="57"/>
                    </a:lnTo>
                    <a:lnTo>
                      <a:pt x="3" y="50"/>
                    </a:lnTo>
                    <a:lnTo>
                      <a:pt x="4" y="42"/>
                    </a:lnTo>
                    <a:lnTo>
                      <a:pt x="6" y="35"/>
                    </a:lnTo>
                    <a:lnTo>
                      <a:pt x="13" y="24"/>
                    </a:lnTo>
                    <a:lnTo>
                      <a:pt x="19" y="15"/>
                    </a:lnTo>
                    <a:lnTo>
                      <a:pt x="28" y="8"/>
                    </a:lnTo>
                    <a:lnTo>
                      <a:pt x="38" y="4"/>
                    </a:lnTo>
                    <a:lnTo>
                      <a:pt x="45" y="2"/>
                    </a:lnTo>
                    <a:lnTo>
                      <a:pt x="53" y="0"/>
                    </a:lnTo>
                    <a:lnTo>
                      <a:pt x="61" y="2"/>
                    </a:lnTo>
                    <a:lnTo>
                      <a:pt x="69" y="3"/>
                    </a:lnTo>
                    <a:lnTo>
                      <a:pt x="76" y="7"/>
                    </a:lnTo>
                    <a:lnTo>
                      <a:pt x="83" y="11"/>
                    </a:lnTo>
                    <a:lnTo>
                      <a:pt x="89" y="16"/>
                    </a:lnTo>
                    <a:lnTo>
                      <a:pt x="93" y="24"/>
                    </a:lnTo>
                    <a:lnTo>
                      <a:pt x="96" y="32"/>
                    </a:lnTo>
                    <a:lnTo>
                      <a:pt x="97" y="42"/>
                    </a:lnTo>
                    <a:lnTo>
                      <a:pt x="97" y="46"/>
                    </a:lnTo>
                    <a:lnTo>
                      <a:pt x="95" y="48"/>
                    </a:lnTo>
                    <a:lnTo>
                      <a:pt x="21" y="48"/>
                    </a:lnTo>
                    <a:close/>
                    <a:moveTo>
                      <a:pt x="67" y="39"/>
                    </a:moveTo>
                    <a:lnTo>
                      <a:pt x="67" y="39"/>
                    </a:lnTo>
                    <a:lnTo>
                      <a:pt x="71" y="39"/>
                    </a:lnTo>
                    <a:lnTo>
                      <a:pt x="74" y="38"/>
                    </a:lnTo>
                    <a:lnTo>
                      <a:pt x="75" y="35"/>
                    </a:lnTo>
                    <a:lnTo>
                      <a:pt x="75" y="33"/>
                    </a:lnTo>
                    <a:lnTo>
                      <a:pt x="74" y="28"/>
                    </a:lnTo>
                    <a:lnTo>
                      <a:pt x="74" y="24"/>
                    </a:lnTo>
                    <a:lnTo>
                      <a:pt x="71" y="20"/>
                    </a:lnTo>
                    <a:lnTo>
                      <a:pt x="69" y="16"/>
                    </a:lnTo>
                    <a:lnTo>
                      <a:pt x="66" y="13"/>
                    </a:lnTo>
                    <a:lnTo>
                      <a:pt x="62" y="11"/>
                    </a:lnTo>
                    <a:lnTo>
                      <a:pt x="57" y="10"/>
                    </a:lnTo>
                    <a:lnTo>
                      <a:pt x="52" y="10"/>
                    </a:lnTo>
                    <a:lnTo>
                      <a:pt x="47" y="10"/>
                    </a:lnTo>
                    <a:lnTo>
                      <a:pt x="41" y="11"/>
                    </a:lnTo>
                    <a:lnTo>
                      <a:pt x="36" y="13"/>
                    </a:lnTo>
                    <a:lnTo>
                      <a:pt x="32" y="17"/>
                    </a:lnTo>
                    <a:lnTo>
                      <a:pt x="28" y="21"/>
                    </a:lnTo>
                    <a:lnTo>
                      <a:pt x="26" y="26"/>
                    </a:lnTo>
                    <a:lnTo>
                      <a:pt x="23" y="33"/>
                    </a:lnTo>
                    <a:lnTo>
                      <a:pt x="22" y="39"/>
                    </a:lnTo>
                    <a:lnTo>
                      <a:pt x="6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25" name="Freeform 453"/>
              <p:cNvSpPr>
                <a:spLocks/>
              </p:cNvSpPr>
              <p:nvPr userDrawn="1"/>
            </p:nvSpPr>
            <p:spPr bwMode="auto">
              <a:xfrm>
                <a:off x="501" y="292"/>
                <a:ext cx="29" cy="40"/>
              </a:xfrm>
              <a:custGeom>
                <a:avLst/>
                <a:gdLst>
                  <a:gd name="T0" fmla="*/ 0 w 89"/>
                  <a:gd name="T1" fmla="*/ 0 h 120"/>
                  <a:gd name="T2" fmla="*/ 0 w 89"/>
                  <a:gd name="T3" fmla="*/ 0 h 120"/>
                  <a:gd name="T4" fmla="*/ 0 w 89"/>
                  <a:gd name="T5" fmla="*/ 0 h 120"/>
                  <a:gd name="T6" fmla="*/ 0 w 89"/>
                  <a:gd name="T7" fmla="*/ 0 h 120"/>
                  <a:gd name="T8" fmla="*/ 0 w 89"/>
                  <a:gd name="T9" fmla="*/ 0 h 120"/>
                  <a:gd name="T10" fmla="*/ 0 w 89"/>
                  <a:gd name="T11" fmla="*/ 0 h 120"/>
                  <a:gd name="T12" fmla="*/ 0 w 89"/>
                  <a:gd name="T13" fmla="*/ 0 h 120"/>
                  <a:gd name="T14" fmla="*/ 0 w 89"/>
                  <a:gd name="T15" fmla="*/ 0 h 120"/>
                  <a:gd name="T16" fmla="*/ 0 w 89"/>
                  <a:gd name="T17" fmla="*/ 0 h 120"/>
                  <a:gd name="T18" fmla="*/ 0 w 89"/>
                  <a:gd name="T19" fmla="*/ 0 h 120"/>
                  <a:gd name="T20" fmla="*/ 0 w 89"/>
                  <a:gd name="T21" fmla="*/ 0 h 120"/>
                  <a:gd name="T22" fmla="*/ 0 w 89"/>
                  <a:gd name="T23" fmla="*/ 0 h 120"/>
                  <a:gd name="T24" fmla="*/ 0 w 89"/>
                  <a:gd name="T25" fmla="*/ 0 h 120"/>
                  <a:gd name="T26" fmla="*/ 0 w 89"/>
                  <a:gd name="T27" fmla="*/ 0 h 120"/>
                  <a:gd name="T28" fmla="*/ 0 w 89"/>
                  <a:gd name="T29" fmla="*/ 0 h 120"/>
                  <a:gd name="T30" fmla="*/ 0 w 89"/>
                  <a:gd name="T31" fmla="*/ 0 h 120"/>
                  <a:gd name="T32" fmla="*/ 0 w 89"/>
                  <a:gd name="T33" fmla="*/ 0 h 120"/>
                  <a:gd name="T34" fmla="*/ 0 w 89"/>
                  <a:gd name="T35" fmla="*/ 0 h 120"/>
                  <a:gd name="T36" fmla="*/ 0 w 89"/>
                  <a:gd name="T37" fmla="*/ 0 h 120"/>
                  <a:gd name="T38" fmla="*/ 0 w 89"/>
                  <a:gd name="T39" fmla="*/ 0 h 120"/>
                  <a:gd name="T40" fmla="*/ 0 w 89"/>
                  <a:gd name="T41" fmla="*/ 0 h 120"/>
                  <a:gd name="T42" fmla="*/ 0 w 89"/>
                  <a:gd name="T43" fmla="*/ 0 h 120"/>
                  <a:gd name="T44" fmla="*/ 0 w 89"/>
                  <a:gd name="T45" fmla="*/ 0 h 120"/>
                  <a:gd name="T46" fmla="*/ 0 w 89"/>
                  <a:gd name="T47" fmla="*/ 0 h 120"/>
                  <a:gd name="T48" fmla="*/ 0 w 89"/>
                  <a:gd name="T49" fmla="*/ 0 h 120"/>
                  <a:gd name="T50" fmla="*/ 0 w 89"/>
                  <a:gd name="T51" fmla="*/ 0 h 120"/>
                  <a:gd name="T52" fmla="*/ 0 w 89"/>
                  <a:gd name="T53" fmla="*/ 0 h 120"/>
                  <a:gd name="T54" fmla="*/ 0 w 89"/>
                  <a:gd name="T55" fmla="*/ 0 h 120"/>
                  <a:gd name="T56" fmla="*/ 0 w 89"/>
                  <a:gd name="T57" fmla="*/ 0 h 120"/>
                  <a:gd name="T58" fmla="*/ 0 w 89"/>
                  <a:gd name="T59" fmla="*/ 0 h 120"/>
                  <a:gd name="T60" fmla="*/ 0 w 89"/>
                  <a:gd name="T61" fmla="*/ 0 h 120"/>
                  <a:gd name="T62" fmla="*/ 0 w 89"/>
                  <a:gd name="T63" fmla="*/ 0 h 1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9" h="120">
                    <a:moveTo>
                      <a:pt x="0" y="113"/>
                    </a:moveTo>
                    <a:lnTo>
                      <a:pt x="8" y="113"/>
                    </a:lnTo>
                    <a:lnTo>
                      <a:pt x="13" y="113"/>
                    </a:lnTo>
                    <a:lnTo>
                      <a:pt x="17" y="112"/>
                    </a:lnTo>
                    <a:lnTo>
                      <a:pt x="19" y="109"/>
                    </a:lnTo>
                    <a:lnTo>
                      <a:pt x="19" y="104"/>
                    </a:lnTo>
                    <a:lnTo>
                      <a:pt x="19" y="32"/>
                    </a:lnTo>
                    <a:lnTo>
                      <a:pt x="19" y="29"/>
                    </a:lnTo>
                    <a:lnTo>
                      <a:pt x="18" y="26"/>
                    </a:lnTo>
                    <a:lnTo>
                      <a:pt x="14" y="22"/>
                    </a:lnTo>
                    <a:lnTo>
                      <a:pt x="6" y="20"/>
                    </a:lnTo>
                    <a:lnTo>
                      <a:pt x="6" y="16"/>
                    </a:lnTo>
                    <a:lnTo>
                      <a:pt x="28" y="6"/>
                    </a:lnTo>
                    <a:lnTo>
                      <a:pt x="37" y="0"/>
                    </a:lnTo>
                    <a:lnTo>
                      <a:pt x="40" y="2"/>
                    </a:lnTo>
                    <a:lnTo>
                      <a:pt x="40" y="4"/>
                    </a:lnTo>
                    <a:lnTo>
                      <a:pt x="40" y="28"/>
                    </a:lnTo>
                    <a:lnTo>
                      <a:pt x="41" y="28"/>
                    </a:lnTo>
                    <a:lnTo>
                      <a:pt x="46" y="19"/>
                    </a:lnTo>
                    <a:lnTo>
                      <a:pt x="54" y="11"/>
                    </a:lnTo>
                    <a:lnTo>
                      <a:pt x="58" y="7"/>
                    </a:lnTo>
                    <a:lnTo>
                      <a:pt x="63" y="3"/>
                    </a:lnTo>
                    <a:lnTo>
                      <a:pt x="68" y="2"/>
                    </a:lnTo>
                    <a:lnTo>
                      <a:pt x="74" y="0"/>
                    </a:lnTo>
                    <a:lnTo>
                      <a:pt x="79" y="2"/>
                    </a:lnTo>
                    <a:lnTo>
                      <a:pt x="84" y="4"/>
                    </a:lnTo>
                    <a:lnTo>
                      <a:pt x="88" y="8"/>
                    </a:lnTo>
                    <a:lnTo>
                      <a:pt x="89" y="11"/>
                    </a:lnTo>
                    <a:lnTo>
                      <a:pt x="89" y="15"/>
                    </a:lnTo>
                    <a:lnTo>
                      <a:pt x="88" y="20"/>
                    </a:lnTo>
                    <a:lnTo>
                      <a:pt x="85" y="24"/>
                    </a:lnTo>
                    <a:lnTo>
                      <a:pt x="81" y="26"/>
                    </a:lnTo>
                    <a:lnTo>
                      <a:pt x="76" y="28"/>
                    </a:lnTo>
                    <a:lnTo>
                      <a:pt x="72" y="26"/>
                    </a:lnTo>
                    <a:lnTo>
                      <a:pt x="68" y="25"/>
                    </a:lnTo>
                    <a:lnTo>
                      <a:pt x="65" y="22"/>
                    </a:lnTo>
                    <a:lnTo>
                      <a:pt x="59" y="21"/>
                    </a:lnTo>
                    <a:lnTo>
                      <a:pt x="54" y="22"/>
                    </a:lnTo>
                    <a:lnTo>
                      <a:pt x="48" y="26"/>
                    </a:lnTo>
                    <a:lnTo>
                      <a:pt x="45" y="29"/>
                    </a:lnTo>
                    <a:lnTo>
                      <a:pt x="43" y="33"/>
                    </a:lnTo>
                    <a:lnTo>
                      <a:pt x="41" y="38"/>
                    </a:lnTo>
                    <a:lnTo>
                      <a:pt x="40" y="43"/>
                    </a:lnTo>
                    <a:lnTo>
                      <a:pt x="40" y="104"/>
                    </a:lnTo>
                    <a:lnTo>
                      <a:pt x="41" y="109"/>
                    </a:lnTo>
                    <a:lnTo>
                      <a:pt x="44" y="112"/>
                    </a:lnTo>
                    <a:lnTo>
                      <a:pt x="48" y="113"/>
                    </a:lnTo>
                    <a:lnTo>
                      <a:pt x="53" y="113"/>
                    </a:lnTo>
                    <a:lnTo>
                      <a:pt x="67" y="113"/>
                    </a:lnTo>
                    <a:lnTo>
                      <a:pt x="67" y="120"/>
                    </a:lnTo>
                    <a:lnTo>
                      <a:pt x="31" y="120"/>
                    </a:lnTo>
                    <a:lnTo>
                      <a:pt x="0" y="120"/>
                    </a:lnTo>
                    <a:lnTo>
                      <a:pt x="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26" name="Freeform 454"/>
              <p:cNvSpPr>
                <a:spLocks/>
              </p:cNvSpPr>
              <p:nvPr userDrawn="1"/>
            </p:nvSpPr>
            <p:spPr bwMode="auto">
              <a:xfrm>
                <a:off x="536" y="292"/>
                <a:ext cx="44"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120">
                    <a:moveTo>
                      <a:pt x="17" y="35"/>
                    </a:moveTo>
                    <a:lnTo>
                      <a:pt x="17" y="35"/>
                    </a:lnTo>
                    <a:lnTo>
                      <a:pt x="16" y="29"/>
                    </a:lnTo>
                    <a:lnTo>
                      <a:pt x="14" y="25"/>
                    </a:lnTo>
                    <a:lnTo>
                      <a:pt x="9" y="21"/>
                    </a:lnTo>
                    <a:lnTo>
                      <a:pt x="1" y="19"/>
                    </a:lnTo>
                    <a:lnTo>
                      <a:pt x="1" y="13"/>
                    </a:lnTo>
                    <a:lnTo>
                      <a:pt x="18" y="8"/>
                    </a:lnTo>
                    <a:lnTo>
                      <a:pt x="36" y="0"/>
                    </a:lnTo>
                    <a:lnTo>
                      <a:pt x="38" y="2"/>
                    </a:lnTo>
                    <a:lnTo>
                      <a:pt x="38" y="3"/>
                    </a:lnTo>
                    <a:lnTo>
                      <a:pt x="38" y="20"/>
                    </a:lnTo>
                    <a:lnTo>
                      <a:pt x="48" y="12"/>
                    </a:lnTo>
                    <a:lnTo>
                      <a:pt x="60" y="7"/>
                    </a:lnTo>
                    <a:lnTo>
                      <a:pt x="70" y="2"/>
                    </a:lnTo>
                    <a:lnTo>
                      <a:pt x="77" y="0"/>
                    </a:lnTo>
                    <a:lnTo>
                      <a:pt x="83" y="0"/>
                    </a:lnTo>
                    <a:lnTo>
                      <a:pt x="91" y="2"/>
                    </a:lnTo>
                    <a:lnTo>
                      <a:pt x="97" y="3"/>
                    </a:lnTo>
                    <a:lnTo>
                      <a:pt x="102" y="7"/>
                    </a:lnTo>
                    <a:lnTo>
                      <a:pt x="106" y="11"/>
                    </a:lnTo>
                    <a:lnTo>
                      <a:pt x="109" y="17"/>
                    </a:lnTo>
                    <a:lnTo>
                      <a:pt x="112" y="22"/>
                    </a:lnTo>
                    <a:lnTo>
                      <a:pt x="113" y="30"/>
                    </a:lnTo>
                    <a:lnTo>
                      <a:pt x="113" y="37"/>
                    </a:lnTo>
                    <a:lnTo>
                      <a:pt x="113" y="104"/>
                    </a:lnTo>
                    <a:lnTo>
                      <a:pt x="114" y="109"/>
                    </a:lnTo>
                    <a:lnTo>
                      <a:pt x="117" y="112"/>
                    </a:lnTo>
                    <a:lnTo>
                      <a:pt x="121" y="113"/>
                    </a:lnTo>
                    <a:lnTo>
                      <a:pt x="126" y="113"/>
                    </a:lnTo>
                    <a:lnTo>
                      <a:pt x="131" y="113"/>
                    </a:lnTo>
                    <a:lnTo>
                      <a:pt x="131" y="120"/>
                    </a:lnTo>
                    <a:lnTo>
                      <a:pt x="102" y="120"/>
                    </a:lnTo>
                    <a:lnTo>
                      <a:pt x="75" y="120"/>
                    </a:lnTo>
                    <a:lnTo>
                      <a:pt x="75" y="113"/>
                    </a:lnTo>
                    <a:lnTo>
                      <a:pt x="79" y="113"/>
                    </a:lnTo>
                    <a:lnTo>
                      <a:pt x="84" y="113"/>
                    </a:lnTo>
                    <a:lnTo>
                      <a:pt x="88" y="112"/>
                    </a:lnTo>
                    <a:lnTo>
                      <a:pt x="91" y="109"/>
                    </a:lnTo>
                    <a:lnTo>
                      <a:pt x="92" y="104"/>
                    </a:lnTo>
                    <a:lnTo>
                      <a:pt x="92" y="37"/>
                    </a:lnTo>
                    <a:lnTo>
                      <a:pt x="92" y="32"/>
                    </a:lnTo>
                    <a:lnTo>
                      <a:pt x="91" y="28"/>
                    </a:lnTo>
                    <a:lnTo>
                      <a:pt x="88" y="24"/>
                    </a:lnTo>
                    <a:lnTo>
                      <a:pt x="86" y="20"/>
                    </a:lnTo>
                    <a:lnTo>
                      <a:pt x="82" y="17"/>
                    </a:lnTo>
                    <a:lnTo>
                      <a:pt x="78" y="16"/>
                    </a:lnTo>
                    <a:lnTo>
                      <a:pt x="67" y="15"/>
                    </a:lnTo>
                    <a:lnTo>
                      <a:pt x="61" y="16"/>
                    </a:lnTo>
                    <a:lnTo>
                      <a:pt x="53" y="19"/>
                    </a:lnTo>
                    <a:lnTo>
                      <a:pt x="38" y="28"/>
                    </a:lnTo>
                    <a:lnTo>
                      <a:pt x="38" y="104"/>
                    </a:lnTo>
                    <a:lnTo>
                      <a:pt x="39" y="109"/>
                    </a:lnTo>
                    <a:lnTo>
                      <a:pt x="42" y="112"/>
                    </a:lnTo>
                    <a:lnTo>
                      <a:pt x="45" y="113"/>
                    </a:lnTo>
                    <a:lnTo>
                      <a:pt x="51" y="113"/>
                    </a:lnTo>
                    <a:lnTo>
                      <a:pt x="56" y="113"/>
                    </a:lnTo>
                    <a:lnTo>
                      <a:pt x="56" y="120"/>
                    </a:lnTo>
                    <a:lnTo>
                      <a:pt x="27" y="120"/>
                    </a:lnTo>
                    <a:lnTo>
                      <a:pt x="0" y="120"/>
                    </a:lnTo>
                    <a:lnTo>
                      <a:pt x="0" y="113"/>
                    </a:lnTo>
                    <a:lnTo>
                      <a:pt x="4" y="113"/>
                    </a:lnTo>
                    <a:lnTo>
                      <a:pt x="9" y="113"/>
                    </a:lnTo>
                    <a:lnTo>
                      <a:pt x="13" y="112"/>
                    </a:lnTo>
                    <a:lnTo>
                      <a:pt x="16" y="109"/>
                    </a:lnTo>
                    <a:lnTo>
                      <a:pt x="17" y="104"/>
                    </a:lnTo>
                    <a:lnTo>
                      <a:pt x="1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27" name="Freeform 455"/>
              <p:cNvSpPr>
                <a:spLocks noEditPoints="1"/>
              </p:cNvSpPr>
              <p:nvPr userDrawn="1"/>
            </p:nvSpPr>
            <p:spPr bwMode="auto">
              <a:xfrm>
                <a:off x="582" y="292"/>
                <a:ext cx="37" cy="41"/>
              </a:xfrm>
              <a:custGeom>
                <a:avLst/>
                <a:gdLst>
                  <a:gd name="T0" fmla="*/ 0 w 111"/>
                  <a:gd name="T1" fmla="*/ 0 h 124"/>
                  <a:gd name="T2" fmla="*/ 0 w 111"/>
                  <a:gd name="T3" fmla="*/ 0 h 124"/>
                  <a:gd name="T4" fmla="*/ 0 w 111"/>
                  <a:gd name="T5" fmla="*/ 0 h 124"/>
                  <a:gd name="T6" fmla="*/ 0 w 111"/>
                  <a:gd name="T7" fmla="*/ 0 h 124"/>
                  <a:gd name="T8" fmla="*/ 0 w 111"/>
                  <a:gd name="T9" fmla="*/ 0 h 124"/>
                  <a:gd name="T10" fmla="*/ 0 w 111"/>
                  <a:gd name="T11" fmla="*/ 0 h 124"/>
                  <a:gd name="T12" fmla="*/ 0 w 111"/>
                  <a:gd name="T13" fmla="*/ 0 h 124"/>
                  <a:gd name="T14" fmla="*/ 0 w 111"/>
                  <a:gd name="T15" fmla="*/ 0 h 124"/>
                  <a:gd name="T16" fmla="*/ 0 w 111"/>
                  <a:gd name="T17" fmla="*/ 0 h 124"/>
                  <a:gd name="T18" fmla="*/ 0 w 111"/>
                  <a:gd name="T19" fmla="*/ 0 h 124"/>
                  <a:gd name="T20" fmla="*/ 0 w 111"/>
                  <a:gd name="T21" fmla="*/ 0 h 124"/>
                  <a:gd name="T22" fmla="*/ 0 w 111"/>
                  <a:gd name="T23" fmla="*/ 0 h 124"/>
                  <a:gd name="T24" fmla="*/ 0 w 111"/>
                  <a:gd name="T25" fmla="*/ 0 h 124"/>
                  <a:gd name="T26" fmla="*/ 0 w 111"/>
                  <a:gd name="T27" fmla="*/ 0 h 124"/>
                  <a:gd name="T28" fmla="*/ 0 w 111"/>
                  <a:gd name="T29" fmla="*/ 0 h 124"/>
                  <a:gd name="T30" fmla="*/ 0 w 111"/>
                  <a:gd name="T31" fmla="*/ 0 h 124"/>
                  <a:gd name="T32" fmla="*/ 0 w 111"/>
                  <a:gd name="T33" fmla="*/ 0 h 124"/>
                  <a:gd name="T34" fmla="*/ 0 w 111"/>
                  <a:gd name="T35" fmla="*/ 0 h 124"/>
                  <a:gd name="T36" fmla="*/ 0 w 111"/>
                  <a:gd name="T37" fmla="*/ 0 h 124"/>
                  <a:gd name="T38" fmla="*/ 0 w 111"/>
                  <a:gd name="T39" fmla="*/ 0 h 124"/>
                  <a:gd name="T40" fmla="*/ 0 w 111"/>
                  <a:gd name="T41" fmla="*/ 0 h 124"/>
                  <a:gd name="T42" fmla="*/ 0 w 111"/>
                  <a:gd name="T43" fmla="*/ 0 h 124"/>
                  <a:gd name="T44" fmla="*/ 0 w 111"/>
                  <a:gd name="T45" fmla="*/ 0 h 124"/>
                  <a:gd name="T46" fmla="*/ 0 w 111"/>
                  <a:gd name="T47" fmla="*/ 0 h 124"/>
                  <a:gd name="T48" fmla="*/ 0 w 111"/>
                  <a:gd name="T49" fmla="*/ 0 h 124"/>
                  <a:gd name="T50" fmla="*/ 0 w 111"/>
                  <a:gd name="T51" fmla="*/ 0 h 124"/>
                  <a:gd name="T52" fmla="*/ 0 w 111"/>
                  <a:gd name="T53" fmla="*/ 0 h 124"/>
                  <a:gd name="T54" fmla="*/ 0 w 111"/>
                  <a:gd name="T55" fmla="*/ 0 h 124"/>
                  <a:gd name="T56" fmla="*/ 0 w 111"/>
                  <a:gd name="T57" fmla="*/ 0 h 124"/>
                  <a:gd name="T58" fmla="*/ 0 w 111"/>
                  <a:gd name="T59" fmla="*/ 0 h 124"/>
                  <a:gd name="T60" fmla="*/ 0 w 111"/>
                  <a:gd name="T61" fmla="*/ 0 h 124"/>
                  <a:gd name="T62" fmla="*/ 0 w 111"/>
                  <a:gd name="T63" fmla="*/ 0 h 124"/>
                  <a:gd name="T64" fmla="*/ 0 w 111"/>
                  <a:gd name="T65" fmla="*/ 0 h 124"/>
                  <a:gd name="T66" fmla="*/ 0 w 111"/>
                  <a:gd name="T67" fmla="*/ 0 h 124"/>
                  <a:gd name="T68" fmla="*/ 0 w 111"/>
                  <a:gd name="T69" fmla="*/ 0 h 124"/>
                  <a:gd name="T70" fmla="*/ 0 w 111"/>
                  <a:gd name="T71" fmla="*/ 0 h 124"/>
                  <a:gd name="T72" fmla="*/ 0 w 111"/>
                  <a:gd name="T73" fmla="*/ 0 h 124"/>
                  <a:gd name="T74" fmla="*/ 0 w 111"/>
                  <a:gd name="T75" fmla="*/ 0 h 124"/>
                  <a:gd name="T76" fmla="*/ 0 w 111"/>
                  <a:gd name="T77" fmla="*/ 0 h 124"/>
                  <a:gd name="T78" fmla="*/ 0 w 111"/>
                  <a:gd name="T79" fmla="*/ 0 h 124"/>
                  <a:gd name="T80" fmla="*/ 0 w 111"/>
                  <a:gd name="T81" fmla="*/ 0 h 124"/>
                  <a:gd name="T82" fmla="*/ 0 w 111"/>
                  <a:gd name="T83" fmla="*/ 0 h 124"/>
                  <a:gd name="T84" fmla="*/ 0 w 111"/>
                  <a:gd name="T85" fmla="*/ 0 h 124"/>
                  <a:gd name="T86" fmla="*/ 0 w 111"/>
                  <a:gd name="T87" fmla="*/ 0 h 124"/>
                  <a:gd name="T88" fmla="*/ 0 w 111"/>
                  <a:gd name="T89" fmla="*/ 0 h 124"/>
                  <a:gd name="T90" fmla="*/ 0 w 111"/>
                  <a:gd name="T91" fmla="*/ 0 h 124"/>
                  <a:gd name="T92" fmla="*/ 0 w 111"/>
                  <a:gd name="T93" fmla="*/ 0 h 124"/>
                  <a:gd name="T94" fmla="*/ 0 w 111"/>
                  <a:gd name="T95" fmla="*/ 0 h 124"/>
                  <a:gd name="T96" fmla="*/ 0 w 111"/>
                  <a:gd name="T97" fmla="*/ 0 h 124"/>
                  <a:gd name="T98" fmla="*/ 0 w 111"/>
                  <a:gd name="T99" fmla="*/ 0 h 124"/>
                  <a:gd name="T100" fmla="*/ 0 w 111"/>
                  <a:gd name="T101" fmla="*/ 0 h 124"/>
                  <a:gd name="T102" fmla="*/ 0 w 111"/>
                  <a:gd name="T103" fmla="*/ 0 h 124"/>
                  <a:gd name="T104" fmla="*/ 0 w 111"/>
                  <a:gd name="T105" fmla="*/ 0 h 124"/>
                  <a:gd name="T106" fmla="*/ 0 w 111"/>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1" h="124">
                    <a:moveTo>
                      <a:pt x="111" y="109"/>
                    </a:moveTo>
                    <a:lnTo>
                      <a:pt x="111" y="109"/>
                    </a:lnTo>
                    <a:lnTo>
                      <a:pt x="105" y="114"/>
                    </a:lnTo>
                    <a:lnTo>
                      <a:pt x="100" y="120"/>
                    </a:lnTo>
                    <a:lnTo>
                      <a:pt x="92" y="122"/>
                    </a:lnTo>
                    <a:lnTo>
                      <a:pt x="85" y="124"/>
                    </a:lnTo>
                    <a:lnTo>
                      <a:pt x="81" y="124"/>
                    </a:lnTo>
                    <a:lnTo>
                      <a:pt x="78" y="122"/>
                    </a:lnTo>
                    <a:lnTo>
                      <a:pt x="75" y="120"/>
                    </a:lnTo>
                    <a:lnTo>
                      <a:pt x="72" y="118"/>
                    </a:lnTo>
                    <a:lnTo>
                      <a:pt x="70" y="112"/>
                    </a:lnTo>
                    <a:lnTo>
                      <a:pt x="68" y="104"/>
                    </a:lnTo>
                    <a:lnTo>
                      <a:pt x="59" y="112"/>
                    </a:lnTo>
                    <a:lnTo>
                      <a:pt x="50" y="118"/>
                    </a:lnTo>
                    <a:lnTo>
                      <a:pt x="40" y="122"/>
                    </a:lnTo>
                    <a:lnTo>
                      <a:pt x="28" y="124"/>
                    </a:lnTo>
                    <a:lnTo>
                      <a:pt x="23" y="124"/>
                    </a:lnTo>
                    <a:lnTo>
                      <a:pt x="17" y="122"/>
                    </a:lnTo>
                    <a:lnTo>
                      <a:pt x="13" y="120"/>
                    </a:lnTo>
                    <a:lnTo>
                      <a:pt x="8" y="116"/>
                    </a:lnTo>
                    <a:lnTo>
                      <a:pt x="5" y="113"/>
                    </a:lnTo>
                    <a:lnTo>
                      <a:pt x="2" y="108"/>
                    </a:lnTo>
                    <a:lnTo>
                      <a:pt x="1" y="104"/>
                    </a:lnTo>
                    <a:lnTo>
                      <a:pt x="0" y="99"/>
                    </a:lnTo>
                    <a:lnTo>
                      <a:pt x="1" y="91"/>
                    </a:lnTo>
                    <a:lnTo>
                      <a:pt x="4" y="86"/>
                    </a:lnTo>
                    <a:lnTo>
                      <a:pt x="8" y="81"/>
                    </a:lnTo>
                    <a:lnTo>
                      <a:pt x="14" y="76"/>
                    </a:lnTo>
                    <a:lnTo>
                      <a:pt x="22" y="72"/>
                    </a:lnTo>
                    <a:lnTo>
                      <a:pt x="35" y="67"/>
                    </a:lnTo>
                    <a:lnTo>
                      <a:pt x="68" y="55"/>
                    </a:lnTo>
                    <a:lnTo>
                      <a:pt x="68" y="37"/>
                    </a:lnTo>
                    <a:lnTo>
                      <a:pt x="68" y="32"/>
                    </a:lnTo>
                    <a:lnTo>
                      <a:pt x="67" y="28"/>
                    </a:lnTo>
                    <a:lnTo>
                      <a:pt x="65" y="24"/>
                    </a:lnTo>
                    <a:lnTo>
                      <a:pt x="62" y="20"/>
                    </a:lnTo>
                    <a:lnTo>
                      <a:pt x="58" y="19"/>
                    </a:lnTo>
                    <a:lnTo>
                      <a:pt x="54" y="16"/>
                    </a:lnTo>
                    <a:lnTo>
                      <a:pt x="49" y="15"/>
                    </a:lnTo>
                    <a:lnTo>
                      <a:pt x="43" y="15"/>
                    </a:lnTo>
                    <a:lnTo>
                      <a:pt x="35" y="16"/>
                    </a:lnTo>
                    <a:lnTo>
                      <a:pt x="30" y="20"/>
                    </a:lnTo>
                    <a:lnTo>
                      <a:pt x="24" y="25"/>
                    </a:lnTo>
                    <a:lnTo>
                      <a:pt x="23" y="33"/>
                    </a:lnTo>
                    <a:lnTo>
                      <a:pt x="22" y="38"/>
                    </a:lnTo>
                    <a:lnTo>
                      <a:pt x="18" y="41"/>
                    </a:lnTo>
                    <a:lnTo>
                      <a:pt x="14" y="43"/>
                    </a:lnTo>
                    <a:lnTo>
                      <a:pt x="9" y="45"/>
                    </a:lnTo>
                    <a:lnTo>
                      <a:pt x="6" y="43"/>
                    </a:lnTo>
                    <a:lnTo>
                      <a:pt x="5" y="42"/>
                    </a:lnTo>
                    <a:lnTo>
                      <a:pt x="4" y="39"/>
                    </a:lnTo>
                    <a:lnTo>
                      <a:pt x="5" y="34"/>
                    </a:lnTo>
                    <a:lnTo>
                      <a:pt x="6" y="29"/>
                    </a:lnTo>
                    <a:lnTo>
                      <a:pt x="9" y="26"/>
                    </a:lnTo>
                    <a:lnTo>
                      <a:pt x="13" y="22"/>
                    </a:lnTo>
                    <a:lnTo>
                      <a:pt x="22" y="16"/>
                    </a:lnTo>
                    <a:lnTo>
                      <a:pt x="33" y="10"/>
                    </a:lnTo>
                    <a:lnTo>
                      <a:pt x="45" y="3"/>
                    </a:lnTo>
                    <a:lnTo>
                      <a:pt x="50" y="2"/>
                    </a:lnTo>
                    <a:lnTo>
                      <a:pt x="58" y="0"/>
                    </a:lnTo>
                    <a:lnTo>
                      <a:pt x="67" y="2"/>
                    </a:lnTo>
                    <a:lnTo>
                      <a:pt x="78" y="6"/>
                    </a:lnTo>
                    <a:lnTo>
                      <a:pt x="83" y="10"/>
                    </a:lnTo>
                    <a:lnTo>
                      <a:pt x="87" y="13"/>
                    </a:lnTo>
                    <a:lnTo>
                      <a:pt x="88" y="17"/>
                    </a:lnTo>
                    <a:lnTo>
                      <a:pt x="89" y="22"/>
                    </a:lnTo>
                    <a:lnTo>
                      <a:pt x="89" y="95"/>
                    </a:lnTo>
                    <a:lnTo>
                      <a:pt x="91" y="102"/>
                    </a:lnTo>
                    <a:lnTo>
                      <a:pt x="92" y="107"/>
                    </a:lnTo>
                    <a:lnTo>
                      <a:pt x="94" y="109"/>
                    </a:lnTo>
                    <a:lnTo>
                      <a:pt x="98" y="109"/>
                    </a:lnTo>
                    <a:lnTo>
                      <a:pt x="103" y="108"/>
                    </a:lnTo>
                    <a:lnTo>
                      <a:pt x="109" y="105"/>
                    </a:lnTo>
                    <a:lnTo>
                      <a:pt x="111" y="109"/>
                    </a:lnTo>
                    <a:close/>
                    <a:moveTo>
                      <a:pt x="68" y="63"/>
                    </a:moveTo>
                    <a:lnTo>
                      <a:pt x="68" y="63"/>
                    </a:lnTo>
                    <a:lnTo>
                      <a:pt x="56" y="67"/>
                    </a:lnTo>
                    <a:lnTo>
                      <a:pt x="40" y="72"/>
                    </a:lnTo>
                    <a:lnTo>
                      <a:pt x="32" y="76"/>
                    </a:lnTo>
                    <a:lnTo>
                      <a:pt x="27" y="81"/>
                    </a:lnTo>
                    <a:lnTo>
                      <a:pt x="23" y="86"/>
                    </a:lnTo>
                    <a:lnTo>
                      <a:pt x="22" y="90"/>
                    </a:lnTo>
                    <a:lnTo>
                      <a:pt x="22" y="92"/>
                    </a:lnTo>
                    <a:lnTo>
                      <a:pt x="23" y="100"/>
                    </a:lnTo>
                    <a:lnTo>
                      <a:pt x="27" y="105"/>
                    </a:lnTo>
                    <a:lnTo>
                      <a:pt x="32" y="111"/>
                    </a:lnTo>
                    <a:lnTo>
                      <a:pt x="36" y="111"/>
                    </a:lnTo>
                    <a:lnTo>
                      <a:pt x="40" y="112"/>
                    </a:lnTo>
                    <a:lnTo>
                      <a:pt x="48" y="111"/>
                    </a:lnTo>
                    <a:lnTo>
                      <a:pt x="56" y="107"/>
                    </a:lnTo>
                    <a:lnTo>
                      <a:pt x="62" y="102"/>
                    </a:lnTo>
                    <a:lnTo>
                      <a:pt x="68" y="96"/>
                    </a:lnTo>
                    <a:lnTo>
                      <a:pt x="68"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28" name="Freeform 456"/>
              <p:cNvSpPr>
                <a:spLocks/>
              </p:cNvSpPr>
              <p:nvPr userDrawn="1"/>
            </p:nvSpPr>
            <p:spPr bwMode="auto">
              <a:xfrm>
                <a:off x="624" y="284"/>
                <a:ext cx="25" cy="49"/>
              </a:xfrm>
              <a:custGeom>
                <a:avLst/>
                <a:gdLst>
                  <a:gd name="T0" fmla="*/ 0 w 77"/>
                  <a:gd name="T1" fmla="*/ 0 h 146"/>
                  <a:gd name="T2" fmla="*/ 0 w 77"/>
                  <a:gd name="T3" fmla="*/ 0 h 146"/>
                  <a:gd name="T4" fmla="*/ 0 w 77"/>
                  <a:gd name="T5" fmla="*/ 0 h 146"/>
                  <a:gd name="T6" fmla="*/ 0 w 77"/>
                  <a:gd name="T7" fmla="*/ 0 h 146"/>
                  <a:gd name="T8" fmla="*/ 0 w 77"/>
                  <a:gd name="T9" fmla="*/ 0 h 146"/>
                  <a:gd name="T10" fmla="*/ 0 w 77"/>
                  <a:gd name="T11" fmla="*/ 0 h 146"/>
                  <a:gd name="T12" fmla="*/ 0 w 77"/>
                  <a:gd name="T13" fmla="*/ 0 h 146"/>
                  <a:gd name="T14" fmla="*/ 0 w 77"/>
                  <a:gd name="T15" fmla="*/ 0 h 146"/>
                  <a:gd name="T16" fmla="*/ 0 w 77"/>
                  <a:gd name="T17" fmla="*/ 0 h 146"/>
                  <a:gd name="T18" fmla="*/ 0 w 77"/>
                  <a:gd name="T19" fmla="*/ 0 h 146"/>
                  <a:gd name="T20" fmla="*/ 0 w 77"/>
                  <a:gd name="T21" fmla="*/ 0 h 146"/>
                  <a:gd name="T22" fmla="*/ 0 w 77"/>
                  <a:gd name="T23" fmla="*/ 0 h 146"/>
                  <a:gd name="T24" fmla="*/ 0 w 77"/>
                  <a:gd name="T25" fmla="*/ 0 h 146"/>
                  <a:gd name="T26" fmla="*/ 0 w 77"/>
                  <a:gd name="T27" fmla="*/ 0 h 146"/>
                  <a:gd name="T28" fmla="*/ 0 w 77"/>
                  <a:gd name="T29" fmla="*/ 0 h 146"/>
                  <a:gd name="T30" fmla="*/ 0 w 77"/>
                  <a:gd name="T31" fmla="*/ 0 h 146"/>
                  <a:gd name="T32" fmla="*/ 0 w 77"/>
                  <a:gd name="T33" fmla="*/ 0 h 146"/>
                  <a:gd name="T34" fmla="*/ 0 w 77"/>
                  <a:gd name="T35" fmla="*/ 0 h 146"/>
                  <a:gd name="T36" fmla="*/ 0 w 77"/>
                  <a:gd name="T37" fmla="*/ 0 h 146"/>
                  <a:gd name="T38" fmla="*/ 0 w 77"/>
                  <a:gd name="T39" fmla="*/ 0 h 146"/>
                  <a:gd name="T40" fmla="*/ 0 w 77"/>
                  <a:gd name="T41" fmla="*/ 0 h 146"/>
                  <a:gd name="T42" fmla="*/ 0 w 77"/>
                  <a:gd name="T43" fmla="*/ 0 h 146"/>
                  <a:gd name="T44" fmla="*/ 0 w 77"/>
                  <a:gd name="T45" fmla="*/ 0 h 146"/>
                  <a:gd name="T46" fmla="*/ 0 w 77"/>
                  <a:gd name="T47" fmla="*/ 0 h 146"/>
                  <a:gd name="T48" fmla="*/ 0 w 77"/>
                  <a:gd name="T49" fmla="*/ 0 h 146"/>
                  <a:gd name="T50" fmla="*/ 0 w 77"/>
                  <a:gd name="T51" fmla="*/ 0 h 146"/>
                  <a:gd name="T52" fmla="*/ 0 w 77"/>
                  <a:gd name="T53" fmla="*/ 0 h 146"/>
                  <a:gd name="T54" fmla="*/ 0 w 77"/>
                  <a:gd name="T55" fmla="*/ 0 h 146"/>
                  <a:gd name="T56" fmla="*/ 0 w 77"/>
                  <a:gd name="T57" fmla="*/ 0 h 146"/>
                  <a:gd name="T58" fmla="*/ 0 w 77"/>
                  <a:gd name="T59" fmla="*/ 0 h 146"/>
                  <a:gd name="T60" fmla="*/ 0 w 77"/>
                  <a:gd name="T61" fmla="*/ 0 h 146"/>
                  <a:gd name="T62" fmla="*/ 0 w 77"/>
                  <a:gd name="T63" fmla="*/ 0 h 146"/>
                  <a:gd name="T64" fmla="*/ 0 w 77"/>
                  <a:gd name="T65" fmla="*/ 0 h 146"/>
                  <a:gd name="T66" fmla="*/ 0 w 77"/>
                  <a:gd name="T67" fmla="*/ 0 h 146"/>
                  <a:gd name="T68" fmla="*/ 0 w 77"/>
                  <a:gd name="T69" fmla="*/ 0 h 146"/>
                  <a:gd name="T70" fmla="*/ 0 w 77"/>
                  <a:gd name="T71" fmla="*/ 0 h 146"/>
                  <a:gd name="T72" fmla="*/ 0 w 77"/>
                  <a:gd name="T73" fmla="*/ 0 h 146"/>
                  <a:gd name="T74" fmla="*/ 0 w 77"/>
                  <a:gd name="T75" fmla="*/ 0 h 146"/>
                  <a:gd name="T76" fmla="*/ 0 w 77"/>
                  <a:gd name="T77" fmla="*/ 0 h 146"/>
                  <a:gd name="T78" fmla="*/ 0 w 77"/>
                  <a:gd name="T79" fmla="*/ 0 h 146"/>
                  <a:gd name="T80" fmla="*/ 0 w 77"/>
                  <a:gd name="T81" fmla="*/ 0 h 146"/>
                  <a:gd name="T82" fmla="*/ 0 w 77"/>
                  <a:gd name="T83" fmla="*/ 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7" h="146">
                    <a:moveTo>
                      <a:pt x="38" y="109"/>
                    </a:moveTo>
                    <a:lnTo>
                      <a:pt x="38" y="109"/>
                    </a:lnTo>
                    <a:lnTo>
                      <a:pt x="38" y="116"/>
                    </a:lnTo>
                    <a:lnTo>
                      <a:pt x="39" y="121"/>
                    </a:lnTo>
                    <a:lnTo>
                      <a:pt x="42" y="125"/>
                    </a:lnTo>
                    <a:lnTo>
                      <a:pt x="43" y="127"/>
                    </a:lnTo>
                    <a:lnTo>
                      <a:pt x="49" y="131"/>
                    </a:lnTo>
                    <a:lnTo>
                      <a:pt x="55" y="131"/>
                    </a:lnTo>
                    <a:lnTo>
                      <a:pt x="60" y="131"/>
                    </a:lnTo>
                    <a:lnTo>
                      <a:pt x="64" y="130"/>
                    </a:lnTo>
                    <a:lnTo>
                      <a:pt x="69" y="127"/>
                    </a:lnTo>
                    <a:lnTo>
                      <a:pt x="73" y="125"/>
                    </a:lnTo>
                    <a:lnTo>
                      <a:pt x="77" y="129"/>
                    </a:lnTo>
                    <a:lnTo>
                      <a:pt x="69" y="135"/>
                    </a:lnTo>
                    <a:lnTo>
                      <a:pt x="61" y="140"/>
                    </a:lnTo>
                    <a:lnTo>
                      <a:pt x="52" y="144"/>
                    </a:lnTo>
                    <a:lnTo>
                      <a:pt x="42" y="146"/>
                    </a:lnTo>
                    <a:lnTo>
                      <a:pt x="37" y="146"/>
                    </a:lnTo>
                    <a:lnTo>
                      <a:pt x="31" y="144"/>
                    </a:lnTo>
                    <a:lnTo>
                      <a:pt x="26" y="142"/>
                    </a:lnTo>
                    <a:lnTo>
                      <a:pt x="24" y="139"/>
                    </a:lnTo>
                    <a:lnTo>
                      <a:pt x="21" y="136"/>
                    </a:lnTo>
                    <a:lnTo>
                      <a:pt x="18" y="131"/>
                    </a:lnTo>
                    <a:lnTo>
                      <a:pt x="17" y="127"/>
                    </a:lnTo>
                    <a:lnTo>
                      <a:pt x="17" y="122"/>
                    </a:lnTo>
                    <a:lnTo>
                      <a:pt x="17" y="41"/>
                    </a:lnTo>
                    <a:lnTo>
                      <a:pt x="0" y="41"/>
                    </a:lnTo>
                    <a:lnTo>
                      <a:pt x="0" y="37"/>
                    </a:lnTo>
                    <a:lnTo>
                      <a:pt x="9" y="29"/>
                    </a:lnTo>
                    <a:lnTo>
                      <a:pt x="17" y="22"/>
                    </a:lnTo>
                    <a:lnTo>
                      <a:pt x="26" y="13"/>
                    </a:lnTo>
                    <a:lnTo>
                      <a:pt x="35" y="0"/>
                    </a:lnTo>
                    <a:lnTo>
                      <a:pt x="38" y="0"/>
                    </a:lnTo>
                    <a:lnTo>
                      <a:pt x="38" y="26"/>
                    </a:lnTo>
                    <a:lnTo>
                      <a:pt x="77" y="26"/>
                    </a:lnTo>
                    <a:lnTo>
                      <a:pt x="77" y="41"/>
                    </a:lnTo>
                    <a:lnTo>
                      <a:pt x="38" y="41"/>
                    </a:lnTo>
                    <a:lnTo>
                      <a:pt x="38"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29" name="Freeform 457"/>
              <p:cNvSpPr>
                <a:spLocks noEditPoints="1"/>
              </p:cNvSpPr>
              <p:nvPr userDrawn="1"/>
            </p:nvSpPr>
            <p:spPr bwMode="auto">
              <a:xfrm>
                <a:off x="656" y="270"/>
                <a:ext cx="19" cy="62"/>
              </a:xfrm>
              <a:custGeom>
                <a:avLst/>
                <a:gdLst>
                  <a:gd name="T0" fmla="*/ 0 w 57"/>
                  <a:gd name="T1" fmla="*/ 0 h 186"/>
                  <a:gd name="T2" fmla="*/ 0 w 57"/>
                  <a:gd name="T3" fmla="*/ 0 h 186"/>
                  <a:gd name="T4" fmla="*/ 0 w 57"/>
                  <a:gd name="T5" fmla="*/ 0 h 186"/>
                  <a:gd name="T6" fmla="*/ 0 w 57"/>
                  <a:gd name="T7" fmla="*/ 0 h 186"/>
                  <a:gd name="T8" fmla="*/ 0 w 57"/>
                  <a:gd name="T9" fmla="*/ 0 h 186"/>
                  <a:gd name="T10" fmla="*/ 0 w 57"/>
                  <a:gd name="T11" fmla="*/ 0 h 186"/>
                  <a:gd name="T12" fmla="*/ 0 w 57"/>
                  <a:gd name="T13" fmla="*/ 0 h 186"/>
                  <a:gd name="T14" fmla="*/ 0 w 57"/>
                  <a:gd name="T15" fmla="*/ 0 h 186"/>
                  <a:gd name="T16" fmla="*/ 0 w 57"/>
                  <a:gd name="T17" fmla="*/ 0 h 186"/>
                  <a:gd name="T18" fmla="*/ 0 w 57"/>
                  <a:gd name="T19" fmla="*/ 0 h 186"/>
                  <a:gd name="T20" fmla="*/ 0 w 57"/>
                  <a:gd name="T21" fmla="*/ 0 h 186"/>
                  <a:gd name="T22" fmla="*/ 0 w 57"/>
                  <a:gd name="T23" fmla="*/ 0 h 186"/>
                  <a:gd name="T24" fmla="*/ 0 w 57"/>
                  <a:gd name="T25" fmla="*/ 0 h 186"/>
                  <a:gd name="T26" fmla="*/ 0 w 57"/>
                  <a:gd name="T27" fmla="*/ 0 h 186"/>
                  <a:gd name="T28" fmla="*/ 0 w 57"/>
                  <a:gd name="T29" fmla="*/ 0 h 186"/>
                  <a:gd name="T30" fmla="*/ 0 w 57"/>
                  <a:gd name="T31" fmla="*/ 0 h 186"/>
                  <a:gd name="T32" fmla="*/ 0 w 57"/>
                  <a:gd name="T33" fmla="*/ 0 h 186"/>
                  <a:gd name="T34" fmla="*/ 0 w 57"/>
                  <a:gd name="T35" fmla="*/ 0 h 186"/>
                  <a:gd name="T36" fmla="*/ 0 w 57"/>
                  <a:gd name="T37" fmla="*/ 0 h 186"/>
                  <a:gd name="T38" fmla="*/ 0 w 57"/>
                  <a:gd name="T39" fmla="*/ 0 h 186"/>
                  <a:gd name="T40" fmla="*/ 0 w 57"/>
                  <a:gd name="T41" fmla="*/ 0 h 186"/>
                  <a:gd name="T42" fmla="*/ 0 w 57"/>
                  <a:gd name="T43" fmla="*/ 0 h 186"/>
                  <a:gd name="T44" fmla="*/ 0 w 57"/>
                  <a:gd name="T45" fmla="*/ 0 h 186"/>
                  <a:gd name="T46" fmla="*/ 0 w 57"/>
                  <a:gd name="T47" fmla="*/ 0 h 186"/>
                  <a:gd name="T48" fmla="*/ 0 w 57"/>
                  <a:gd name="T49" fmla="*/ 0 h 186"/>
                  <a:gd name="T50" fmla="*/ 0 w 57"/>
                  <a:gd name="T51" fmla="*/ 0 h 186"/>
                  <a:gd name="T52" fmla="*/ 0 w 57"/>
                  <a:gd name="T53" fmla="*/ 0 h 186"/>
                  <a:gd name="T54" fmla="*/ 0 w 57"/>
                  <a:gd name="T55" fmla="*/ 0 h 186"/>
                  <a:gd name="T56" fmla="*/ 0 w 57"/>
                  <a:gd name="T57" fmla="*/ 0 h 186"/>
                  <a:gd name="T58" fmla="*/ 0 w 57"/>
                  <a:gd name="T59" fmla="*/ 0 h 186"/>
                  <a:gd name="T60" fmla="*/ 0 w 57"/>
                  <a:gd name="T61" fmla="*/ 0 h 186"/>
                  <a:gd name="T62" fmla="*/ 0 w 57"/>
                  <a:gd name="T63" fmla="*/ 0 h 186"/>
                  <a:gd name="T64" fmla="*/ 0 w 57"/>
                  <a:gd name="T65" fmla="*/ 0 h 186"/>
                  <a:gd name="T66" fmla="*/ 0 w 57"/>
                  <a:gd name="T67" fmla="*/ 0 h 186"/>
                  <a:gd name="T68" fmla="*/ 0 w 57"/>
                  <a:gd name="T69" fmla="*/ 0 h 186"/>
                  <a:gd name="T70" fmla="*/ 0 w 57"/>
                  <a:gd name="T71" fmla="*/ 0 h 186"/>
                  <a:gd name="T72" fmla="*/ 0 w 57"/>
                  <a:gd name="T73" fmla="*/ 0 h 186"/>
                  <a:gd name="T74" fmla="*/ 0 w 57"/>
                  <a:gd name="T75" fmla="*/ 0 h 186"/>
                  <a:gd name="T76" fmla="*/ 0 w 57"/>
                  <a:gd name="T77" fmla="*/ 0 h 186"/>
                  <a:gd name="T78" fmla="*/ 0 w 57"/>
                  <a:gd name="T79" fmla="*/ 0 h 186"/>
                  <a:gd name="T80" fmla="*/ 0 w 57"/>
                  <a:gd name="T81" fmla="*/ 0 h 186"/>
                  <a:gd name="T82" fmla="*/ 0 w 57"/>
                  <a:gd name="T83" fmla="*/ 0 h 186"/>
                  <a:gd name="T84" fmla="*/ 0 w 57"/>
                  <a:gd name="T85" fmla="*/ 0 h 186"/>
                  <a:gd name="T86" fmla="*/ 0 w 57"/>
                  <a:gd name="T87" fmla="*/ 0 h 186"/>
                  <a:gd name="T88" fmla="*/ 0 w 57"/>
                  <a:gd name="T89" fmla="*/ 0 h 186"/>
                  <a:gd name="T90" fmla="*/ 0 w 57"/>
                  <a:gd name="T91" fmla="*/ 0 h 186"/>
                  <a:gd name="T92" fmla="*/ 0 w 57"/>
                  <a:gd name="T93" fmla="*/ 0 h 186"/>
                  <a:gd name="T94" fmla="*/ 0 w 57"/>
                  <a:gd name="T95" fmla="*/ 0 h 186"/>
                  <a:gd name="T96" fmla="*/ 0 w 57"/>
                  <a:gd name="T97" fmla="*/ 0 h 186"/>
                  <a:gd name="T98" fmla="*/ 0 w 57"/>
                  <a:gd name="T99" fmla="*/ 0 h 186"/>
                  <a:gd name="T100" fmla="*/ 0 w 57"/>
                  <a:gd name="T101" fmla="*/ 0 h 186"/>
                  <a:gd name="T102" fmla="*/ 0 w 57"/>
                  <a:gd name="T103" fmla="*/ 0 h 186"/>
                  <a:gd name="T104" fmla="*/ 0 w 57"/>
                  <a:gd name="T105" fmla="*/ 0 h 186"/>
                  <a:gd name="T106" fmla="*/ 0 w 57"/>
                  <a:gd name="T107" fmla="*/ 0 h 186"/>
                  <a:gd name="T108" fmla="*/ 0 w 57"/>
                  <a:gd name="T109" fmla="*/ 0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7" h="186">
                    <a:moveTo>
                      <a:pt x="0" y="179"/>
                    </a:moveTo>
                    <a:lnTo>
                      <a:pt x="6" y="179"/>
                    </a:lnTo>
                    <a:lnTo>
                      <a:pt x="11" y="179"/>
                    </a:lnTo>
                    <a:lnTo>
                      <a:pt x="15" y="178"/>
                    </a:lnTo>
                    <a:lnTo>
                      <a:pt x="17" y="175"/>
                    </a:lnTo>
                    <a:lnTo>
                      <a:pt x="19" y="170"/>
                    </a:lnTo>
                    <a:lnTo>
                      <a:pt x="19" y="100"/>
                    </a:lnTo>
                    <a:lnTo>
                      <a:pt x="17" y="92"/>
                    </a:lnTo>
                    <a:lnTo>
                      <a:pt x="16" y="88"/>
                    </a:lnTo>
                    <a:lnTo>
                      <a:pt x="11" y="85"/>
                    </a:lnTo>
                    <a:lnTo>
                      <a:pt x="4" y="82"/>
                    </a:lnTo>
                    <a:lnTo>
                      <a:pt x="4" y="77"/>
                    </a:lnTo>
                    <a:lnTo>
                      <a:pt x="33" y="68"/>
                    </a:lnTo>
                    <a:lnTo>
                      <a:pt x="38" y="66"/>
                    </a:lnTo>
                    <a:lnTo>
                      <a:pt x="39" y="68"/>
                    </a:lnTo>
                    <a:lnTo>
                      <a:pt x="39" y="70"/>
                    </a:lnTo>
                    <a:lnTo>
                      <a:pt x="39" y="170"/>
                    </a:lnTo>
                    <a:lnTo>
                      <a:pt x="41" y="175"/>
                    </a:lnTo>
                    <a:lnTo>
                      <a:pt x="43" y="178"/>
                    </a:lnTo>
                    <a:lnTo>
                      <a:pt x="47" y="179"/>
                    </a:lnTo>
                    <a:lnTo>
                      <a:pt x="52" y="179"/>
                    </a:lnTo>
                    <a:lnTo>
                      <a:pt x="57" y="179"/>
                    </a:lnTo>
                    <a:lnTo>
                      <a:pt x="57" y="186"/>
                    </a:lnTo>
                    <a:lnTo>
                      <a:pt x="29" y="186"/>
                    </a:lnTo>
                    <a:lnTo>
                      <a:pt x="0" y="186"/>
                    </a:lnTo>
                    <a:lnTo>
                      <a:pt x="0" y="179"/>
                    </a:lnTo>
                    <a:close/>
                    <a:moveTo>
                      <a:pt x="29" y="26"/>
                    </a:moveTo>
                    <a:lnTo>
                      <a:pt x="29" y="26"/>
                    </a:lnTo>
                    <a:lnTo>
                      <a:pt x="24" y="25"/>
                    </a:lnTo>
                    <a:lnTo>
                      <a:pt x="20" y="22"/>
                    </a:lnTo>
                    <a:lnTo>
                      <a:pt x="17" y="19"/>
                    </a:lnTo>
                    <a:lnTo>
                      <a:pt x="16" y="13"/>
                    </a:lnTo>
                    <a:lnTo>
                      <a:pt x="17" y="8"/>
                    </a:lnTo>
                    <a:lnTo>
                      <a:pt x="20" y="4"/>
                    </a:lnTo>
                    <a:lnTo>
                      <a:pt x="24" y="2"/>
                    </a:lnTo>
                    <a:lnTo>
                      <a:pt x="29" y="0"/>
                    </a:lnTo>
                    <a:lnTo>
                      <a:pt x="34" y="2"/>
                    </a:lnTo>
                    <a:lnTo>
                      <a:pt x="38" y="4"/>
                    </a:lnTo>
                    <a:lnTo>
                      <a:pt x="41" y="8"/>
                    </a:lnTo>
                    <a:lnTo>
                      <a:pt x="42" y="13"/>
                    </a:lnTo>
                    <a:lnTo>
                      <a:pt x="41" y="19"/>
                    </a:lnTo>
                    <a:lnTo>
                      <a:pt x="38" y="22"/>
                    </a:lnTo>
                    <a:lnTo>
                      <a:pt x="34" y="25"/>
                    </a:lnTo>
                    <a:lnTo>
                      <a:pt x="29"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30" name="Freeform 458"/>
              <p:cNvSpPr>
                <a:spLocks/>
              </p:cNvSpPr>
              <p:nvPr userDrawn="1"/>
            </p:nvSpPr>
            <p:spPr bwMode="auto">
              <a:xfrm>
                <a:off x="656" y="292"/>
                <a:ext cx="19" cy="40"/>
              </a:xfrm>
              <a:custGeom>
                <a:avLst/>
                <a:gdLst>
                  <a:gd name="T0" fmla="*/ 0 w 57"/>
                  <a:gd name="T1" fmla="*/ 0 h 120"/>
                  <a:gd name="T2" fmla="*/ 0 w 57"/>
                  <a:gd name="T3" fmla="*/ 0 h 120"/>
                  <a:gd name="T4" fmla="*/ 0 w 57"/>
                  <a:gd name="T5" fmla="*/ 0 h 120"/>
                  <a:gd name="T6" fmla="*/ 0 w 57"/>
                  <a:gd name="T7" fmla="*/ 0 h 120"/>
                  <a:gd name="T8" fmla="*/ 0 w 57"/>
                  <a:gd name="T9" fmla="*/ 0 h 120"/>
                  <a:gd name="T10" fmla="*/ 0 w 57"/>
                  <a:gd name="T11" fmla="*/ 0 h 120"/>
                  <a:gd name="T12" fmla="*/ 0 w 57"/>
                  <a:gd name="T13" fmla="*/ 0 h 120"/>
                  <a:gd name="T14" fmla="*/ 0 w 57"/>
                  <a:gd name="T15" fmla="*/ 0 h 120"/>
                  <a:gd name="T16" fmla="*/ 0 w 57"/>
                  <a:gd name="T17" fmla="*/ 0 h 120"/>
                  <a:gd name="T18" fmla="*/ 0 w 57"/>
                  <a:gd name="T19" fmla="*/ 0 h 120"/>
                  <a:gd name="T20" fmla="*/ 0 w 57"/>
                  <a:gd name="T21" fmla="*/ 0 h 120"/>
                  <a:gd name="T22" fmla="*/ 0 w 57"/>
                  <a:gd name="T23" fmla="*/ 0 h 120"/>
                  <a:gd name="T24" fmla="*/ 0 w 57"/>
                  <a:gd name="T25" fmla="*/ 0 h 120"/>
                  <a:gd name="T26" fmla="*/ 0 w 57"/>
                  <a:gd name="T27" fmla="*/ 0 h 120"/>
                  <a:gd name="T28" fmla="*/ 0 w 57"/>
                  <a:gd name="T29" fmla="*/ 0 h 120"/>
                  <a:gd name="T30" fmla="*/ 0 w 57"/>
                  <a:gd name="T31" fmla="*/ 0 h 120"/>
                  <a:gd name="T32" fmla="*/ 0 w 57"/>
                  <a:gd name="T33" fmla="*/ 0 h 120"/>
                  <a:gd name="T34" fmla="*/ 0 w 57"/>
                  <a:gd name="T35" fmla="*/ 0 h 120"/>
                  <a:gd name="T36" fmla="*/ 0 w 57"/>
                  <a:gd name="T37" fmla="*/ 0 h 120"/>
                  <a:gd name="T38" fmla="*/ 0 w 57"/>
                  <a:gd name="T39" fmla="*/ 0 h 120"/>
                  <a:gd name="T40" fmla="*/ 0 w 57"/>
                  <a:gd name="T41" fmla="*/ 0 h 120"/>
                  <a:gd name="T42" fmla="*/ 0 w 57"/>
                  <a:gd name="T43" fmla="*/ 0 h 120"/>
                  <a:gd name="T44" fmla="*/ 0 w 57"/>
                  <a:gd name="T45" fmla="*/ 0 h 120"/>
                  <a:gd name="T46" fmla="*/ 0 w 57"/>
                  <a:gd name="T47" fmla="*/ 0 h 120"/>
                  <a:gd name="T48" fmla="*/ 0 w 57"/>
                  <a:gd name="T49" fmla="*/ 0 h 120"/>
                  <a:gd name="T50" fmla="*/ 0 w 57"/>
                  <a:gd name="T51" fmla="*/ 0 h 120"/>
                  <a:gd name="T52" fmla="*/ 0 w 57"/>
                  <a:gd name="T53" fmla="*/ 0 h 120"/>
                  <a:gd name="T54" fmla="*/ 0 w 57"/>
                  <a:gd name="T55" fmla="*/ 0 h 120"/>
                  <a:gd name="T56" fmla="*/ 0 w 57"/>
                  <a:gd name="T57" fmla="*/ 0 h 120"/>
                  <a:gd name="T58" fmla="*/ 0 w 57"/>
                  <a:gd name="T59" fmla="*/ 0 h 120"/>
                  <a:gd name="T60" fmla="*/ 0 w 57"/>
                  <a:gd name="T61" fmla="*/ 0 h 120"/>
                  <a:gd name="T62" fmla="*/ 0 w 57"/>
                  <a:gd name="T63" fmla="*/ 0 h 120"/>
                  <a:gd name="T64" fmla="*/ 0 w 57"/>
                  <a:gd name="T65" fmla="*/ 0 h 120"/>
                  <a:gd name="T66" fmla="*/ 0 w 57"/>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7" h="120">
                    <a:moveTo>
                      <a:pt x="0" y="113"/>
                    </a:moveTo>
                    <a:lnTo>
                      <a:pt x="6" y="113"/>
                    </a:lnTo>
                    <a:lnTo>
                      <a:pt x="11" y="113"/>
                    </a:lnTo>
                    <a:lnTo>
                      <a:pt x="15" y="112"/>
                    </a:lnTo>
                    <a:lnTo>
                      <a:pt x="17" y="109"/>
                    </a:lnTo>
                    <a:lnTo>
                      <a:pt x="19" y="104"/>
                    </a:lnTo>
                    <a:lnTo>
                      <a:pt x="19" y="34"/>
                    </a:lnTo>
                    <a:lnTo>
                      <a:pt x="17" y="26"/>
                    </a:lnTo>
                    <a:lnTo>
                      <a:pt x="16" y="22"/>
                    </a:lnTo>
                    <a:lnTo>
                      <a:pt x="11" y="19"/>
                    </a:lnTo>
                    <a:lnTo>
                      <a:pt x="4" y="16"/>
                    </a:lnTo>
                    <a:lnTo>
                      <a:pt x="4" y="11"/>
                    </a:lnTo>
                    <a:lnTo>
                      <a:pt x="33" y="2"/>
                    </a:lnTo>
                    <a:lnTo>
                      <a:pt x="38" y="0"/>
                    </a:lnTo>
                    <a:lnTo>
                      <a:pt x="39" y="2"/>
                    </a:lnTo>
                    <a:lnTo>
                      <a:pt x="39" y="4"/>
                    </a:lnTo>
                    <a:lnTo>
                      <a:pt x="39" y="104"/>
                    </a:lnTo>
                    <a:lnTo>
                      <a:pt x="41" y="109"/>
                    </a:lnTo>
                    <a:lnTo>
                      <a:pt x="43" y="112"/>
                    </a:lnTo>
                    <a:lnTo>
                      <a:pt x="47" y="113"/>
                    </a:lnTo>
                    <a:lnTo>
                      <a:pt x="52" y="113"/>
                    </a:lnTo>
                    <a:lnTo>
                      <a:pt x="57" y="113"/>
                    </a:lnTo>
                    <a:lnTo>
                      <a:pt x="57" y="120"/>
                    </a:lnTo>
                    <a:lnTo>
                      <a:pt x="29" y="120"/>
                    </a:lnTo>
                    <a:lnTo>
                      <a:pt x="0" y="12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31" name="Freeform 459"/>
              <p:cNvSpPr>
                <a:spLocks/>
              </p:cNvSpPr>
              <p:nvPr userDrawn="1"/>
            </p:nvSpPr>
            <p:spPr bwMode="auto">
              <a:xfrm>
                <a:off x="661" y="270"/>
                <a:ext cx="9" cy="8"/>
              </a:xfrm>
              <a:custGeom>
                <a:avLst/>
                <a:gdLst>
                  <a:gd name="T0" fmla="*/ 0 w 26"/>
                  <a:gd name="T1" fmla="*/ 0 h 26"/>
                  <a:gd name="T2" fmla="*/ 0 w 26"/>
                  <a:gd name="T3" fmla="*/ 0 h 26"/>
                  <a:gd name="T4" fmla="*/ 0 w 26"/>
                  <a:gd name="T5" fmla="*/ 0 h 26"/>
                  <a:gd name="T6" fmla="*/ 0 w 26"/>
                  <a:gd name="T7" fmla="*/ 0 h 26"/>
                  <a:gd name="T8" fmla="*/ 0 w 26"/>
                  <a:gd name="T9" fmla="*/ 0 h 26"/>
                  <a:gd name="T10" fmla="*/ 0 w 26"/>
                  <a:gd name="T11" fmla="*/ 0 h 26"/>
                  <a:gd name="T12" fmla="*/ 0 w 26"/>
                  <a:gd name="T13" fmla="*/ 0 h 26"/>
                  <a:gd name="T14" fmla="*/ 0 w 26"/>
                  <a:gd name="T15" fmla="*/ 0 h 26"/>
                  <a:gd name="T16" fmla="*/ 0 w 26"/>
                  <a:gd name="T17" fmla="*/ 0 h 26"/>
                  <a:gd name="T18" fmla="*/ 0 w 26"/>
                  <a:gd name="T19" fmla="*/ 0 h 26"/>
                  <a:gd name="T20" fmla="*/ 0 w 26"/>
                  <a:gd name="T21" fmla="*/ 0 h 26"/>
                  <a:gd name="T22" fmla="*/ 0 w 26"/>
                  <a:gd name="T23" fmla="*/ 0 h 26"/>
                  <a:gd name="T24" fmla="*/ 0 w 26"/>
                  <a:gd name="T25" fmla="*/ 0 h 26"/>
                  <a:gd name="T26" fmla="*/ 0 w 26"/>
                  <a:gd name="T27" fmla="*/ 0 h 26"/>
                  <a:gd name="T28" fmla="*/ 0 w 26"/>
                  <a:gd name="T29" fmla="*/ 0 h 26"/>
                  <a:gd name="T30" fmla="*/ 0 w 26"/>
                  <a:gd name="T31" fmla="*/ 0 h 26"/>
                  <a:gd name="T32" fmla="*/ 0 w 26"/>
                  <a:gd name="T33" fmla="*/ 0 h 26"/>
                  <a:gd name="T34" fmla="*/ 0 w 26"/>
                  <a:gd name="T35" fmla="*/ 0 h 26"/>
                  <a:gd name="T36" fmla="*/ 0 w 26"/>
                  <a:gd name="T37" fmla="*/ 0 h 26"/>
                  <a:gd name="T38" fmla="*/ 0 w 26"/>
                  <a:gd name="T39" fmla="*/ 0 h 26"/>
                  <a:gd name="T40" fmla="*/ 0 w 26"/>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 h="26">
                    <a:moveTo>
                      <a:pt x="13" y="26"/>
                    </a:moveTo>
                    <a:lnTo>
                      <a:pt x="13" y="26"/>
                    </a:lnTo>
                    <a:lnTo>
                      <a:pt x="8" y="25"/>
                    </a:lnTo>
                    <a:lnTo>
                      <a:pt x="4" y="22"/>
                    </a:lnTo>
                    <a:lnTo>
                      <a:pt x="1" y="19"/>
                    </a:lnTo>
                    <a:lnTo>
                      <a:pt x="0" y="13"/>
                    </a:lnTo>
                    <a:lnTo>
                      <a:pt x="1" y="8"/>
                    </a:lnTo>
                    <a:lnTo>
                      <a:pt x="4" y="4"/>
                    </a:lnTo>
                    <a:lnTo>
                      <a:pt x="8" y="2"/>
                    </a:lnTo>
                    <a:lnTo>
                      <a:pt x="13" y="0"/>
                    </a:lnTo>
                    <a:lnTo>
                      <a:pt x="18" y="2"/>
                    </a:lnTo>
                    <a:lnTo>
                      <a:pt x="22" y="4"/>
                    </a:lnTo>
                    <a:lnTo>
                      <a:pt x="25" y="8"/>
                    </a:lnTo>
                    <a:lnTo>
                      <a:pt x="26" y="13"/>
                    </a:lnTo>
                    <a:lnTo>
                      <a:pt x="25" y="19"/>
                    </a:lnTo>
                    <a:lnTo>
                      <a:pt x="22" y="22"/>
                    </a:lnTo>
                    <a:lnTo>
                      <a:pt x="18" y="25"/>
                    </a:lnTo>
                    <a:lnTo>
                      <a:pt x="13"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32" name="Freeform 460"/>
              <p:cNvSpPr>
                <a:spLocks noEditPoints="1"/>
              </p:cNvSpPr>
              <p:nvPr userDrawn="1"/>
            </p:nvSpPr>
            <p:spPr bwMode="auto">
              <a:xfrm>
                <a:off x="679"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w 123"/>
                  <a:gd name="T75" fmla="*/ 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3" h="124">
                    <a:moveTo>
                      <a:pt x="60" y="0"/>
                    </a:moveTo>
                    <a:lnTo>
                      <a:pt x="60" y="0"/>
                    </a:lnTo>
                    <a:lnTo>
                      <a:pt x="72" y="2"/>
                    </a:lnTo>
                    <a:lnTo>
                      <a:pt x="84" y="4"/>
                    </a:lnTo>
                    <a:lnTo>
                      <a:pt x="96" y="11"/>
                    </a:lnTo>
                    <a:lnTo>
                      <a:pt x="105" y="17"/>
                    </a:lnTo>
                    <a:lnTo>
                      <a:pt x="113" y="26"/>
                    </a:lnTo>
                    <a:lnTo>
                      <a:pt x="118" y="37"/>
                    </a:lnTo>
                    <a:lnTo>
                      <a:pt x="122" y="48"/>
                    </a:lnTo>
                    <a:lnTo>
                      <a:pt x="123" y="61"/>
                    </a:lnTo>
                    <a:lnTo>
                      <a:pt x="122" y="74"/>
                    </a:lnTo>
                    <a:lnTo>
                      <a:pt x="118" y="86"/>
                    </a:lnTo>
                    <a:lnTo>
                      <a:pt x="113" y="96"/>
                    </a:lnTo>
                    <a:lnTo>
                      <a:pt x="105" y="105"/>
                    </a:lnTo>
                    <a:lnTo>
                      <a:pt x="97" y="113"/>
                    </a:lnTo>
                    <a:lnTo>
                      <a:pt x="87" y="118"/>
                    </a:lnTo>
                    <a:lnTo>
                      <a:pt x="75" y="122"/>
                    </a:lnTo>
                    <a:lnTo>
                      <a:pt x="63" y="124"/>
                    </a:lnTo>
                    <a:lnTo>
                      <a:pt x="50" y="122"/>
                    </a:lnTo>
                    <a:lnTo>
                      <a:pt x="39" y="120"/>
                    </a:lnTo>
                    <a:lnTo>
                      <a:pt x="27" y="114"/>
                    </a:lnTo>
                    <a:lnTo>
                      <a:pt x="18" y="107"/>
                    </a:lnTo>
                    <a:lnTo>
                      <a:pt x="10" y="99"/>
                    </a:lnTo>
                    <a:lnTo>
                      <a:pt x="5" y="89"/>
                    </a:lnTo>
                    <a:lnTo>
                      <a:pt x="1" y="76"/>
                    </a:lnTo>
                    <a:lnTo>
                      <a:pt x="0" y="63"/>
                    </a:lnTo>
                    <a:lnTo>
                      <a:pt x="1" y="51"/>
                    </a:lnTo>
                    <a:lnTo>
                      <a:pt x="4" y="39"/>
                    </a:lnTo>
                    <a:lnTo>
                      <a:pt x="9" y="29"/>
                    </a:lnTo>
                    <a:lnTo>
                      <a:pt x="17" y="19"/>
                    </a:lnTo>
                    <a:lnTo>
                      <a:pt x="26" y="11"/>
                    </a:lnTo>
                    <a:lnTo>
                      <a:pt x="35" y="6"/>
                    </a:lnTo>
                    <a:lnTo>
                      <a:pt x="47" y="2"/>
                    </a:lnTo>
                    <a:lnTo>
                      <a:pt x="60" y="0"/>
                    </a:lnTo>
                    <a:close/>
                    <a:moveTo>
                      <a:pt x="62" y="117"/>
                    </a:moveTo>
                    <a:lnTo>
                      <a:pt x="62" y="117"/>
                    </a:lnTo>
                    <a:lnTo>
                      <a:pt x="71" y="116"/>
                    </a:lnTo>
                    <a:lnTo>
                      <a:pt x="79" y="112"/>
                    </a:lnTo>
                    <a:lnTo>
                      <a:pt x="85" y="107"/>
                    </a:lnTo>
                    <a:lnTo>
                      <a:pt x="91" y="99"/>
                    </a:lnTo>
                    <a:lnTo>
                      <a:pt x="95" y="91"/>
                    </a:lnTo>
                    <a:lnTo>
                      <a:pt x="97" y="82"/>
                    </a:lnTo>
                    <a:lnTo>
                      <a:pt x="98" y="73"/>
                    </a:lnTo>
                    <a:lnTo>
                      <a:pt x="98" y="64"/>
                    </a:lnTo>
                    <a:lnTo>
                      <a:pt x="98" y="56"/>
                    </a:lnTo>
                    <a:lnTo>
                      <a:pt x="97" y="46"/>
                    </a:lnTo>
                    <a:lnTo>
                      <a:pt x="93" y="37"/>
                    </a:lnTo>
                    <a:lnTo>
                      <a:pt x="89" y="28"/>
                    </a:lnTo>
                    <a:lnTo>
                      <a:pt x="84" y="20"/>
                    </a:lnTo>
                    <a:lnTo>
                      <a:pt x="78" y="13"/>
                    </a:lnTo>
                    <a:lnTo>
                      <a:pt x="70" y="10"/>
                    </a:lnTo>
                    <a:lnTo>
                      <a:pt x="65" y="8"/>
                    </a:lnTo>
                    <a:lnTo>
                      <a:pt x="60" y="7"/>
                    </a:lnTo>
                    <a:lnTo>
                      <a:pt x="50" y="8"/>
                    </a:lnTo>
                    <a:lnTo>
                      <a:pt x="43" y="12"/>
                    </a:lnTo>
                    <a:lnTo>
                      <a:pt x="37" y="19"/>
                    </a:lnTo>
                    <a:lnTo>
                      <a:pt x="32" y="25"/>
                    </a:lnTo>
                    <a:lnTo>
                      <a:pt x="28" y="34"/>
                    </a:lnTo>
                    <a:lnTo>
                      <a:pt x="26" y="42"/>
                    </a:lnTo>
                    <a:lnTo>
                      <a:pt x="25" y="51"/>
                    </a:lnTo>
                    <a:lnTo>
                      <a:pt x="23" y="60"/>
                    </a:lnTo>
                    <a:lnTo>
                      <a:pt x="25" y="69"/>
                    </a:lnTo>
                    <a:lnTo>
                      <a:pt x="26" y="78"/>
                    </a:lnTo>
                    <a:lnTo>
                      <a:pt x="28" y="87"/>
                    </a:lnTo>
                    <a:lnTo>
                      <a:pt x="32" y="96"/>
                    </a:lnTo>
                    <a:lnTo>
                      <a:pt x="39" y="104"/>
                    </a:lnTo>
                    <a:lnTo>
                      <a:pt x="45" y="111"/>
                    </a:lnTo>
                    <a:lnTo>
                      <a:pt x="53" y="116"/>
                    </a:lnTo>
                    <a:lnTo>
                      <a:pt x="58" y="117"/>
                    </a:lnTo>
                    <a:lnTo>
                      <a:pt x="62"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33" name="Freeform 461"/>
              <p:cNvSpPr>
                <a:spLocks/>
              </p:cNvSpPr>
              <p:nvPr userDrawn="1"/>
            </p:nvSpPr>
            <p:spPr bwMode="auto">
              <a:xfrm>
                <a:off x="679"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 h="124">
                    <a:moveTo>
                      <a:pt x="60" y="0"/>
                    </a:moveTo>
                    <a:lnTo>
                      <a:pt x="60" y="0"/>
                    </a:lnTo>
                    <a:lnTo>
                      <a:pt x="72" y="2"/>
                    </a:lnTo>
                    <a:lnTo>
                      <a:pt x="84" y="4"/>
                    </a:lnTo>
                    <a:lnTo>
                      <a:pt x="96" y="11"/>
                    </a:lnTo>
                    <a:lnTo>
                      <a:pt x="105" y="17"/>
                    </a:lnTo>
                    <a:lnTo>
                      <a:pt x="113" y="26"/>
                    </a:lnTo>
                    <a:lnTo>
                      <a:pt x="118" y="37"/>
                    </a:lnTo>
                    <a:lnTo>
                      <a:pt x="122" y="48"/>
                    </a:lnTo>
                    <a:lnTo>
                      <a:pt x="123" y="61"/>
                    </a:lnTo>
                    <a:lnTo>
                      <a:pt x="122" y="74"/>
                    </a:lnTo>
                    <a:lnTo>
                      <a:pt x="118" y="86"/>
                    </a:lnTo>
                    <a:lnTo>
                      <a:pt x="113" y="96"/>
                    </a:lnTo>
                    <a:lnTo>
                      <a:pt x="105" y="105"/>
                    </a:lnTo>
                    <a:lnTo>
                      <a:pt x="97" y="113"/>
                    </a:lnTo>
                    <a:lnTo>
                      <a:pt x="87" y="118"/>
                    </a:lnTo>
                    <a:lnTo>
                      <a:pt x="75" y="122"/>
                    </a:lnTo>
                    <a:lnTo>
                      <a:pt x="63" y="124"/>
                    </a:lnTo>
                    <a:lnTo>
                      <a:pt x="50" y="122"/>
                    </a:lnTo>
                    <a:lnTo>
                      <a:pt x="39" y="120"/>
                    </a:lnTo>
                    <a:lnTo>
                      <a:pt x="27" y="114"/>
                    </a:lnTo>
                    <a:lnTo>
                      <a:pt x="18" y="107"/>
                    </a:lnTo>
                    <a:lnTo>
                      <a:pt x="10" y="99"/>
                    </a:lnTo>
                    <a:lnTo>
                      <a:pt x="5" y="89"/>
                    </a:lnTo>
                    <a:lnTo>
                      <a:pt x="1" y="76"/>
                    </a:lnTo>
                    <a:lnTo>
                      <a:pt x="0" y="63"/>
                    </a:lnTo>
                    <a:lnTo>
                      <a:pt x="1" y="51"/>
                    </a:lnTo>
                    <a:lnTo>
                      <a:pt x="4" y="39"/>
                    </a:lnTo>
                    <a:lnTo>
                      <a:pt x="9" y="29"/>
                    </a:lnTo>
                    <a:lnTo>
                      <a:pt x="17" y="19"/>
                    </a:lnTo>
                    <a:lnTo>
                      <a:pt x="26" y="11"/>
                    </a:lnTo>
                    <a:lnTo>
                      <a:pt x="35" y="6"/>
                    </a:lnTo>
                    <a:lnTo>
                      <a:pt x="47" y="2"/>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34" name="Freeform 462"/>
              <p:cNvSpPr>
                <a:spLocks/>
              </p:cNvSpPr>
              <p:nvPr userDrawn="1"/>
            </p:nvSpPr>
            <p:spPr bwMode="auto">
              <a:xfrm>
                <a:off x="686" y="294"/>
                <a:ext cx="25" cy="37"/>
              </a:xfrm>
              <a:custGeom>
                <a:avLst/>
                <a:gdLst>
                  <a:gd name="T0" fmla="*/ 0 w 75"/>
                  <a:gd name="T1" fmla="*/ 0 h 110"/>
                  <a:gd name="T2" fmla="*/ 0 w 75"/>
                  <a:gd name="T3" fmla="*/ 0 h 110"/>
                  <a:gd name="T4" fmla="*/ 0 w 75"/>
                  <a:gd name="T5" fmla="*/ 0 h 110"/>
                  <a:gd name="T6" fmla="*/ 0 w 75"/>
                  <a:gd name="T7" fmla="*/ 0 h 110"/>
                  <a:gd name="T8" fmla="*/ 0 w 75"/>
                  <a:gd name="T9" fmla="*/ 0 h 110"/>
                  <a:gd name="T10" fmla="*/ 0 w 75"/>
                  <a:gd name="T11" fmla="*/ 0 h 110"/>
                  <a:gd name="T12" fmla="*/ 0 w 75"/>
                  <a:gd name="T13" fmla="*/ 0 h 110"/>
                  <a:gd name="T14" fmla="*/ 0 w 75"/>
                  <a:gd name="T15" fmla="*/ 0 h 110"/>
                  <a:gd name="T16" fmla="*/ 0 w 75"/>
                  <a:gd name="T17" fmla="*/ 0 h 110"/>
                  <a:gd name="T18" fmla="*/ 0 w 75"/>
                  <a:gd name="T19" fmla="*/ 0 h 110"/>
                  <a:gd name="T20" fmla="*/ 0 w 75"/>
                  <a:gd name="T21" fmla="*/ 0 h 110"/>
                  <a:gd name="T22" fmla="*/ 0 w 75"/>
                  <a:gd name="T23" fmla="*/ 0 h 110"/>
                  <a:gd name="T24" fmla="*/ 0 w 75"/>
                  <a:gd name="T25" fmla="*/ 0 h 110"/>
                  <a:gd name="T26" fmla="*/ 0 w 75"/>
                  <a:gd name="T27" fmla="*/ 0 h 110"/>
                  <a:gd name="T28" fmla="*/ 0 w 75"/>
                  <a:gd name="T29" fmla="*/ 0 h 110"/>
                  <a:gd name="T30" fmla="*/ 0 w 75"/>
                  <a:gd name="T31" fmla="*/ 0 h 110"/>
                  <a:gd name="T32" fmla="*/ 0 w 75"/>
                  <a:gd name="T33" fmla="*/ 0 h 110"/>
                  <a:gd name="T34" fmla="*/ 0 w 75"/>
                  <a:gd name="T35" fmla="*/ 0 h 110"/>
                  <a:gd name="T36" fmla="*/ 0 w 75"/>
                  <a:gd name="T37" fmla="*/ 0 h 110"/>
                  <a:gd name="T38" fmla="*/ 0 w 75"/>
                  <a:gd name="T39" fmla="*/ 0 h 110"/>
                  <a:gd name="T40" fmla="*/ 0 w 75"/>
                  <a:gd name="T41" fmla="*/ 0 h 110"/>
                  <a:gd name="T42" fmla="*/ 0 w 75"/>
                  <a:gd name="T43" fmla="*/ 0 h 110"/>
                  <a:gd name="T44" fmla="*/ 0 w 75"/>
                  <a:gd name="T45" fmla="*/ 0 h 110"/>
                  <a:gd name="T46" fmla="*/ 0 w 75"/>
                  <a:gd name="T47" fmla="*/ 0 h 110"/>
                  <a:gd name="T48" fmla="*/ 0 w 75"/>
                  <a:gd name="T49" fmla="*/ 0 h 110"/>
                  <a:gd name="T50" fmla="*/ 0 w 75"/>
                  <a:gd name="T51" fmla="*/ 0 h 110"/>
                  <a:gd name="T52" fmla="*/ 0 w 75"/>
                  <a:gd name="T53" fmla="*/ 0 h 110"/>
                  <a:gd name="T54" fmla="*/ 0 w 75"/>
                  <a:gd name="T55" fmla="*/ 0 h 110"/>
                  <a:gd name="T56" fmla="*/ 0 w 75"/>
                  <a:gd name="T57" fmla="*/ 0 h 110"/>
                  <a:gd name="T58" fmla="*/ 0 w 75"/>
                  <a:gd name="T59" fmla="*/ 0 h 110"/>
                  <a:gd name="T60" fmla="*/ 0 w 75"/>
                  <a:gd name="T61" fmla="*/ 0 h 110"/>
                  <a:gd name="T62" fmla="*/ 0 w 75"/>
                  <a:gd name="T63" fmla="*/ 0 h 110"/>
                  <a:gd name="T64" fmla="*/ 0 w 75"/>
                  <a:gd name="T65" fmla="*/ 0 h 110"/>
                  <a:gd name="T66" fmla="*/ 0 w 75"/>
                  <a:gd name="T67" fmla="*/ 0 h 110"/>
                  <a:gd name="T68" fmla="*/ 0 w 75"/>
                  <a:gd name="T69" fmla="*/ 0 h 110"/>
                  <a:gd name="T70" fmla="*/ 0 w 75"/>
                  <a:gd name="T71" fmla="*/ 0 h 110"/>
                  <a:gd name="T72" fmla="*/ 0 w 75"/>
                  <a:gd name="T73" fmla="*/ 0 h 110"/>
                  <a:gd name="T74" fmla="*/ 0 w 75"/>
                  <a:gd name="T75" fmla="*/ 0 h 110"/>
                  <a:gd name="T76" fmla="*/ 0 w 75"/>
                  <a:gd name="T77" fmla="*/ 0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5" h="110">
                    <a:moveTo>
                      <a:pt x="39" y="110"/>
                    </a:moveTo>
                    <a:lnTo>
                      <a:pt x="39" y="110"/>
                    </a:lnTo>
                    <a:lnTo>
                      <a:pt x="48" y="109"/>
                    </a:lnTo>
                    <a:lnTo>
                      <a:pt x="56" y="105"/>
                    </a:lnTo>
                    <a:lnTo>
                      <a:pt x="62" y="100"/>
                    </a:lnTo>
                    <a:lnTo>
                      <a:pt x="68" y="92"/>
                    </a:lnTo>
                    <a:lnTo>
                      <a:pt x="72" y="84"/>
                    </a:lnTo>
                    <a:lnTo>
                      <a:pt x="74" y="75"/>
                    </a:lnTo>
                    <a:lnTo>
                      <a:pt x="75" y="66"/>
                    </a:lnTo>
                    <a:lnTo>
                      <a:pt x="75" y="57"/>
                    </a:lnTo>
                    <a:lnTo>
                      <a:pt x="75" y="49"/>
                    </a:lnTo>
                    <a:lnTo>
                      <a:pt x="74" y="39"/>
                    </a:lnTo>
                    <a:lnTo>
                      <a:pt x="70" y="30"/>
                    </a:lnTo>
                    <a:lnTo>
                      <a:pt x="66" y="21"/>
                    </a:lnTo>
                    <a:lnTo>
                      <a:pt x="61" y="13"/>
                    </a:lnTo>
                    <a:lnTo>
                      <a:pt x="55" y="6"/>
                    </a:lnTo>
                    <a:lnTo>
                      <a:pt x="47" y="3"/>
                    </a:lnTo>
                    <a:lnTo>
                      <a:pt x="42" y="1"/>
                    </a:lnTo>
                    <a:lnTo>
                      <a:pt x="37" y="0"/>
                    </a:lnTo>
                    <a:lnTo>
                      <a:pt x="27" y="1"/>
                    </a:lnTo>
                    <a:lnTo>
                      <a:pt x="20" y="5"/>
                    </a:lnTo>
                    <a:lnTo>
                      <a:pt x="14" y="12"/>
                    </a:lnTo>
                    <a:lnTo>
                      <a:pt x="9" y="18"/>
                    </a:lnTo>
                    <a:lnTo>
                      <a:pt x="5" y="27"/>
                    </a:lnTo>
                    <a:lnTo>
                      <a:pt x="3" y="35"/>
                    </a:lnTo>
                    <a:lnTo>
                      <a:pt x="2" y="44"/>
                    </a:lnTo>
                    <a:lnTo>
                      <a:pt x="0" y="53"/>
                    </a:lnTo>
                    <a:lnTo>
                      <a:pt x="2" y="62"/>
                    </a:lnTo>
                    <a:lnTo>
                      <a:pt x="3" y="71"/>
                    </a:lnTo>
                    <a:lnTo>
                      <a:pt x="5" y="80"/>
                    </a:lnTo>
                    <a:lnTo>
                      <a:pt x="9" y="89"/>
                    </a:lnTo>
                    <a:lnTo>
                      <a:pt x="16" y="97"/>
                    </a:lnTo>
                    <a:lnTo>
                      <a:pt x="22" y="104"/>
                    </a:lnTo>
                    <a:lnTo>
                      <a:pt x="30" y="109"/>
                    </a:lnTo>
                    <a:lnTo>
                      <a:pt x="35" y="110"/>
                    </a:lnTo>
                    <a:lnTo>
                      <a:pt x="39" y="1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35" name="Freeform 463"/>
              <p:cNvSpPr>
                <a:spLocks/>
              </p:cNvSpPr>
              <p:nvPr userDrawn="1"/>
            </p:nvSpPr>
            <p:spPr bwMode="auto">
              <a:xfrm>
                <a:off x="727" y="292"/>
                <a:ext cx="44"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120">
                    <a:moveTo>
                      <a:pt x="17" y="35"/>
                    </a:moveTo>
                    <a:lnTo>
                      <a:pt x="17" y="35"/>
                    </a:lnTo>
                    <a:lnTo>
                      <a:pt x="17" y="29"/>
                    </a:lnTo>
                    <a:lnTo>
                      <a:pt x="15" y="25"/>
                    </a:lnTo>
                    <a:lnTo>
                      <a:pt x="9" y="21"/>
                    </a:lnTo>
                    <a:lnTo>
                      <a:pt x="2" y="19"/>
                    </a:lnTo>
                    <a:lnTo>
                      <a:pt x="2" y="13"/>
                    </a:lnTo>
                    <a:lnTo>
                      <a:pt x="19" y="8"/>
                    </a:lnTo>
                    <a:lnTo>
                      <a:pt x="37" y="0"/>
                    </a:lnTo>
                    <a:lnTo>
                      <a:pt x="38" y="2"/>
                    </a:lnTo>
                    <a:lnTo>
                      <a:pt x="38" y="3"/>
                    </a:lnTo>
                    <a:lnTo>
                      <a:pt x="38" y="20"/>
                    </a:lnTo>
                    <a:lnTo>
                      <a:pt x="50" y="12"/>
                    </a:lnTo>
                    <a:lnTo>
                      <a:pt x="60" y="7"/>
                    </a:lnTo>
                    <a:lnTo>
                      <a:pt x="72" y="2"/>
                    </a:lnTo>
                    <a:lnTo>
                      <a:pt x="77" y="0"/>
                    </a:lnTo>
                    <a:lnTo>
                      <a:pt x="83" y="0"/>
                    </a:lnTo>
                    <a:lnTo>
                      <a:pt x="91" y="2"/>
                    </a:lnTo>
                    <a:lnTo>
                      <a:pt x="98" y="3"/>
                    </a:lnTo>
                    <a:lnTo>
                      <a:pt x="103" y="7"/>
                    </a:lnTo>
                    <a:lnTo>
                      <a:pt x="107" y="11"/>
                    </a:lnTo>
                    <a:lnTo>
                      <a:pt x="111" y="17"/>
                    </a:lnTo>
                    <a:lnTo>
                      <a:pt x="112" y="22"/>
                    </a:lnTo>
                    <a:lnTo>
                      <a:pt x="113" y="30"/>
                    </a:lnTo>
                    <a:lnTo>
                      <a:pt x="113" y="37"/>
                    </a:lnTo>
                    <a:lnTo>
                      <a:pt x="113" y="104"/>
                    </a:lnTo>
                    <a:lnTo>
                      <a:pt x="114" y="109"/>
                    </a:lnTo>
                    <a:lnTo>
                      <a:pt x="117" y="112"/>
                    </a:lnTo>
                    <a:lnTo>
                      <a:pt x="121" y="113"/>
                    </a:lnTo>
                    <a:lnTo>
                      <a:pt x="126" y="113"/>
                    </a:lnTo>
                    <a:lnTo>
                      <a:pt x="131" y="113"/>
                    </a:lnTo>
                    <a:lnTo>
                      <a:pt x="131" y="120"/>
                    </a:lnTo>
                    <a:lnTo>
                      <a:pt x="104" y="120"/>
                    </a:lnTo>
                    <a:lnTo>
                      <a:pt x="76" y="120"/>
                    </a:lnTo>
                    <a:lnTo>
                      <a:pt x="76" y="113"/>
                    </a:lnTo>
                    <a:lnTo>
                      <a:pt x="81" y="113"/>
                    </a:lnTo>
                    <a:lnTo>
                      <a:pt x="85" y="113"/>
                    </a:lnTo>
                    <a:lnTo>
                      <a:pt x="89" y="112"/>
                    </a:lnTo>
                    <a:lnTo>
                      <a:pt x="91" y="109"/>
                    </a:lnTo>
                    <a:lnTo>
                      <a:pt x="92" y="104"/>
                    </a:lnTo>
                    <a:lnTo>
                      <a:pt x="92" y="37"/>
                    </a:lnTo>
                    <a:lnTo>
                      <a:pt x="92" y="32"/>
                    </a:lnTo>
                    <a:lnTo>
                      <a:pt x="91" y="28"/>
                    </a:lnTo>
                    <a:lnTo>
                      <a:pt x="89" y="24"/>
                    </a:lnTo>
                    <a:lnTo>
                      <a:pt x="86" y="20"/>
                    </a:lnTo>
                    <a:lnTo>
                      <a:pt x="83" y="17"/>
                    </a:lnTo>
                    <a:lnTo>
                      <a:pt x="78" y="16"/>
                    </a:lnTo>
                    <a:lnTo>
                      <a:pt x="69" y="15"/>
                    </a:lnTo>
                    <a:lnTo>
                      <a:pt x="61" y="16"/>
                    </a:lnTo>
                    <a:lnTo>
                      <a:pt x="54" y="19"/>
                    </a:lnTo>
                    <a:lnTo>
                      <a:pt x="38" y="28"/>
                    </a:lnTo>
                    <a:lnTo>
                      <a:pt x="38" y="104"/>
                    </a:lnTo>
                    <a:lnTo>
                      <a:pt x="39" y="109"/>
                    </a:lnTo>
                    <a:lnTo>
                      <a:pt x="42" y="112"/>
                    </a:lnTo>
                    <a:lnTo>
                      <a:pt x="46" y="113"/>
                    </a:lnTo>
                    <a:lnTo>
                      <a:pt x="51" y="113"/>
                    </a:lnTo>
                    <a:lnTo>
                      <a:pt x="56" y="113"/>
                    </a:lnTo>
                    <a:lnTo>
                      <a:pt x="56" y="120"/>
                    </a:lnTo>
                    <a:lnTo>
                      <a:pt x="29" y="120"/>
                    </a:lnTo>
                    <a:lnTo>
                      <a:pt x="0" y="120"/>
                    </a:lnTo>
                    <a:lnTo>
                      <a:pt x="0" y="113"/>
                    </a:lnTo>
                    <a:lnTo>
                      <a:pt x="6" y="113"/>
                    </a:lnTo>
                    <a:lnTo>
                      <a:pt x="9" y="113"/>
                    </a:lnTo>
                    <a:lnTo>
                      <a:pt x="13" y="112"/>
                    </a:lnTo>
                    <a:lnTo>
                      <a:pt x="16" y="109"/>
                    </a:lnTo>
                    <a:lnTo>
                      <a:pt x="17" y="104"/>
                    </a:lnTo>
                    <a:lnTo>
                      <a:pt x="1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36" name="Freeform 464"/>
              <p:cNvSpPr>
                <a:spLocks noEditPoints="1"/>
              </p:cNvSpPr>
              <p:nvPr userDrawn="1"/>
            </p:nvSpPr>
            <p:spPr bwMode="auto">
              <a:xfrm>
                <a:off x="777" y="292"/>
                <a:ext cx="37" cy="41"/>
              </a:xfrm>
              <a:custGeom>
                <a:avLst/>
                <a:gdLst>
                  <a:gd name="T0" fmla="*/ 0 w 112"/>
                  <a:gd name="T1" fmla="*/ 0 h 124"/>
                  <a:gd name="T2" fmla="*/ 0 w 112"/>
                  <a:gd name="T3" fmla="*/ 0 h 124"/>
                  <a:gd name="T4" fmla="*/ 0 w 112"/>
                  <a:gd name="T5" fmla="*/ 0 h 124"/>
                  <a:gd name="T6" fmla="*/ 0 w 112"/>
                  <a:gd name="T7" fmla="*/ 0 h 124"/>
                  <a:gd name="T8" fmla="*/ 0 w 112"/>
                  <a:gd name="T9" fmla="*/ 0 h 124"/>
                  <a:gd name="T10" fmla="*/ 0 w 112"/>
                  <a:gd name="T11" fmla="*/ 0 h 124"/>
                  <a:gd name="T12" fmla="*/ 0 w 112"/>
                  <a:gd name="T13" fmla="*/ 0 h 124"/>
                  <a:gd name="T14" fmla="*/ 0 w 112"/>
                  <a:gd name="T15" fmla="*/ 0 h 124"/>
                  <a:gd name="T16" fmla="*/ 0 w 112"/>
                  <a:gd name="T17" fmla="*/ 0 h 124"/>
                  <a:gd name="T18" fmla="*/ 0 w 112"/>
                  <a:gd name="T19" fmla="*/ 0 h 124"/>
                  <a:gd name="T20" fmla="*/ 0 w 112"/>
                  <a:gd name="T21" fmla="*/ 0 h 124"/>
                  <a:gd name="T22" fmla="*/ 0 w 112"/>
                  <a:gd name="T23" fmla="*/ 0 h 124"/>
                  <a:gd name="T24" fmla="*/ 0 w 112"/>
                  <a:gd name="T25" fmla="*/ 0 h 124"/>
                  <a:gd name="T26" fmla="*/ 0 w 112"/>
                  <a:gd name="T27" fmla="*/ 0 h 124"/>
                  <a:gd name="T28" fmla="*/ 0 w 112"/>
                  <a:gd name="T29" fmla="*/ 0 h 124"/>
                  <a:gd name="T30" fmla="*/ 0 w 112"/>
                  <a:gd name="T31" fmla="*/ 0 h 124"/>
                  <a:gd name="T32" fmla="*/ 0 w 112"/>
                  <a:gd name="T33" fmla="*/ 0 h 124"/>
                  <a:gd name="T34" fmla="*/ 0 w 112"/>
                  <a:gd name="T35" fmla="*/ 0 h 124"/>
                  <a:gd name="T36" fmla="*/ 0 w 112"/>
                  <a:gd name="T37" fmla="*/ 0 h 124"/>
                  <a:gd name="T38" fmla="*/ 0 w 112"/>
                  <a:gd name="T39" fmla="*/ 0 h 124"/>
                  <a:gd name="T40" fmla="*/ 0 w 112"/>
                  <a:gd name="T41" fmla="*/ 0 h 124"/>
                  <a:gd name="T42" fmla="*/ 0 w 112"/>
                  <a:gd name="T43" fmla="*/ 0 h 124"/>
                  <a:gd name="T44" fmla="*/ 0 w 112"/>
                  <a:gd name="T45" fmla="*/ 0 h 124"/>
                  <a:gd name="T46" fmla="*/ 0 w 112"/>
                  <a:gd name="T47" fmla="*/ 0 h 124"/>
                  <a:gd name="T48" fmla="*/ 0 w 112"/>
                  <a:gd name="T49" fmla="*/ 0 h 124"/>
                  <a:gd name="T50" fmla="*/ 0 w 112"/>
                  <a:gd name="T51" fmla="*/ 0 h 124"/>
                  <a:gd name="T52" fmla="*/ 0 w 112"/>
                  <a:gd name="T53" fmla="*/ 0 h 124"/>
                  <a:gd name="T54" fmla="*/ 0 w 112"/>
                  <a:gd name="T55" fmla="*/ 0 h 124"/>
                  <a:gd name="T56" fmla="*/ 0 w 112"/>
                  <a:gd name="T57" fmla="*/ 0 h 124"/>
                  <a:gd name="T58" fmla="*/ 0 w 112"/>
                  <a:gd name="T59" fmla="*/ 0 h 124"/>
                  <a:gd name="T60" fmla="*/ 0 w 112"/>
                  <a:gd name="T61" fmla="*/ 0 h 124"/>
                  <a:gd name="T62" fmla="*/ 0 w 112"/>
                  <a:gd name="T63" fmla="*/ 0 h 124"/>
                  <a:gd name="T64" fmla="*/ 0 w 112"/>
                  <a:gd name="T65" fmla="*/ 0 h 124"/>
                  <a:gd name="T66" fmla="*/ 0 w 112"/>
                  <a:gd name="T67" fmla="*/ 0 h 124"/>
                  <a:gd name="T68" fmla="*/ 0 w 112"/>
                  <a:gd name="T69" fmla="*/ 0 h 124"/>
                  <a:gd name="T70" fmla="*/ 0 w 112"/>
                  <a:gd name="T71" fmla="*/ 0 h 124"/>
                  <a:gd name="T72" fmla="*/ 0 w 112"/>
                  <a:gd name="T73" fmla="*/ 0 h 124"/>
                  <a:gd name="T74" fmla="*/ 0 w 112"/>
                  <a:gd name="T75" fmla="*/ 0 h 124"/>
                  <a:gd name="T76" fmla="*/ 0 w 112"/>
                  <a:gd name="T77" fmla="*/ 0 h 124"/>
                  <a:gd name="T78" fmla="*/ 0 w 112"/>
                  <a:gd name="T79" fmla="*/ 0 h 124"/>
                  <a:gd name="T80" fmla="*/ 0 w 112"/>
                  <a:gd name="T81" fmla="*/ 0 h 124"/>
                  <a:gd name="T82" fmla="*/ 0 w 112"/>
                  <a:gd name="T83" fmla="*/ 0 h 124"/>
                  <a:gd name="T84" fmla="*/ 0 w 112"/>
                  <a:gd name="T85" fmla="*/ 0 h 124"/>
                  <a:gd name="T86" fmla="*/ 0 w 112"/>
                  <a:gd name="T87" fmla="*/ 0 h 124"/>
                  <a:gd name="T88" fmla="*/ 0 w 112"/>
                  <a:gd name="T89" fmla="*/ 0 h 124"/>
                  <a:gd name="T90" fmla="*/ 0 w 112"/>
                  <a:gd name="T91" fmla="*/ 0 h 124"/>
                  <a:gd name="T92" fmla="*/ 0 w 112"/>
                  <a:gd name="T93" fmla="*/ 0 h 124"/>
                  <a:gd name="T94" fmla="*/ 0 w 112"/>
                  <a:gd name="T95" fmla="*/ 0 h 124"/>
                  <a:gd name="T96" fmla="*/ 0 w 112"/>
                  <a:gd name="T97" fmla="*/ 0 h 124"/>
                  <a:gd name="T98" fmla="*/ 0 w 112"/>
                  <a:gd name="T99" fmla="*/ 0 h 124"/>
                  <a:gd name="T100" fmla="*/ 0 w 112"/>
                  <a:gd name="T101" fmla="*/ 0 h 124"/>
                  <a:gd name="T102" fmla="*/ 0 w 112"/>
                  <a:gd name="T103" fmla="*/ 0 h 124"/>
                  <a:gd name="T104" fmla="*/ 0 w 112"/>
                  <a:gd name="T105" fmla="*/ 0 h 124"/>
                  <a:gd name="T106" fmla="*/ 0 w 112"/>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2" h="124">
                    <a:moveTo>
                      <a:pt x="112" y="109"/>
                    </a:moveTo>
                    <a:lnTo>
                      <a:pt x="112" y="109"/>
                    </a:lnTo>
                    <a:lnTo>
                      <a:pt x="105" y="114"/>
                    </a:lnTo>
                    <a:lnTo>
                      <a:pt x="100" y="120"/>
                    </a:lnTo>
                    <a:lnTo>
                      <a:pt x="92" y="122"/>
                    </a:lnTo>
                    <a:lnTo>
                      <a:pt x="86" y="124"/>
                    </a:lnTo>
                    <a:lnTo>
                      <a:pt x="82" y="124"/>
                    </a:lnTo>
                    <a:lnTo>
                      <a:pt x="78" y="122"/>
                    </a:lnTo>
                    <a:lnTo>
                      <a:pt x="75" y="120"/>
                    </a:lnTo>
                    <a:lnTo>
                      <a:pt x="73" y="118"/>
                    </a:lnTo>
                    <a:lnTo>
                      <a:pt x="70" y="112"/>
                    </a:lnTo>
                    <a:lnTo>
                      <a:pt x="69" y="104"/>
                    </a:lnTo>
                    <a:lnTo>
                      <a:pt x="60" y="112"/>
                    </a:lnTo>
                    <a:lnTo>
                      <a:pt x="51" y="118"/>
                    </a:lnTo>
                    <a:lnTo>
                      <a:pt x="40" y="122"/>
                    </a:lnTo>
                    <a:lnTo>
                      <a:pt x="29" y="124"/>
                    </a:lnTo>
                    <a:lnTo>
                      <a:pt x="22" y="124"/>
                    </a:lnTo>
                    <a:lnTo>
                      <a:pt x="17" y="122"/>
                    </a:lnTo>
                    <a:lnTo>
                      <a:pt x="13" y="120"/>
                    </a:lnTo>
                    <a:lnTo>
                      <a:pt x="8" y="116"/>
                    </a:lnTo>
                    <a:lnTo>
                      <a:pt x="5" y="113"/>
                    </a:lnTo>
                    <a:lnTo>
                      <a:pt x="3" y="108"/>
                    </a:lnTo>
                    <a:lnTo>
                      <a:pt x="1" y="104"/>
                    </a:lnTo>
                    <a:lnTo>
                      <a:pt x="0" y="99"/>
                    </a:lnTo>
                    <a:lnTo>
                      <a:pt x="1" y="91"/>
                    </a:lnTo>
                    <a:lnTo>
                      <a:pt x="4" y="86"/>
                    </a:lnTo>
                    <a:lnTo>
                      <a:pt x="8" y="81"/>
                    </a:lnTo>
                    <a:lnTo>
                      <a:pt x="14" y="76"/>
                    </a:lnTo>
                    <a:lnTo>
                      <a:pt x="22" y="72"/>
                    </a:lnTo>
                    <a:lnTo>
                      <a:pt x="34" y="67"/>
                    </a:lnTo>
                    <a:lnTo>
                      <a:pt x="69" y="55"/>
                    </a:lnTo>
                    <a:lnTo>
                      <a:pt x="69" y="37"/>
                    </a:lnTo>
                    <a:lnTo>
                      <a:pt x="69" y="32"/>
                    </a:lnTo>
                    <a:lnTo>
                      <a:pt x="68" y="28"/>
                    </a:lnTo>
                    <a:lnTo>
                      <a:pt x="65" y="24"/>
                    </a:lnTo>
                    <a:lnTo>
                      <a:pt x="62" y="20"/>
                    </a:lnTo>
                    <a:lnTo>
                      <a:pt x="58" y="19"/>
                    </a:lnTo>
                    <a:lnTo>
                      <a:pt x="55" y="16"/>
                    </a:lnTo>
                    <a:lnTo>
                      <a:pt x="49" y="15"/>
                    </a:lnTo>
                    <a:lnTo>
                      <a:pt x="43" y="15"/>
                    </a:lnTo>
                    <a:lnTo>
                      <a:pt x="35" y="16"/>
                    </a:lnTo>
                    <a:lnTo>
                      <a:pt x="30" y="20"/>
                    </a:lnTo>
                    <a:lnTo>
                      <a:pt x="25" y="25"/>
                    </a:lnTo>
                    <a:lnTo>
                      <a:pt x="23" y="33"/>
                    </a:lnTo>
                    <a:lnTo>
                      <a:pt x="22" y="38"/>
                    </a:lnTo>
                    <a:lnTo>
                      <a:pt x="18" y="41"/>
                    </a:lnTo>
                    <a:lnTo>
                      <a:pt x="14" y="43"/>
                    </a:lnTo>
                    <a:lnTo>
                      <a:pt x="9" y="45"/>
                    </a:lnTo>
                    <a:lnTo>
                      <a:pt x="7" y="43"/>
                    </a:lnTo>
                    <a:lnTo>
                      <a:pt x="5" y="42"/>
                    </a:lnTo>
                    <a:lnTo>
                      <a:pt x="4" y="39"/>
                    </a:lnTo>
                    <a:lnTo>
                      <a:pt x="5" y="34"/>
                    </a:lnTo>
                    <a:lnTo>
                      <a:pt x="7" y="29"/>
                    </a:lnTo>
                    <a:lnTo>
                      <a:pt x="9" y="26"/>
                    </a:lnTo>
                    <a:lnTo>
                      <a:pt x="12" y="22"/>
                    </a:lnTo>
                    <a:lnTo>
                      <a:pt x="22" y="16"/>
                    </a:lnTo>
                    <a:lnTo>
                      <a:pt x="34" y="10"/>
                    </a:lnTo>
                    <a:lnTo>
                      <a:pt x="46" y="3"/>
                    </a:lnTo>
                    <a:lnTo>
                      <a:pt x="51" y="2"/>
                    </a:lnTo>
                    <a:lnTo>
                      <a:pt x="57" y="0"/>
                    </a:lnTo>
                    <a:lnTo>
                      <a:pt x="68" y="2"/>
                    </a:lnTo>
                    <a:lnTo>
                      <a:pt x="78" y="6"/>
                    </a:lnTo>
                    <a:lnTo>
                      <a:pt x="83" y="10"/>
                    </a:lnTo>
                    <a:lnTo>
                      <a:pt x="86" y="13"/>
                    </a:lnTo>
                    <a:lnTo>
                      <a:pt x="88" y="17"/>
                    </a:lnTo>
                    <a:lnTo>
                      <a:pt x="90" y="22"/>
                    </a:lnTo>
                    <a:lnTo>
                      <a:pt x="90" y="95"/>
                    </a:lnTo>
                    <a:lnTo>
                      <a:pt x="91" y="102"/>
                    </a:lnTo>
                    <a:lnTo>
                      <a:pt x="92" y="107"/>
                    </a:lnTo>
                    <a:lnTo>
                      <a:pt x="95" y="109"/>
                    </a:lnTo>
                    <a:lnTo>
                      <a:pt x="99" y="109"/>
                    </a:lnTo>
                    <a:lnTo>
                      <a:pt x="104" y="108"/>
                    </a:lnTo>
                    <a:lnTo>
                      <a:pt x="109" y="105"/>
                    </a:lnTo>
                    <a:lnTo>
                      <a:pt x="112" y="109"/>
                    </a:lnTo>
                    <a:close/>
                    <a:moveTo>
                      <a:pt x="69" y="63"/>
                    </a:moveTo>
                    <a:lnTo>
                      <a:pt x="69" y="63"/>
                    </a:lnTo>
                    <a:lnTo>
                      <a:pt x="56" y="67"/>
                    </a:lnTo>
                    <a:lnTo>
                      <a:pt x="40" y="72"/>
                    </a:lnTo>
                    <a:lnTo>
                      <a:pt x="33" y="76"/>
                    </a:lnTo>
                    <a:lnTo>
                      <a:pt x="27" y="81"/>
                    </a:lnTo>
                    <a:lnTo>
                      <a:pt x="23" y="86"/>
                    </a:lnTo>
                    <a:lnTo>
                      <a:pt x="22" y="90"/>
                    </a:lnTo>
                    <a:lnTo>
                      <a:pt x="21" y="92"/>
                    </a:lnTo>
                    <a:lnTo>
                      <a:pt x="23" y="100"/>
                    </a:lnTo>
                    <a:lnTo>
                      <a:pt x="27" y="105"/>
                    </a:lnTo>
                    <a:lnTo>
                      <a:pt x="33" y="111"/>
                    </a:lnTo>
                    <a:lnTo>
                      <a:pt x="36" y="111"/>
                    </a:lnTo>
                    <a:lnTo>
                      <a:pt x="40" y="112"/>
                    </a:lnTo>
                    <a:lnTo>
                      <a:pt x="48" y="111"/>
                    </a:lnTo>
                    <a:lnTo>
                      <a:pt x="56" y="107"/>
                    </a:lnTo>
                    <a:lnTo>
                      <a:pt x="62" y="102"/>
                    </a:lnTo>
                    <a:lnTo>
                      <a:pt x="69" y="96"/>
                    </a:lnTo>
                    <a:lnTo>
                      <a:pt x="69"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37" name="Freeform 465"/>
              <p:cNvSpPr>
                <a:spLocks/>
              </p:cNvSpPr>
              <p:nvPr userDrawn="1"/>
            </p:nvSpPr>
            <p:spPr bwMode="auto">
              <a:xfrm>
                <a:off x="819" y="265"/>
                <a:ext cx="19" cy="67"/>
              </a:xfrm>
              <a:custGeom>
                <a:avLst/>
                <a:gdLst>
                  <a:gd name="T0" fmla="*/ 0 w 56"/>
                  <a:gd name="T1" fmla="*/ 0 h 200"/>
                  <a:gd name="T2" fmla="*/ 0 w 56"/>
                  <a:gd name="T3" fmla="*/ 0 h 200"/>
                  <a:gd name="T4" fmla="*/ 0 w 56"/>
                  <a:gd name="T5" fmla="*/ 0 h 200"/>
                  <a:gd name="T6" fmla="*/ 0 w 56"/>
                  <a:gd name="T7" fmla="*/ 0 h 200"/>
                  <a:gd name="T8" fmla="*/ 0 w 56"/>
                  <a:gd name="T9" fmla="*/ 0 h 200"/>
                  <a:gd name="T10" fmla="*/ 0 w 56"/>
                  <a:gd name="T11" fmla="*/ 0 h 200"/>
                  <a:gd name="T12" fmla="*/ 0 w 56"/>
                  <a:gd name="T13" fmla="*/ 0 h 200"/>
                  <a:gd name="T14" fmla="*/ 0 w 56"/>
                  <a:gd name="T15" fmla="*/ 0 h 200"/>
                  <a:gd name="T16" fmla="*/ 0 w 56"/>
                  <a:gd name="T17" fmla="*/ 0 h 200"/>
                  <a:gd name="T18" fmla="*/ 0 w 56"/>
                  <a:gd name="T19" fmla="*/ 0 h 200"/>
                  <a:gd name="T20" fmla="*/ 0 w 56"/>
                  <a:gd name="T21" fmla="*/ 0 h 200"/>
                  <a:gd name="T22" fmla="*/ 0 w 56"/>
                  <a:gd name="T23" fmla="*/ 0 h 200"/>
                  <a:gd name="T24" fmla="*/ 0 w 56"/>
                  <a:gd name="T25" fmla="*/ 0 h 200"/>
                  <a:gd name="T26" fmla="*/ 0 w 56"/>
                  <a:gd name="T27" fmla="*/ 0 h 200"/>
                  <a:gd name="T28" fmla="*/ 0 w 56"/>
                  <a:gd name="T29" fmla="*/ 0 h 200"/>
                  <a:gd name="T30" fmla="*/ 0 w 56"/>
                  <a:gd name="T31" fmla="*/ 0 h 200"/>
                  <a:gd name="T32" fmla="*/ 0 w 56"/>
                  <a:gd name="T33" fmla="*/ 0 h 200"/>
                  <a:gd name="T34" fmla="*/ 0 w 56"/>
                  <a:gd name="T35" fmla="*/ 0 h 200"/>
                  <a:gd name="T36" fmla="*/ 0 w 56"/>
                  <a:gd name="T37" fmla="*/ 0 h 200"/>
                  <a:gd name="T38" fmla="*/ 0 w 56"/>
                  <a:gd name="T39" fmla="*/ 0 h 200"/>
                  <a:gd name="T40" fmla="*/ 0 w 56"/>
                  <a:gd name="T41" fmla="*/ 0 h 200"/>
                  <a:gd name="T42" fmla="*/ 0 w 56"/>
                  <a:gd name="T43" fmla="*/ 0 h 200"/>
                  <a:gd name="T44" fmla="*/ 0 w 56"/>
                  <a:gd name="T45" fmla="*/ 0 h 200"/>
                  <a:gd name="T46" fmla="*/ 0 w 56"/>
                  <a:gd name="T47" fmla="*/ 0 h 200"/>
                  <a:gd name="T48" fmla="*/ 0 w 56"/>
                  <a:gd name="T49" fmla="*/ 0 h 200"/>
                  <a:gd name="T50" fmla="*/ 0 w 56"/>
                  <a:gd name="T51" fmla="*/ 0 h 200"/>
                  <a:gd name="T52" fmla="*/ 0 w 56"/>
                  <a:gd name="T53" fmla="*/ 0 h 200"/>
                  <a:gd name="T54" fmla="*/ 0 w 56"/>
                  <a:gd name="T55" fmla="*/ 0 h 200"/>
                  <a:gd name="T56" fmla="*/ 0 w 56"/>
                  <a:gd name="T57" fmla="*/ 0 h 200"/>
                  <a:gd name="T58" fmla="*/ 0 w 56"/>
                  <a:gd name="T59" fmla="*/ 0 h 200"/>
                  <a:gd name="T60" fmla="*/ 0 w 56"/>
                  <a:gd name="T61" fmla="*/ 0 h 200"/>
                  <a:gd name="T62" fmla="*/ 0 w 56"/>
                  <a:gd name="T63" fmla="*/ 0 h 200"/>
                  <a:gd name="T64" fmla="*/ 0 w 56"/>
                  <a:gd name="T65" fmla="*/ 0 h 200"/>
                  <a:gd name="T66" fmla="*/ 0 w 56"/>
                  <a:gd name="T67" fmla="*/ 0 h 200"/>
                  <a:gd name="T68" fmla="*/ 0 w 56"/>
                  <a:gd name="T69" fmla="*/ 0 h 200"/>
                  <a:gd name="T70" fmla="*/ 0 w 56"/>
                  <a:gd name="T71" fmla="*/ 0 h 2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 h="200">
                    <a:moveTo>
                      <a:pt x="0" y="193"/>
                    </a:moveTo>
                    <a:lnTo>
                      <a:pt x="4" y="193"/>
                    </a:lnTo>
                    <a:lnTo>
                      <a:pt x="10" y="193"/>
                    </a:lnTo>
                    <a:lnTo>
                      <a:pt x="13" y="192"/>
                    </a:lnTo>
                    <a:lnTo>
                      <a:pt x="16" y="189"/>
                    </a:lnTo>
                    <a:lnTo>
                      <a:pt x="17" y="184"/>
                    </a:lnTo>
                    <a:lnTo>
                      <a:pt x="17" y="39"/>
                    </a:lnTo>
                    <a:lnTo>
                      <a:pt x="17" y="29"/>
                    </a:lnTo>
                    <a:lnTo>
                      <a:pt x="16" y="26"/>
                    </a:lnTo>
                    <a:lnTo>
                      <a:pt x="15" y="23"/>
                    </a:lnTo>
                    <a:lnTo>
                      <a:pt x="10" y="21"/>
                    </a:lnTo>
                    <a:lnTo>
                      <a:pt x="4" y="18"/>
                    </a:lnTo>
                    <a:lnTo>
                      <a:pt x="4" y="14"/>
                    </a:lnTo>
                    <a:lnTo>
                      <a:pt x="19" y="9"/>
                    </a:lnTo>
                    <a:lnTo>
                      <a:pt x="30" y="4"/>
                    </a:lnTo>
                    <a:lnTo>
                      <a:pt x="37" y="0"/>
                    </a:lnTo>
                    <a:lnTo>
                      <a:pt x="38" y="1"/>
                    </a:lnTo>
                    <a:lnTo>
                      <a:pt x="38" y="4"/>
                    </a:lnTo>
                    <a:lnTo>
                      <a:pt x="38" y="184"/>
                    </a:lnTo>
                    <a:lnTo>
                      <a:pt x="39" y="189"/>
                    </a:lnTo>
                    <a:lnTo>
                      <a:pt x="42" y="192"/>
                    </a:lnTo>
                    <a:lnTo>
                      <a:pt x="46" y="193"/>
                    </a:lnTo>
                    <a:lnTo>
                      <a:pt x="51" y="193"/>
                    </a:lnTo>
                    <a:lnTo>
                      <a:pt x="56" y="193"/>
                    </a:lnTo>
                    <a:lnTo>
                      <a:pt x="56" y="200"/>
                    </a:lnTo>
                    <a:lnTo>
                      <a:pt x="29" y="200"/>
                    </a:lnTo>
                    <a:lnTo>
                      <a:pt x="0" y="200"/>
                    </a:lnTo>
                    <a:lnTo>
                      <a:pt x="0"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38" name="Freeform 466"/>
              <p:cNvSpPr>
                <a:spLocks/>
              </p:cNvSpPr>
              <p:nvPr userDrawn="1"/>
            </p:nvSpPr>
            <p:spPr bwMode="auto">
              <a:xfrm>
                <a:off x="870" y="271"/>
                <a:ext cx="49" cy="61"/>
              </a:xfrm>
              <a:custGeom>
                <a:avLst/>
                <a:gdLst>
                  <a:gd name="T0" fmla="*/ 0 w 148"/>
                  <a:gd name="T1" fmla="*/ 0 h 182"/>
                  <a:gd name="T2" fmla="*/ 0 w 148"/>
                  <a:gd name="T3" fmla="*/ 0 h 182"/>
                  <a:gd name="T4" fmla="*/ 0 w 148"/>
                  <a:gd name="T5" fmla="*/ 0 h 182"/>
                  <a:gd name="T6" fmla="*/ 0 w 148"/>
                  <a:gd name="T7" fmla="*/ 0 h 182"/>
                  <a:gd name="T8" fmla="*/ 0 w 148"/>
                  <a:gd name="T9" fmla="*/ 0 h 182"/>
                  <a:gd name="T10" fmla="*/ 0 w 148"/>
                  <a:gd name="T11" fmla="*/ 0 h 182"/>
                  <a:gd name="T12" fmla="*/ 0 w 148"/>
                  <a:gd name="T13" fmla="*/ 0 h 182"/>
                  <a:gd name="T14" fmla="*/ 0 w 148"/>
                  <a:gd name="T15" fmla="*/ 0 h 182"/>
                  <a:gd name="T16" fmla="*/ 0 w 148"/>
                  <a:gd name="T17" fmla="*/ 0 h 182"/>
                  <a:gd name="T18" fmla="*/ 0 w 148"/>
                  <a:gd name="T19" fmla="*/ 0 h 182"/>
                  <a:gd name="T20" fmla="*/ 0 w 148"/>
                  <a:gd name="T21" fmla="*/ 0 h 182"/>
                  <a:gd name="T22" fmla="*/ 0 w 148"/>
                  <a:gd name="T23" fmla="*/ 0 h 182"/>
                  <a:gd name="T24" fmla="*/ 0 w 148"/>
                  <a:gd name="T25" fmla="*/ 0 h 182"/>
                  <a:gd name="T26" fmla="*/ 0 w 148"/>
                  <a:gd name="T27" fmla="*/ 0 h 182"/>
                  <a:gd name="T28" fmla="*/ 0 w 148"/>
                  <a:gd name="T29" fmla="*/ 0 h 182"/>
                  <a:gd name="T30" fmla="*/ 0 w 148"/>
                  <a:gd name="T31" fmla="*/ 0 h 182"/>
                  <a:gd name="T32" fmla="*/ 0 w 148"/>
                  <a:gd name="T33" fmla="*/ 0 h 182"/>
                  <a:gd name="T34" fmla="*/ 0 w 148"/>
                  <a:gd name="T35" fmla="*/ 0 h 182"/>
                  <a:gd name="T36" fmla="*/ 0 w 148"/>
                  <a:gd name="T37" fmla="*/ 0 h 182"/>
                  <a:gd name="T38" fmla="*/ 0 w 148"/>
                  <a:gd name="T39" fmla="*/ 0 h 182"/>
                  <a:gd name="T40" fmla="*/ 0 w 148"/>
                  <a:gd name="T41" fmla="*/ 0 h 182"/>
                  <a:gd name="T42" fmla="*/ 0 w 148"/>
                  <a:gd name="T43" fmla="*/ 0 h 182"/>
                  <a:gd name="T44" fmla="*/ 0 w 148"/>
                  <a:gd name="T45" fmla="*/ 0 h 182"/>
                  <a:gd name="T46" fmla="*/ 0 w 148"/>
                  <a:gd name="T47" fmla="*/ 0 h 182"/>
                  <a:gd name="T48" fmla="*/ 0 w 148"/>
                  <a:gd name="T49" fmla="*/ 0 h 182"/>
                  <a:gd name="T50" fmla="*/ 0 w 148"/>
                  <a:gd name="T51" fmla="*/ 0 h 182"/>
                  <a:gd name="T52" fmla="*/ 0 w 148"/>
                  <a:gd name="T53" fmla="*/ 0 h 182"/>
                  <a:gd name="T54" fmla="*/ 0 w 148"/>
                  <a:gd name="T55" fmla="*/ 0 h 182"/>
                  <a:gd name="T56" fmla="*/ 0 w 148"/>
                  <a:gd name="T57" fmla="*/ 0 h 182"/>
                  <a:gd name="T58" fmla="*/ 0 w 148"/>
                  <a:gd name="T59" fmla="*/ 0 h 182"/>
                  <a:gd name="T60" fmla="*/ 0 w 148"/>
                  <a:gd name="T61" fmla="*/ 0 h 182"/>
                  <a:gd name="T62" fmla="*/ 0 w 148"/>
                  <a:gd name="T63" fmla="*/ 0 h 182"/>
                  <a:gd name="T64" fmla="*/ 0 w 148"/>
                  <a:gd name="T65" fmla="*/ 0 h 182"/>
                  <a:gd name="T66" fmla="*/ 0 w 148"/>
                  <a:gd name="T67" fmla="*/ 0 h 182"/>
                  <a:gd name="T68" fmla="*/ 0 w 148"/>
                  <a:gd name="T69" fmla="*/ 0 h 182"/>
                  <a:gd name="T70" fmla="*/ 0 w 148"/>
                  <a:gd name="T71" fmla="*/ 0 h 182"/>
                  <a:gd name="T72" fmla="*/ 0 w 148"/>
                  <a:gd name="T73" fmla="*/ 0 h 182"/>
                  <a:gd name="T74" fmla="*/ 0 w 148"/>
                  <a:gd name="T75" fmla="*/ 0 h 182"/>
                  <a:gd name="T76" fmla="*/ 0 w 148"/>
                  <a:gd name="T77" fmla="*/ 0 h 182"/>
                  <a:gd name="T78" fmla="*/ 0 w 148"/>
                  <a:gd name="T79" fmla="*/ 0 h 182"/>
                  <a:gd name="T80" fmla="*/ 0 w 148"/>
                  <a:gd name="T81" fmla="*/ 0 h 182"/>
                  <a:gd name="T82" fmla="*/ 0 w 148"/>
                  <a:gd name="T83" fmla="*/ 0 h 182"/>
                  <a:gd name="T84" fmla="*/ 0 w 148"/>
                  <a:gd name="T85" fmla="*/ 0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8" h="182">
                    <a:moveTo>
                      <a:pt x="50" y="82"/>
                    </a:moveTo>
                    <a:lnTo>
                      <a:pt x="85" y="82"/>
                    </a:lnTo>
                    <a:lnTo>
                      <a:pt x="92" y="82"/>
                    </a:lnTo>
                    <a:lnTo>
                      <a:pt x="97" y="79"/>
                    </a:lnTo>
                    <a:lnTo>
                      <a:pt x="101" y="77"/>
                    </a:lnTo>
                    <a:lnTo>
                      <a:pt x="104" y="73"/>
                    </a:lnTo>
                    <a:lnTo>
                      <a:pt x="106" y="66"/>
                    </a:lnTo>
                    <a:lnTo>
                      <a:pt x="107" y="60"/>
                    </a:lnTo>
                    <a:lnTo>
                      <a:pt x="113" y="60"/>
                    </a:lnTo>
                    <a:lnTo>
                      <a:pt x="111" y="88"/>
                    </a:lnTo>
                    <a:lnTo>
                      <a:pt x="111" y="104"/>
                    </a:lnTo>
                    <a:lnTo>
                      <a:pt x="113" y="118"/>
                    </a:lnTo>
                    <a:lnTo>
                      <a:pt x="107" y="118"/>
                    </a:lnTo>
                    <a:lnTo>
                      <a:pt x="106" y="109"/>
                    </a:lnTo>
                    <a:lnTo>
                      <a:pt x="105" y="104"/>
                    </a:lnTo>
                    <a:lnTo>
                      <a:pt x="104" y="99"/>
                    </a:lnTo>
                    <a:lnTo>
                      <a:pt x="101" y="96"/>
                    </a:lnTo>
                    <a:lnTo>
                      <a:pt x="97" y="95"/>
                    </a:lnTo>
                    <a:lnTo>
                      <a:pt x="92" y="94"/>
                    </a:lnTo>
                    <a:lnTo>
                      <a:pt x="79" y="94"/>
                    </a:lnTo>
                    <a:lnTo>
                      <a:pt x="50" y="94"/>
                    </a:lnTo>
                    <a:lnTo>
                      <a:pt x="50" y="138"/>
                    </a:lnTo>
                    <a:lnTo>
                      <a:pt x="52" y="156"/>
                    </a:lnTo>
                    <a:lnTo>
                      <a:pt x="53" y="161"/>
                    </a:lnTo>
                    <a:lnTo>
                      <a:pt x="54" y="166"/>
                    </a:lnTo>
                    <a:lnTo>
                      <a:pt x="58" y="170"/>
                    </a:lnTo>
                    <a:lnTo>
                      <a:pt x="62" y="173"/>
                    </a:lnTo>
                    <a:lnTo>
                      <a:pt x="69" y="174"/>
                    </a:lnTo>
                    <a:lnTo>
                      <a:pt x="78" y="174"/>
                    </a:lnTo>
                    <a:lnTo>
                      <a:pt x="93" y="174"/>
                    </a:lnTo>
                    <a:lnTo>
                      <a:pt x="110" y="171"/>
                    </a:lnTo>
                    <a:lnTo>
                      <a:pt x="118" y="170"/>
                    </a:lnTo>
                    <a:lnTo>
                      <a:pt x="123" y="167"/>
                    </a:lnTo>
                    <a:lnTo>
                      <a:pt x="128" y="164"/>
                    </a:lnTo>
                    <a:lnTo>
                      <a:pt x="133" y="157"/>
                    </a:lnTo>
                    <a:lnTo>
                      <a:pt x="137" y="151"/>
                    </a:lnTo>
                    <a:lnTo>
                      <a:pt x="141" y="141"/>
                    </a:lnTo>
                    <a:lnTo>
                      <a:pt x="148" y="141"/>
                    </a:lnTo>
                    <a:lnTo>
                      <a:pt x="141" y="162"/>
                    </a:lnTo>
                    <a:lnTo>
                      <a:pt x="137" y="182"/>
                    </a:lnTo>
                    <a:lnTo>
                      <a:pt x="58" y="182"/>
                    </a:lnTo>
                    <a:lnTo>
                      <a:pt x="0" y="182"/>
                    </a:lnTo>
                    <a:lnTo>
                      <a:pt x="0" y="175"/>
                    </a:lnTo>
                    <a:lnTo>
                      <a:pt x="8" y="175"/>
                    </a:lnTo>
                    <a:lnTo>
                      <a:pt x="14" y="174"/>
                    </a:lnTo>
                    <a:lnTo>
                      <a:pt x="18" y="173"/>
                    </a:lnTo>
                    <a:lnTo>
                      <a:pt x="21" y="170"/>
                    </a:lnTo>
                    <a:lnTo>
                      <a:pt x="23" y="166"/>
                    </a:lnTo>
                    <a:lnTo>
                      <a:pt x="25" y="161"/>
                    </a:lnTo>
                    <a:lnTo>
                      <a:pt x="25" y="145"/>
                    </a:lnTo>
                    <a:lnTo>
                      <a:pt x="25" y="30"/>
                    </a:lnTo>
                    <a:lnTo>
                      <a:pt x="25" y="17"/>
                    </a:lnTo>
                    <a:lnTo>
                      <a:pt x="23" y="13"/>
                    </a:lnTo>
                    <a:lnTo>
                      <a:pt x="21" y="11"/>
                    </a:lnTo>
                    <a:lnTo>
                      <a:pt x="17" y="8"/>
                    </a:lnTo>
                    <a:lnTo>
                      <a:pt x="13" y="8"/>
                    </a:lnTo>
                    <a:lnTo>
                      <a:pt x="0" y="7"/>
                    </a:lnTo>
                    <a:lnTo>
                      <a:pt x="0" y="0"/>
                    </a:lnTo>
                    <a:lnTo>
                      <a:pt x="53" y="0"/>
                    </a:lnTo>
                    <a:lnTo>
                      <a:pt x="128" y="0"/>
                    </a:lnTo>
                    <a:lnTo>
                      <a:pt x="128" y="39"/>
                    </a:lnTo>
                    <a:lnTo>
                      <a:pt x="123" y="40"/>
                    </a:lnTo>
                    <a:lnTo>
                      <a:pt x="122" y="31"/>
                    </a:lnTo>
                    <a:lnTo>
                      <a:pt x="119" y="25"/>
                    </a:lnTo>
                    <a:lnTo>
                      <a:pt x="115" y="20"/>
                    </a:lnTo>
                    <a:lnTo>
                      <a:pt x="110" y="15"/>
                    </a:lnTo>
                    <a:lnTo>
                      <a:pt x="105" y="12"/>
                    </a:lnTo>
                    <a:lnTo>
                      <a:pt x="98" y="9"/>
                    </a:lnTo>
                    <a:lnTo>
                      <a:pt x="91" y="8"/>
                    </a:lnTo>
                    <a:lnTo>
                      <a:pt x="82" y="8"/>
                    </a:lnTo>
                    <a:lnTo>
                      <a:pt x="50" y="8"/>
                    </a:lnTo>
                    <a:lnTo>
                      <a:pt x="5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39" name="Freeform 467"/>
              <p:cNvSpPr>
                <a:spLocks/>
              </p:cNvSpPr>
              <p:nvPr userDrawn="1"/>
            </p:nvSpPr>
            <p:spPr bwMode="auto">
              <a:xfrm>
                <a:off x="921" y="293"/>
                <a:ext cx="45" cy="39"/>
              </a:xfrm>
              <a:custGeom>
                <a:avLst/>
                <a:gdLst>
                  <a:gd name="T0" fmla="*/ 0 w 135"/>
                  <a:gd name="T1" fmla="*/ 0 h 116"/>
                  <a:gd name="T2" fmla="*/ 0 w 135"/>
                  <a:gd name="T3" fmla="*/ 0 h 116"/>
                  <a:gd name="T4" fmla="*/ 0 w 135"/>
                  <a:gd name="T5" fmla="*/ 0 h 116"/>
                  <a:gd name="T6" fmla="*/ 0 w 135"/>
                  <a:gd name="T7" fmla="*/ 0 h 116"/>
                  <a:gd name="T8" fmla="*/ 0 w 135"/>
                  <a:gd name="T9" fmla="*/ 0 h 116"/>
                  <a:gd name="T10" fmla="*/ 0 w 135"/>
                  <a:gd name="T11" fmla="*/ 0 h 116"/>
                  <a:gd name="T12" fmla="*/ 0 w 135"/>
                  <a:gd name="T13" fmla="*/ 0 h 116"/>
                  <a:gd name="T14" fmla="*/ 0 w 135"/>
                  <a:gd name="T15" fmla="*/ 0 h 116"/>
                  <a:gd name="T16" fmla="*/ 0 w 135"/>
                  <a:gd name="T17" fmla="*/ 0 h 116"/>
                  <a:gd name="T18" fmla="*/ 0 w 135"/>
                  <a:gd name="T19" fmla="*/ 0 h 116"/>
                  <a:gd name="T20" fmla="*/ 0 w 135"/>
                  <a:gd name="T21" fmla="*/ 0 h 116"/>
                  <a:gd name="T22" fmla="*/ 0 w 135"/>
                  <a:gd name="T23" fmla="*/ 0 h 116"/>
                  <a:gd name="T24" fmla="*/ 0 w 135"/>
                  <a:gd name="T25" fmla="*/ 0 h 116"/>
                  <a:gd name="T26" fmla="*/ 0 w 135"/>
                  <a:gd name="T27" fmla="*/ 0 h 116"/>
                  <a:gd name="T28" fmla="*/ 0 w 135"/>
                  <a:gd name="T29" fmla="*/ 0 h 116"/>
                  <a:gd name="T30" fmla="*/ 0 w 135"/>
                  <a:gd name="T31" fmla="*/ 0 h 116"/>
                  <a:gd name="T32" fmla="*/ 0 w 135"/>
                  <a:gd name="T33" fmla="*/ 0 h 116"/>
                  <a:gd name="T34" fmla="*/ 0 w 135"/>
                  <a:gd name="T35" fmla="*/ 0 h 116"/>
                  <a:gd name="T36" fmla="*/ 0 w 135"/>
                  <a:gd name="T37" fmla="*/ 0 h 116"/>
                  <a:gd name="T38" fmla="*/ 0 w 135"/>
                  <a:gd name="T39" fmla="*/ 0 h 116"/>
                  <a:gd name="T40" fmla="*/ 0 w 135"/>
                  <a:gd name="T41" fmla="*/ 0 h 116"/>
                  <a:gd name="T42" fmla="*/ 0 w 135"/>
                  <a:gd name="T43" fmla="*/ 0 h 116"/>
                  <a:gd name="T44" fmla="*/ 0 w 135"/>
                  <a:gd name="T45" fmla="*/ 0 h 116"/>
                  <a:gd name="T46" fmla="*/ 0 w 135"/>
                  <a:gd name="T47" fmla="*/ 0 h 116"/>
                  <a:gd name="T48" fmla="*/ 0 w 135"/>
                  <a:gd name="T49" fmla="*/ 0 h 116"/>
                  <a:gd name="T50" fmla="*/ 0 w 135"/>
                  <a:gd name="T51" fmla="*/ 0 h 116"/>
                  <a:gd name="T52" fmla="*/ 0 w 135"/>
                  <a:gd name="T53" fmla="*/ 0 h 116"/>
                  <a:gd name="T54" fmla="*/ 0 w 135"/>
                  <a:gd name="T55" fmla="*/ 0 h 116"/>
                  <a:gd name="T56" fmla="*/ 0 w 135"/>
                  <a:gd name="T57" fmla="*/ 0 h 116"/>
                  <a:gd name="T58" fmla="*/ 0 w 135"/>
                  <a:gd name="T59" fmla="*/ 0 h 116"/>
                  <a:gd name="T60" fmla="*/ 0 w 135"/>
                  <a:gd name="T61" fmla="*/ 0 h 116"/>
                  <a:gd name="T62" fmla="*/ 0 w 135"/>
                  <a:gd name="T63" fmla="*/ 0 h 116"/>
                  <a:gd name="T64" fmla="*/ 0 w 135"/>
                  <a:gd name="T65" fmla="*/ 0 h 116"/>
                  <a:gd name="T66" fmla="*/ 0 w 135"/>
                  <a:gd name="T67" fmla="*/ 0 h 116"/>
                  <a:gd name="T68" fmla="*/ 0 w 135"/>
                  <a:gd name="T69" fmla="*/ 0 h 116"/>
                  <a:gd name="T70" fmla="*/ 0 w 135"/>
                  <a:gd name="T71" fmla="*/ 0 h 116"/>
                  <a:gd name="T72" fmla="*/ 0 w 135"/>
                  <a:gd name="T73" fmla="*/ 0 h 116"/>
                  <a:gd name="T74" fmla="*/ 0 w 135"/>
                  <a:gd name="T75" fmla="*/ 0 h 116"/>
                  <a:gd name="T76" fmla="*/ 0 w 135"/>
                  <a:gd name="T77" fmla="*/ 0 h 116"/>
                  <a:gd name="T78" fmla="*/ 0 w 135"/>
                  <a:gd name="T79" fmla="*/ 0 h 116"/>
                  <a:gd name="T80" fmla="*/ 0 w 135"/>
                  <a:gd name="T81" fmla="*/ 0 h 116"/>
                  <a:gd name="T82" fmla="*/ 0 w 135"/>
                  <a:gd name="T83" fmla="*/ 0 h 116"/>
                  <a:gd name="T84" fmla="*/ 0 w 135"/>
                  <a:gd name="T85" fmla="*/ 0 h 116"/>
                  <a:gd name="T86" fmla="*/ 0 w 135"/>
                  <a:gd name="T87" fmla="*/ 0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5" h="116">
                    <a:moveTo>
                      <a:pt x="0" y="109"/>
                    </a:moveTo>
                    <a:lnTo>
                      <a:pt x="0" y="109"/>
                    </a:lnTo>
                    <a:lnTo>
                      <a:pt x="10" y="109"/>
                    </a:lnTo>
                    <a:lnTo>
                      <a:pt x="17" y="107"/>
                    </a:lnTo>
                    <a:lnTo>
                      <a:pt x="24" y="103"/>
                    </a:lnTo>
                    <a:lnTo>
                      <a:pt x="30" y="95"/>
                    </a:lnTo>
                    <a:lnTo>
                      <a:pt x="59" y="63"/>
                    </a:lnTo>
                    <a:lnTo>
                      <a:pt x="41" y="38"/>
                    </a:lnTo>
                    <a:lnTo>
                      <a:pt x="29" y="24"/>
                    </a:lnTo>
                    <a:lnTo>
                      <a:pt x="19" y="12"/>
                    </a:lnTo>
                    <a:lnTo>
                      <a:pt x="15" y="9"/>
                    </a:lnTo>
                    <a:lnTo>
                      <a:pt x="12" y="8"/>
                    </a:lnTo>
                    <a:lnTo>
                      <a:pt x="6" y="7"/>
                    </a:lnTo>
                    <a:lnTo>
                      <a:pt x="6" y="0"/>
                    </a:lnTo>
                    <a:lnTo>
                      <a:pt x="32" y="2"/>
                    </a:lnTo>
                    <a:lnTo>
                      <a:pt x="61" y="0"/>
                    </a:lnTo>
                    <a:lnTo>
                      <a:pt x="61" y="7"/>
                    </a:lnTo>
                    <a:lnTo>
                      <a:pt x="51" y="8"/>
                    </a:lnTo>
                    <a:lnTo>
                      <a:pt x="48" y="9"/>
                    </a:lnTo>
                    <a:lnTo>
                      <a:pt x="47" y="12"/>
                    </a:lnTo>
                    <a:lnTo>
                      <a:pt x="51" y="17"/>
                    </a:lnTo>
                    <a:lnTo>
                      <a:pt x="59" y="29"/>
                    </a:lnTo>
                    <a:lnTo>
                      <a:pt x="73" y="46"/>
                    </a:lnTo>
                    <a:lnTo>
                      <a:pt x="89" y="29"/>
                    </a:lnTo>
                    <a:lnTo>
                      <a:pt x="95" y="18"/>
                    </a:lnTo>
                    <a:lnTo>
                      <a:pt x="98" y="15"/>
                    </a:lnTo>
                    <a:lnTo>
                      <a:pt x="99" y="12"/>
                    </a:lnTo>
                    <a:lnTo>
                      <a:pt x="99" y="11"/>
                    </a:lnTo>
                    <a:lnTo>
                      <a:pt x="98" y="9"/>
                    </a:lnTo>
                    <a:lnTo>
                      <a:pt x="94" y="8"/>
                    </a:lnTo>
                    <a:lnTo>
                      <a:pt x="87" y="7"/>
                    </a:lnTo>
                    <a:lnTo>
                      <a:pt x="87" y="0"/>
                    </a:lnTo>
                    <a:lnTo>
                      <a:pt x="115" y="2"/>
                    </a:lnTo>
                    <a:lnTo>
                      <a:pt x="135" y="0"/>
                    </a:lnTo>
                    <a:lnTo>
                      <a:pt x="135" y="7"/>
                    </a:lnTo>
                    <a:lnTo>
                      <a:pt x="126" y="8"/>
                    </a:lnTo>
                    <a:lnTo>
                      <a:pt x="120" y="11"/>
                    </a:lnTo>
                    <a:lnTo>
                      <a:pt x="113" y="15"/>
                    </a:lnTo>
                    <a:lnTo>
                      <a:pt x="107" y="21"/>
                    </a:lnTo>
                    <a:lnTo>
                      <a:pt x="78" y="53"/>
                    </a:lnTo>
                    <a:lnTo>
                      <a:pt x="100" y="82"/>
                    </a:lnTo>
                    <a:lnTo>
                      <a:pt x="113" y="99"/>
                    </a:lnTo>
                    <a:lnTo>
                      <a:pt x="121" y="107"/>
                    </a:lnTo>
                    <a:lnTo>
                      <a:pt x="125" y="108"/>
                    </a:lnTo>
                    <a:lnTo>
                      <a:pt x="130" y="109"/>
                    </a:lnTo>
                    <a:lnTo>
                      <a:pt x="135" y="109"/>
                    </a:lnTo>
                    <a:lnTo>
                      <a:pt x="135" y="116"/>
                    </a:lnTo>
                    <a:lnTo>
                      <a:pt x="107" y="116"/>
                    </a:lnTo>
                    <a:lnTo>
                      <a:pt x="78" y="116"/>
                    </a:lnTo>
                    <a:lnTo>
                      <a:pt x="78" y="109"/>
                    </a:lnTo>
                    <a:lnTo>
                      <a:pt x="89" y="109"/>
                    </a:lnTo>
                    <a:lnTo>
                      <a:pt x="91" y="108"/>
                    </a:lnTo>
                    <a:lnTo>
                      <a:pt x="91" y="105"/>
                    </a:lnTo>
                    <a:lnTo>
                      <a:pt x="87" y="100"/>
                    </a:lnTo>
                    <a:lnTo>
                      <a:pt x="80" y="88"/>
                    </a:lnTo>
                    <a:lnTo>
                      <a:pt x="64" y="69"/>
                    </a:lnTo>
                    <a:lnTo>
                      <a:pt x="48" y="87"/>
                    </a:lnTo>
                    <a:lnTo>
                      <a:pt x="39" y="99"/>
                    </a:lnTo>
                    <a:lnTo>
                      <a:pt x="34" y="105"/>
                    </a:lnTo>
                    <a:lnTo>
                      <a:pt x="35" y="108"/>
                    </a:lnTo>
                    <a:lnTo>
                      <a:pt x="39" y="109"/>
                    </a:lnTo>
                    <a:lnTo>
                      <a:pt x="50" y="109"/>
                    </a:lnTo>
                    <a:lnTo>
                      <a:pt x="50" y="116"/>
                    </a:lnTo>
                    <a:lnTo>
                      <a:pt x="25" y="116"/>
                    </a:lnTo>
                    <a:lnTo>
                      <a:pt x="0" y="116"/>
                    </a:lnTo>
                    <a:lnTo>
                      <a:pt x="0"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40" name="Freeform 468"/>
              <p:cNvSpPr>
                <a:spLocks noEditPoints="1"/>
              </p:cNvSpPr>
              <p:nvPr userDrawn="1"/>
            </p:nvSpPr>
            <p:spPr bwMode="auto">
              <a:xfrm>
                <a:off x="971" y="292"/>
                <a:ext cx="37" cy="41"/>
              </a:xfrm>
              <a:custGeom>
                <a:avLst/>
                <a:gdLst>
                  <a:gd name="T0" fmla="*/ 0 w 110"/>
                  <a:gd name="T1" fmla="*/ 0 h 124"/>
                  <a:gd name="T2" fmla="*/ 0 w 110"/>
                  <a:gd name="T3" fmla="*/ 0 h 124"/>
                  <a:gd name="T4" fmla="*/ 0 w 110"/>
                  <a:gd name="T5" fmla="*/ 0 h 124"/>
                  <a:gd name="T6" fmla="*/ 0 w 110"/>
                  <a:gd name="T7" fmla="*/ 0 h 124"/>
                  <a:gd name="T8" fmla="*/ 0 w 110"/>
                  <a:gd name="T9" fmla="*/ 0 h 124"/>
                  <a:gd name="T10" fmla="*/ 0 w 110"/>
                  <a:gd name="T11" fmla="*/ 0 h 124"/>
                  <a:gd name="T12" fmla="*/ 0 w 110"/>
                  <a:gd name="T13" fmla="*/ 0 h 124"/>
                  <a:gd name="T14" fmla="*/ 0 w 110"/>
                  <a:gd name="T15" fmla="*/ 0 h 124"/>
                  <a:gd name="T16" fmla="*/ 0 w 110"/>
                  <a:gd name="T17" fmla="*/ 0 h 124"/>
                  <a:gd name="T18" fmla="*/ 0 w 110"/>
                  <a:gd name="T19" fmla="*/ 0 h 124"/>
                  <a:gd name="T20" fmla="*/ 0 w 110"/>
                  <a:gd name="T21" fmla="*/ 0 h 124"/>
                  <a:gd name="T22" fmla="*/ 0 w 110"/>
                  <a:gd name="T23" fmla="*/ 0 h 124"/>
                  <a:gd name="T24" fmla="*/ 0 w 110"/>
                  <a:gd name="T25" fmla="*/ 0 h 124"/>
                  <a:gd name="T26" fmla="*/ 0 w 110"/>
                  <a:gd name="T27" fmla="*/ 0 h 124"/>
                  <a:gd name="T28" fmla="*/ 0 w 110"/>
                  <a:gd name="T29" fmla="*/ 0 h 124"/>
                  <a:gd name="T30" fmla="*/ 0 w 110"/>
                  <a:gd name="T31" fmla="*/ 0 h 124"/>
                  <a:gd name="T32" fmla="*/ 0 w 110"/>
                  <a:gd name="T33" fmla="*/ 0 h 124"/>
                  <a:gd name="T34" fmla="*/ 0 w 110"/>
                  <a:gd name="T35" fmla="*/ 0 h 124"/>
                  <a:gd name="T36" fmla="*/ 0 w 110"/>
                  <a:gd name="T37" fmla="*/ 0 h 124"/>
                  <a:gd name="T38" fmla="*/ 0 w 110"/>
                  <a:gd name="T39" fmla="*/ 0 h 124"/>
                  <a:gd name="T40" fmla="*/ 0 w 110"/>
                  <a:gd name="T41" fmla="*/ 0 h 124"/>
                  <a:gd name="T42" fmla="*/ 0 w 110"/>
                  <a:gd name="T43" fmla="*/ 0 h 124"/>
                  <a:gd name="T44" fmla="*/ 0 w 110"/>
                  <a:gd name="T45" fmla="*/ 0 h 124"/>
                  <a:gd name="T46" fmla="*/ 0 w 110"/>
                  <a:gd name="T47" fmla="*/ 0 h 124"/>
                  <a:gd name="T48" fmla="*/ 0 w 110"/>
                  <a:gd name="T49" fmla="*/ 0 h 124"/>
                  <a:gd name="T50" fmla="*/ 0 w 110"/>
                  <a:gd name="T51" fmla="*/ 0 h 124"/>
                  <a:gd name="T52" fmla="*/ 0 w 110"/>
                  <a:gd name="T53" fmla="*/ 0 h 124"/>
                  <a:gd name="T54" fmla="*/ 0 w 110"/>
                  <a:gd name="T55" fmla="*/ 0 h 124"/>
                  <a:gd name="T56" fmla="*/ 0 w 110"/>
                  <a:gd name="T57" fmla="*/ 0 h 124"/>
                  <a:gd name="T58" fmla="*/ 0 w 110"/>
                  <a:gd name="T59" fmla="*/ 0 h 124"/>
                  <a:gd name="T60" fmla="*/ 0 w 110"/>
                  <a:gd name="T61" fmla="*/ 0 h 124"/>
                  <a:gd name="T62" fmla="*/ 0 w 110"/>
                  <a:gd name="T63" fmla="*/ 0 h 124"/>
                  <a:gd name="T64" fmla="*/ 0 w 110"/>
                  <a:gd name="T65" fmla="*/ 0 h 124"/>
                  <a:gd name="T66" fmla="*/ 0 w 110"/>
                  <a:gd name="T67" fmla="*/ 0 h 124"/>
                  <a:gd name="T68" fmla="*/ 0 w 110"/>
                  <a:gd name="T69" fmla="*/ 0 h 124"/>
                  <a:gd name="T70" fmla="*/ 0 w 110"/>
                  <a:gd name="T71" fmla="*/ 0 h 124"/>
                  <a:gd name="T72" fmla="*/ 0 w 110"/>
                  <a:gd name="T73" fmla="*/ 0 h 124"/>
                  <a:gd name="T74" fmla="*/ 0 w 110"/>
                  <a:gd name="T75" fmla="*/ 0 h 124"/>
                  <a:gd name="T76" fmla="*/ 0 w 110"/>
                  <a:gd name="T77" fmla="*/ 0 h 124"/>
                  <a:gd name="T78" fmla="*/ 0 w 110"/>
                  <a:gd name="T79" fmla="*/ 0 h 124"/>
                  <a:gd name="T80" fmla="*/ 0 w 110"/>
                  <a:gd name="T81" fmla="*/ 0 h 124"/>
                  <a:gd name="T82" fmla="*/ 0 w 110"/>
                  <a:gd name="T83" fmla="*/ 0 h 124"/>
                  <a:gd name="T84" fmla="*/ 0 w 110"/>
                  <a:gd name="T85" fmla="*/ 0 h 124"/>
                  <a:gd name="T86" fmla="*/ 0 w 110"/>
                  <a:gd name="T87" fmla="*/ 0 h 124"/>
                  <a:gd name="T88" fmla="*/ 0 w 110"/>
                  <a:gd name="T89" fmla="*/ 0 h 124"/>
                  <a:gd name="T90" fmla="*/ 0 w 110"/>
                  <a:gd name="T91" fmla="*/ 0 h 124"/>
                  <a:gd name="T92" fmla="*/ 0 w 110"/>
                  <a:gd name="T93" fmla="*/ 0 h 124"/>
                  <a:gd name="T94" fmla="*/ 0 w 110"/>
                  <a:gd name="T95" fmla="*/ 0 h 124"/>
                  <a:gd name="T96" fmla="*/ 0 w 110"/>
                  <a:gd name="T97" fmla="*/ 0 h 124"/>
                  <a:gd name="T98" fmla="*/ 0 w 110"/>
                  <a:gd name="T99" fmla="*/ 0 h 124"/>
                  <a:gd name="T100" fmla="*/ 0 w 110"/>
                  <a:gd name="T101" fmla="*/ 0 h 124"/>
                  <a:gd name="T102" fmla="*/ 0 w 110"/>
                  <a:gd name="T103" fmla="*/ 0 h 124"/>
                  <a:gd name="T104" fmla="*/ 0 w 110"/>
                  <a:gd name="T105" fmla="*/ 0 h 124"/>
                  <a:gd name="T106" fmla="*/ 0 w 110"/>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124">
                    <a:moveTo>
                      <a:pt x="110" y="109"/>
                    </a:moveTo>
                    <a:lnTo>
                      <a:pt x="110" y="109"/>
                    </a:lnTo>
                    <a:lnTo>
                      <a:pt x="105" y="114"/>
                    </a:lnTo>
                    <a:lnTo>
                      <a:pt x="98" y="120"/>
                    </a:lnTo>
                    <a:lnTo>
                      <a:pt x="92" y="122"/>
                    </a:lnTo>
                    <a:lnTo>
                      <a:pt x="84" y="124"/>
                    </a:lnTo>
                    <a:lnTo>
                      <a:pt x="80" y="124"/>
                    </a:lnTo>
                    <a:lnTo>
                      <a:pt x="77" y="122"/>
                    </a:lnTo>
                    <a:lnTo>
                      <a:pt x="75" y="120"/>
                    </a:lnTo>
                    <a:lnTo>
                      <a:pt x="72" y="118"/>
                    </a:lnTo>
                    <a:lnTo>
                      <a:pt x="70" y="112"/>
                    </a:lnTo>
                    <a:lnTo>
                      <a:pt x="68" y="104"/>
                    </a:lnTo>
                    <a:lnTo>
                      <a:pt x="59" y="112"/>
                    </a:lnTo>
                    <a:lnTo>
                      <a:pt x="49" y="118"/>
                    </a:lnTo>
                    <a:lnTo>
                      <a:pt x="38" y="122"/>
                    </a:lnTo>
                    <a:lnTo>
                      <a:pt x="28" y="124"/>
                    </a:lnTo>
                    <a:lnTo>
                      <a:pt x="22" y="124"/>
                    </a:lnTo>
                    <a:lnTo>
                      <a:pt x="16" y="122"/>
                    </a:lnTo>
                    <a:lnTo>
                      <a:pt x="11" y="120"/>
                    </a:lnTo>
                    <a:lnTo>
                      <a:pt x="7" y="116"/>
                    </a:lnTo>
                    <a:lnTo>
                      <a:pt x="3" y="113"/>
                    </a:lnTo>
                    <a:lnTo>
                      <a:pt x="1" y="108"/>
                    </a:lnTo>
                    <a:lnTo>
                      <a:pt x="0" y="104"/>
                    </a:lnTo>
                    <a:lnTo>
                      <a:pt x="0" y="99"/>
                    </a:lnTo>
                    <a:lnTo>
                      <a:pt x="1" y="91"/>
                    </a:lnTo>
                    <a:lnTo>
                      <a:pt x="2" y="86"/>
                    </a:lnTo>
                    <a:lnTo>
                      <a:pt x="6" y="81"/>
                    </a:lnTo>
                    <a:lnTo>
                      <a:pt x="12" y="76"/>
                    </a:lnTo>
                    <a:lnTo>
                      <a:pt x="22" y="72"/>
                    </a:lnTo>
                    <a:lnTo>
                      <a:pt x="33" y="67"/>
                    </a:lnTo>
                    <a:lnTo>
                      <a:pt x="67" y="55"/>
                    </a:lnTo>
                    <a:lnTo>
                      <a:pt x="67" y="37"/>
                    </a:lnTo>
                    <a:lnTo>
                      <a:pt x="67" y="32"/>
                    </a:lnTo>
                    <a:lnTo>
                      <a:pt x="66" y="28"/>
                    </a:lnTo>
                    <a:lnTo>
                      <a:pt x="64" y="24"/>
                    </a:lnTo>
                    <a:lnTo>
                      <a:pt x="62" y="20"/>
                    </a:lnTo>
                    <a:lnTo>
                      <a:pt x="58" y="19"/>
                    </a:lnTo>
                    <a:lnTo>
                      <a:pt x="53" y="16"/>
                    </a:lnTo>
                    <a:lnTo>
                      <a:pt x="47" y="15"/>
                    </a:lnTo>
                    <a:lnTo>
                      <a:pt x="42" y="15"/>
                    </a:lnTo>
                    <a:lnTo>
                      <a:pt x="35" y="16"/>
                    </a:lnTo>
                    <a:lnTo>
                      <a:pt x="28" y="20"/>
                    </a:lnTo>
                    <a:lnTo>
                      <a:pt x="24" y="25"/>
                    </a:lnTo>
                    <a:lnTo>
                      <a:pt x="23" y="33"/>
                    </a:lnTo>
                    <a:lnTo>
                      <a:pt x="22" y="38"/>
                    </a:lnTo>
                    <a:lnTo>
                      <a:pt x="18" y="41"/>
                    </a:lnTo>
                    <a:lnTo>
                      <a:pt x="12" y="43"/>
                    </a:lnTo>
                    <a:lnTo>
                      <a:pt x="7" y="45"/>
                    </a:lnTo>
                    <a:lnTo>
                      <a:pt x="5" y="43"/>
                    </a:lnTo>
                    <a:lnTo>
                      <a:pt x="3" y="42"/>
                    </a:lnTo>
                    <a:lnTo>
                      <a:pt x="3" y="39"/>
                    </a:lnTo>
                    <a:lnTo>
                      <a:pt x="3" y="34"/>
                    </a:lnTo>
                    <a:lnTo>
                      <a:pt x="5" y="29"/>
                    </a:lnTo>
                    <a:lnTo>
                      <a:pt x="7" y="26"/>
                    </a:lnTo>
                    <a:lnTo>
                      <a:pt x="11" y="22"/>
                    </a:lnTo>
                    <a:lnTo>
                      <a:pt x="20" y="16"/>
                    </a:lnTo>
                    <a:lnTo>
                      <a:pt x="33" y="10"/>
                    </a:lnTo>
                    <a:lnTo>
                      <a:pt x="45" y="3"/>
                    </a:lnTo>
                    <a:lnTo>
                      <a:pt x="50" y="2"/>
                    </a:lnTo>
                    <a:lnTo>
                      <a:pt x="57" y="0"/>
                    </a:lnTo>
                    <a:lnTo>
                      <a:pt x="67" y="2"/>
                    </a:lnTo>
                    <a:lnTo>
                      <a:pt x="77" y="6"/>
                    </a:lnTo>
                    <a:lnTo>
                      <a:pt x="81" y="10"/>
                    </a:lnTo>
                    <a:lnTo>
                      <a:pt x="85" y="13"/>
                    </a:lnTo>
                    <a:lnTo>
                      <a:pt x="88" y="17"/>
                    </a:lnTo>
                    <a:lnTo>
                      <a:pt x="89" y="22"/>
                    </a:lnTo>
                    <a:lnTo>
                      <a:pt x="89" y="95"/>
                    </a:lnTo>
                    <a:lnTo>
                      <a:pt x="89" y="102"/>
                    </a:lnTo>
                    <a:lnTo>
                      <a:pt x="92" y="107"/>
                    </a:lnTo>
                    <a:lnTo>
                      <a:pt x="94" y="109"/>
                    </a:lnTo>
                    <a:lnTo>
                      <a:pt x="98" y="109"/>
                    </a:lnTo>
                    <a:lnTo>
                      <a:pt x="103" y="108"/>
                    </a:lnTo>
                    <a:lnTo>
                      <a:pt x="107" y="105"/>
                    </a:lnTo>
                    <a:lnTo>
                      <a:pt x="110" y="109"/>
                    </a:lnTo>
                    <a:close/>
                    <a:moveTo>
                      <a:pt x="67" y="63"/>
                    </a:moveTo>
                    <a:lnTo>
                      <a:pt x="67" y="63"/>
                    </a:lnTo>
                    <a:lnTo>
                      <a:pt x="54" y="67"/>
                    </a:lnTo>
                    <a:lnTo>
                      <a:pt x="38" y="72"/>
                    </a:lnTo>
                    <a:lnTo>
                      <a:pt x="32" y="76"/>
                    </a:lnTo>
                    <a:lnTo>
                      <a:pt x="25" y="81"/>
                    </a:lnTo>
                    <a:lnTo>
                      <a:pt x="22" y="86"/>
                    </a:lnTo>
                    <a:lnTo>
                      <a:pt x="20" y="90"/>
                    </a:lnTo>
                    <a:lnTo>
                      <a:pt x="20" y="92"/>
                    </a:lnTo>
                    <a:lnTo>
                      <a:pt x="22" y="100"/>
                    </a:lnTo>
                    <a:lnTo>
                      <a:pt x="25" y="105"/>
                    </a:lnTo>
                    <a:lnTo>
                      <a:pt x="32" y="111"/>
                    </a:lnTo>
                    <a:lnTo>
                      <a:pt x="35" y="111"/>
                    </a:lnTo>
                    <a:lnTo>
                      <a:pt x="38" y="112"/>
                    </a:lnTo>
                    <a:lnTo>
                      <a:pt x="47" y="111"/>
                    </a:lnTo>
                    <a:lnTo>
                      <a:pt x="54" y="107"/>
                    </a:lnTo>
                    <a:lnTo>
                      <a:pt x="62" y="102"/>
                    </a:lnTo>
                    <a:lnTo>
                      <a:pt x="67" y="96"/>
                    </a:lnTo>
                    <a:lnTo>
                      <a:pt x="67"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41" name="Freeform 469"/>
              <p:cNvSpPr>
                <a:spLocks/>
              </p:cNvSpPr>
              <p:nvPr userDrawn="1"/>
            </p:nvSpPr>
            <p:spPr bwMode="auto">
              <a:xfrm>
                <a:off x="1013" y="292"/>
                <a:ext cx="68" cy="40"/>
              </a:xfrm>
              <a:custGeom>
                <a:avLst/>
                <a:gdLst>
                  <a:gd name="T0" fmla="*/ 0 w 205"/>
                  <a:gd name="T1" fmla="*/ 0 h 120"/>
                  <a:gd name="T2" fmla="*/ 0 w 205"/>
                  <a:gd name="T3" fmla="*/ 0 h 120"/>
                  <a:gd name="T4" fmla="*/ 0 w 205"/>
                  <a:gd name="T5" fmla="*/ 0 h 120"/>
                  <a:gd name="T6" fmla="*/ 0 w 205"/>
                  <a:gd name="T7" fmla="*/ 0 h 120"/>
                  <a:gd name="T8" fmla="*/ 0 w 205"/>
                  <a:gd name="T9" fmla="*/ 0 h 120"/>
                  <a:gd name="T10" fmla="*/ 0 w 205"/>
                  <a:gd name="T11" fmla="*/ 0 h 120"/>
                  <a:gd name="T12" fmla="*/ 0 w 205"/>
                  <a:gd name="T13" fmla="*/ 0 h 120"/>
                  <a:gd name="T14" fmla="*/ 0 w 205"/>
                  <a:gd name="T15" fmla="*/ 0 h 120"/>
                  <a:gd name="T16" fmla="*/ 0 w 205"/>
                  <a:gd name="T17" fmla="*/ 0 h 120"/>
                  <a:gd name="T18" fmla="*/ 0 w 205"/>
                  <a:gd name="T19" fmla="*/ 0 h 120"/>
                  <a:gd name="T20" fmla="*/ 0 w 205"/>
                  <a:gd name="T21" fmla="*/ 0 h 120"/>
                  <a:gd name="T22" fmla="*/ 0 w 205"/>
                  <a:gd name="T23" fmla="*/ 0 h 120"/>
                  <a:gd name="T24" fmla="*/ 0 w 205"/>
                  <a:gd name="T25" fmla="*/ 0 h 120"/>
                  <a:gd name="T26" fmla="*/ 0 w 205"/>
                  <a:gd name="T27" fmla="*/ 0 h 120"/>
                  <a:gd name="T28" fmla="*/ 0 w 205"/>
                  <a:gd name="T29" fmla="*/ 0 h 120"/>
                  <a:gd name="T30" fmla="*/ 0 w 205"/>
                  <a:gd name="T31" fmla="*/ 0 h 120"/>
                  <a:gd name="T32" fmla="*/ 0 w 205"/>
                  <a:gd name="T33" fmla="*/ 0 h 120"/>
                  <a:gd name="T34" fmla="*/ 0 w 205"/>
                  <a:gd name="T35" fmla="*/ 0 h 120"/>
                  <a:gd name="T36" fmla="*/ 0 w 205"/>
                  <a:gd name="T37" fmla="*/ 0 h 120"/>
                  <a:gd name="T38" fmla="*/ 0 w 205"/>
                  <a:gd name="T39" fmla="*/ 0 h 120"/>
                  <a:gd name="T40" fmla="*/ 0 w 205"/>
                  <a:gd name="T41" fmla="*/ 0 h 120"/>
                  <a:gd name="T42" fmla="*/ 0 w 205"/>
                  <a:gd name="T43" fmla="*/ 0 h 120"/>
                  <a:gd name="T44" fmla="*/ 0 w 205"/>
                  <a:gd name="T45" fmla="*/ 0 h 120"/>
                  <a:gd name="T46" fmla="*/ 0 w 205"/>
                  <a:gd name="T47" fmla="*/ 0 h 120"/>
                  <a:gd name="T48" fmla="*/ 0 w 205"/>
                  <a:gd name="T49" fmla="*/ 0 h 120"/>
                  <a:gd name="T50" fmla="*/ 0 w 205"/>
                  <a:gd name="T51" fmla="*/ 0 h 120"/>
                  <a:gd name="T52" fmla="*/ 0 w 205"/>
                  <a:gd name="T53" fmla="*/ 0 h 120"/>
                  <a:gd name="T54" fmla="*/ 0 w 205"/>
                  <a:gd name="T55" fmla="*/ 0 h 120"/>
                  <a:gd name="T56" fmla="*/ 0 w 205"/>
                  <a:gd name="T57" fmla="*/ 0 h 120"/>
                  <a:gd name="T58" fmla="*/ 0 w 205"/>
                  <a:gd name="T59" fmla="*/ 0 h 120"/>
                  <a:gd name="T60" fmla="*/ 0 w 205"/>
                  <a:gd name="T61" fmla="*/ 0 h 120"/>
                  <a:gd name="T62" fmla="*/ 0 w 205"/>
                  <a:gd name="T63" fmla="*/ 0 h 120"/>
                  <a:gd name="T64" fmla="*/ 0 w 205"/>
                  <a:gd name="T65" fmla="*/ 0 h 120"/>
                  <a:gd name="T66" fmla="*/ 0 w 205"/>
                  <a:gd name="T67" fmla="*/ 0 h 120"/>
                  <a:gd name="T68" fmla="*/ 0 w 205"/>
                  <a:gd name="T69" fmla="*/ 0 h 120"/>
                  <a:gd name="T70" fmla="*/ 0 w 205"/>
                  <a:gd name="T71" fmla="*/ 0 h 120"/>
                  <a:gd name="T72" fmla="*/ 0 w 205"/>
                  <a:gd name="T73" fmla="*/ 0 h 120"/>
                  <a:gd name="T74" fmla="*/ 0 w 205"/>
                  <a:gd name="T75" fmla="*/ 0 h 120"/>
                  <a:gd name="T76" fmla="*/ 0 w 205"/>
                  <a:gd name="T77" fmla="*/ 0 h 120"/>
                  <a:gd name="T78" fmla="*/ 0 w 205"/>
                  <a:gd name="T79" fmla="*/ 0 h 120"/>
                  <a:gd name="T80" fmla="*/ 0 w 205"/>
                  <a:gd name="T81" fmla="*/ 0 h 120"/>
                  <a:gd name="T82" fmla="*/ 0 w 205"/>
                  <a:gd name="T83" fmla="*/ 0 h 120"/>
                  <a:gd name="T84" fmla="*/ 0 w 205"/>
                  <a:gd name="T85" fmla="*/ 0 h 1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5" h="120">
                    <a:moveTo>
                      <a:pt x="18" y="34"/>
                    </a:moveTo>
                    <a:lnTo>
                      <a:pt x="18" y="34"/>
                    </a:lnTo>
                    <a:lnTo>
                      <a:pt x="18" y="26"/>
                    </a:lnTo>
                    <a:lnTo>
                      <a:pt x="16" y="22"/>
                    </a:lnTo>
                    <a:lnTo>
                      <a:pt x="12" y="19"/>
                    </a:lnTo>
                    <a:lnTo>
                      <a:pt x="5" y="16"/>
                    </a:lnTo>
                    <a:lnTo>
                      <a:pt x="5" y="11"/>
                    </a:lnTo>
                    <a:lnTo>
                      <a:pt x="32" y="2"/>
                    </a:lnTo>
                    <a:lnTo>
                      <a:pt x="38" y="0"/>
                    </a:lnTo>
                    <a:lnTo>
                      <a:pt x="39" y="2"/>
                    </a:lnTo>
                    <a:lnTo>
                      <a:pt x="39" y="4"/>
                    </a:lnTo>
                    <a:lnTo>
                      <a:pt x="39" y="20"/>
                    </a:lnTo>
                    <a:lnTo>
                      <a:pt x="49" y="13"/>
                    </a:lnTo>
                    <a:lnTo>
                      <a:pt x="61" y="7"/>
                    </a:lnTo>
                    <a:lnTo>
                      <a:pt x="71" y="2"/>
                    </a:lnTo>
                    <a:lnTo>
                      <a:pt x="78" y="0"/>
                    </a:lnTo>
                    <a:lnTo>
                      <a:pt x="84" y="0"/>
                    </a:lnTo>
                    <a:lnTo>
                      <a:pt x="95" y="2"/>
                    </a:lnTo>
                    <a:lnTo>
                      <a:pt x="102" y="6"/>
                    </a:lnTo>
                    <a:lnTo>
                      <a:pt x="105" y="8"/>
                    </a:lnTo>
                    <a:lnTo>
                      <a:pt x="109" y="12"/>
                    </a:lnTo>
                    <a:lnTo>
                      <a:pt x="110" y="16"/>
                    </a:lnTo>
                    <a:lnTo>
                      <a:pt x="113" y="21"/>
                    </a:lnTo>
                    <a:lnTo>
                      <a:pt x="123" y="13"/>
                    </a:lnTo>
                    <a:lnTo>
                      <a:pt x="134" y="7"/>
                    </a:lnTo>
                    <a:lnTo>
                      <a:pt x="144" y="3"/>
                    </a:lnTo>
                    <a:lnTo>
                      <a:pt x="150" y="2"/>
                    </a:lnTo>
                    <a:lnTo>
                      <a:pt x="157" y="0"/>
                    </a:lnTo>
                    <a:lnTo>
                      <a:pt x="165" y="2"/>
                    </a:lnTo>
                    <a:lnTo>
                      <a:pt x="171" y="4"/>
                    </a:lnTo>
                    <a:lnTo>
                      <a:pt x="178" y="7"/>
                    </a:lnTo>
                    <a:lnTo>
                      <a:pt x="181" y="12"/>
                    </a:lnTo>
                    <a:lnTo>
                      <a:pt x="184" y="17"/>
                    </a:lnTo>
                    <a:lnTo>
                      <a:pt x="187" y="24"/>
                    </a:lnTo>
                    <a:lnTo>
                      <a:pt x="188" y="30"/>
                    </a:lnTo>
                    <a:lnTo>
                      <a:pt x="188" y="38"/>
                    </a:lnTo>
                    <a:lnTo>
                      <a:pt x="188" y="104"/>
                    </a:lnTo>
                    <a:lnTo>
                      <a:pt x="189" y="109"/>
                    </a:lnTo>
                    <a:lnTo>
                      <a:pt x="192" y="112"/>
                    </a:lnTo>
                    <a:lnTo>
                      <a:pt x="196" y="113"/>
                    </a:lnTo>
                    <a:lnTo>
                      <a:pt x="201" y="113"/>
                    </a:lnTo>
                    <a:lnTo>
                      <a:pt x="205" y="113"/>
                    </a:lnTo>
                    <a:lnTo>
                      <a:pt x="205" y="120"/>
                    </a:lnTo>
                    <a:lnTo>
                      <a:pt x="179" y="120"/>
                    </a:lnTo>
                    <a:lnTo>
                      <a:pt x="150" y="120"/>
                    </a:lnTo>
                    <a:lnTo>
                      <a:pt x="150" y="113"/>
                    </a:lnTo>
                    <a:lnTo>
                      <a:pt x="156" y="113"/>
                    </a:lnTo>
                    <a:lnTo>
                      <a:pt x="159" y="113"/>
                    </a:lnTo>
                    <a:lnTo>
                      <a:pt x="163" y="112"/>
                    </a:lnTo>
                    <a:lnTo>
                      <a:pt x="166" y="109"/>
                    </a:lnTo>
                    <a:lnTo>
                      <a:pt x="167" y="104"/>
                    </a:lnTo>
                    <a:lnTo>
                      <a:pt x="167" y="47"/>
                    </a:lnTo>
                    <a:lnTo>
                      <a:pt x="167" y="35"/>
                    </a:lnTo>
                    <a:lnTo>
                      <a:pt x="166" y="29"/>
                    </a:lnTo>
                    <a:lnTo>
                      <a:pt x="163" y="25"/>
                    </a:lnTo>
                    <a:lnTo>
                      <a:pt x="161" y="21"/>
                    </a:lnTo>
                    <a:lnTo>
                      <a:pt x="157" y="17"/>
                    </a:lnTo>
                    <a:lnTo>
                      <a:pt x="152" y="16"/>
                    </a:lnTo>
                    <a:lnTo>
                      <a:pt x="145" y="15"/>
                    </a:lnTo>
                    <a:lnTo>
                      <a:pt x="136" y="16"/>
                    </a:lnTo>
                    <a:lnTo>
                      <a:pt x="128" y="20"/>
                    </a:lnTo>
                    <a:lnTo>
                      <a:pt x="119" y="24"/>
                    </a:lnTo>
                    <a:lnTo>
                      <a:pt x="114" y="28"/>
                    </a:lnTo>
                    <a:lnTo>
                      <a:pt x="114" y="104"/>
                    </a:lnTo>
                    <a:lnTo>
                      <a:pt x="115" y="109"/>
                    </a:lnTo>
                    <a:lnTo>
                      <a:pt x="118" y="112"/>
                    </a:lnTo>
                    <a:lnTo>
                      <a:pt x="122" y="113"/>
                    </a:lnTo>
                    <a:lnTo>
                      <a:pt x="127" y="113"/>
                    </a:lnTo>
                    <a:lnTo>
                      <a:pt x="132" y="113"/>
                    </a:lnTo>
                    <a:lnTo>
                      <a:pt x="132" y="120"/>
                    </a:lnTo>
                    <a:lnTo>
                      <a:pt x="104" y="120"/>
                    </a:lnTo>
                    <a:lnTo>
                      <a:pt x="75" y="120"/>
                    </a:lnTo>
                    <a:lnTo>
                      <a:pt x="75" y="113"/>
                    </a:lnTo>
                    <a:lnTo>
                      <a:pt x="80" y="113"/>
                    </a:lnTo>
                    <a:lnTo>
                      <a:pt x="86" y="113"/>
                    </a:lnTo>
                    <a:lnTo>
                      <a:pt x="89" y="112"/>
                    </a:lnTo>
                    <a:lnTo>
                      <a:pt x="92" y="109"/>
                    </a:lnTo>
                    <a:lnTo>
                      <a:pt x="93" y="104"/>
                    </a:lnTo>
                    <a:lnTo>
                      <a:pt x="93" y="47"/>
                    </a:lnTo>
                    <a:lnTo>
                      <a:pt x="92" y="35"/>
                    </a:lnTo>
                    <a:lnTo>
                      <a:pt x="91" y="29"/>
                    </a:lnTo>
                    <a:lnTo>
                      <a:pt x="89" y="25"/>
                    </a:lnTo>
                    <a:lnTo>
                      <a:pt x="86" y="21"/>
                    </a:lnTo>
                    <a:lnTo>
                      <a:pt x="82" y="17"/>
                    </a:lnTo>
                    <a:lnTo>
                      <a:pt x="76" y="16"/>
                    </a:lnTo>
                    <a:lnTo>
                      <a:pt x="70" y="15"/>
                    </a:lnTo>
                    <a:lnTo>
                      <a:pt x="62" y="16"/>
                    </a:lnTo>
                    <a:lnTo>
                      <a:pt x="53" y="20"/>
                    </a:lnTo>
                    <a:lnTo>
                      <a:pt x="45" y="24"/>
                    </a:lnTo>
                    <a:lnTo>
                      <a:pt x="39" y="28"/>
                    </a:lnTo>
                    <a:lnTo>
                      <a:pt x="39" y="104"/>
                    </a:lnTo>
                    <a:lnTo>
                      <a:pt x="40" y="109"/>
                    </a:lnTo>
                    <a:lnTo>
                      <a:pt x="43" y="112"/>
                    </a:lnTo>
                    <a:lnTo>
                      <a:pt x="48" y="113"/>
                    </a:lnTo>
                    <a:lnTo>
                      <a:pt x="52" y="113"/>
                    </a:lnTo>
                    <a:lnTo>
                      <a:pt x="57" y="113"/>
                    </a:lnTo>
                    <a:lnTo>
                      <a:pt x="57" y="120"/>
                    </a:lnTo>
                    <a:lnTo>
                      <a:pt x="30" y="120"/>
                    </a:lnTo>
                    <a:lnTo>
                      <a:pt x="0" y="120"/>
                    </a:lnTo>
                    <a:lnTo>
                      <a:pt x="0" y="113"/>
                    </a:lnTo>
                    <a:lnTo>
                      <a:pt x="6" y="113"/>
                    </a:lnTo>
                    <a:lnTo>
                      <a:pt x="12" y="113"/>
                    </a:lnTo>
                    <a:lnTo>
                      <a:pt x="16" y="112"/>
                    </a:lnTo>
                    <a:lnTo>
                      <a:pt x="18" y="109"/>
                    </a:lnTo>
                    <a:lnTo>
                      <a:pt x="18" y="104"/>
                    </a:lnTo>
                    <a:lnTo>
                      <a:pt x="1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42" name="Freeform 470"/>
              <p:cNvSpPr>
                <a:spLocks noEditPoints="1"/>
              </p:cNvSpPr>
              <p:nvPr userDrawn="1"/>
            </p:nvSpPr>
            <p:spPr bwMode="auto">
              <a:xfrm>
                <a:off x="1087" y="270"/>
                <a:ext cx="19" cy="62"/>
              </a:xfrm>
              <a:custGeom>
                <a:avLst/>
                <a:gdLst>
                  <a:gd name="T0" fmla="*/ 0 w 56"/>
                  <a:gd name="T1" fmla="*/ 0 h 186"/>
                  <a:gd name="T2" fmla="*/ 0 w 56"/>
                  <a:gd name="T3" fmla="*/ 0 h 186"/>
                  <a:gd name="T4" fmla="*/ 0 w 56"/>
                  <a:gd name="T5" fmla="*/ 0 h 186"/>
                  <a:gd name="T6" fmla="*/ 0 w 56"/>
                  <a:gd name="T7" fmla="*/ 0 h 186"/>
                  <a:gd name="T8" fmla="*/ 0 w 56"/>
                  <a:gd name="T9" fmla="*/ 0 h 186"/>
                  <a:gd name="T10" fmla="*/ 0 w 56"/>
                  <a:gd name="T11" fmla="*/ 0 h 186"/>
                  <a:gd name="T12" fmla="*/ 0 w 56"/>
                  <a:gd name="T13" fmla="*/ 0 h 186"/>
                  <a:gd name="T14" fmla="*/ 0 w 56"/>
                  <a:gd name="T15" fmla="*/ 0 h 186"/>
                  <a:gd name="T16" fmla="*/ 0 w 56"/>
                  <a:gd name="T17" fmla="*/ 0 h 186"/>
                  <a:gd name="T18" fmla="*/ 0 w 56"/>
                  <a:gd name="T19" fmla="*/ 0 h 186"/>
                  <a:gd name="T20" fmla="*/ 0 w 56"/>
                  <a:gd name="T21" fmla="*/ 0 h 186"/>
                  <a:gd name="T22" fmla="*/ 0 w 56"/>
                  <a:gd name="T23" fmla="*/ 0 h 186"/>
                  <a:gd name="T24" fmla="*/ 0 w 56"/>
                  <a:gd name="T25" fmla="*/ 0 h 186"/>
                  <a:gd name="T26" fmla="*/ 0 w 56"/>
                  <a:gd name="T27" fmla="*/ 0 h 186"/>
                  <a:gd name="T28" fmla="*/ 0 w 56"/>
                  <a:gd name="T29" fmla="*/ 0 h 186"/>
                  <a:gd name="T30" fmla="*/ 0 w 56"/>
                  <a:gd name="T31" fmla="*/ 0 h 186"/>
                  <a:gd name="T32" fmla="*/ 0 w 56"/>
                  <a:gd name="T33" fmla="*/ 0 h 186"/>
                  <a:gd name="T34" fmla="*/ 0 w 56"/>
                  <a:gd name="T35" fmla="*/ 0 h 186"/>
                  <a:gd name="T36" fmla="*/ 0 w 56"/>
                  <a:gd name="T37" fmla="*/ 0 h 186"/>
                  <a:gd name="T38" fmla="*/ 0 w 56"/>
                  <a:gd name="T39" fmla="*/ 0 h 186"/>
                  <a:gd name="T40" fmla="*/ 0 w 56"/>
                  <a:gd name="T41" fmla="*/ 0 h 186"/>
                  <a:gd name="T42" fmla="*/ 0 w 56"/>
                  <a:gd name="T43" fmla="*/ 0 h 186"/>
                  <a:gd name="T44" fmla="*/ 0 w 56"/>
                  <a:gd name="T45" fmla="*/ 0 h 186"/>
                  <a:gd name="T46" fmla="*/ 0 w 56"/>
                  <a:gd name="T47" fmla="*/ 0 h 186"/>
                  <a:gd name="T48" fmla="*/ 0 w 56"/>
                  <a:gd name="T49" fmla="*/ 0 h 186"/>
                  <a:gd name="T50" fmla="*/ 0 w 56"/>
                  <a:gd name="T51" fmla="*/ 0 h 186"/>
                  <a:gd name="T52" fmla="*/ 0 w 56"/>
                  <a:gd name="T53" fmla="*/ 0 h 186"/>
                  <a:gd name="T54" fmla="*/ 0 w 56"/>
                  <a:gd name="T55" fmla="*/ 0 h 186"/>
                  <a:gd name="T56" fmla="*/ 0 w 56"/>
                  <a:gd name="T57" fmla="*/ 0 h 186"/>
                  <a:gd name="T58" fmla="*/ 0 w 56"/>
                  <a:gd name="T59" fmla="*/ 0 h 186"/>
                  <a:gd name="T60" fmla="*/ 0 w 56"/>
                  <a:gd name="T61" fmla="*/ 0 h 186"/>
                  <a:gd name="T62" fmla="*/ 0 w 56"/>
                  <a:gd name="T63" fmla="*/ 0 h 186"/>
                  <a:gd name="T64" fmla="*/ 0 w 56"/>
                  <a:gd name="T65" fmla="*/ 0 h 186"/>
                  <a:gd name="T66" fmla="*/ 0 w 56"/>
                  <a:gd name="T67" fmla="*/ 0 h 186"/>
                  <a:gd name="T68" fmla="*/ 0 w 56"/>
                  <a:gd name="T69" fmla="*/ 0 h 186"/>
                  <a:gd name="T70" fmla="*/ 0 w 56"/>
                  <a:gd name="T71" fmla="*/ 0 h 186"/>
                  <a:gd name="T72" fmla="*/ 0 w 56"/>
                  <a:gd name="T73" fmla="*/ 0 h 186"/>
                  <a:gd name="T74" fmla="*/ 0 w 56"/>
                  <a:gd name="T75" fmla="*/ 0 h 186"/>
                  <a:gd name="T76" fmla="*/ 0 w 56"/>
                  <a:gd name="T77" fmla="*/ 0 h 186"/>
                  <a:gd name="T78" fmla="*/ 0 w 56"/>
                  <a:gd name="T79" fmla="*/ 0 h 186"/>
                  <a:gd name="T80" fmla="*/ 0 w 56"/>
                  <a:gd name="T81" fmla="*/ 0 h 186"/>
                  <a:gd name="T82" fmla="*/ 0 w 56"/>
                  <a:gd name="T83" fmla="*/ 0 h 186"/>
                  <a:gd name="T84" fmla="*/ 0 w 56"/>
                  <a:gd name="T85" fmla="*/ 0 h 186"/>
                  <a:gd name="T86" fmla="*/ 0 w 56"/>
                  <a:gd name="T87" fmla="*/ 0 h 186"/>
                  <a:gd name="T88" fmla="*/ 0 w 56"/>
                  <a:gd name="T89" fmla="*/ 0 h 186"/>
                  <a:gd name="T90" fmla="*/ 0 w 56"/>
                  <a:gd name="T91" fmla="*/ 0 h 186"/>
                  <a:gd name="T92" fmla="*/ 0 w 56"/>
                  <a:gd name="T93" fmla="*/ 0 h 186"/>
                  <a:gd name="T94" fmla="*/ 0 w 56"/>
                  <a:gd name="T95" fmla="*/ 0 h 186"/>
                  <a:gd name="T96" fmla="*/ 0 w 56"/>
                  <a:gd name="T97" fmla="*/ 0 h 186"/>
                  <a:gd name="T98" fmla="*/ 0 w 56"/>
                  <a:gd name="T99" fmla="*/ 0 h 186"/>
                  <a:gd name="T100" fmla="*/ 0 w 56"/>
                  <a:gd name="T101" fmla="*/ 0 h 186"/>
                  <a:gd name="T102" fmla="*/ 0 w 56"/>
                  <a:gd name="T103" fmla="*/ 0 h 186"/>
                  <a:gd name="T104" fmla="*/ 0 w 56"/>
                  <a:gd name="T105" fmla="*/ 0 h 186"/>
                  <a:gd name="T106" fmla="*/ 0 w 56"/>
                  <a:gd name="T107" fmla="*/ 0 h 186"/>
                  <a:gd name="T108" fmla="*/ 0 w 56"/>
                  <a:gd name="T109" fmla="*/ 0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 h="186">
                    <a:moveTo>
                      <a:pt x="0" y="179"/>
                    </a:moveTo>
                    <a:lnTo>
                      <a:pt x="5" y="179"/>
                    </a:lnTo>
                    <a:lnTo>
                      <a:pt x="10" y="179"/>
                    </a:lnTo>
                    <a:lnTo>
                      <a:pt x="14" y="178"/>
                    </a:lnTo>
                    <a:lnTo>
                      <a:pt x="17" y="175"/>
                    </a:lnTo>
                    <a:lnTo>
                      <a:pt x="17" y="170"/>
                    </a:lnTo>
                    <a:lnTo>
                      <a:pt x="17" y="100"/>
                    </a:lnTo>
                    <a:lnTo>
                      <a:pt x="17" y="92"/>
                    </a:lnTo>
                    <a:lnTo>
                      <a:pt x="14" y="88"/>
                    </a:lnTo>
                    <a:lnTo>
                      <a:pt x="10" y="85"/>
                    </a:lnTo>
                    <a:lnTo>
                      <a:pt x="4" y="82"/>
                    </a:lnTo>
                    <a:lnTo>
                      <a:pt x="4" y="77"/>
                    </a:lnTo>
                    <a:lnTo>
                      <a:pt x="31" y="68"/>
                    </a:lnTo>
                    <a:lnTo>
                      <a:pt x="36" y="66"/>
                    </a:lnTo>
                    <a:lnTo>
                      <a:pt x="38" y="68"/>
                    </a:lnTo>
                    <a:lnTo>
                      <a:pt x="38" y="70"/>
                    </a:lnTo>
                    <a:lnTo>
                      <a:pt x="38" y="170"/>
                    </a:lnTo>
                    <a:lnTo>
                      <a:pt x="39" y="175"/>
                    </a:lnTo>
                    <a:lnTo>
                      <a:pt x="41" y="178"/>
                    </a:lnTo>
                    <a:lnTo>
                      <a:pt x="47" y="179"/>
                    </a:lnTo>
                    <a:lnTo>
                      <a:pt x="52" y="179"/>
                    </a:lnTo>
                    <a:lnTo>
                      <a:pt x="56" y="179"/>
                    </a:lnTo>
                    <a:lnTo>
                      <a:pt x="56" y="186"/>
                    </a:lnTo>
                    <a:lnTo>
                      <a:pt x="28" y="186"/>
                    </a:lnTo>
                    <a:lnTo>
                      <a:pt x="0" y="186"/>
                    </a:lnTo>
                    <a:lnTo>
                      <a:pt x="0" y="179"/>
                    </a:lnTo>
                    <a:close/>
                    <a:moveTo>
                      <a:pt x="27" y="26"/>
                    </a:moveTo>
                    <a:lnTo>
                      <a:pt x="27" y="26"/>
                    </a:lnTo>
                    <a:lnTo>
                      <a:pt x="23" y="25"/>
                    </a:lnTo>
                    <a:lnTo>
                      <a:pt x="19" y="22"/>
                    </a:lnTo>
                    <a:lnTo>
                      <a:pt x="16" y="19"/>
                    </a:lnTo>
                    <a:lnTo>
                      <a:pt x="16" y="13"/>
                    </a:lnTo>
                    <a:lnTo>
                      <a:pt x="16" y="8"/>
                    </a:lnTo>
                    <a:lnTo>
                      <a:pt x="19" y="4"/>
                    </a:lnTo>
                    <a:lnTo>
                      <a:pt x="23" y="2"/>
                    </a:lnTo>
                    <a:lnTo>
                      <a:pt x="27" y="0"/>
                    </a:lnTo>
                    <a:lnTo>
                      <a:pt x="32" y="2"/>
                    </a:lnTo>
                    <a:lnTo>
                      <a:pt x="36" y="4"/>
                    </a:lnTo>
                    <a:lnTo>
                      <a:pt x="40" y="8"/>
                    </a:lnTo>
                    <a:lnTo>
                      <a:pt x="40" y="13"/>
                    </a:lnTo>
                    <a:lnTo>
                      <a:pt x="40" y="19"/>
                    </a:lnTo>
                    <a:lnTo>
                      <a:pt x="36" y="22"/>
                    </a:lnTo>
                    <a:lnTo>
                      <a:pt x="32" y="25"/>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43" name="Freeform 471"/>
              <p:cNvSpPr>
                <a:spLocks/>
              </p:cNvSpPr>
              <p:nvPr userDrawn="1"/>
            </p:nvSpPr>
            <p:spPr bwMode="auto">
              <a:xfrm>
                <a:off x="1087" y="292"/>
                <a:ext cx="19" cy="40"/>
              </a:xfrm>
              <a:custGeom>
                <a:avLst/>
                <a:gdLst>
                  <a:gd name="T0" fmla="*/ 0 w 56"/>
                  <a:gd name="T1" fmla="*/ 0 h 120"/>
                  <a:gd name="T2" fmla="*/ 0 w 56"/>
                  <a:gd name="T3" fmla="*/ 0 h 120"/>
                  <a:gd name="T4" fmla="*/ 0 w 56"/>
                  <a:gd name="T5" fmla="*/ 0 h 120"/>
                  <a:gd name="T6" fmla="*/ 0 w 56"/>
                  <a:gd name="T7" fmla="*/ 0 h 120"/>
                  <a:gd name="T8" fmla="*/ 0 w 56"/>
                  <a:gd name="T9" fmla="*/ 0 h 120"/>
                  <a:gd name="T10" fmla="*/ 0 w 56"/>
                  <a:gd name="T11" fmla="*/ 0 h 120"/>
                  <a:gd name="T12" fmla="*/ 0 w 56"/>
                  <a:gd name="T13" fmla="*/ 0 h 120"/>
                  <a:gd name="T14" fmla="*/ 0 w 56"/>
                  <a:gd name="T15" fmla="*/ 0 h 120"/>
                  <a:gd name="T16" fmla="*/ 0 w 56"/>
                  <a:gd name="T17" fmla="*/ 0 h 120"/>
                  <a:gd name="T18" fmla="*/ 0 w 56"/>
                  <a:gd name="T19" fmla="*/ 0 h 120"/>
                  <a:gd name="T20" fmla="*/ 0 w 56"/>
                  <a:gd name="T21" fmla="*/ 0 h 120"/>
                  <a:gd name="T22" fmla="*/ 0 w 56"/>
                  <a:gd name="T23" fmla="*/ 0 h 120"/>
                  <a:gd name="T24" fmla="*/ 0 w 56"/>
                  <a:gd name="T25" fmla="*/ 0 h 120"/>
                  <a:gd name="T26" fmla="*/ 0 w 56"/>
                  <a:gd name="T27" fmla="*/ 0 h 120"/>
                  <a:gd name="T28" fmla="*/ 0 w 56"/>
                  <a:gd name="T29" fmla="*/ 0 h 120"/>
                  <a:gd name="T30" fmla="*/ 0 w 56"/>
                  <a:gd name="T31" fmla="*/ 0 h 120"/>
                  <a:gd name="T32" fmla="*/ 0 w 56"/>
                  <a:gd name="T33" fmla="*/ 0 h 120"/>
                  <a:gd name="T34" fmla="*/ 0 w 56"/>
                  <a:gd name="T35" fmla="*/ 0 h 120"/>
                  <a:gd name="T36" fmla="*/ 0 w 56"/>
                  <a:gd name="T37" fmla="*/ 0 h 120"/>
                  <a:gd name="T38" fmla="*/ 0 w 56"/>
                  <a:gd name="T39" fmla="*/ 0 h 120"/>
                  <a:gd name="T40" fmla="*/ 0 w 56"/>
                  <a:gd name="T41" fmla="*/ 0 h 120"/>
                  <a:gd name="T42" fmla="*/ 0 w 56"/>
                  <a:gd name="T43" fmla="*/ 0 h 120"/>
                  <a:gd name="T44" fmla="*/ 0 w 56"/>
                  <a:gd name="T45" fmla="*/ 0 h 120"/>
                  <a:gd name="T46" fmla="*/ 0 w 56"/>
                  <a:gd name="T47" fmla="*/ 0 h 120"/>
                  <a:gd name="T48" fmla="*/ 0 w 56"/>
                  <a:gd name="T49" fmla="*/ 0 h 120"/>
                  <a:gd name="T50" fmla="*/ 0 w 56"/>
                  <a:gd name="T51" fmla="*/ 0 h 120"/>
                  <a:gd name="T52" fmla="*/ 0 w 56"/>
                  <a:gd name="T53" fmla="*/ 0 h 120"/>
                  <a:gd name="T54" fmla="*/ 0 w 56"/>
                  <a:gd name="T55" fmla="*/ 0 h 120"/>
                  <a:gd name="T56" fmla="*/ 0 w 56"/>
                  <a:gd name="T57" fmla="*/ 0 h 120"/>
                  <a:gd name="T58" fmla="*/ 0 w 56"/>
                  <a:gd name="T59" fmla="*/ 0 h 120"/>
                  <a:gd name="T60" fmla="*/ 0 w 56"/>
                  <a:gd name="T61" fmla="*/ 0 h 120"/>
                  <a:gd name="T62" fmla="*/ 0 w 56"/>
                  <a:gd name="T63" fmla="*/ 0 h 120"/>
                  <a:gd name="T64" fmla="*/ 0 w 56"/>
                  <a:gd name="T65" fmla="*/ 0 h 120"/>
                  <a:gd name="T66" fmla="*/ 0 w 56"/>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6" h="120">
                    <a:moveTo>
                      <a:pt x="0" y="113"/>
                    </a:moveTo>
                    <a:lnTo>
                      <a:pt x="5" y="113"/>
                    </a:lnTo>
                    <a:lnTo>
                      <a:pt x="10" y="113"/>
                    </a:lnTo>
                    <a:lnTo>
                      <a:pt x="14" y="112"/>
                    </a:lnTo>
                    <a:lnTo>
                      <a:pt x="17" y="109"/>
                    </a:lnTo>
                    <a:lnTo>
                      <a:pt x="17" y="104"/>
                    </a:lnTo>
                    <a:lnTo>
                      <a:pt x="17" y="34"/>
                    </a:lnTo>
                    <a:lnTo>
                      <a:pt x="17" y="26"/>
                    </a:lnTo>
                    <a:lnTo>
                      <a:pt x="14" y="22"/>
                    </a:lnTo>
                    <a:lnTo>
                      <a:pt x="10" y="19"/>
                    </a:lnTo>
                    <a:lnTo>
                      <a:pt x="4" y="16"/>
                    </a:lnTo>
                    <a:lnTo>
                      <a:pt x="4" y="11"/>
                    </a:lnTo>
                    <a:lnTo>
                      <a:pt x="31" y="2"/>
                    </a:lnTo>
                    <a:lnTo>
                      <a:pt x="36" y="0"/>
                    </a:lnTo>
                    <a:lnTo>
                      <a:pt x="38" y="2"/>
                    </a:lnTo>
                    <a:lnTo>
                      <a:pt x="38" y="4"/>
                    </a:lnTo>
                    <a:lnTo>
                      <a:pt x="38" y="104"/>
                    </a:lnTo>
                    <a:lnTo>
                      <a:pt x="39" y="109"/>
                    </a:lnTo>
                    <a:lnTo>
                      <a:pt x="41" y="112"/>
                    </a:lnTo>
                    <a:lnTo>
                      <a:pt x="47" y="113"/>
                    </a:lnTo>
                    <a:lnTo>
                      <a:pt x="52" y="113"/>
                    </a:lnTo>
                    <a:lnTo>
                      <a:pt x="56" y="113"/>
                    </a:lnTo>
                    <a:lnTo>
                      <a:pt x="56" y="120"/>
                    </a:lnTo>
                    <a:lnTo>
                      <a:pt x="28" y="120"/>
                    </a:lnTo>
                    <a:lnTo>
                      <a:pt x="0" y="12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44" name="Freeform 472"/>
              <p:cNvSpPr>
                <a:spLocks/>
              </p:cNvSpPr>
              <p:nvPr userDrawn="1"/>
            </p:nvSpPr>
            <p:spPr bwMode="auto">
              <a:xfrm>
                <a:off x="1092" y="270"/>
                <a:ext cx="8" cy="8"/>
              </a:xfrm>
              <a:custGeom>
                <a:avLst/>
                <a:gdLst>
                  <a:gd name="T0" fmla="*/ 0 w 24"/>
                  <a:gd name="T1" fmla="*/ 0 h 26"/>
                  <a:gd name="T2" fmla="*/ 0 w 24"/>
                  <a:gd name="T3" fmla="*/ 0 h 26"/>
                  <a:gd name="T4" fmla="*/ 0 w 24"/>
                  <a:gd name="T5" fmla="*/ 0 h 26"/>
                  <a:gd name="T6" fmla="*/ 0 w 24"/>
                  <a:gd name="T7" fmla="*/ 0 h 26"/>
                  <a:gd name="T8" fmla="*/ 0 w 24"/>
                  <a:gd name="T9" fmla="*/ 0 h 26"/>
                  <a:gd name="T10" fmla="*/ 0 w 24"/>
                  <a:gd name="T11" fmla="*/ 0 h 26"/>
                  <a:gd name="T12" fmla="*/ 0 w 24"/>
                  <a:gd name="T13" fmla="*/ 0 h 26"/>
                  <a:gd name="T14" fmla="*/ 0 w 24"/>
                  <a:gd name="T15" fmla="*/ 0 h 26"/>
                  <a:gd name="T16" fmla="*/ 0 w 24"/>
                  <a:gd name="T17" fmla="*/ 0 h 26"/>
                  <a:gd name="T18" fmla="*/ 0 w 24"/>
                  <a:gd name="T19" fmla="*/ 0 h 26"/>
                  <a:gd name="T20" fmla="*/ 0 w 24"/>
                  <a:gd name="T21" fmla="*/ 0 h 26"/>
                  <a:gd name="T22" fmla="*/ 0 w 24"/>
                  <a:gd name="T23" fmla="*/ 0 h 26"/>
                  <a:gd name="T24" fmla="*/ 0 w 24"/>
                  <a:gd name="T25" fmla="*/ 0 h 26"/>
                  <a:gd name="T26" fmla="*/ 0 w 24"/>
                  <a:gd name="T27" fmla="*/ 0 h 26"/>
                  <a:gd name="T28" fmla="*/ 0 w 24"/>
                  <a:gd name="T29" fmla="*/ 0 h 26"/>
                  <a:gd name="T30" fmla="*/ 0 w 24"/>
                  <a:gd name="T31" fmla="*/ 0 h 26"/>
                  <a:gd name="T32" fmla="*/ 0 w 24"/>
                  <a:gd name="T33" fmla="*/ 0 h 26"/>
                  <a:gd name="T34" fmla="*/ 0 w 24"/>
                  <a:gd name="T35" fmla="*/ 0 h 26"/>
                  <a:gd name="T36" fmla="*/ 0 w 24"/>
                  <a:gd name="T37" fmla="*/ 0 h 26"/>
                  <a:gd name="T38" fmla="*/ 0 w 24"/>
                  <a:gd name="T39" fmla="*/ 0 h 26"/>
                  <a:gd name="T40" fmla="*/ 0 w 24"/>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26">
                    <a:moveTo>
                      <a:pt x="11" y="26"/>
                    </a:moveTo>
                    <a:lnTo>
                      <a:pt x="11" y="26"/>
                    </a:lnTo>
                    <a:lnTo>
                      <a:pt x="7" y="25"/>
                    </a:lnTo>
                    <a:lnTo>
                      <a:pt x="3" y="22"/>
                    </a:lnTo>
                    <a:lnTo>
                      <a:pt x="0" y="19"/>
                    </a:lnTo>
                    <a:lnTo>
                      <a:pt x="0" y="13"/>
                    </a:lnTo>
                    <a:lnTo>
                      <a:pt x="0" y="8"/>
                    </a:lnTo>
                    <a:lnTo>
                      <a:pt x="3" y="4"/>
                    </a:lnTo>
                    <a:lnTo>
                      <a:pt x="7" y="2"/>
                    </a:lnTo>
                    <a:lnTo>
                      <a:pt x="11" y="0"/>
                    </a:lnTo>
                    <a:lnTo>
                      <a:pt x="16" y="2"/>
                    </a:lnTo>
                    <a:lnTo>
                      <a:pt x="20" y="4"/>
                    </a:lnTo>
                    <a:lnTo>
                      <a:pt x="24" y="8"/>
                    </a:lnTo>
                    <a:lnTo>
                      <a:pt x="24" y="13"/>
                    </a:lnTo>
                    <a:lnTo>
                      <a:pt x="24" y="19"/>
                    </a:lnTo>
                    <a:lnTo>
                      <a:pt x="20" y="22"/>
                    </a:lnTo>
                    <a:lnTo>
                      <a:pt x="16" y="25"/>
                    </a:lnTo>
                    <a:lnTo>
                      <a:pt x="11"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45" name="Freeform 473"/>
              <p:cNvSpPr>
                <a:spLocks/>
              </p:cNvSpPr>
              <p:nvPr userDrawn="1"/>
            </p:nvSpPr>
            <p:spPr bwMode="auto">
              <a:xfrm>
                <a:off x="1112" y="292"/>
                <a:ext cx="43"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120">
                    <a:moveTo>
                      <a:pt x="18" y="35"/>
                    </a:moveTo>
                    <a:lnTo>
                      <a:pt x="18" y="35"/>
                    </a:lnTo>
                    <a:lnTo>
                      <a:pt x="17" y="29"/>
                    </a:lnTo>
                    <a:lnTo>
                      <a:pt x="14" y="25"/>
                    </a:lnTo>
                    <a:lnTo>
                      <a:pt x="10" y="21"/>
                    </a:lnTo>
                    <a:lnTo>
                      <a:pt x="2" y="19"/>
                    </a:lnTo>
                    <a:lnTo>
                      <a:pt x="2" y="13"/>
                    </a:lnTo>
                    <a:lnTo>
                      <a:pt x="19" y="8"/>
                    </a:lnTo>
                    <a:lnTo>
                      <a:pt x="36" y="0"/>
                    </a:lnTo>
                    <a:lnTo>
                      <a:pt x="37" y="2"/>
                    </a:lnTo>
                    <a:lnTo>
                      <a:pt x="39" y="3"/>
                    </a:lnTo>
                    <a:lnTo>
                      <a:pt x="39" y="20"/>
                    </a:lnTo>
                    <a:lnTo>
                      <a:pt x="49" y="12"/>
                    </a:lnTo>
                    <a:lnTo>
                      <a:pt x="59" y="7"/>
                    </a:lnTo>
                    <a:lnTo>
                      <a:pt x="71" y="2"/>
                    </a:lnTo>
                    <a:lnTo>
                      <a:pt x="78" y="0"/>
                    </a:lnTo>
                    <a:lnTo>
                      <a:pt x="84" y="0"/>
                    </a:lnTo>
                    <a:lnTo>
                      <a:pt x="91" y="2"/>
                    </a:lnTo>
                    <a:lnTo>
                      <a:pt x="97" y="3"/>
                    </a:lnTo>
                    <a:lnTo>
                      <a:pt x="102" y="7"/>
                    </a:lnTo>
                    <a:lnTo>
                      <a:pt x="107" y="11"/>
                    </a:lnTo>
                    <a:lnTo>
                      <a:pt x="110" y="17"/>
                    </a:lnTo>
                    <a:lnTo>
                      <a:pt x="113" y="22"/>
                    </a:lnTo>
                    <a:lnTo>
                      <a:pt x="113" y="30"/>
                    </a:lnTo>
                    <a:lnTo>
                      <a:pt x="114" y="37"/>
                    </a:lnTo>
                    <a:lnTo>
                      <a:pt x="114" y="104"/>
                    </a:lnTo>
                    <a:lnTo>
                      <a:pt x="115" y="109"/>
                    </a:lnTo>
                    <a:lnTo>
                      <a:pt x="118" y="112"/>
                    </a:lnTo>
                    <a:lnTo>
                      <a:pt x="122" y="113"/>
                    </a:lnTo>
                    <a:lnTo>
                      <a:pt x="127" y="113"/>
                    </a:lnTo>
                    <a:lnTo>
                      <a:pt x="131" y="113"/>
                    </a:lnTo>
                    <a:lnTo>
                      <a:pt x="131" y="120"/>
                    </a:lnTo>
                    <a:lnTo>
                      <a:pt x="104" y="120"/>
                    </a:lnTo>
                    <a:lnTo>
                      <a:pt x="75" y="120"/>
                    </a:lnTo>
                    <a:lnTo>
                      <a:pt x="75" y="113"/>
                    </a:lnTo>
                    <a:lnTo>
                      <a:pt x="80" y="113"/>
                    </a:lnTo>
                    <a:lnTo>
                      <a:pt x="85" y="113"/>
                    </a:lnTo>
                    <a:lnTo>
                      <a:pt x="89" y="112"/>
                    </a:lnTo>
                    <a:lnTo>
                      <a:pt x="92" y="109"/>
                    </a:lnTo>
                    <a:lnTo>
                      <a:pt x="93" y="104"/>
                    </a:lnTo>
                    <a:lnTo>
                      <a:pt x="93" y="37"/>
                    </a:lnTo>
                    <a:lnTo>
                      <a:pt x="92" y="32"/>
                    </a:lnTo>
                    <a:lnTo>
                      <a:pt x="91" y="28"/>
                    </a:lnTo>
                    <a:lnTo>
                      <a:pt x="89" y="24"/>
                    </a:lnTo>
                    <a:lnTo>
                      <a:pt x="87" y="20"/>
                    </a:lnTo>
                    <a:lnTo>
                      <a:pt x="83" y="17"/>
                    </a:lnTo>
                    <a:lnTo>
                      <a:pt x="79" y="16"/>
                    </a:lnTo>
                    <a:lnTo>
                      <a:pt x="69" y="15"/>
                    </a:lnTo>
                    <a:lnTo>
                      <a:pt x="62" y="16"/>
                    </a:lnTo>
                    <a:lnTo>
                      <a:pt x="53" y="19"/>
                    </a:lnTo>
                    <a:lnTo>
                      <a:pt x="39" y="28"/>
                    </a:lnTo>
                    <a:lnTo>
                      <a:pt x="39" y="104"/>
                    </a:lnTo>
                    <a:lnTo>
                      <a:pt x="39" y="109"/>
                    </a:lnTo>
                    <a:lnTo>
                      <a:pt x="43" y="112"/>
                    </a:lnTo>
                    <a:lnTo>
                      <a:pt x="47" y="113"/>
                    </a:lnTo>
                    <a:lnTo>
                      <a:pt x="52" y="113"/>
                    </a:lnTo>
                    <a:lnTo>
                      <a:pt x="56" y="113"/>
                    </a:lnTo>
                    <a:lnTo>
                      <a:pt x="56" y="120"/>
                    </a:lnTo>
                    <a:lnTo>
                      <a:pt x="28" y="120"/>
                    </a:lnTo>
                    <a:lnTo>
                      <a:pt x="0" y="120"/>
                    </a:lnTo>
                    <a:lnTo>
                      <a:pt x="0" y="113"/>
                    </a:lnTo>
                    <a:lnTo>
                      <a:pt x="5" y="113"/>
                    </a:lnTo>
                    <a:lnTo>
                      <a:pt x="10" y="113"/>
                    </a:lnTo>
                    <a:lnTo>
                      <a:pt x="14" y="112"/>
                    </a:lnTo>
                    <a:lnTo>
                      <a:pt x="17" y="109"/>
                    </a:lnTo>
                    <a:lnTo>
                      <a:pt x="18" y="104"/>
                    </a:lnTo>
                    <a:lnTo>
                      <a:pt x="1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46" name="Freeform 474"/>
              <p:cNvSpPr>
                <a:spLocks noEditPoints="1"/>
              </p:cNvSpPr>
              <p:nvPr userDrawn="1"/>
            </p:nvSpPr>
            <p:spPr bwMode="auto">
              <a:xfrm>
                <a:off x="1161" y="292"/>
                <a:ext cx="37" cy="41"/>
              </a:xfrm>
              <a:custGeom>
                <a:avLst/>
                <a:gdLst>
                  <a:gd name="T0" fmla="*/ 0 w 110"/>
                  <a:gd name="T1" fmla="*/ 0 h 124"/>
                  <a:gd name="T2" fmla="*/ 0 w 110"/>
                  <a:gd name="T3" fmla="*/ 0 h 124"/>
                  <a:gd name="T4" fmla="*/ 0 w 110"/>
                  <a:gd name="T5" fmla="*/ 0 h 124"/>
                  <a:gd name="T6" fmla="*/ 0 w 110"/>
                  <a:gd name="T7" fmla="*/ 0 h 124"/>
                  <a:gd name="T8" fmla="*/ 0 w 110"/>
                  <a:gd name="T9" fmla="*/ 0 h 124"/>
                  <a:gd name="T10" fmla="*/ 0 w 110"/>
                  <a:gd name="T11" fmla="*/ 0 h 124"/>
                  <a:gd name="T12" fmla="*/ 0 w 110"/>
                  <a:gd name="T13" fmla="*/ 0 h 124"/>
                  <a:gd name="T14" fmla="*/ 0 w 110"/>
                  <a:gd name="T15" fmla="*/ 0 h 124"/>
                  <a:gd name="T16" fmla="*/ 0 w 110"/>
                  <a:gd name="T17" fmla="*/ 0 h 124"/>
                  <a:gd name="T18" fmla="*/ 0 w 110"/>
                  <a:gd name="T19" fmla="*/ 0 h 124"/>
                  <a:gd name="T20" fmla="*/ 0 w 110"/>
                  <a:gd name="T21" fmla="*/ 0 h 124"/>
                  <a:gd name="T22" fmla="*/ 0 w 110"/>
                  <a:gd name="T23" fmla="*/ 0 h 124"/>
                  <a:gd name="T24" fmla="*/ 0 w 110"/>
                  <a:gd name="T25" fmla="*/ 0 h 124"/>
                  <a:gd name="T26" fmla="*/ 0 w 110"/>
                  <a:gd name="T27" fmla="*/ 0 h 124"/>
                  <a:gd name="T28" fmla="*/ 0 w 110"/>
                  <a:gd name="T29" fmla="*/ 0 h 124"/>
                  <a:gd name="T30" fmla="*/ 0 w 110"/>
                  <a:gd name="T31" fmla="*/ 0 h 124"/>
                  <a:gd name="T32" fmla="*/ 0 w 110"/>
                  <a:gd name="T33" fmla="*/ 0 h 124"/>
                  <a:gd name="T34" fmla="*/ 0 w 110"/>
                  <a:gd name="T35" fmla="*/ 0 h 124"/>
                  <a:gd name="T36" fmla="*/ 0 w 110"/>
                  <a:gd name="T37" fmla="*/ 0 h 124"/>
                  <a:gd name="T38" fmla="*/ 0 w 110"/>
                  <a:gd name="T39" fmla="*/ 0 h 124"/>
                  <a:gd name="T40" fmla="*/ 0 w 110"/>
                  <a:gd name="T41" fmla="*/ 0 h 124"/>
                  <a:gd name="T42" fmla="*/ 0 w 110"/>
                  <a:gd name="T43" fmla="*/ 0 h 124"/>
                  <a:gd name="T44" fmla="*/ 0 w 110"/>
                  <a:gd name="T45" fmla="*/ 0 h 124"/>
                  <a:gd name="T46" fmla="*/ 0 w 110"/>
                  <a:gd name="T47" fmla="*/ 0 h 124"/>
                  <a:gd name="T48" fmla="*/ 0 w 110"/>
                  <a:gd name="T49" fmla="*/ 0 h 124"/>
                  <a:gd name="T50" fmla="*/ 0 w 110"/>
                  <a:gd name="T51" fmla="*/ 0 h 124"/>
                  <a:gd name="T52" fmla="*/ 0 w 110"/>
                  <a:gd name="T53" fmla="*/ 0 h 124"/>
                  <a:gd name="T54" fmla="*/ 0 w 110"/>
                  <a:gd name="T55" fmla="*/ 0 h 124"/>
                  <a:gd name="T56" fmla="*/ 0 w 110"/>
                  <a:gd name="T57" fmla="*/ 0 h 124"/>
                  <a:gd name="T58" fmla="*/ 0 w 110"/>
                  <a:gd name="T59" fmla="*/ 0 h 124"/>
                  <a:gd name="T60" fmla="*/ 0 w 110"/>
                  <a:gd name="T61" fmla="*/ 0 h 124"/>
                  <a:gd name="T62" fmla="*/ 0 w 110"/>
                  <a:gd name="T63" fmla="*/ 0 h 124"/>
                  <a:gd name="T64" fmla="*/ 0 w 110"/>
                  <a:gd name="T65" fmla="*/ 0 h 124"/>
                  <a:gd name="T66" fmla="*/ 0 w 110"/>
                  <a:gd name="T67" fmla="*/ 0 h 124"/>
                  <a:gd name="T68" fmla="*/ 0 w 110"/>
                  <a:gd name="T69" fmla="*/ 0 h 124"/>
                  <a:gd name="T70" fmla="*/ 0 w 110"/>
                  <a:gd name="T71" fmla="*/ 0 h 124"/>
                  <a:gd name="T72" fmla="*/ 0 w 110"/>
                  <a:gd name="T73" fmla="*/ 0 h 124"/>
                  <a:gd name="T74" fmla="*/ 0 w 110"/>
                  <a:gd name="T75" fmla="*/ 0 h 124"/>
                  <a:gd name="T76" fmla="*/ 0 w 110"/>
                  <a:gd name="T77" fmla="*/ 0 h 124"/>
                  <a:gd name="T78" fmla="*/ 0 w 110"/>
                  <a:gd name="T79" fmla="*/ 0 h 124"/>
                  <a:gd name="T80" fmla="*/ 0 w 110"/>
                  <a:gd name="T81" fmla="*/ 0 h 124"/>
                  <a:gd name="T82" fmla="*/ 0 w 110"/>
                  <a:gd name="T83" fmla="*/ 0 h 124"/>
                  <a:gd name="T84" fmla="*/ 0 w 110"/>
                  <a:gd name="T85" fmla="*/ 0 h 124"/>
                  <a:gd name="T86" fmla="*/ 0 w 110"/>
                  <a:gd name="T87" fmla="*/ 0 h 124"/>
                  <a:gd name="T88" fmla="*/ 0 w 110"/>
                  <a:gd name="T89" fmla="*/ 0 h 124"/>
                  <a:gd name="T90" fmla="*/ 0 w 110"/>
                  <a:gd name="T91" fmla="*/ 0 h 124"/>
                  <a:gd name="T92" fmla="*/ 0 w 110"/>
                  <a:gd name="T93" fmla="*/ 0 h 124"/>
                  <a:gd name="T94" fmla="*/ 0 w 110"/>
                  <a:gd name="T95" fmla="*/ 0 h 124"/>
                  <a:gd name="T96" fmla="*/ 0 w 110"/>
                  <a:gd name="T97" fmla="*/ 0 h 124"/>
                  <a:gd name="T98" fmla="*/ 0 w 110"/>
                  <a:gd name="T99" fmla="*/ 0 h 124"/>
                  <a:gd name="T100" fmla="*/ 0 w 110"/>
                  <a:gd name="T101" fmla="*/ 0 h 124"/>
                  <a:gd name="T102" fmla="*/ 0 w 110"/>
                  <a:gd name="T103" fmla="*/ 0 h 124"/>
                  <a:gd name="T104" fmla="*/ 0 w 110"/>
                  <a:gd name="T105" fmla="*/ 0 h 124"/>
                  <a:gd name="T106" fmla="*/ 0 w 110"/>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124">
                    <a:moveTo>
                      <a:pt x="110" y="109"/>
                    </a:moveTo>
                    <a:lnTo>
                      <a:pt x="110" y="109"/>
                    </a:lnTo>
                    <a:lnTo>
                      <a:pt x="104" y="114"/>
                    </a:lnTo>
                    <a:lnTo>
                      <a:pt x="98" y="120"/>
                    </a:lnTo>
                    <a:lnTo>
                      <a:pt x="92" y="122"/>
                    </a:lnTo>
                    <a:lnTo>
                      <a:pt x="84" y="124"/>
                    </a:lnTo>
                    <a:lnTo>
                      <a:pt x="80" y="124"/>
                    </a:lnTo>
                    <a:lnTo>
                      <a:pt x="76" y="122"/>
                    </a:lnTo>
                    <a:lnTo>
                      <a:pt x="74" y="120"/>
                    </a:lnTo>
                    <a:lnTo>
                      <a:pt x="73" y="118"/>
                    </a:lnTo>
                    <a:lnTo>
                      <a:pt x="69" y="112"/>
                    </a:lnTo>
                    <a:lnTo>
                      <a:pt x="67" y="104"/>
                    </a:lnTo>
                    <a:lnTo>
                      <a:pt x="58" y="112"/>
                    </a:lnTo>
                    <a:lnTo>
                      <a:pt x="49" y="118"/>
                    </a:lnTo>
                    <a:lnTo>
                      <a:pt x="39" y="122"/>
                    </a:lnTo>
                    <a:lnTo>
                      <a:pt x="27" y="124"/>
                    </a:lnTo>
                    <a:lnTo>
                      <a:pt x="22" y="124"/>
                    </a:lnTo>
                    <a:lnTo>
                      <a:pt x="16" y="122"/>
                    </a:lnTo>
                    <a:lnTo>
                      <a:pt x="12" y="120"/>
                    </a:lnTo>
                    <a:lnTo>
                      <a:pt x="8" y="116"/>
                    </a:lnTo>
                    <a:lnTo>
                      <a:pt x="4" y="113"/>
                    </a:lnTo>
                    <a:lnTo>
                      <a:pt x="1" y="108"/>
                    </a:lnTo>
                    <a:lnTo>
                      <a:pt x="0" y="104"/>
                    </a:lnTo>
                    <a:lnTo>
                      <a:pt x="0" y="99"/>
                    </a:lnTo>
                    <a:lnTo>
                      <a:pt x="0" y="91"/>
                    </a:lnTo>
                    <a:lnTo>
                      <a:pt x="3" y="86"/>
                    </a:lnTo>
                    <a:lnTo>
                      <a:pt x="6" y="81"/>
                    </a:lnTo>
                    <a:lnTo>
                      <a:pt x="13" y="76"/>
                    </a:lnTo>
                    <a:lnTo>
                      <a:pt x="22" y="72"/>
                    </a:lnTo>
                    <a:lnTo>
                      <a:pt x="34" y="67"/>
                    </a:lnTo>
                    <a:lnTo>
                      <a:pt x="67" y="55"/>
                    </a:lnTo>
                    <a:lnTo>
                      <a:pt x="67" y="37"/>
                    </a:lnTo>
                    <a:lnTo>
                      <a:pt x="67" y="32"/>
                    </a:lnTo>
                    <a:lnTo>
                      <a:pt x="66" y="28"/>
                    </a:lnTo>
                    <a:lnTo>
                      <a:pt x="63" y="24"/>
                    </a:lnTo>
                    <a:lnTo>
                      <a:pt x="61" y="20"/>
                    </a:lnTo>
                    <a:lnTo>
                      <a:pt x="57" y="19"/>
                    </a:lnTo>
                    <a:lnTo>
                      <a:pt x="53" y="16"/>
                    </a:lnTo>
                    <a:lnTo>
                      <a:pt x="48" y="15"/>
                    </a:lnTo>
                    <a:lnTo>
                      <a:pt x="43" y="15"/>
                    </a:lnTo>
                    <a:lnTo>
                      <a:pt x="35" y="16"/>
                    </a:lnTo>
                    <a:lnTo>
                      <a:pt x="28" y="20"/>
                    </a:lnTo>
                    <a:lnTo>
                      <a:pt x="25" y="25"/>
                    </a:lnTo>
                    <a:lnTo>
                      <a:pt x="22" y="33"/>
                    </a:lnTo>
                    <a:lnTo>
                      <a:pt x="21" y="38"/>
                    </a:lnTo>
                    <a:lnTo>
                      <a:pt x="17" y="41"/>
                    </a:lnTo>
                    <a:lnTo>
                      <a:pt x="13" y="43"/>
                    </a:lnTo>
                    <a:lnTo>
                      <a:pt x="8" y="45"/>
                    </a:lnTo>
                    <a:lnTo>
                      <a:pt x="5" y="43"/>
                    </a:lnTo>
                    <a:lnTo>
                      <a:pt x="4" y="42"/>
                    </a:lnTo>
                    <a:lnTo>
                      <a:pt x="3" y="39"/>
                    </a:lnTo>
                    <a:lnTo>
                      <a:pt x="4" y="34"/>
                    </a:lnTo>
                    <a:lnTo>
                      <a:pt x="5" y="29"/>
                    </a:lnTo>
                    <a:lnTo>
                      <a:pt x="8" y="26"/>
                    </a:lnTo>
                    <a:lnTo>
                      <a:pt x="12" y="22"/>
                    </a:lnTo>
                    <a:lnTo>
                      <a:pt x="21" y="16"/>
                    </a:lnTo>
                    <a:lnTo>
                      <a:pt x="34" y="10"/>
                    </a:lnTo>
                    <a:lnTo>
                      <a:pt x="44" y="3"/>
                    </a:lnTo>
                    <a:lnTo>
                      <a:pt x="51" y="2"/>
                    </a:lnTo>
                    <a:lnTo>
                      <a:pt x="57" y="0"/>
                    </a:lnTo>
                    <a:lnTo>
                      <a:pt x="66" y="2"/>
                    </a:lnTo>
                    <a:lnTo>
                      <a:pt x="76" y="6"/>
                    </a:lnTo>
                    <a:lnTo>
                      <a:pt x="82" y="10"/>
                    </a:lnTo>
                    <a:lnTo>
                      <a:pt x="86" y="13"/>
                    </a:lnTo>
                    <a:lnTo>
                      <a:pt x="88" y="17"/>
                    </a:lnTo>
                    <a:lnTo>
                      <a:pt x="88" y="22"/>
                    </a:lnTo>
                    <a:lnTo>
                      <a:pt x="88" y="95"/>
                    </a:lnTo>
                    <a:lnTo>
                      <a:pt x="89" y="102"/>
                    </a:lnTo>
                    <a:lnTo>
                      <a:pt x="91" y="107"/>
                    </a:lnTo>
                    <a:lnTo>
                      <a:pt x="93" y="109"/>
                    </a:lnTo>
                    <a:lnTo>
                      <a:pt x="98" y="109"/>
                    </a:lnTo>
                    <a:lnTo>
                      <a:pt x="104" y="108"/>
                    </a:lnTo>
                    <a:lnTo>
                      <a:pt x="108" y="105"/>
                    </a:lnTo>
                    <a:lnTo>
                      <a:pt x="110" y="109"/>
                    </a:lnTo>
                    <a:close/>
                    <a:moveTo>
                      <a:pt x="67" y="63"/>
                    </a:moveTo>
                    <a:lnTo>
                      <a:pt x="67" y="63"/>
                    </a:lnTo>
                    <a:lnTo>
                      <a:pt x="54" y="67"/>
                    </a:lnTo>
                    <a:lnTo>
                      <a:pt x="39" y="72"/>
                    </a:lnTo>
                    <a:lnTo>
                      <a:pt x="32" y="76"/>
                    </a:lnTo>
                    <a:lnTo>
                      <a:pt x="26" y="81"/>
                    </a:lnTo>
                    <a:lnTo>
                      <a:pt x="22" y="86"/>
                    </a:lnTo>
                    <a:lnTo>
                      <a:pt x="21" y="90"/>
                    </a:lnTo>
                    <a:lnTo>
                      <a:pt x="21" y="92"/>
                    </a:lnTo>
                    <a:lnTo>
                      <a:pt x="22" y="100"/>
                    </a:lnTo>
                    <a:lnTo>
                      <a:pt x="26" y="105"/>
                    </a:lnTo>
                    <a:lnTo>
                      <a:pt x="31" y="111"/>
                    </a:lnTo>
                    <a:lnTo>
                      <a:pt x="35" y="111"/>
                    </a:lnTo>
                    <a:lnTo>
                      <a:pt x="39" y="112"/>
                    </a:lnTo>
                    <a:lnTo>
                      <a:pt x="48" y="111"/>
                    </a:lnTo>
                    <a:lnTo>
                      <a:pt x="54" y="107"/>
                    </a:lnTo>
                    <a:lnTo>
                      <a:pt x="61" y="102"/>
                    </a:lnTo>
                    <a:lnTo>
                      <a:pt x="67" y="96"/>
                    </a:lnTo>
                    <a:lnTo>
                      <a:pt x="67"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47" name="Freeform 475"/>
              <p:cNvSpPr>
                <a:spLocks/>
              </p:cNvSpPr>
              <p:nvPr userDrawn="1"/>
            </p:nvSpPr>
            <p:spPr bwMode="auto">
              <a:xfrm>
                <a:off x="1202" y="284"/>
                <a:ext cx="26" cy="49"/>
              </a:xfrm>
              <a:custGeom>
                <a:avLst/>
                <a:gdLst>
                  <a:gd name="T0" fmla="*/ 0 w 77"/>
                  <a:gd name="T1" fmla="*/ 0 h 146"/>
                  <a:gd name="T2" fmla="*/ 0 w 77"/>
                  <a:gd name="T3" fmla="*/ 0 h 146"/>
                  <a:gd name="T4" fmla="*/ 0 w 77"/>
                  <a:gd name="T5" fmla="*/ 0 h 146"/>
                  <a:gd name="T6" fmla="*/ 0 w 77"/>
                  <a:gd name="T7" fmla="*/ 0 h 146"/>
                  <a:gd name="T8" fmla="*/ 0 w 77"/>
                  <a:gd name="T9" fmla="*/ 0 h 146"/>
                  <a:gd name="T10" fmla="*/ 0 w 77"/>
                  <a:gd name="T11" fmla="*/ 0 h 146"/>
                  <a:gd name="T12" fmla="*/ 0 w 77"/>
                  <a:gd name="T13" fmla="*/ 0 h 146"/>
                  <a:gd name="T14" fmla="*/ 0 w 77"/>
                  <a:gd name="T15" fmla="*/ 0 h 146"/>
                  <a:gd name="T16" fmla="*/ 0 w 77"/>
                  <a:gd name="T17" fmla="*/ 0 h 146"/>
                  <a:gd name="T18" fmla="*/ 0 w 77"/>
                  <a:gd name="T19" fmla="*/ 0 h 146"/>
                  <a:gd name="T20" fmla="*/ 0 w 77"/>
                  <a:gd name="T21" fmla="*/ 0 h 146"/>
                  <a:gd name="T22" fmla="*/ 0 w 77"/>
                  <a:gd name="T23" fmla="*/ 0 h 146"/>
                  <a:gd name="T24" fmla="*/ 0 w 77"/>
                  <a:gd name="T25" fmla="*/ 0 h 146"/>
                  <a:gd name="T26" fmla="*/ 0 w 77"/>
                  <a:gd name="T27" fmla="*/ 0 h 146"/>
                  <a:gd name="T28" fmla="*/ 0 w 77"/>
                  <a:gd name="T29" fmla="*/ 0 h 146"/>
                  <a:gd name="T30" fmla="*/ 0 w 77"/>
                  <a:gd name="T31" fmla="*/ 0 h 146"/>
                  <a:gd name="T32" fmla="*/ 0 w 77"/>
                  <a:gd name="T33" fmla="*/ 0 h 146"/>
                  <a:gd name="T34" fmla="*/ 0 w 77"/>
                  <a:gd name="T35" fmla="*/ 0 h 146"/>
                  <a:gd name="T36" fmla="*/ 0 w 77"/>
                  <a:gd name="T37" fmla="*/ 0 h 146"/>
                  <a:gd name="T38" fmla="*/ 0 w 77"/>
                  <a:gd name="T39" fmla="*/ 0 h 146"/>
                  <a:gd name="T40" fmla="*/ 0 w 77"/>
                  <a:gd name="T41" fmla="*/ 0 h 146"/>
                  <a:gd name="T42" fmla="*/ 0 w 77"/>
                  <a:gd name="T43" fmla="*/ 0 h 146"/>
                  <a:gd name="T44" fmla="*/ 0 w 77"/>
                  <a:gd name="T45" fmla="*/ 0 h 146"/>
                  <a:gd name="T46" fmla="*/ 0 w 77"/>
                  <a:gd name="T47" fmla="*/ 0 h 146"/>
                  <a:gd name="T48" fmla="*/ 0 w 77"/>
                  <a:gd name="T49" fmla="*/ 0 h 146"/>
                  <a:gd name="T50" fmla="*/ 0 w 77"/>
                  <a:gd name="T51" fmla="*/ 0 h 146"/>
                  <a:gd name="T52" fmla="*/ 0 w 77"/>
                  <a:gd name="T53" fmla="*/ 0 h 146"/>
                  <a:gd name="T54" fmla="*/ 0 w 77"/>
                  <a:gd name="T55" fmla="*/ 0 h 146"/>
                  <a:gd name="T56" fmla="*/ 0 w 77"/>
                  <a:gd name="T57" fmla="*/ 0 h 146"/>
                  <a:gd name="T58" fmla="*/ 0 w 77"/>
                  <a:gd name="T59" fmla="*/ 0 h 146"/>
                  <a:gd name="T60" fmla="*/ 0 w 77"/>
                  <a:gd name="T61" fmla="*/ 0 h 146"/>
                  <a:gd name="T62" fmla="*/ 0 w 77"/>
                  <a:gd name="T63" fmla="*/ 0 h 146"/>
                  <a:gd name="T64" fmla="*/ 0 w 77"/>
                  <a:gd name="T65" fmla="*/ 0 h 146"/>
                  <a:gd name="T66" fmla="*/ 0 w 77"/>
                  <a:gd name="T67" fmla="*/ 0 h 146"/>
                  <a:gd name="T68" fmla="*/ 0 w 77"/>
                  <a:gd name="T69" fmla="*/ 0 h 146"/>
                  <a:gd name="T70" fmla="*/ 0 w 77"/>
                  <a:gd name="T71" fmla="*/ 0 h 146"/>
                  <a:gd name="T72" fmla="*/ 0 w 77"/>
                  <a:gd name="T73" fmla="*/ 0 h 146"/>
                  <a:gd name="T74" fmla="*/ 0 w 77"/>
                  <a:gd name="T75" fmla="*/ 0 h 146"/>
                  <a:gd name="T76" fmla="*/ 0 w 77"/>
                  <a:gd name="T77" fmla="*/ 0 h 146"/>
                  <a:gd name="T78" fmla="*/ 0 w 77"/>
                  <a:gd name="T79" fmla="*/ 0 h 146"/>
                  <a:gd name="T80" fmla="*/ 0 w 77"/>
                  <a:gd name="T81" fmla="*/ 0 h 146"/>
                  <a:gd name="T82" fmla="*/ 0 w 77"/>
                  <a:gd name="T83" fmla="*/ 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7" h="146">
                    <a:moveTo>
                      <a:pt x="38" y="109"/>
                    </a:moveTo>
                    <a:lnTo>
                      <a:pt x="38" y="109"/>
                    </a:lnTo>
                    <a:lnTo>
                      <a:pt x="39" y="116"/>
                    </a:lnTo>
                    <a:lnTo>
                      <a:pt x="40" y="121"/>
                    </a:lnTo>
                    <a:lnTo>
                      <a:pt x="42" y="125"/>
                    </a:lnTo>
                    <a:lnTo>
                      <a:pt x="44" y="127"/>
                    </a:lnTo>
                    <a:lnTo>
                      <a:pt x="49" y="131"/>
                    </a:lnTo>
                    <a:lnTo>
                      <a:pt x="55" y="131"/>
                    </a:lnTo>
                    <a:lnTo>
                      <a:pt x="60" y="131"/>
                    </a:lnTo>
                    <a:lnTo>
                      <a:pt x="65" y="130"/>
                    </a:lnTo>
                    <a:lnTo>
                      <a:pt x="69" y="127"/>
                    </a:lnTo>
                    <a:lnTo>
                      <a:pt x="73" y="125"/>
                    </a:lnTo>
                    <a:lnTo>
                      <a:pt x="77" y="129"/>
                    </a:lnTo>
                    <a:lnTo>
                      <a:pt x="70" y="135"/>
                    </a:lnTo>
                    <a:lnTo>
                      <a:pt x="61" y="140"/>
                    </a:lnTo>
                    <a:lnTo>
                      <a:pt x="52" y="144"/>
                    </a:lnTo>
                    <a:lnTo>
                      <a:pt x="42" y="146"/>
                    </a:lnTo>
                    <a:lnTo>
                      <a:pt x="36" y="146"/>
                    </a:lnTo>
                    <a:lnTo>
                      <a:pt x="31" y="144"/>
                    </a:lnTo>
                    <a:lnTo>
                      <a:pt x="27" y="142"/>
                    </a:lnTo>
                    <a:lnTo>
                      <a:pt x="23" y="139"/>
                    </a:lnTo>
                    <a:lnTo>
                      <a:pt x="21" y="136"/>
                    </a:lnTo>
                    <a:lnTo>
                      <a:pt x="20" y="131"/>
                    </a:lnTo>
                    <a:lnTo>
                      <a:pt x="18" y="127"/>
                    </a:lnTo>
                    <a:lnTo>
                      <a:pt x="17" y="122"/>
                    </a:lnTo>
                    <a:lnTo>
                      <a:pt x="17" y="41"/>
                    </a:lnTo>
                    <a:lnTo>
                      <a:pt x="0" y="41"/>
                    </a:lnTo>
                    <a:lnTo>
                      <a:pt x="0" y="37"/>
                    </a:lnTo>
                    <a:lnTo>
                      <a:pt x="9" y="29"/>
                    </a:lnTo>
                    <a:lnTo>
                      <a:pt x="18" y="22"/>
                    </a:lnTo>
                    <a:lnTo>
                      <a:pt x="26" y="13"/>
                    </a:lnTo>
                    <a:lnTo>
                      <a:pt x="35" y="0"/>
                    </a:lnTo>
                    <a:lnTo>
                      <a:pt x="38" y="0"/>
                    </a:lnTo>
                    <a:lnTo>
                      <a:pt x="38" y="26"/>
                    </a:lnTo>
                    <a:lnTo>
                      <a:pt x="77" y="26"/>
                    </a:lnTo>
                    <a:lnTo>
                      <a:pt x="77" y="41"/>
                    </a:lnTo>
                    <a:lnTo>
                      <a:pt x="38" y="41"/>
                    </a:lnTo>
                    <a:lnTo>
                      <a:pt x="38"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48" name="Freeform 476"/>
              <p:cNvSpPr>
                <a:spLocks noEditPoints="1"/>
              </p:cNvSpPr>
              <p:nvPr userDrawn="1"/>
            </p:nvSpPr>
            <p:spPr bwMode="auto">
              <a:xfrm>
                <a:off x="1235" y="270"/>
                <a:ext cx="19" cy="62"/>
              </a:xfrm>
              <a:custGeom>
                <a:avLst/>
                <a:gdLst>
                  <a:gd name="T0" fmla="*/ 0 w 55"/>
                  <a:gd name="T1" fmla="*/ 0 h 186"/>
                  <a:gd name="T2" fmla="*/ 0 w 55"/>
                  <a:gd name="T3" fmla="*/ 0 h 186"/>
                  <a:gd name="T4" fmla="*/ 0 w 55"/>
                  <a:gd name="T5" fmla="*/ 0 h 186"/>
                  <a:gd name="T6" fmla="*/ 0 w 55"/>
                  <a:gd name="T7" fmla="*/ 0 h 186"/>
                  <a:gd name="T8" fmla="*/ 0 w 55"/>
                  <a:gd name="T9" fmla="*/ 0 h 186"/>
                  <a:gd name="T10" fmla="*/ 0 w 55"/>
                  <a:gd name="T11" fmla="*/ 0 h 186"/>
                  <a:gd name="T12" fmla="*/ 0 w 55"/>
                  <a:gd name="T13" fmla="*/ 0 h 186"/>
                  <a:gd name="T14" fmla="*/ 0 w 55"/>
                  <a:gd name="T15" fmla="*/ 0 h 186"/>
                  <a:gd name="T16" fmla="*/ 0 w 55"/>
                  <a:gd name="T17" fmla="*/ 0 h 186"/>
                  <a:gd name="T18" fmla="*/ 0 w 55"/>
                  <a:gd name="T19" fmla="*/ 0 h 186"/>
                  <a:gd name="T20" fmla="*/ 0 w 55"/>
                  <a:gd name="T21" fmla="*/ 0 h 186"/>
                  <a:gd name="T22" fmla="*/ 0 w 55"/>
                  <a:gd name="T23" fmla="*/ 0 h 186"/>
                  <a:gd name="T24" fmla="*/ 0 w 55"/>
                  <a:gd name="T25" fmla="*/ 0 h 186"/>
                  <a:gd name="T26" fmla="*/ 0 w 55"/>
                  <a:gd name="T27" fmla="*/ 0 h 186"/>
                  <a:gd name="T28" fmla="*/ 0 w 55"/>
                  <a:gd name="T29" fmla="*/ 0 h 186"/>
                  <a:gd name="T30" fmla="*/ 0 w 55"/>
                  <a:gd name="T31" fmla="*/ 0 h 186"/>
                  <a:gd name="T32" fmla="*/ 0 w 55"/>
                  <a:gd name="T33" fmla="*/ 0 h 186"/>
                  <a:gd name="T34" fmla="*/ 0 w 55"/>
                  <a:gd name="T35" fmla="*/ 0 h 186"/>
                  <a:gd name="T36" fmla="*/ 0 w 55"/>
                  <a:gd name="T37" fmla="*/ 0 h 186"/>
                  <a:gd name="T38" fmla="*/ 0 w 55"/>
                  <a:gd name="T39" fmla="*/ 0 h 186"/>
                  <a:gd name="T40" fmla="*/ 0 w 55"/>
                  <a:gd name="T41" fmla="*/ 0 h 186"/>
                  <a:gd name="T42" fmla="*/ 0 w 55"/>
                  <a:gd name="T43" fmla="*/ 0 h 186"/>
                  <a:gd name="T44" fmla="*/ 0 w 55"/>
                  <a:gd name="T45" fmla="*/ 0 h 186"/>
                  <a:gd name="T46" fmla="*/ 0 w 55"/>
                  <a:gd name="T47" fmla="*/ 0 h 186"/>
                  <a:gd name="T48" fmla="*/ 0 w 55"/>
                  <a:gd name="T49" fmla="*/ 0 h 186"/>
                  <a:gd name="T50" fmla="*/ 0 w 55"/>
                  <a:gd name="T51" fmla="*/ 0 h 186"/>
                  <a:gd name="T52" fmla="*/ 0 w 55"/>
                  <a:gd name="T53" fmla="*/ 0 h 186"/>
                  <a:gd name="T54" fmla="*/ 0 w 55"/>
                  <a:gd name="T55" fmla="*/ 0 h 186"/>
                  <a:gd name="T56" fmla="*/ 0 w 55"/>
                  <a:gd name="T57" fmla="*/ 0 h 186"/>
                  <a:gd name="T58" fmla="*/ 0 w 55"/>
                  <a:gd name="T59" fmla="*/ 0 h 186"/>
                  <a:gd name="T60" fmla="*/ 0 w 55"/>
                  <a:gd name="T61" fmla="*/ 0 h 186"/>
                  <a:gd name="T62" fmla="*/ 0 w 55"/>
                  <a:gd name="T63" fmla="*/ 0 h 186"/>
                  <a:gd name="T64" fmla="*/ 0 w 55"/>
                  <a:gd name="T65" fmla="*/ 0 h 186"/>
                  <a:gd name="T66" fmla="*/ 0 w 55"/>
                  <a:gd name="T67" fmla="*/ 0 h 186"/>
                  <a:gd name="T68" fmla="*/ 0 w 55"/>
                  <a:gd name="T69" fmla="*/ 0 h 186"/>
                  <a:gd name="T70" fmla="*/ 0 w 55"/>
                  <a:gd name="T71" fmla="*/ 0 h 186"/>
                  <a:gd name="T72" fmla="*/ 0 w 55"/>
                  <a:gd name="T73" fmla="*/ 0 h 186"/>
                  <a:gd name="T74" fmla="*/ 0 w 55"/>
                  <a:gd name="T75" fmla="*/ 0 h 186"/>
                  <a:gd name="T76" fmla="*/ 0 w 55"/>
                  <a:gd name="T77" fmla="*/ 0 h 186"/>
                  <a:gd name="T78" fmla="*/ 0 w 55"/>
                  <a:gd name="T79" fmla="*/ 0 h 186"/>
                  <a:gd name="T80" fmla="*/ 0 w 55"/>
                  <a:gd name="T81" fmla="*/ 0 h 186"/>
                  <a:gd name="T82" fmla="*/ 0 w 55"/>
                  <a:gd name="T83" fmla="*/ 0 h 186"/>
                  <a:gd name="T84" fmla="*/ 0 w 55"/>
                  <a:gd name="T85" fmla="*/ 0 h 186"/>
                  <a:gd name="T86" fmla="*/ 0 w 55"/>
                  <a:gd name="T87" fmla="*/ 0 h 186"/>
                  <a:gd name="T88" fmla="*/ 0 w 55"/>
                  <a:gd name="T89" fmla="*/ 0 h 186"/>
                  <a:gd name="T90" fmla="*/ 0 w 55"/>
                  <a:gd name="T91" fmla="*/ 0 h 186"/>
                  <a:gd name="T92" fmla="*/ 0 w 55"/>
                  <a:gd name="T93" fmla="*/ 0 h 186"/>
                  <a:gd name="T94" fmla="*/ 0 w 55"/>
                  <a:gd name="T95" fmla="*/ 0 h 186"/>
                  <a:gd name="T96" fmla="*/ 0 w 55"/>
                  <a:gd name="T97" fmla="*/ 0 h 186"/>
                  <a:gd name="T98" fmla="*/ 0 w 55"/>
                  <a:gd name="T99" fmla="*/ 0 h 186"/>
                  <a:gd name="T100" fmla="*/ 0 w 55"/>
                  <a:gd name="T101" fmla="*/ 0 h 186"/>
                  <a:gd name="T102" fmla="*/ 0 w 55"/>
                  <a:gd name="T103" fmla="*/ 0 h 186"/>
                  <a:gd name="T104" fmla="*/ 0 w 55"/>
                  <a:gd name="T105" fmla="*/ 0 h 186"/>
                  <a:gd name="T106" fmla="*/ 0 w 55"/>
                  <a:gd name="T107" fmla="*/ 0 h 186"/>
                  <a:gd name="T108" fmla="*/ 0 w 55"/>
                  <a:gd name="T109" fmla="*/ 0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5" h="186">
                    <a:moveTo>
                      <a:pt x="0" y="179"/>
                    </a:moveTo>
                    <a:lnTo>
                      <a:pt x="5" y="179"/>
                    </a:lnTo>
                    <a:lnTo>
                      <a:pt x="10" y="179"/>
                    </a:lnTo>
                    <a:lnTo>
                      <a:pt x="14" y="178"/>
                    </a:lnTo>
                    <a:lnTo>
                      <a:pt x="16" y="175"/>
                    </a:lnTo>
                    <a:lnTo>
                      <a:pt x="16" y="170"/>
                    </a:lnTo>
                    <a:lnTo>
                      <a:pt x="16" y="100"/>
                    </a:lnTo>
                    <a:lnTo>
                      <a:pt x="16" y="92"/>
                    </a:lnTo>
                    <a:lnTo>
                      <a:pt x="14" y="88"/>
                    </a:lnTo>
                    <a:lnTo>
                      <a:pt x="10" y="85"/>
                    </a:lnTo>
                    <a:lnTo>
                      <a:pt x="4" y="82"/>
                    </a:lnTo>
                    <a:lnTo>
                      <a:pt x="4" y="77"/>
                    </a:lnTo>
                    <a:lnTo>
                      <a:pt x="31" y="68"/>
                    </a:lnTo>
                    <a:lnTo>
                      <a:pt x="36" y="66"/>
                    </a:lnTo>
                    <a:lnTo>
                      <a:pt x="37" y="68"/>
                    </a:lnTo>
                    <a:lnTo>
                      <a:pt x="37" y="70"/>
                    </a:lnTo>
                    <a:lnTo>
                      <a:pt x="37" y="170"/>
                    </a:lnTo>
                    <a:lnTo>
                      <a:pt x="39" y="175"/>
                    </a:lnTo>
                    <a:lnTo>
                      <a:pt x="41" y="178"/>
                    </a:lnTo>
                    <a:lnTo>
                      <a:pt x="46" y="179"/>
                    </a:lnTo>
                    <a:lnTo>
                      <a:pt x="51" y="179"/>
                    </a:lnTo>
                    <a:lnTo>
                      <a:pt x="55" y="179"/>
                    </a:lnTo>
                    <a:lnTo>
                      <a:pt x="55" y="186"/>
                    </a:lnTo>
                    <a:lnTo>
                      <a:pt x="28" y="186"/>
                    </a:lnTo>
                    <a:lnTo>
                      <a:pt x="0" y="186"/>
                    </a:lnTo>
                    <a:lnTo>
                      <a:pt x="0" y="179"/>
                    </a:lnTo>
                    <a:close/>
                    <a:moveTo>
                      <a:pt x="27" y="26"/>
                    </a:moveTo>
                    <a:lnTo>
                      <a:pt x="27" y="26"/>
                    </a:lnTo>
                    <a:lnTo>
                      <a:pt x="23" y="25"/>
                    </a:lnTo>
                    <a:lnTo>
                      <a:pt x="18" y="22"/>
                    </a:lnTo>
                    <a:lnTo>
                      <a:pt x="15" y="19"/>
                    </a:lnTo>
                    <a:lnTo>
                      <a:pt x="15" y="13"/>
                    </a:lnTo>
                    <a:lnTo>
                      <a:pt x="15" y="8"/>
                    </a:lnTo>
                    <a:lnTo>
                      <a:pt x="19" y="4"/>
                    </a:lnTo>
                    <a:lnTo>
                      <a:pt x="23" y="2"/>
                    </a:lnTo>
                    <a:lnTo>
                      <a:pt x="27" y="0"/>
                    </a:lnTo>
                    <a:lnTo>
                      <a:pt x="32" y="2"/>
                    </a:lnTo>
                    <a:lnTo>
                      <a:pt x="36" y="4"/>
                    </a:lnTo>
                    <a:lnTo>
                      <a:pt x="39" y="8"/>
                    </a:lnTo>
                    <a:lnTo>
                      <a:pt x="40" y="13"/>
                    </a:lnTo>
                    <a:lnTo>
                      <a:pt x="39" y="19"/>
                    </a:lnTo>
                    <a:lnTo>
                      <a:pt x="36" y="22"/>
                    </a:lnTo>
                    <a:lnTo>
                      <a:pt x="32" y="25"/>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49" name="Freeform 477"/>
              <p:cNvSpPr>
                <a:spLocks/>
              </p:cNvSpPr>
              <p:nvPr userDrawn="1"/>
            </p:nvSpPr>
            <p:spPr bwMode="auto">
              <a:xfrm>
                <a:off x="1235" y="292"/>
                <a:ext cx="19" cy="40"/>
              </a:xfrm>
              <a:custGeom>
                <a:avLst/>
                <a:gdLst>
                  <a:gd name="T0" fmla="*/ 0 w 55"/>
                  <a:gd name="T1" fmla="*/ 0 h 120"/>
                  <a:gd name="T2" fmla="*/ 0 w 55"/>
                  <a:gd name="T3" fmla="*/ 0 h 120"/>
                  <a:gd name="T4" fmla="*/ 0 w 55"/>
                  <a:gd name="T5" fmla="*/ 0 h 120"/>
                  <a:gd name="T6" fmla="*/ 0 w 55"/>
                  <a:gd name="T7" fmla="*/ 0 h 120"/>
                  <a:gd name="T8" fmla="*/ 0 w 55"/>
                  <a:gd name="T9" fmla="*/ 0 h 120"/>
                  <a:gd name="T10" fmla="*/ 0 w 55"/>
                  <a:gd name="T11" fmla="*/ 0 h 120"/>
                  <a:gd name="T12" fmla="*/ 0 w 55"/>
                  <a:gd name="T13" fmla="*/ 0 h 120"/>
                  <a:gd name="T14" fmla="*/ 0 w 55"/>
                  <a:gd name="T15" fmla="*/ 0 h 120"/>
                  <a:gd name="T16" fmla="*/ 0 w 55"/>
                  <a:gd name="T17" fmla="*/ 0 h 120"/>
                  <a:gd name="T18" fmla="*/ 0 w 55"/>
                  <a:gd name="T19" fmla="*/ 0 h 120"/>
                  <a:gd name="T20" fmla="*/ 0 w 55"/>
                  <a:gd name="T21" fmla="*/ 0 h 120"/>
                  <a:gd name="T22" fmla="*/ 0 w 55"/>
                  <a:gd name="T23" fmla="*/ 0 h 120"/>
                  <a:gd name="T24" fmla="*/ 0 w 55"/>
                  <a:gd name="T25" fmla="*/ 0 h 120"/>
                  <a:gd name="T26" fmla="*/ 0 w 55"/>
                  <a:gd name="T27" fmla="*/ 0 h 120"/>
                  <a:gd name="T28" fmla="*/ 0 w 55"/>
                  <a:gd name="T29" fmla="*/ 0 h 120"/>
                  <a:gd name="T30" fmla="*/ 0 w 55"/>
                  <a:gd name="T31" fmla="*/ 0 h 120"/>
                  <a:gd name="T32" fmla="*/ 0 w 55"/>
                  <a:gd name="T33" fmla="*/ 0 h 120"/>
                  <a:gd name="T34" fmla="*/ 0 w 55"/>
                  <a:gd name="T35" fmla="*/ 0 h 120"/>
                  <a:gd name="T36" fmla="*/ 0 w 55"/>
                  <a:gd name="T37" fmla="*/ 0 h 120"/>
                  <a:gd name="T38" fmla="*/ 0 w 55"/>
                  <a:gd name="T39" fmla="*/ 0 h 120"/>
                  <a:gd name="T40" fmla="*/ 0 w 55"/>
                  <a:gd name="T41" fmla="*/ 0 h 120"/>
                  <a:gd name="T42" fmla="*/ 0 w 55"/>
                  <a:gd name="T43" fmla="*/ 0 h 120"/>
                  <a:gd name="T44" fmla="*/ 0 w 55"/>
                  <a:gd name="T45" fmla="*/ 0 h 120"/>
                  <a:gd name="T46" fmla="*/ 0 w 55"/>
                  <a:gd name="T47" fmla="*/ 0 h 120"/>
                  <a:gd name="T48" fmla="*/ 0 w 55"/>
                  <a:gd name="T49" fmla="*/ 0 h 120"/>
                  <a:gd name="T50" fmla="*/ 0 w 55"/>
                  <a:gd name="T51" fmla="*/ 0 h 120"/>
                  <a:gd name="T52" fmla="*/ 0 w 55"/>
                  <a:gd name="T53" fmla="*/ 0 h 120"/>
                  <a:gd name="T54" fmla="*/ 0 w 55"/>
                  <a:gd name="T55" fmla="*/ 0 h 120"/>
                  <a:gd name="T56" fmla="*/ 0 w 55"/>
                  <a:gd name="T57" fmla="*/ 0 h 120"/>
                  <a:gd name="T58" fmla="*/ 0 w 55"/>
                  <a:gd name="T59" fmla="*/ 0 h 120"/>
                  <a:gd name="T60" fmla="*/ 0 w 55"/>
                  <a:gd name="T61" fmla="*/ 0 h 120"/>
                  <a:gd name="T62" fmla="*/ 0 w 55"/>
                  <a:gd name="T63" fmla="*/ 0 h 120"/>
                  <a:gd name="T64" fmla="*/ 0 w 55"/>
                  <a:gd name="T65" fmla="*/ 0 h 120"/>
                  <a:gd name="T66" fmla="*/ 0 w 55"/>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5" h="120">
                    <a:moveTo>
                      <a:pt x="0" y="113"/>
                    </a:moveTo>
                    <a:lnTo>
                      <a:pt x="5" y="113"/>
                    </a:lnTo>
                    <a:lnTo>
                      <a:pt x="10" y="113"/>
                    </a:lnTo>
                    <a:lnTo>
                      <a:pt x="14" y="112"/>
                    </a:lnTo>
                    <a:lnTo>
                      <a:pt x="16" y="109"/>
                    </a:lnTo>
                    <a:lnTo>
                      <a:pt x="16" y="104"/>
                    </a:lnTo>
                    <a:lnTo>
                      <a:pt x="16" y="34"/>
                    </a:lnTo>
                    <a:lnTo>
                      <a:pt x="16" y="26"/>
                    </a:lnTo>
                    <a:lnTo>
                      <a:pt x="14" y="22"/>
                    </a:lnTo>
                    <a:lnTo>
                      <a:pt x="10" y="19"/>
                    </a:lnTo>
                    <a:lnTo>
                      <a:pt x="4" y="16"/>
                    </a:lnTo>
                    <a:lnTo>
                      <a:pt x="4" y="11"/>
                    </a:lnTo>
                    <a:lnTo>
                      <a:pt x="31" y="2"/>
                    </a:lnTo>
                    <a:lnTo>
                      <a:pt x="36" y="0"/>
                    </a:lnTo>
                    <a:lnTo>
                      <a:pt x="37" y="2"/>
                    </a:lnTo>
                    <a:lnTo>
                      <a:pt x="37" y="4"/>
                    </a:lnTo>
                    <a:lnTo>
                      <a:pt x="37" y="104"/>
                    </a:lnTo>
                    <a:lnTo>
                      <a:pt x="39" y="109"/>
                    </a:lnTo>
                    <a:lnTo>
                      <a:pt x="41" y="112"/>
                    </a:lnTo>
                    <a:lnTo>
                      <a:pt x="46" y="113"/>
                    </a:lnTo>
                    <a:lnTo>
                      <a:pt x="51" y="113"/>
                    </a:lnTo>
                    <a:lnTo>
                      <a:pt x="55" y="113"/>
                    </a:lnTo>
                    <a:lnTo>
                      <a:pt x="55" y="120"/>
                    </a:lnTo>
                    <a:lnTo>
                      <a:pt x="28" y="120"/>
                    </a:lnTo>
                    <a:lnTo>
                      <a:pt x="0" y="12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50" name="Freeform 478"/>
              <p:cNvSpPr>
                <a:spLocks/>
              </p:cNvSpPr>
              <p:nvPr userDrawn="1"/>
            </p:nvSpPr>
            <p:spPr bwMode="auto">
              <a:xfrm>
                <a:off x="1240" y="270"/>
                <a:ext cx="9" cy="8"/>
              </a:xfrm>
              <a:custGeom>
                <a:avLst/>
                <a:gdLst>
                  <a:gd name="T0" fmla="*/ 0 w 25"/>
                  <a:gd name="T1" fmla="*/ 0 h 26"/>
                  <a:gd name="T2" fmla="*/ 0 w 25"/>
                  <a:gd name="T3" fmla="*/ 0 h 26"/>
                  <a:gd name="T4" fmla="*/ 0 w 25"/>
                  <a:gd name="T5" fmla="*/ 0 h 26"/>
                  <a:gd name="T6" fmla="*/ 0 w 25"/>
                  <a:gd name="T7" fmla="*/ 0 h 26"/>
                  <a:gd name="T8" fmla="*/ 0 w 25"/>
                  <a:gd name="T9" fmla="*/ 0 h 26"/>
                  <a:gd name="T10" fmla="*/ 0 w 25"/>
                  <a:gd name="T11" fmla="*/ 0 h 26"/>
                  <a:gd name="T12" fmla="*/ 0 w 25"/>
                  <a:gd name="T13" fmla="*/ 0 h 26"/>
                  <a:gd name="T14" fmla="*/ 0 w 25"/>
                  <a:gd name="T15" fmla="*/ 0 h 26"/>
                  <a:gd name="T16" fmla="*/ 0 w 25"/>
                  <a:gd name="T17" fmla="*/ 0 h 26"/>
                  <a:gd name="T18" fmla="*/ 0 w 25"/>
                  <a:gd name="T19" fmla="*/ 0 h 26"/>
                  <a:gd name="T20" fmla="*/ 0 w 25"/>
                  <a:gd name="T21" fmla="*/ 0 h 26"/>
                  <a:gd name="T22" fmla="*/ 0 w 25"/>
                  <a:gd name="T23" fmla="*/ 0 h 26"/>
                  <a:gd name="T24" fmla="*/ 0 w 25"/>
                  <a:gd name="T25" fmla="*/ 0 h 26"/>
                  <a:gd name="T26" fmla="*/ 0 w 25"/>
                  <a:gd name="T27" fmla="*/ 0 h 26"/>
                  <a:gd name="T28" fmla="*/ 0 w 25"/>
                  <a:gd name="T29" fmla="*/ 0 h 26"/>
                  <a:gd name="T30" fmla="*/ 0 w 25"/>
                  <a:gd name="T31" fmla="*/ 0 h 26"/>
                  <a:gd name="T32" fmla="*/ 0 w 25"/>
                  <a:gd name="T33" fmla="*/ 0 h 26"/>
                  <a:gd name="T34" fmla="*/ 0 w 25"/>
                  <a:gd name="T35" fmla="*/ 0 h 26"/>
                  <a:gd name="T36" fmla="*/ 0 w 25"/>
                  <a:gd name="T37" fmla="*/ 0 h 26"/>
                  <a:gd name="T38" fmla="*/ 0 w 25"/>
                  <a:gd name="T39" fmla="*/ 0 h 26"/>
                  <a:gd name="T40" fmla="*/ 0 w 25"/>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26">
                    <a:moveTo>
                      <a:pt x="12" y="26"/>
                    </a:moveTo>
                    <a:lnTo>
                      <a:pt x="12" y="26"/>
                    </a:lnTo>
                    <a:lnTo>
                      <a:pt x="8" y="25"/>
                    </a:lnTo>
                    <a:lnTo>
                      <a:pt x="3" y="22"/>
                    </a:lnTo>
                    <a:lnTo>
                      <a:pt x="0" y="19"/>
                    </a:lnTo>
                    <a:lnTo>
                      <a:pt x="0" y="13"/>
                    </a:lnTo>
                    <a:lnTo>
                      <a:pt x="0" y="8"/>
                    </a:lnTo>
                    <a:lnTo>
                      <a:pt x="4" y="4"/>
                    </a:lnTo>
                    <a:lnTo>
                      <a:pt x="8" y="2"/>
                    </a:lnTo>
                    <a:lnTo>
                      <a:pt x="12" y="0"/>
                    </a:lnTo>
                    <a:lnTo>
                      <a:pt x="17" y="2"/>
                    </a:lnTo>
                    <a:lnTo>
                      <a:pt x="21" y="4"/>
                    </a:lnTo>
                    <a:lnTo>
                      <a:pt x="24" y="8"/>
                    </a:lnTo>
                    <a:lnTo>
                      <a:pt x="25" y="13"/>
                    </a:lnTo>
                    <a:lnTo>
                      <a:pt x="24" y="19"/>
                    </a:lnTo>
                    <a:lnTo>
                      <a:pt x="21" y="22"/>
                    </a:lnTo>
                    <a:lnTo>
                      <a:pt x="17" y="25"/>
                    </a:lnTo>
                    <a:lnTo>
                      <a:pt x="12"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51" name="Freeform 479"/>
              <p:cNvSpPr>
                <a:spLocks noEditPoints="1"/>
              </p:cNvSpPr>
              <p:nvPr userDrawn="1"/>
            </p:nvSpPr>
            <p:spPr bwMode="auto">
              <a:xfrm>
                <a:off x="1260"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w 123"/>
                  <a:gd name="T75" fmla="*/ 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3" h="124">
                    <a:moveTo>
                      <a:pt x="59" y="0"/>
                    </a:moveTo>
                    <a:lnTo>
                      <a:pt x="59" y="0"/>
                    </a:lnTo>
                    <a:lnTo>
                      <a:pt x="72" y="2"/>
                    </a:lnTo>
                    <a:lnTo>
                      <a:pt x="84" y="4"/>
                    </a:lnTo>
                    <a:lnTo>
                      <a:pt x="95" y="11"/>
                    </a:lnTo>
                    <a:lnTo>
                      <a:pt x="105" y="17"/>
                    </a:lnTo>
                    <a:lnTo>
                      <a:pt x="112" y="26"/>
                    </a:lnTo>
                    <a:lnTo>
                      <a:pt x="117" y="37"/>
                    </a:lnTo>
                    <a:lnTo>
                      <a:pt x="121" y="48"/>
                    </a:lnTo>
                    <a:lnTo>
                      <a:pt x="123" y="61"/>
                    </a:lnTo>
                    <a:lnTo>
                      <a:pt x="121" y="74"/>
                    </a:lnTo>
                    <a:lnTo>
                      <a:pt x="117" y="86"/>
                    </a:lnTo>
                    <a:lnTo>
                      <a:pt x="112" y="96"/>
                    </a:lnTo>
                    <a:lnTo>
                      <a:pt x="105" y="105"/>
                    </a:lnTo>
                    <a:lnTo>
                      <a:pt x="97" y="113"/>
                    </a:lnTo>
                    <a:lnTo>
                      <a:pt x="86" y="118"/>
                    </a:lnTo>
                    <a:lnTo>
                      <a:pt x="75" y="122"/>
                    </a:lnTo>
                    <a:lnTo>
                      <a:pt x="63" y="124"/>
                    </a:lnTo>
                    <a:lnTo>
                      <a:pt x="50" y="122"/>
                    </a:lnTo>
                    <a:lnTo>
                      <a:pt x="38" y="120"/>
                    </a:lnTo>
                    <a:lnTo>
                      <a:pt x="27" y="114"/>
                    </a:lnTo>
                    <a:lnTo>
                      <a:pt x="18" y="107"/>
                    </a:lnTo>
                    <a:lnTo>
                      <a:pt x="10" y="99"/>
                    </a:lnTo>
                    <a:lnTo>
                      <a:pt x="5" y="89"/>
                    </a:lnTo>
                    <a:lnTo>
                      <a:pt x="1" y="76"/>
                    </a:lnTo>
                    <a:lnTo>
                      <a:pt x="0" y="63"/>
                    </a:lnTo>
                    <a:lnTo>
                      <a:pt x="1" y="51"/>
                    </a:lnTo>
                    <a:lnTo>
                      <a:pt x="3" y="39"/>
                    </a:lnTo>
                    <a:lnTo>
                      <a:pt x="9" y="29"/>
                    </a:lnTo>
                    <a:lnTo>
                      <a:pt x="16" y="19"/>
                    </a:lnTo>
                    <a:lnTo>
                      <a:pt x="25" y="11"/>
                    </a:lnTo>
                    <a:lnTo>
                      <a:pt x="35" y="6"/>
                    </a:lnTo>
                    <a:lnTo>
                      <a:pt x="46" y="2"/>
                    </a:lnTo>
                    <a:lnTo>
                      <a:pt x="59" y="0"/>
                    </a:lnTo>
                    <a:close/>
                    <a:moveTo>
                      <a:pt x="62" y="117"/>
                    </a:moveTo>
                    <a:lnTo>
                      <a:pt x="62" y="117"/>
                    </a:lnTo>
                    <a:lnTo>
                      <a:pt x="71" y="116"/>
                    </a:lnTo>
                    <a:lnTo>
                      <a:pt x="79" y="112"/>
                    </a:lnTo>
                    <a:lnTo>
                      <a:pt x="85" y="107"/>
                    </a:lnTo>
                    <a:lnTo>
                      <a:pt x="90" y="99"/>
                    </a:lnTo>
                    <a:lnTo>
                      <a:pt x="94" y="91"/>
                    </a:lnTo>
                    <a:lnTo>
                      <a:pt x="97" y="82"/>
                    </a:lnTo>
                    <a:lnTo>
                      <a:pt x="98" y="73"/>
                    </a:lnTo>
                    <a:lnTo>
                      <a:pt x="98" y="64"/>
                    </a:lnTo>
                    <a:lnTo>
                      <a:pt x="98" y="56"/>
                    </a:lnTo>
                    <a:lnTo>
                      <a:pt x="97" y="46"/>
                    </a:lnTo>
                    <a:lnTo>
                      <a:pt x="93" y="37"/>
                    </a:lnTo>
                    <a:lnTo>
                      <a:pt x="89" y="28"/>
                    </a:lnTo>
                    <a:lnTo>
                      <a:pt x="84" y="20"/>
                    </a:lnTo>
                    <a:lnTo>
                      <a:pt x="77" y="13"/>
                    </a:lnTo>
                    <a:lnTo>
                      <a:pt x="70" y="10"/>
                    </a:lnTo>
                    <a:lnTo>
                      <a:pt x="64" y="8"/>
                    </a:lnTo>
                    <a:lnTo>
                      <a:pt x="59" y="7"/>
                    </a:lnTo>
                    <a:lnTo>
                      <a:pt x="50" y="8"/>
                    </a:lnTo>
                    <a:lnTo>
                      <a:pt x="42" y="12"/>
                    </a:lnTo>
                    <a:lnTo>
                      <a:pt x="37" y="19"/>
                    </a:lnTo>
                    <a:lnTo>
                      <a:pt x="32" y="25"/>
                    </a:lnTo>
                    <a:lnTo>
                      <a:pt x="28" y="34"/>
                    </a:lnTo>
                    <a:lnTo>
                      <a:pt x="25" y="42"/>
                    </a:lnTo>
                    <a:lnTo>
                      <a:pt x="24" y="51"/>
                    </a:lnTo>
                    <a:lnTo>
                      <a:pt x="23" y="60"/>
                    </a:lnTo>
                    <a:lnTo>
                      <a:pt x="24" y="69"/>
                    </a:lnTo>
                    <a:lnTo>
                      <a:pt x="25" y="78"/>
                    </a:lnTo>
                    <a:lnTo>
                      <a:pt x="28" y="87"/>
                    </a:lnTo>
                    <a:lnTo>
                      <a:pt x="32" y="96"/>
                    </a:lnTo>
                    <a:lnTo>
                      <a:pt x="38" y="104"/>
                    </a:lnTo>
                    <a:lnTo>
                      <a:pt x="45" y="111"/>
                    </a:lnTo>
                    <a:lnTo>
                      <a:pt x="53" y="116"/>
                    </a:lnTo>
                    <a:lnTo>
                      <a:pt x="58" y="117"/>
                    </a:lnTo>
                    <a:lnTo>
                      <a:pt x="62"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52" name="Freeform 480"/>
              <p:cNvSpPr>
                <a:spLocks/>
              </p:cNvSpPr>
              <p:nvPr userDrawn="1"/>
            </p:nvSpPr>
            <p:spPr bwMode="auto">
              <a:xfrm>
                <a:off x="1260"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 h="124">
                    <a:moveTo>
                      <a:pt x="59" y="0"/>
                    </a:moveTo>
                    <a:lnTo>
                      <a:pt x="59" y="0"/>
                    </a:lnTo>
                    <a:lnTo>
                      <a:pt x="72" y="2"/>
                    </a:lnTo>
                    <a:lnTo>
                      <a:pt x="84" y="4"/>
                    </a:lnTo>
                    <a:lnTo>
                      <a:pt x="95" y="11"/>
                    </a:lnTo>
                    <a:lnTo>
                      <a:pt x="105" y="17"/>
                    </a:lnTo>
                    <a:lnTo>
                      <a:pt x="112" y="26"/>
                    </a:lnTo>
                    <a:lnTo>
                      <a:pt x="117" y="37"/>
                    </a:lnTo>
                    <a:lnTo>
                      <a:pt x="121" y="48"/>
                    </a:lnTo>
                    <a:lnTo>
                      <a:pt x="123" y="61"/>
                    </a:lnTo>
                    <a:lnTo>
                      <a:pt x="121" y="74"/>
                    </a:lnTo>
                    <a:lnTo>
                      <a:pt x="117" y="86"/>
                    </a:lnTo>
                    <a:lnTo>
                      <a:pt x="112" y="96"/>
                    </a:lnTo>
                    <a:lnTo>
                      <a:pt x="105" y="105"/>
                    </a:lnTo>
                    <a:lnTo>
                      <a:pt x="97" y="113"/>
                    </a:lnTo>
                    <a:lnTo>
                      <a:pt x="86" y="118"/>
                    </a:lnTo>
                    <a:lnTo>
                      <a:pt x="75" y="122"/>
                    </a:lnTo>
                    <a:lnTo>
                      <a:pt x="63" y="124"/>
                    </a:lnTo>
                    <a:lnTo>
                      <a:pt x="50" y="122"/>
                    </a:lnTo>
                    <a:lnTo>
                      <a:pt x="38" y="120"/>
                    </a:lnTo>
                    <a:lnTo>
                      <a:pt x="27" y="114"/>
                    </a:lnTo>
                    <a:lnTo>
                      <a:pt x="18" y="107"/>
                    </a:lnTo>
                    <a:lnTo>
                      <a:pt x="10" y="99"/>
                    </a:lnTo>
                    <a:lnTo>
                      <a:pt x="5" y="89"/>
                    </a:lnTo>
                    <a:lnTo>
                      <a:pt x="1" y="76"/>
                    </a:lnTo>
                    <a:lnTo>
                      <a:pt x="0" y="63"/>
                    </a:lnTo>
                    <a:lnTo>
                      <a:pt x="1" y="51"/>
                    </a:lnTo>
                    <a:lnTo>
                      <a:pt x="3" y="39"/>
                    </a:lnTo>
                    <a:lnTo>
                      <a:pt x="9" y="29"/>
                    </a:lnTo>
                    <a:lnTo>
                      <a:pt x="16" y="19"/>
                    </a:lnTo>
                    <a:lnTo>
                      <a:pt x="25" y="11"/>
                    </a:lnTo>
                    <a:lnTo>
                      <a:pt x="35" y="6"/>
                    </a:lnTo>
                    <a:lnTo>
                      <a:pt x="46" y="2"/>
                    </a:lnTo>
                    <a:lnTo>
                      <a:pt x="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53" name="Freeform 481"/>
              <p:cNvSpPr>
                <a:spLocks/>
              </p:cNvSpPr>
              <p:nvPr userDrawn="1"/>
            </p:nvSpPr>
            <p:spPr bwMode="auto">
              <a:xfrm>
                <a:off x="1268" y="294"/>
                <a:ext cx="25" cy="37"/>
              </a:xfrm>
              <a:custGeom>
                <a:avLst/>
                <a:gdLst>
                  <a:gd name="T0" fmla="*/ 0 w 75"/>
                  <a:gd name="T1" fmla="*/ 0 h 110"/>
                  <a:gd name="T2" fmla="*/ 0 w 75"/>
                  <a:gd name="T3" fmla="*/ 0 h 110"/>
                  <a:gd name="T4" fmla="*/ 0 w 75"/>
                  <a:gd name="T5" fmla="*/ 0 h 110"/>
                  <a:gd name="T6" fmla="*/ 0 w 75"/>
                  <a:gd name="T7" fmla="*/ 0 h 110"/>
                  <a:gd name="T8" fmla="*/ 0 w 75"/>
                  <a:gd name="T9" fmla="*/ 0 h 110"/>
                  <a:gd name="T10" fmla="*/ 0 w 75"/>
                  <a:gd name="T11" fmla="*/ 0 h 110"/>
                  <a:gd name="T12" fmla="*/ 0 w 75"/>
                  <a:gd name="T13" fmla="*/ 0 h 110"/>
                  <a:gd name="T14" fmla="*/ 0 w 75"/>
                  <a:gd name="T15" fmla="*/ 0 h 110"/>
                  <a:gd name="T16" fmla="*/ 0 w 75"/>
                  <a:gd name="T17" fmla="*/ 0 h 110"/>
                  <a:gd name="T18" fmla="*/ 0 w 75"/>
                  <a:gd name="T19" fmla="*/ 0 h 110"/>
                  <a:gd name="T20" fmla="*/ 0 w 75"/>
                  <a:gd name="T21" fmla="*/ 0 h 110"/>
                  <a:gd name="T22" fmla="*/ 0 w 75"/>
                  <a:gd name="T23" fmla="*/ 0 h 110"/>
                  <a:gd name="T24" fmla="*/ 0 w 75"/>
                  <a:gd name="T25" fmla="*/ 0 h 110"/>
                  <a:gd name="T26" fmla="*/ 0 w 75"/>
                  <a:gd name="T27" fmla="*/ 0 h 110"/>
                  <a:gd name="T28" fmla="*/ 0 w 75"/>
                  <a:gd name="T29" fmla="*/ 0 h 110"/>
                  <a:gd name="T30" fmla="*/ 0 w 75"/>
                  <a:gd name="T31" fmla="*/ 0 h 110"/>
                  <a:gd name="T32" fmla="*/ 0 w 75"/>
                  <a:gd name="T33" fmla="*/ 0 h 110"/>
                  <a:gd name="T34" fmla="*/ 0 w 75"/>
                  <a:gd name="T35" fmla="*/ 0 h 110"/>
                  <a:gd name="T36" fmla="*/ 0 w 75"/>
                  <a:gd name="T37" fmla="*/ 0 h 110"/>
                  <a:gd name="T38" fmla="*/ 0 w 75"/>
                  <a:gd name="T39" fmla="*/ 0 h 110"/>
                  <a:gd name="T40" fmla="*/ 0 w 75"/>
                  <a:gd name="T41" fmla="*/ 0 h 110"/>
                  <a:gd name="T42" fmla="*/ 0 w 75"/>
                  <a:gd name="T43" fmla="*/ 0 h 110"/>
                  <a:gd name="T44" fmla="*/ 0 w 75"/>
                  <a:gd name="T45" fmla="*/ 0 h 110"/>
                  <a:gd name="T46" fmla="*/ 0 w 75"/>
                  <a:gd name="T47" fmla="*/ 0 h 110"/>
                  <a:gd name="T48" fmla="*/ 0 w 75"/>
                  <a:gd name="T49" fmla="*/ 0 h 110"/>
                  <a:gd name="T50" fmla="*/ 0 w 75"/>
                  <a:gd name="T51" fmla="*/ 0 h 110"/>
                  <a:gd name="T52" fmla="*/ 0 w 75"/>
                  <a:gd name="T53" fmla="*/ 0 h 110"/>
                  <a:gd name="T54" fmla="*/ 0 w 75"/>
                  <a:gd name="T55" fmla="*/ 0 h 110"/>
                  <a:gd name="T56" fmla="*/ 0 w 75"/>
                  <a:gd name="T57" fmla="*/ 0 h 110"/>
                  <a:gd name="T58" fmla="*/ 0 w 75"/>
                  <a:gd name="T59" fmla="*/ 0 h 110"/>
                  <a:gd name="T60" fmla="*/ 0 w 75"/>
                  <a:gd name="T61" fmla="*/ 0 h 110"/>
                  <a:gd name="T62" fmla="*/ 0 w 75"/>
                  <a:gd name="T63" fmla="*/ 0 h 110"/>
                  <a:gd name="T64" fmla="*/ 0 w 75"/>
                  <a:gd name="T65" fmla="*/ 0 h 110"/>
                  <a:gd name="T66" fmla="*/ 0 w 75"/>
                  <a:gd name="T67" fmla="*/ 0 h 110"/>
                  <a:gd name="T68" fmla="*/ 0 w 75"/>
                  <a:gd name="T69" fmla="*/ 0 h 110"/>
                  <a:gd name="T70" fmla="*/ 0 w 75"/>
                  <a:gd name="T71" fmla="*/ 0 h 110"/>
                  <a:gd name="T72" fmla="*/ 0 w 75"/>
                  <a:gd name="T73" fmla="*/ 0 h 110"/>
                  <a:gd name="T74" fmla="*/ 0 w 75"/>
                  <a:gd name="T75" fmla="*/ 0 h 110"/>
                  <a:gd name="T76" fmla="*/ 0 w 75"/>
                  <a:gd name="T77" fmla="*/ 0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5" h="110">
                    <a:moveTo>
                      <a:pt x="39" y="110"/>
                    </a:moveTo>
                    <a:lnTo>
                      <a:pt x="39" y="110"/>
                    </a:lnTo>
                    <a:lnTo>
                      <a:pt x="48" y="109"/>
                    </a:lnTo>
                    <a:lnTo>
                      <a:pt x="56" y="105"/>
                    </a:lnTo>
                    <a:lnTo>
                      <a:pt x="62" y="100"/>
                    </a:lnTo>
                    <a:lnTo>
                      <a:pt x="67" y="92"/>
                    </a:lnTo>
                    <a:lnTo>
                      <a:pt x="71" y="84"/>
                    </a:lnTo>
                    <a:lnTo>
                      <a:pt x="74" y="75"/>
                    </a:lnTo>
                    <a:lnTo>
                      <a:pt x="75" y="66"/>
                    </a:lnTo>
                    <a:lnTo>
                      <a:pt x="75" y="57"/>
                    </a:lnTo>
                    <a:lnTo>
                      <a:pt x="75" y="49"/>
                    </a:lnTo>
                    <a:lnTo>
                      <a:pt x="74" y="39"/>
                    </a:lnTo>
                    <a:lnTo>
                      <a:pt x="70" y="30"/>
                    </a:lnTo>
                    <a:lnTo>
                      <a:pt x="66" y="21"/>
                    </a:lnTo>
                    <a:lnTo>
                      <a:pt x="61" y="13"/>
                    </a:lnTo>
                    <a:lnTo>
                      <a:pt x="54" y="6"/>
                    </a:lnTo>
                    <a:lnTo>
                      <a:pt x="47" y="3"/>
                    </a:lnTo>
                    <a:lnTo>
                      <a:pt x="41" y="1"/>
                    </a:lnTo>
                    <a:lnTo>
                      <a:pt x="36" y="0"/>
                    </a:lnTo>
                    <a:lnTo>
                      <a:pt x="27" y="1"/>
                    </a:lnTo>
                    <a:lnTo>
                      <a:pt x="19" y="5"/>
                    </a:lnTo>
                    <a:lnTo>
                      <a:pt x="14" y="12"/>
                    </a:lnTo>
                    <a:lnTo>
                      <a:pt x="9" y="18"/>
                    </a:lnTo>
                    <a:lnTo>
                      <a:pt x="5" y="27"/>
                    </a:lnTo>
                    <a:lnTo>
                      <a:pt x="2" y="35"/>
                    </a:lnTo>
                    <a:lnTo>
                      <a:pt x="1" y="44"/>
                    </a:lnTo>
                    <a:lnTo>
                      <a:pt x="0" y="53"/>
                    </a:lnTo>
                    <a:lnTo>
                      <a:pt x="1" y="62"/>
                    </a:lnTo>
                    <a:lnTo>
                      <a:pt x="2" y="71"/>
                    </a:lnTo>
                    <a:lnTo>
                      <a:pt x="5" y="80"/>
                    </a:lnTo>
                    <a:lnTo>
                      <a:pt x="9" y="89"/>
                    </a:lnTo>
                    <a:lnTo>
                      <a:pt x="15" y="97"/>
                    </a:lnTo>
                    <a:lnTo>
                      <a:pt x="22" y="104"/>
                    </a:lnTo>
                    <a:lnTo>
                      <a:pt x="30" y="109"/>
                    </a:lnTo>
                    <a:lnTo>
                      <a:pt x="35" y="110"/>
                    </a:lnTo>
                    <a:lnTo>
                      <a:pt x="39" y="1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grpSp>
        <p:sp>
          <p:nvSpPr>
            <p:cNvPr id="10" name="Freeform 483"/>
            <p:cNvSpPr>
              <a:spLocks/>
            </p:cNvSpPr>
            <p:nvPr userDrawn="1"/>
          </p:nvSpPr>
          <p:spPr bwMode="auto">
            <a:xfrm>
              <a:off x="1307" y="292"/>
              <a:ext cx="43" cy="40"/>
            </a:xfrm>
            <a:custGeom>
              <a:avLst/>
              <a:gdLst>
                <a:gd name="T0" fmla="*/ 0 w 130"/>
                <a:gd name="T1" fmla="*/ 0 h 120"/>
                <a:gd name="T2" fmla="*/ 0 w 130"/>
                <a:gd name="T3" fmla="*/ 0 h 120"/>
                <a:gd name="T4" fmla="*/ 0 w 130"/>
                <a:gd name="T5" fmla="*/ 0 h 120"/>
                <a:gd name="T6" fmla="*/ 0 w 130"/>
                <a:gd name="T7" fmla="*/ 0 h 120"/>
                <a:gd name="T8" fmla="*/ 0 w 130"/>
                <a:gd name="T9" fmla="*/ 0 h 120"/>
                <a:gd name="T10" fmla="*/ 0 w 130"/>
                <a:gd name="T11" fmla="*/ 0 h 120"/>
                <a:gd name="T12" fmla="*/ 0 w 130"/>
                <a:gd name="T13" fmla="*/ 0 h 120"/>
                <a:gd name="T14" fmla="*/ 0 w 130"/>
                <a:gd name="T15" fmla="*/ 0 h 120"/>
                <a:gd name="T16" fmla="*/ 0 w 130"/>
                <a:gd name="T17" fmla="*/ 0 h 120"/>
                <a:gd name="T18" fmla="*/ 0 w 130"/>
                <a:gd name="T19" fmla="*/ 0 h 120"/>
                <a:gd name="T20" fmla="*/ 0 w 130"/>
                <a:gd name="T21" fmla="*/ 0 h 120"/>
                <a:gd name="T22" fmla="*/ 0 w 130"/>
                <a:gd name="T23" fmla="*/ 0 h 120"/>
                <a:gd name="T24" fmla="*/ 0 w 130"/>
                <a:gd name="T25" fmla="*/ 0 h 120"/>
                <a:gd name="T26" fmla="*/ 0 w 130"/>
                <a:gd name="T27" fmla="*/ 0 h 120"/>
                <a:gd name="T28" fmla="*/ 0 w 130"/>
                <a:gd name="T29" fmla="*/ 0 h 120"/>
                <a:gd name="T30" fmla="*/ 0 w 130"/>
                <a:gd name="T31" fmla="*/ 0 h 120"/>
                <a:gd name="T32" fmla="*/ 0 w 130"/>
                <a:gd name="T33" fmla="*/ 0 h 120"/>
                <a:gd name="T34" fmla="*/ 0 w 130"/>
                <a:gd name="T35" fmla="*/ 0 h 120"/>
                <a:gd name="T36" fmla="*/ 0 w 130"/>
                <a:gd name="T37" fmla="*/ 0 h 120"/>
                <a:gd name="T38" fmla="*/ 0 w 130"/>
                <a:gd name="T39" fmla="*/ 0 h 120"/>
                <a:gd name="T40" fmla="*/ 0 w 130"/>
                <a:gd name="T41" fmla="*/ 0 h 120"/>
                <a:gd name="T42" fmla="*/ 0 w 130"/>
                <a:gd name="T43" fmla="*/ 0 h 120"/>
                <a:gd name="T44" fmla="*/ 0 w 130"/>
                <a:gd name="T45" fmla="*/ 0 h 120"/>
                <a:gd name="T46" fmla="*/ 0 w 130"/>
                <a:gd name="T47" fmla="*/ 0 h 120"/>
                <a:gd name="T48" fmla="*/ 0 w 130"/>
                <a:gd name="T49" fmla="*/ 0 h 120"/>
                <a:gd name="T50" fmla="*/ 0 w 130"/>
                <a:gd name="T51" fmla="*/ 0 h 120"/>
                <a:gd name="T52" fmla="*/ 0 w 130"/>
                <a:gd name="T53" fmla="*/ 0 h 120"/>
                <a:gd name="T54" fmla="*/ 0 w 130"/>
                <a:gd name="T55" fmla="*/ 0 h 120"/>
                <a:gd name="T56" fmla="*/ 0 w 130"/>
                <a:gd name="T57" fmla="*/ 0 h 120"/>
                <a:gd name="T58" fmla="*/ 0 w 130"/>
                <a:gd name="T59" fmla="*/ 0 h 120"/>
                <a:gd name="T60" fmla="*/ 0 w 130"/>
                <a:gd name="T61" fmla="*/ 0 h 120"/>
                <a:gd name="T62" fmla="*/ 0 w 130"/>
                <a:gd name="T63" fmla="*/ 0 h 120"/>
                <a:gd name="T64" fmla="*/ 0 w 130"/>
                <a:gd name="T65" fmla="*/ 0 h 120"/>
                <a:gd name="T66" fmla="*/ 0 w 130"/>
                <a:gd name="T67" fmla="*/ 0 h 120"/>
                <a:gd name="T68" fmla="*/ 0 w 130"/>
                <a:gd name="T69" fmla="*/ 0 h 120"/>
                <a:gd name="T70" fmla="*/ 0 w 130"/>
                <a:gd name="T71" fmla="*/ 0 h 120"/>
                <a:gd name="T72" fmla="*/ 0 w 130"/>
                <a:gd name="T73" fmla="*/ 0 h 120"/>
                <a:gd name="T74" fmla="*/ 0 w 130"/>
                <a:gd name="T75" fmla="*/ 0 h 120"/>
                <a:gd name="T76" fmla="*/ 0 w 130"/>
                <a:gd name="T77" fmla="*/ 0 h 120"/>
                <a:gd name="T78" fmla="*/ 0 w 130"/>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0" h="120">
                  <a:moveTo>
                    <a:pt x="18" y="35"/>
                  </a:moveTo>
                  <a:lnTo>
                    <a:pt x="18" y="35"/>
                  </a:lnTo>
                  <a:lnTo>
                    <a:pt x="16" y="29"/>
                  </a:lnTo>
                  <a:lnTo>
                    <a:pt x="14" y="25"/>
                  </a:lnTo>
                  <a:lnTo>
                    <a:pt x="10" y="21"/>
                  </a:lnTo>
                  <a:lnTo>
                    <a:pt x="2" y="19"/>
                  </a:lnTo>
                  <a:lnTo>
                    <a:pt x="2" y="13"/>
                  </a:lnTo>
                  <a:lnTo>
                    <a:pt x="19" y="8"/>
                  </a:lnTo>
                  <a:lnTo>
                    <a:pt x="36" y="0"/>
                  </a:lnTo>
                  <a:lnTo>
                    <a:pt x="37" y="2"/>
                  </a:lnTo>
                  <a:lnTo>
                    <a:pt x="38" y="3"/>
                  </a:lnTo>
                  <a:lnTo>
                    <a:pt x="38" y="20"/>
                  </a:lnTo>
                  <a:lnTo>
                    <a:pt x="49" y="12"/>
                  </a:lnTo>
                  <a:lnTo>
                    <a:pt x="59" y="7"/>
                  </a:lnTo>
                  <a:lnTo>
                    <a:pt x="71" y="2"/>
                  </a:lnTo>
                  <a:lnTo>
                    <a:pt x="77" y="0"/>
                  </a:lnTo>
                  <a:lnTo>
                    <a:pt x="84" y="0"/>
                  </a:lnTo>
                  <a:lnTo>
                    <a:pt x="90" y="2"/>
                  </a:lnTo>
                  <a:lnTo>
                    <a:pt x="97" y="3"/>
                  </a:lnTo>
                  <a:lnTo>
                    <a:pt x="102" y="7"/>
                  </a:lnTo>
                  <a:lnTo>
                    <a:pt x="107" y="11"/>
                  </a:lnTo>
                  <a:lnTo>
                    <a:pt x="110" y="17"/>
                  </a:lnTo>
                  <a:lnTo>
                    <a:pt x="111" y="22"/>
                  </a:lnTo>
                  <a:lnTo>
                    <a:pt x="112" y="30"/>
                  </a:lnTo>
                  <a:lnTo>
                    <a:pt x="114" y="37"/>
                  </a:lnTo>
                  <a:lnTo>
                    <a:pt x="114" y="104"/>
                  </a:lnTo>
                  <a:lnTo>
                    <a:pt x="114" y="109"/>
                  </a:lnTo>
                  <a:lnTo>
                    <a:pt x="118" y="112"/>
                  </a:lnTo>
                  <a:lnTo>
                    <a:pt x="121" y="113"/>
                  </a:lnTo>
                  <a:lnTo>
                    <a:pt x="127" y="113"/>
                  </a:lnTo>
                  <a:lnTo>
                    <a:pt x="130" y="113"/>
                  </a:lnTo>
                  <a:lnTo>
                    <a:pt x="130" y="120"/>
                  </a:lnTo>
                  <a:lnTo>
                    <a:pt x="103" y="120"/>
                  </a:lnTo>
                  <a:lnTo>
                    <a:pt x="75" y="120"/>
                  </a:lnTo>
                  <a:lnTo>
                    <a:pt x="75" y="113"/>
                  </a:lnTo>
                  <a:lnTo>
                    <a:pt x="80" y="113"/>
                  </a:lnTo>
                  <a:lnTo>
                    <a:pt x="85" y="113"/>
                  </a:lnTo>
                  <a:lnTo>
                    <a:pt x="89" y="112"/>
                  </a:lnTo>
                  <a:lnTo>
                    <a:pt x="92" y="109"/>
                  </a:lnTo>
                  <a:lnTo>
                    <a:pt x="93" y="104"/>
                  </a:lnTo>
                  <a:lnTo>
                    <a:pt x="93" y="37"/>
                  </a:lnTo>
                  <a:lnTo>
                    <a:pt x="92" y="32"/>
                  </a:lnTo>
                  <a:lnTo>
                    <a:pt x="90" y="28"/>
                  </a:lnTo>
                  <a:lnTo>
                    <a:pt x="89" y="24"/>
                  </a:lnTo>
                  <a:lnTo>
                    <a:pt x="86" y="20"/>
                  </a:lnTo>
                  <a:lnTo>
                    <a:pt x="83" y="17"/>
                  </a:lnTo>
                  <a:lnTo>
                    <a:pt x="79" y="16"/>
                  </a:lnTo>
                  <a:lnTo>
                    <a:pt x="68" y="15"/>
                  </a:lnTo>
                  <a:lnTo>
                    <a:pt x="62" y="16"/>
                  </a:lnTo>
                  <a:lnTo>
                    <a:pt x="53" y="19"/>
                  </a:lnTo>
                  <a:lnTo>
                    <a:pt x="38" y="28"/>
                  </a:lnTo>
                  <a:lnTo>
                    <a:pt x="38" y="104"/>
                  </a:lnTo>
                  <a:lnTo>
                    <a:pt x="38" y="109"/>
                  </a:lnTo>
                  <a:lnTo>
                    <a:pt x="42" y="112"/>
                  </a:lnTo>
                  <a:lnTo>
                    <a:pt x="46" y="113"/>
                  </a:lnTo>
                  <a:lnTo>
                    <a:pt x="51" y="113"/>
                  </a:lnTo>
                  <a:lnTo>
                    <a:pt x="55" y="113"/>
                  </a:lnTo>
                  <a:lnTo>
                    <a:pt x="55" y="120"/>
                  </a:lnTo>
                  <a:lnTo>
                    <a:pt x="28" y="120"/>
                  </a:lnTo>
                  <a:lnTo>
                    <a:pt x="0" y="120"/>
                  </a:lnTo>
                  <a:lnTo>
                    <a:pt x="0" y="113"/>
                  </a:lnTo>
                  <a:lnTo>
                    <a:pt x="5" y="113"/>
                  </a:lnTo>
                  <a:lnTo>
                    <a:pt x="10" y="113"/>
                  </a:lnTo>
                  <a:lnTo>
                    <a:pt x="14" y="112"/>
                  </a:lnTo>
                  <a:lnTo>
                    <a:pt x="16" y="109"/>
                  </a:lnTo>
                  <a:lnTo>
                    <a:pt x="18" y="104"/>
                  </a:lnTo>
                  <a:lnTo>
                    <a:pt x="1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 name="Freeform 484"/>
            <p:cNvSpPr>
              <a:spLocks/>
            </p:cNvSpPr>
            <p:nvPr userDrawn="1"/>
          </p:nvSpPr>
          <p:spPr bwMode="auto">
            <a:xfrm>
              <a:off x="1356" y="292"/>
              <a:ext cx="26" cy="41"/>
            </a:xfrm>
            <a:custGeom>
              <a:avLst/>
              <a:gdLst>
                <a:gd name="T0" fmla="*/ 0 w 79"/>
                <a:gd name="T1" fmla="*/ 0 h 124"/>
                <a:gd name="T2" fmla="*/ 0 w 79"/>
                <a:gd name="T3" fmla="*/ 0 h 124"/>
                <a:gd name="T4" fmla="*/ 0 w 79"/>
                <a:gd name="T5" fmla="*/ 0 h 124"/>
                <a:gd name="T6" fmla="*/ 0 w 79"/>
                <a:gd name="T7" fmla="*/ 0 h 124"/>
                <a:gd name="T8" fmla="*/ 0 w 79"/>
                <a:gd name="T9" fmla="*/ 0 h 124"/>
                <a:gd name="T10" fmla="*/ 0 w 79"/>
                <a:gd name="T11" fmla="*/ 0 h 124"/>
                <a:gd name="T12" fmla="*/ 0 w 79"/>
                <a:gd name="T13" fmla="*/ 0 h 124"/>
                <a:gd name="T14" fmla="*/ 0 w 79"/>
                <a:gd name="T15" fmla="*/ 0 h 124"/>
                <a:gd name="T16" fmla="*/ 0 w 79"/>
                <a:gd name="T17" fmla="*/ 0 h 124"/>
                <a:gd name="T18" fmla="*/ 0 w 79"/>
                <a:gd name="T19" fmla="*/ 0 h 124"/>
                <a:gd name="T20" fmla="*/ 0 w 79"/>
                <a:gd name="T21" fmla="*/ 0 h 124"/>
                <a:gd name="T22" fmla="*/ 0 w 79"/>
                <a:gd name="T23" fmla="*/ 0 h 124"/>
                <a:gd name="T24" fmla="*/ 0 w 79"/>
                <a:gd name="T25" fmla="*/ 0 h 124"/>
                <a:gd name="T26" fmla="*/ 0 w 79"/>
                <a:gd name="T27" fmla="*/ 0 h 124"/>
                <a:gd name="T28" fmla="*/ 0 w 79"/>
                <a:gd name="T29" fmla="*/ 0 h 124"/>
                <a:gd name="T30" fmla="*/ 0 w 79"/>
                <a:gd name="T31" fmla="*/ 0 h 124"/>
                <a:gd name="T32" fmla="*/ 0 w 79"/>
                <a:gd name="T33" fmla="*/ 0 h 124"/>
                <a:gd name="T34" fmla="*/ 0 w 79"/>
                <a:gd name="T35" fmla="*/ 0 h 124"/>
                <a:gd name="T36" fmla="*/ 0 w 79"/>
                <a:gd name="T37" fmla="*/ 0 h 124"/>
                <a:gd name="T38" fmla="*/ 0 w 79"/>
                <a:gd name="T39" fmla="*/ 0 h 124"/>
                <a:gd name="T40" fmla="*/ 0 w 79"/>
                <a:gd name="T41" fmla="*/ 0 h 124"/>
                <a:gd name="T42" fmla="*/ 0 w 79"/>
                <a:gd name="T43" fmla="*/ 0 h 124"/>
                <a:gd name="T44" fmla="*/ 0 w 79"/>
                <a:gd name="T45" fmla="*/ 0 h 124"/>
                <a:gd name="T46" fmla="*/ 0 w 79"/>
                <a:gd name="T47" fmla="*/ 0 h 124"/>
                <a:gd name="T48" fmla="*/ 0 w 79"/>
                <a:gd name="T49" fmla="*/ 0 h 124"/>
                <a:gd name="T50" fmla="*/ 0 w 79"/>
                <a:gd name="T51" fmla="*/ 0 h 124"/>
                <a:gd name="T52" fmla="*/ 0 w 79"/>
                <a:gd name="T53" fmla="*/ 0 h 124"/>
                <a:gd name="T54" fmla="*/ 0 w 79"/>
                <a:gd name="T55" fmla="*/ 0 h 124"/>
                <a:gd name="T56" fmla="*/ 0 w 79"/>
                <a:gd name="T57" fmla="*/ 0 h 124"/>
                <a:gd name="T58" fmla="*/ 0 w 79"/>
                <a:gd name="T59" fmla="*/ 0 h 124"/>
                <a:gd name="T60" fmla="*/ 0 w 79"/>
                <a:gd name="T61" fmla="*/ 0 h 124"/>
                <a:gd name="T62" fmla="*/ 0 w 79"/>
                <a:gd name="T63" fmla="*/ 0 h 124"/>
                <a:gd name="T64" fmla="*/ 0 w 79"/>
                <a:gd name="T65" fmla="*/ 0 h 124"/>
                <a:gd name="T66" fmla="*/ 0 w 79"/>
                <a:gd name="T67" fmla="*/ 0 h 124"/>
                <a:gd name="T68" fmla="*/ 0 w 79"/>
                <a:gd name="T69" fmla="*/ 0 h 124"/>
                <a:gd name="T70" fmla="*/ 0 w 79"/>
                <a:gd name="T71" fmla="*/ 0 h 124"/>
                <a:gd name="T72" fmla="*/ 0 w 79"/>
                <a:gd name="T73" fmla="*/ 0 h 124"/>
                <a:gd name="T74" fmla="*/ 0 w 79"/>
                <a:gd name="T75" fmla="*/ 0 h 124"/>
                <a:gd name="T76" fmla="*/ 0 w 79"/>
                <a:gd name="T77" fmla="*/ 0 h 124"/>
                <a:gd name="T78" fmla="*/ 0 w 79"/>
                <a:gd name="T79" fmla="*/ 0 h 124"/>
                <a:gd name="T80" fmla="*/ 0 w 79"/>
                <a:gd name="T81" fmla="*/ 0 h 124"/>
                <a:gd name="T82" fmla="*/ 0 w 79"/>
                <a:gd name="T83" fmla="*/ 0 h 124"/>
                <a:gd name="T84" fmla="*/ 0 w 79"/>
                <a:gd name="T85" fmla="*/ 0 h 124"/>
                <a:gd name="T86" fmla="*/ 0 w 79"/>
                <a:gd name="T87" fmla="*/ 0 h 124"/>
                <a:gd name="T88" fmla="*/ 0 w 79"/>
                <a:gd name="T89" fmla="*/ 0 h 124"/>
                <a:gd name="T90" fmla="*/ 0 w 79"/>
                <a:gd name="T91" fmla="*/ 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9" h="124">
                  <a:moveTo>
                    <a:pt x="4" y="83"/>
                  </a:moveTo>
                  <a:lnTo>
                    <a:pt x="4" y="83"/>
                  </a:lnTo>
                  <a:lnTo>
                    <a:pt x="7" y="90"/>
                  </a:lnTo>
                  <a:lnTo>
                    <a:pt x="8" y="96"/>
                  </a:lnTo>
                  <a:lnTo>
                    <a:pt x="12" y="102"/>
                  </a:lnTo>
                  <a:lnTo>
                    <a:pt x="15" y="107"/>
                  </a:lnTo>
                  <a:lnTo>
                    <a:pt x="20" y="111"/>
                  </a:lnTo>
                  <a:lnTo>
                    <a:pt x="25" y="113"/>
                  </a:lnTo>
                  <a:lnTo>
                    <a:pt x="31" y="114"/>
                  </a:lnTo>
                  <a:lnTo>
                    <a:pt x="38" y="116"/>
                  </a:lnTo>
                  <a:lnTo>
                    <a:pt x="43" y="114"/>
                  </a:lnTo>
                  <a:lnTo>
                    <a:pt x="47" y="114"/>
                  </a:lnTo>
                  <a:lnTo>
                    <a:pt x="51" y="112"/>
                  </a:lnTo>
                  <a:lnTo>
                    <a:pt x="53" y="109"/>
                  </a:lnTo>
                  <a:lnTo>
                    <a:pt x="57" y="104"/>
                  </a:lnTo>
                  <a:lnTo>
                    <a:pt x="59" y="98"/>
                  </a:lnTo>
                  <a:lnTo>
                    <a:pt x="59" y="91"/>
                  </a:lnTo>
                  <a:lnTo>
                    <a:pt x="56" y="87"/>
                  </a:lnTo>
                  <a:lnTo>
                    <a:pt x="53" y="83"/>
                  </a:lnTo>
                  <a:lnTo>
                    <a:pt x="50" y="79"/>
                  </a:lnTo>
                  <a:lnTo>
                    <a:pt x="41" y="74"/>
                  </a:lnTo>
                  <a:lnTo>
                    <a:pt x="30" y="69"/>
                  </a:lnTo>
                  <a:lnTo>
                    <a:pt x="20" y="64"/>
                  </a:lnTo>
                  <a:lnTo>
                    <a:pt x="15" y="61"/>
                  </a:lnTo>
                  <a:lnTo>
                    <a:pt x="11" y="57"/>
                  </a:lnTo>
                  <a:lnTo>
                    <a:pt x="7" y="52"/>
                  </a:lnTo>
                  <a:lnTo>
                    <a:pt x="4" y="47"/>
                  </a:lnTo>
                  <a:lnTo>
                    <a:pt x="3" y="42"/>
                  </a:lnTo>
                  <a:lnTo>
                    <a:pt x="2" y="34"/>
                  </a:lnTo>
                  <a:lnTo>
                    <a:pt x="3" y="29"/>
                  </a:lnTo>
                  <a:lnTo>
                    <a:pt x="4" y="22"/>
                  </a:lnTo>
                  <a:lnTo>
                    <a:pt x="7" y="17"/>
                  </a:lnTo>
                  <a:lnTo>
                    <a:pt x="11" y="12"/>
                  </a:lnTo>
                  <a:lnTo>
                    <a:pt x="17" y="7"/>
                  </a:lnTo>
                  <a:lnTo>
                    <a:pt x="24" y="4"/>
                  </a:lnTo>
                  <a:lnTo>
                    <a:pt x="33" y="2"/>
                  </a:lnTo>
                  <a:lnTo>
                    <a:pt x="42" y="0"/>
                  </a:lnTo>
                  <a:lnTo>
                    <a:pt x="50" y="0"/>
                  </a:lnTo>
                  <a:lnTo>
                    <a:pt x="56" y="3"/>
                  </a:lnTo>
                  <a:lnTo>
                    <a:pt x="64" y="4"/>
                  </a:lnTo>
                  <a:lnTo>
                    <a:pt x="72" y="8"/>
                  </a:lnTo>
                  <a:lnTo>
                    <a:pt x="74" y="35"/>
                  </a:lnTo>
                  <a:lnTo>
                    <a:pt x="68" y="35"/>
                  </a:lnTo>
                  <a:lnTo>
                    <a:pt x="66" y="29"/>
                  </a:lnTo>
                  <a:lnTo>
                    <a:pt x="65" y="24"/>
                  </a:lnTo>
                  <a:lnTo>
                    <a:pt x="63" y="20"/>
                  </a:lnTo>
                  <a:lnTo>
                    <a:pt x="59" y="16"/>
                  </a:lnTo>
                  <a:lnTo>
                    <a:pt x="55" y="13"/>
                  </a:lnTo>
                  <a:lnTo>
                    <a:pt x="51" y="11"/>
                  </a:lnTo>
                  <a:lnTo>
                    <a:pt x="46" y="10"/>
                  </a:lnTo>
                  <a:lnTo>
                    <a:pt x="39" y="10"/>
                  </a:lnTo>
                  <a:lnTo>
                    <a:pt x="31" y="10"/>
                  </a:lnTo>
                  <a:lnTo>
                    <a:pt x="25" y="13"/>
                  </a:lnTo>
                  <a:lnTo>
                    <a:pt x="22" y="16"/>
                  </a:lnTo>
                  <a:lnTo>
                    <a:pt x="21" y="19"/>
                  </a:lnTo>
                  <a:lnTo>
                    <a:pt x="20" y="22"/>
                  </a:lnTo>
                  <a:lnTo>
                    <a:pt x="18" y="26"/>
                  </a:lnTo>
                  <a:lnTo>
                    <a:pt x="20" y="32"/>
                  </a:lnTo>
                  <a:lnTo>
                    <a:pt x="21" y="35"/>
                  </a:lnTo>
                  <a:lnTo>
                    <a:pt x="25" y="39"/>
                  </a:lnTo>
                  <a:lnTo>
                    <a:pt x="29" y="43"/>
                  </a:lnTo>
                  <a:lnTo>
                    <a:pt x="38" y="48"/>
                  </a:lnTo>
                  <a:lnTo>
                    <a:pt x="50" y="54"/>
                  </a:lnTo>
                  <a:lnTo>
                    <a:pt x="60" y="59"/>
                  </a:lnTo>
                  <a:lnTo>
                    <a:pt x="65" y="61"/>
                  </a:lnTo>
                  <a:lnTo>
                    <a:pt x="70" y="65"/>
                  </a:lnTo>
                  <a:lnTo>
                    <a:pt x="74" y="70"/>
                  </a:lnTo>
                  <a:lnTo>
                    <a:pt x="77" y="76"/>
                  </a:lnTo>
                  <a:lnTo>
                    <a:pt x="79" y="81"/>
                  </a:lnTo>
                  <a:lnTo>
                    <a:pt x="79" y="89"/>
                  </a:lnTo>
                  <a:lnTo>
                    <a:pt x="79" y="95"/>
                  </a:lnTo>
                  <a:lnTo>
                    <a:pt x="77" y="102"/>
                  </a:lnTo>
                  <a:lnTo>
                    <a:pt x="74" y="107"/>
                  </a:lnTo>
                  <a:lnTo>
                    <a:pt x="69" y="113"/>
                  </a:lnTo>
                  <a:lnTo>
                    <a:pt x="63" y="117"/>
                  </a:lnTo>
                  <a:lnTo>
                    <a:pt x="55" y="121"/>
                  </a:lnTo>
                  <a:lnTo>
                    <a:pt x="46" y="124"/>
                  </a:lnTo>
                  <a:lnTo>
                    <a:pt x="34" y="124"/>
                  </a:lnTo>
                  <a:lnTo>
                    <a:pt x="26" y="124"/>
                  </a:lnTo>
                  <a:lnTo>
                    <a:pt x="18" y="121"/>
                  </a:lnTo>
                  <a:lnTo>
                    <a:pt x="11" y="118"/>
                  </a:lnTo>
                  <a:lnTo>
                    <a:pt x="3" y="114"/>
                  </a:lnTo>
                  <a:lnTo>
                    <a:pt x="0" y="85"/>
                  </a:lnTo>
                  <a:lnTo>
                    <a:pt x="4"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 name="Freeform 485"/>
            <p:cNvSpPr>
              <a:spLocks/>
            </p:cNvSpPr>
            <p:nvPr userDrawn="1"/>
          </p:nvSpPr>
          <p:spPr bwMode="auto">
            <a:xfrm>
              <a:off x="762" y="378"/>
              <a:ext cx="21" cy="43"/>
            </a:xfrm>
            <a:custGeom>
              <a:avLst/>
              <a:gdLst>
                <a:gd name="T0" fmla="*/ 0 w 64"/>
                <a:gd name="T1" fmla="*/ 0 h 130"/>
                <a:gd name="T2" fmla="*/ 0 w 64"/>
                <a:gd name="T3" fmla="*/ 0 h 130"/>
                <a:gd name="T4" fmla="*/ 0 w 64"/>
                <a:gd name="T5" fmla="*/ 0 h 130"/>
                <a:gd name="T6" fmla="*/ 0 w 64"/>
                <a:gd name="T7" fmla="*/ 0 h 130"/>
                <a:gd name="T8" fmla="*/ 0 w 64"/>
                <a:gd name="T9" fmla="*/ 0 h 130"/>
                <a:gd name="T10" fmla="*/ 0 w 64"/>
                <a:gd name="T11" fmla="*/ 0 h 130"/>
                <a:gd name="T12" fmla="*/ 0 w 64"/>
                <a:gd name="T13" fmla="*/ 0 h 130"/>
                <a:gd name="T14" fmla="*/ 0 w 64"/>
                <a:gd name="T15" fmla="*/ 0 h 130"/>
                <a:gd name="T16" fmla="*/ 0 w 64"/>
                <a:gd name="T17" fmla="*/ 0 h 130"/>
                <a:gd name="T18" fmla="*/ 0 w 64"/>
                <a:gd name="T19" fmla="*/ 0 h 130"/>
                <a:gd name="T20" fmla="*/ 0 w 64"/>
                <a:gd name="T21" fmla="*/ 0 h 130"/>
                <a:gd name="T22" fmla="*/ 0 w 64"/>
                <a:gd name="T23" fmla="*/ 0 h 130"/>
                <a:gd name="T24" fmla="*/ 0 w 64"/>
                <a:gd name="T25" fmla="*/ 0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130">
                  <a:moveTo>
                    <a:pt x="0" y="0"/>
                  </a:moveTo>
                  <a:lnTo>
                    <a:pt x="62" y="0"/>
                  </a:lnTo>
                  <a:lnTo>
                    <a:pt x="58" y="12"/>
                  </a:lnTo>
                  <a:lnTo>
                    <a:pt x="14" y="12"/>
                  </a:lnTo>
                  <a:lnTo>
                    <a:pt x="14" y="57"/>
                  </a:lnTo>
                  <a:lnTo>
                    <a:pt x="57" y="57"/>
                  </a:lnTo>
                  <a:lnTo>
                    <a:pt x="57" y="69"/>
                  </a:lnTo>
                  <a:lnTo>
                    <a:pt x="14" y="69"/>
                  </a:lnTo>
                  <a:lnTo>
                    <a:pt x="14" y="118"/>
                  </a:lnTo>
                  <a:lnTo>
                    <a:pt x="64" y="118"/>
                  </a:lnTo>
                  <a:lnTo>
                    <a:pt x="64" y="130"/>
                  </a:lnTo>
                  <a:lnTo>
                    <a:pt x="0" y="1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3" name="Freeform 486"/>
            <p:cNvSpPr>
              <a:spLocks/>
            </p:cNvSpPr>
            <p:nvPr userDrawn="1"/>
          </p:nvSpPr>
          <p:spPr bwMode="auto">
            <a:xfrm>
              <a:off x="788" y="390"/>
              <a:ext cx="28" cy="31"/>
            </a:xfrm>
            <a:custGeom>
              <a:avLst/>
              <a:gdLst>
                <a:gd name="T0" fmla="*/ 0 w 84"/>
                <a:gd name="T1" fmla="*/ 0 h 93"/>
                <a:gd name="T2" fmla="*/ 0 w 84"/>
                <a:gd name="T3" fmla="*/ 0 h 93"/>
                <a:gd name="T4" fmla="*/ 0 w 84"/>
                <a:gd name="T5" fmla="*/ 0 h 93"/>
                <a:gd name="T6" fmla="*/ 0 w 84"/>
                <a:gd name="T7" fmla="*/ 0 h 93"/>
                <a:gd name="T8" fmla="*/ 0 w 84"/>
                <a:gd name="T9" fmla="*/ 0 h 93"/>
                <a:gd name="T10" fmla="*/ 0 w 84"/>
                <a:gd name="T11" fmla="*/ 0 h 93"/>
                <a:gd name="T12" fmla="*/ 0 w 84"/>
                <a:gd name="T13" fmla="*/ 0 h 93"/>
                <a:gd name="T14" fmla="*/ 0 w 84"/>
                <a:gd name="T15" fmla="*/ 0 h 93"/>
                <a:gd name="T16" fmla="*/ 0 w 84"/>
                <a:gd name="T17" fmla="*/ 0 h 93"/>
                <a:gd name="T18" fmla="*/ 0 w 84"/>
                <a:gd name="T19" fmla="*/ 0 h 93"/>
                <a:gd name="T20" fmla="*/ 0 w 84"/>
                <a:gd name="T21" fmla="*/ 0 h 93"/>
                <a:gd name="T22" fmla="*/ 0 w 84"/>
                <a:gd name="T23" fmla="*/ 0 h 93"/>
                <a:gd name="T24" fmla="*/ 0 w 84"/>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93">
                  <a:moveTo>
                    <a:pt x="34" y="46"/>
                  </a:moveTo>
                  <a:lnTo>
                    <a:pt x="1" y="0"/>
                  </a:lnTo>
                  <a:lnTo>
                    <a:pt x="18" y="0"/>
                  </a:lnTo>
                  <a:lnTo>
                    <a:pt x="43" y="36"/>
                  </a:lnTo>
                  <a:lnTo>
                    <a:pt x="68" y="0"/>
                  </a:lnTo>
                  <a:lnTo>
                    <a:pt x="84" y="0"/>
                  </a:lnTo>
                  <a:lnTo>
                    <a:pt x="51" y="46"/>
                  </a:lnTo>
                  <a:lnTo>
                    <a:pt x="84" y="93"/>
                  </a:lnTo>
                  <a:lnTo>
                    <a:pt x="68" y="93"/>
                  </a:lnTo>
                  <a:lnTo>
                    <a:pt x="42" y="57"/>
                  </a:lnTo>
                  <a:lnTo>
                    <a:pt x="17" y="93"/>
                  </a:lnTo>
                  <a:lnTo>
                    <a:pt x="0" y="93"/>
                  </a:lnTo>
                  <a:lnTo>
                    <a:pt x="34"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4" name="Freeform 487"/>
            <p:cNvSpPr>
              <a:spLocks/>
            </p:cNvSpPr>
            <p:nvPr userDrawn="1"/>
          </p:nvSpPr>
          <p:spPr bwMode="auto">
            <a:xfrm>
              <a:off x="819"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2" y="15"/>
                  </a:lnTo>
                  <a:lnTo>
                    <a:pt x="20" y="9"/>
                  </a:lnTo>
                  <a:lnTo>
                    <a:pt x="28" y="4"/>
                  </a:lnTo>
                  <a:lnTo>
                    <a:pt x="37" y="1"/>
                  </a:lnTo>
                  <a:lnTo>
                    <a:pt x="47" y="0"/>
                  </a:lnTo>
                  <a:lnTo>
                    <a:pt x="54" y="0"/>
                  </a:lnTo>
                  <a:lnTo>
                    <a:pt x="60" y="1"/>
                  </a:lnTo>
                  <a:lnTo>
                    <a:pt x="71" y="6"/>
                  </a:lnTo>
                  <a:lnTo>
                    <a:pt x="71"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8" y="80"/>
                  </a:lnTo>
                  <a:lnTo>
                    <a:pt x="34" y="83"/>
                  </a:lnTo>
                  <a:lnTo>
                    <a:pt x="39" y="85"/>
                  </a:lnTo>
                  <a:lnTo>
                    <a:pt x="46"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0" y="6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5" name="Freeform 488"/>
            <p:cNvSpPr>
              <a:spLocks/>
            </p:cNvSpPr>
            <p:nvPr userDrawn="1"/>
          </p:nvSpPr>
          <p:spPr bwMode="auto">
            <a:xfrm>
              <a:off x="819"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2" y="15"/>
                  </a:lnTo>
                  <a:lnTo>
                    <a:pt x="20" y="9"/>
                  </a:lnTo>
                  <a:lnTo>
                    <a:pt x="28" y="4"/>
                  </a:lnTo>
                  <a:lnTo>
                    <a:pt x="37" y="1"/>
                  </a:lnTo>
                  <a:lnTo>
                    <a:pt x="47" y="0"/>
                  </a:lnTo>
                  <a:lnTo>
                    <a:pt x="54" y="0"/>
                  </a:lnTo>
                  <a:lnTo>
                    <a:pt x="60" y="1"/>
                  </a:lnTo>
                  <a:lnTo>
                    <a:pt x="71" y="6"/>
                  </a:lnTo>
                  <a:lnTo>
                    <a:pt x="71"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8" y="80"/>
                  </a:lnTo>
                  <a:lnTo>
                    <a:pt x="34" y="83"/>
                  </a:lnTo>
                  <a:lnTo>
                    <a:pt x="39" y="85"/>
                  </a:lnTo>
                  <a:lnTo>
                    <a:pt x="46"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0" y="6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6" name="Freeform 489"/>
            <p:cNvSpPr>
              <a:spLocks noEditPoints="1"/>
            </p:cNvSpPr>
            <p:nvPr userDrawn="1"/>
          </p:nvSpPr>
          <p:spPr bwMode="auto">
            <a:xfrm>
              <a:off x="84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98">
                  <a:moveTo>
                    <a:pt x="0" y="48"/>
                  </a:moveTo>
                  <a:lnTo>
                    <a:pt x="0" y="48"/>
                  </a:lnTo>
                  <a:lnTo>
                    <a:pt x="1" y="38"/>
                  </a:lnTo>
                  <a:lnTo>
                    <a:pt x="3" y="28"/>
                  </a:lnTo>
                  <a:lnTo>
                    <a:pt x="7" y="21"/>
                  </a:lnTo>
                  <a:lnTo>
                    <a:pt x="12" y="13"/>
                  </a:lnTo>
                  <a:lnTo>
                    <a:pt x="17" y="8"/>
                  </a:lnTo>
                  <a:lnTo>
                    <a:pt x="23"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7" y="65"/>
                  </a:lnTo>
                  <a:lnTo>
                    <a:pt x="20" y="71"/>
                  </a:lnTo>
                  <a:lnTo>
                    <a:pt x="23" y="76"/>
                  </a:lnTo>
                  <a:lnTo>
                    <a:pt x="29" y="80"/>
                  </a:lnTo>
                  <a:lnTo>
                    <a:pt x="34" y="83"/>
                  </a:lnTo>
                  <a:lnTo>
                    <a:pt x="39" y="85"/>
                  </a:lnTo>
                  <a:lnTo>
                    <a:pt x="47" y="85"/>
                  </a:lnTo>
                  <a:lnTo>
                    <a:pt x="53" y="85"/>
                  </a:lnTo>
                  <a:lnTo>
                    <a:pt x="58" y="84"/>
                  </a:lnTo>
                  <a:lnTo>
                    <a:pt x="70" y="79"/>
                  </a:lnTo>
                  <a:lnTo>
                    <a:pt x="74" y="89"/>
                  </a:lnTo>
                  <a:lnTo>
                    <a:pt x="67" y="93"/>
                  </a:lnTo>
                  <a:lnTo>
                    <a:pt x="60" y="96"/>
                  </a:lnTo>
                  <a:lnTo>
                    <a:pt x="52" y="97"/>
                  </a:lnTo>
                  <a:lnTo>
                    <a:pt x="44" y="98"/>
                  </a:lnTo>
                  <a:lnTo>
                    <a:pt x="34" y="97"/>
                  </a:lnTo>
                  <a:lnTo>
                    <a:pt x="25" y="95"/>
                  </a:lnTo>
                  <a:lnTo>
                    <a:pt x="17" y="89"/>
                  </a:lnTo>
                  <a:lnTo>
                    <a:pt x="12" y="83"/>
                  </a:lnTo>
                  <a:lnTo>
                    <a:pt x="7" y="76"/>
                  </a:lnTo>
                  <a:lnTo>
                    <a:pt x="3" y="67"/>
                  </a:lnTo>
                  <a:lnTo>
                    <a:pt x="1" y="58"/>
                  </a:lnTo>
                  <a:lnTo>
                    <a:pt x="0" y="48"/>
                  </a:lnTo>
                  <a:close/>
                  <a:moveTo>
                    <a:pt x="61" y="40"/>
                  </a:moveTo>
                  <a:lnTo>
                    <a:pt x="61" y="40"/>
                  </a:lnTo>
                  <a:lnTo>
                    <a:pt x="60" y="30"/>
                  </a:lnTo>
                  <a:lnTo>
                    <a:pt x="57" y="25"/>
                  </a:lnTo>
                  <a:lnTo>
                    <a:pt x="56" y="21"/>
                  </a:lnTo>
                  <a:lnTo>
                    <a:pt x="52" y="17"/>
                  </a:lnTo>
                  <a:lnTo>
                    <a:pt x="48" y="14"/>
                  </a:lnTo>
                  <a:lnTo>
                    <a:pt x="44" y="13"/>
                  </a:lnTo>
                  <a:lnTo>
                    <a:pt x="39" y="12"/>
                  </a:lnTo>
                  <a:lnTo>
                    <a:pt x="34" y="13"/>
                  </a:lnTo>
                  <a:lnTo>
                    <a:pt x="30" y="14"/>
                  </a:lnTo>
                  <a:lnTo>
                    <a:pt x="25" y="17"/>
                  </a:lnTo>
                  <a:lnTo>
                    <a:pt x="22" y="21"/>
                  </a:lnTo>
                  <a:lnTo>
                    <a:pt x="20" y="25"/>
                  </a:lnTo>
                  <a:lnTo>
                    <a:pt x="17" y="30"/>
                  </a:lnTo>
                  <a:lnTo>
                    <a:pt x="16" y="35"/>
                  </a:lnTo>
                  <a:lnTo>
                    <a:pt x="16" y="40"/>
                  </a:lnTo>
                  <a:lnTo>
                    <a:pt x="6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7" name="Freeform 490"/>
            <p:cNvSpPr>
              <a:spLocks/>
            </p:cNvSpPr>
            <p:nvPr userDrawn="1"/>
          </p:nvSpPr>
          <p:spPr bwMode="auto">
            <a:xfrm>
              <a:off x="84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w 77"/>
                <a:gd name="T69" fmla="*/ 0 h 98"/>
                <a:gd name="T70" fmla="*/ 0 w 77"/>
                <a:gd name="T71" fmla="*/ 0 h 98"/>
                <a:gd name="T72" fmla="*/ 0 w 77"/>
                <a:gd name="T73" fmla="*/ 0 h 98"/>
                <a:gd name="T74" fmla="*/ 0 w 77"/>
                <a:gd name="T75" fmla="*/ 0 h 98"/>
                <a:gd name="T76" fmla="*/ 0 w 77"/>
                <a:gd name="T77" fmla="*/ 0 h 98"/>
                <a:gd name="T78" fmla="*/ 0 w 77"/>
                <a:gd name="T79" fmla="*/ 0 h 98"/>
                <a:gd name="T80" fmla="*/ 0 w 77"/>
                <a:gd name="T81" fmla="*/ 0 h 98"/>
                <a:gd name="T82" fmla="*/ 0 w 77"/>
                <a:gd name="T83" fmla="*/ 0 h 98"/>
                <a:gd name="T84" fmla="*/ 0 w 77"/>
                <a:gd name="T85" fmla="*/ 0 h 98"/>
                <a:gd name="T86" fmla="*/ 0 w 77"/>
                <a:gd name="T87" fmla="*/ 0 h 98"/>
                <a:gd name="T88" fmla="*/ 0 w 77"/>
                <a:gd name="T89" fmla="*/ 0 h 98"/>
                <a:gd name="T90" fmla="*/ 0 w 77"/>
                <a:gd name="T91" fmla="*/ 0 h 98"/>
                <a:gd name="T92" fmla="*/ 0 w 77"/>
                <a:gd name="T93" fmla="*/ 0 h 98"/>
                <a:gd name="T94" fmla="*/ 0 w 77"/>
                <a:gd name="T95" fmla="*/ 0 h 98"/>
                <a:gd name="T96" fmla="*/ 0 w 7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7" h="98">
                  <a:moveTo>
                    <a:pt x="0" y="48"/>
                  </a:moveTo>
                  <a:lnTo>
                    <a:pt x="0" y="48"/>
                  </a:lnTo>
                  <a:lnTo>
                    <a:pt x="1" y="38"/>
                  </a:lnTo>
                  <a:lnTo>
                    <a:pt x="3" y="28"/>
                  </a:lnTo>
                  <a:lnTo>
                    <a:pt x="7" y="21"/>
                  </a:lnTo>
                  <a:lnTo>
                    <a:pt x="12" y="13"/>
                  </a:lnTo>
                  <a:lnTo>
                    <a:pt x="17" y="8"/>
                  </a:lnTo>
                  <a:lnTo>
                    <a:pt x="23"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7" y="65"/>
                  </a:lnTo>
                  <a:lnTo>
                    <a:pt x="20" y="71"/>
                  </a:lnTo>
                  <a:lnTo>
                    <a:pt x="23" y="76"/>
                  </a:lnTo>
                  <a:lnTo>
                    <a:pt x="29" y="80"/>
                  </a:lnTo>
                  <a:lnTo>
                    <a:pt x="34" y="83"/>
                  </a:lnTo>
                  <a:lnTo>
                    <a:pt x="39" y="85"/>
                  </a:lnTo>
                  <a:lnTo>
                    <a:pt x="47" y="85"/>
                  </a:lnTo>
                  <a:lnTo>
                    <a:pt x="53" y="85"/>
                  </a:lnTo>
                  <a:lnTo>
                    <a:pt x="58" y="84"/>
                  </a:lnTo>
                  <a:lnTo>
                    <a:pt x="70" y="79"/>
                  </a:lnTo>
                  <a:lnTo>
                    <a:pt x="74" y="89"/>
                  </a:lnTo>
                  <a:lnTo>
                    <a:pt x="67" y="93"/>
                  </a:lnTo>
                  <a:lnTo>
                    <a:pt x="60" y="96"/>
                  </a:lnTo>
                  <a:lnTo>
                    <a:pt x="52" y="97"/>
                  </a:lnTo>
                  <a:lnTo>
                    <a:pt x="44" y="98"/>
                  </a:lnTo>
                  <a:lnTo>
                    <a:pt x="34" y="97"/>
                  </a:lnTo>
                  <a:lnTo>
                    <a:pt x="25" y="95"/>
                  </a:lnTo>
                  <a:lnTo>
                    <a:pt x="17" y="89"/>
                  </a:lnTo>
                  <a:lnTo>
                    <a:pt x="12" y="83"/>
                  </a:lnTo>
                  <a:lnTo>
                    <a:pt x="7" y="76"/>
                  </a:lnTo>
                  <a:lnTo>
                    <a:pt x="3" y="67"/>
                  </a:lnTo>
                  <a:lnTo>
                    <a:pt x="1"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8" name="Freeform 491"/>
            <p:cNvSpPr>
              <a:spLocks/>
            </p:cNvSpPr>
            <p:nvPr userDrawn="1"/>
          </p:nvSpPr>
          <p:spPr bwMode="auto">
            <a:xfrm>
              <a:off x="853"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1" y="13"/>
                  </a:lnTo>
                  <a:lnTo>
                    <a:pt x="40" y="9"/>
                  </a:lnTo>
                  <a:lnTo>
                    <a:pt x="36" y="5"/>
                  </a:lnTo>
                  <a:lnTo>
                    <a:pt x="32" y="2"/>
                  </a:lnTo>
                  <a:lnTo>
                    <a:pt x="28" y="1"/>
                  </a:lnTo>
                  <a:lnTo>
                    <a:pt x="23" y="0"/>
                  </a:lnTo>
                  <a:lnTo>
                    <a:pt x="18" y="1"/>
                  </a:lnTo>
                  <a:lnTo>
                    <a:pt x="14" y="2"/>
                  </a:lnTo>
                  <a:lnTo>
                    <a:pt x="9" y="5"/>
                  </a:lnTo>
                  <a:lnTo>
                    <a:pt x="6" y="9"/>
                  </a:lnTo>
                  <a:lnTo>
                    <a:pt x="4" y="13"/>
                  </a:lnTo>
                  <a:lnTo>
                    <a:pt x="1" y="18"/>
                  </a:lnTo>
                  <a:lnTo>
                    <a:pt x="0"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9" name="Freeform 492"/>
            <p:cNvSpPr>
              <a:spLocks/>
            </p:cNvSpPr>
            <p:nvPr userDrawn="1"/>
          </p:nvSpPr>
          <p:spPr bwMode="auto">
            <a:xfrm>
              <a:off x="881" y="374"/>
              <a:ext cx="10" cy="47"/>
            </a:xfrm>
            <a:custGeom>
              <a:avLst/>
              <a:gdLst>
                <a:gd name="T0" fmla="*/ 0 w 30"/>
                <a:gd name="T1" fmla="*/ 0 h 141"/>
                <a:gd name="T2" fmla="*/ 0 w 30"/>
                <a:gd name="T3" fmla="*/ 0 h 141"/>
                <a:gd name="T4" fmla="*/ 0 w 30"/>
                <a:gd name="T5" fmla="*/ 0 h 141"/>
                <a:gd name="T6" fmla="*/ 0 w 30"/>
                <a:gd name="T7" fmla="*/ 0 h 141"/>
                <a:gd name="T8" fmla="*/ 0 w 30"/>
                <a:gd name="T9" fmla="*/ 0 h 141"/>
                <a:gd name="T10" fmla="*/ 0 w 30"/>
                <a:gd name="T11" fmla="*/ 0 h 141"/>
                <a:gd name="T12" fmla="*/ 0 w 30"/>
                <a:gd name="T13" fmla="*/ 0 h 141"/>
                <a:gd name="T14" fmla="*/ 0 w 30"/>
                <a:gd name="T15" fmla="*/ 0 h 141"/>
                <a:gd name="T16" fmla="*/ 0 w 30"/>
                <a:gd name="T17" fmla="*/ 0 h 141"/>
                <a:gd name="T18" fmla="*/ 0 w 30"/>
                <a:gd name="T19" fmla="*/ 0 h 141"/>
                <a:gd name="T20" fmla="*/ 0 w 30"/>
                <a:gd name="T21" fmla="*/ 0 h 141"/>
                <a:gd name="T22" fmla="*/ 0 w 30"/>
                <a:gd name="T23" fmla="*/ 0 h 141"/>
                <a:gd name="T24" fmla="*/ 0 w 30"/>
                <a:gd name="T25" fmla="*/ 0 h 141"/>
                <a:gd name="T26" fmla="*/ 0 w 30"/>
                <a:gd name="T27" fmla="*/ 0 h 141"/>
                <a:gd name="T28" fmla="*/ 0 w 30"/>
                <a:gd name="T29" fmla="*/ 0 h 141"/>
                <a:gd name="T30" fmla="*/ 0 w 30"/>
                <a:gd name="T31" fmla="*/ 0 h 141"/>
                <a:gd name="T32" fmla="*/ 0 w 30"/>
                <a:gd name="T33" fmla="*/ 0 h 141"/>
                <a:gd name="T34" fmla="*/ 0 w 30"/>
                <a:gd name="T35" fmla="*/ 0 h 141"/>
                <a:gd name="T36" fmla="*/ 0 w 30"/>
                <a:gd name="T37" fmla="*/ 0 h 141"/>
                <a:gd name="T38" fmla="*/ 0 w 30"/>
                <a:gd name="T39" fmla="*/ 0 h 141"/>
                <a:gd name="T40" fmla="*/ 0 w 30"/>
                <a:gd name="T41" fmla="*/ 0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1">
                  <a:moveTo>
                    <a:pt x="0" y="0"/>
                  </a:moveTo>
                  <a:lnTo>
                    <a:pt x="14" y="0"/>
                  </a:lnTo>
                  <a:lnTo>
                    <a:pt x="14" y="119"/>
                  </a:lnTo>
                  <a:lnTo>
                    <a:pt x="14" y="123"/>
                  </a:lnTo>
                  <a:lnTo>
                    <a:pt x="15" y="127"/>
                  </a:lnTo>
                  <a:lnTo>
                    <a:pt x="18" y="128"/>
                  </a:lnTo>
                  <a:lnTo>
                    <a:pt x="22" y="128"/>
                  </a:lnTo>
                  <a:lnTo>
                    <a:pt x="27" y="127"/>
                  </a:lnTo>
                  <a:lnTo>
                    <a:pt x="30" y="139"/>
                  </a:lnTo>
                  <a:lnTo>
                    <a:pt x="25" y="141"/>
                  </a:lnTo>
                  <a:lnTo>
                    <a:pt x="17" y="141"/>
                  </a:lnTo>
                  <a:lnTo>
                    <a:pt x="9" y="140"/>
                  </a:lnTo>
                  <a:lnTo>
                    <a:pt x="6" y="139"/>
                  </a:lnTo>
                  <a:lnTo>
                    <a:pt x="4" y="136"/>
                  </a:lnTo>
                  <a:lnTo>
                    <a:pt x="1" y="131"/>
                  </a:lnTo>
                  <a:lnTo>
                    <a:pt x="0" y="1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0" name="Freeform 493"/>
            <p:cNvSpPr>
              <a:spLocks/>
            </p:cNvSpPr>
            <p:nvPr userDrawn="1"/>
          </p:nvSpPr>
          <p:spPr bwMode="auto">
            <a:xfrm>
              <a:off x="898" y="374"/>
              <a:ext cx="10" cy="47"/>
            </a:xfrm>
            <a:custGeom>
              <a:avLst/>
              <a:gdLst>
                <a:gd name="T0" fmla="*/ 0 w 31"/>
                <a:gd name="T1" fmla="*/ 0 h 141"/>
                <a:gd name="T2" fmla="*/ 0 w 31"/>
                <a:gd name="T3" fmla="*/ 0 h 141"/>
                <a:gd name="T4" fmla="*/ 0 w 31"/>
                <a:gd name="T5" fmla="*/ 0 h 141"/>
                <a:gd name="T6" fmla="*/ 0 w 31"/>
                <a:gd name="T7" fmla="*/ 0 h 141"/>
                <a:gd name="T8" fmla="*/ 0 w 31"/>
                <a:gd name="T9" fmla="*/ 0 h 141"/>
                <a:gd name="T10" fmla="*/ 0 w 31"/>
                <a:gd name="T11" fmla="*/ 0 h 141"/>
                <a:gd name="T12" fmla="*/ 0 w 31"/>
                <a:gd name="T13" fmla="*/ 0 h 141"/>
                <a:gd name="T14" fmla="*/ 0 w 31"/>
                <a:gd name="T15" fmla="*/ 0 h 141"/>
                <a:gd name="T16" fmla="*/ 0 w 31"/>
                <a:gd name="T17" fmla="*/ 0 h 141"/>
                <a:gd name="T18" fmla="*/ 0 w 31"/>
                <a:gd name="T19" fmla="*/ 0 h 141"/>
                <a:gd name="T20" fmla="*/ 0 w 31"/>
                <a:gd name="T21" fmla="*/ 0 h 141"/>
                <a:gd name="T22" fmla="*/ 0 w 31"/>
                <a:gd name="T23" fmla="*/ 0 h 141"/>
                <a:gd name="T24" fmla="*/ 0 w 31"/>
                <a:gd name="T25" fmla="*/ 0 h 141"/>
                <a:gd name="T26" fmla="*/ 0 w 31"/>
                <a:gd name="T27" fmla="*/ 0 h 141"/>
                <a:gd name="T28" fmla="*/ 0 w 31"/>
                <a:gd name="T29" fmla="*/ 0 h 141"/>
                <a:gd name="T30" fmla="*/ 0 w 31"/>
                <a:gd name="T31" fmla="*/ 0 h 141"/>
                <a:gd name="T32" fmla="*/ 0 w 31"/>
                <a:gd name="T33" fmla="*/ 0 h 141"/>
                <a:gd name="T34" fmla="*/ 0 w 31"/>
                <a:gd name="T35" fmla="*/ 0 h 141"/>
                <a:gd name="T36" fmla="*/ 0 w 31"/>
                <a:gd name="T37" fmla="*/ 0 h 141"/>
                <a:gd name="T38" fmla="*/ 0 w 31"/>
                <a:gd name="T39" fmla="*/ 0 h 141"/>
                <a:gd name="T40" fmla="*/ 0 w 31"/>
                <a:gd name="T41" fmla="*/ 0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141">
                  <a:moveTo>
                    <a:pt x="0" y="0"/>
                  </a:moveTo>
                  <a:lnTo>
                    <a:pt x="14" y="0"/>
                  </a:lnTo>
                  <a:lnTo>
                    <a:pt x="14" y="119"/>
                  </a:lnTo>
                  <a:lnTo>
                    <a:pt x="16" y="123"/>
                  </a:lnTo>
                  <a:lnTo>
                    <a:pt x="17" y="127"/>
                  </a:lnTo>
                  <a:lnTo>
                    <a:pt x="20" y="128"/>
                  </a:lnTo>
                  <a:lnTo>
                    <a:pt x="22" y="128"/>
                  </a:lnTo>
                  <a:lnTo>
                    <a:pt x="27" y="127"/>
                  </a:lnTo>
                  <a:lnTo>
                    <a:pt x="31" y="139"/>
                  </a:lnTo>
                  <a:lnTo>
                    <a:pt x="25" y="141"/>
                  </a:lnTo>
                  <a:lnTo>
                    <a:pt x="18" y="141"/>
                  </a:lnTo>
                  <a:lnTo>
                    <a:pt x="11" y="140"/>
                  </a:lnTo>
                  <a:lnTo>
                    <a:pt x="8" y="139"/>
                  </a:lnTo>
                  <a:lnTo>
                    <a:pt x="5" y="136"/>
                  </a:lnTo>
                  <a:lnTo>
                    <a:pt x="1" y="131"/>
                  </a:lnTo>
                  <a:lnTo>
                    <a:pt x="0" y="1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1" name="Freeform 494"/>
            <p:cNvSpPr>
              <a:spLocks noEditPoints="1"/>
            </p:cNvSpPr>
            <p:nvPr userDrawn="1"/>
          </p:nvSpPr>
          <p:spPr bwMode="auto">
            <a:xfrm>
              <a:off x="912"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0"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close/>
                  <a:moveTo>
                    <a:pt x="61" y="40"/>
                  </a:moveTo>
                  <a:lnTo>
                    <a:pt x="61" y="40"/>
                  </a:lnTo>
                  <a:lnTo>
                    <a:pt x="60" y="30"/>
                  </a:lnTo>
                  <a:lnTo>
                    <a:pt x="57" y="25"/>
                  </a:lnTo>
                  <a:lnTo>
                    <a:pt x="56" y="21"/>
                  </a:lnTo>
                  <a:lnTo>
                    <a:pt x="52" y="17"/>
                  </a:lnTo>
                  <a:lnTo>
                    <a:pt x="48" y="14"/>
                  </a:lnTo>
                  <a:lnTo>
                    <a:pt x="44" y="13"/>
                  </a:lnTo>
                  <a:lnTo>
                    <a:pt x="39" y="12"/>
                  </a:lnTo>
                  <a:lnTo>
                    <a:pt x="34" y="13"/>
                  </a:lnTo>
                  <a:lnTo>
                    <a:pt x="30" y="14"/>
                  </a:lnTo>
                  <a:lnTo>
                    <a:pt x="25" y="17"/>
                  </a:lnTo>
                  <a:lnTo>
                    <a:pt x="22" y="21"/>
                  </a:lnTo>
                  <a:lnTo>
                    <a:pt x="20" y="25"/>
                  </a:lnTo>
                  <a:lnTo>
                    <a:pt x="17" y="30"/>
                  </a:lnTo>
                  <a:lnTo>
                    <a:pt x="16" y="35"/>
                  </a:lnTo>
                  <a:lnTo>
                    <a:pt x="16" y="40"/>
                  </a:lnTo>
                  <a:lnTo>
                    <a:pt x="6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2" name="Freeform 495"/>
            <p:cNvSpPr>
              <a:spLocks/>
            </p:cNvSpPr>
            <p:nvPr userDrawn="1"/>
          </p:nvSpPr>
          <p:spPr bwMode="auto">
            <a:xfrm>
              <a:off x="912"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w 77"/>
                <a:gd name="T69" fmla="*/ 0 h 98"/>
                <a:gd name="T70" fmla="*/ 0 w 77"/>
                <a:gd name="T71" fmla="*/ 0 h 98"/>
                <a:gd name="T72" fmla="*/ 0 w 77"/>
                <a:gd name="T73" fmla="*/ 0 h 98"/>
                <a:gd name="T74" fmla="*/ 0 w 77"/>
                <a:gd name="T75" fmla="*/ 0 h 98"/>
                <a:gd name="T76" fmla="*/ 0 w 77"/>
                <a:gd name="T77" fmla="*/ 0 h 98"/>
                <a:gd name="T78" fmla="*/ 0 w 77"/>
                <a:gd name="T79" fmla="*/ 0 h 98"/>
                <a:gd name="T80" fmla="*/ 0 w 77"/>
                <a:gd name="T81" fmla="*/ 0 h 98"/>
                <a:gd name="T82" fmla="*/ 0 w 77"/>
                <a:gd name="T83" fmla="*/ 0 h 98"/>
                <a:gd name="T84" fmla="*/ 0 w 77"/>
                <a:gd name="T85" fmla="*/ 0 h 98"/>
                <a:gd name="T86" fmla="*/ 0 w 77"/>
                <a:gd name="T87" fmla="*/ 0 h 98"/>
                <a:gd name="T88" fmla="*/ 0 w 77"/>
                <a:gd name="T89" fmla="*/ 0 h 98"/>
                <a:gd name="T90" fmla="*/ 0 w 77"/>
                <a:gd name="T91" fmla="*/ 0 h 98"/>
                <a:gd name="T92" fmla="*/ 0 w 77"/>
                <a:gd name="T93" fmla="*/ 0 h 98"/>
                <a:gd name="T94" fmla="*/ 0 w 77"/>
                <a:gd name="T95" fmla="*/ 0 h 98"/>
                <a:gd name="T96" fmla="*/ 0 w 7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0"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3" name="Freeform 496"/>
            <p:cNvSpPr>
              <a:spLocks/>
            </p:cNvSpPr>
            <p:nvPr userDrawn="1"/>
          </p:nvSpPr>
          <p:spPr bwMode="auto">
            <a:xfrm>
              <a:off x="918"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1" y="13"/>
                  </a:lnTo>
                  <a:lnTo>
                    <a:pt x="40" y="9"/>
                  </a:lnTo>
                  <a:lnTo>
                    <a:pt x="36" y="5"/>
                  </a:lnTo>
                  <a:lnTo>
                    <a:pt x="32" y="2"/>
                  </a:lnTo>
                  <a:lnTo>
                    <a:pt x="28" y="1"/>
                  </a:lnTo>
                  <a:lnTo>
                    <a:pt x="23" y="0"/>
                  </a:lnTo>
                  <a:lnTo>
                    <a:pt x="18" y="1"/>
                  </a:lnTo>
                  <a:lnTo>
                    <a:pt x="14" y="2"/>
                  </a:lnTo>
                  <a:lnTo>
                    <a:pt x="9" y="5"/>
                  </a:lnTo>
                  <a:lnTo>
                    <a:pt x="6" y="9"/>
                  </a:lnTo>
                  <a:lnTo>
                    <a:pt x="4" y="13"/>
                  </a:lnTo>
                  <a:lnTo>
                    <a:pt x="1" y="18"/>
                  </a:lnTo>
                  <a:lnTo>
                    <a:pt x="0"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4" name="Freeform 497"/>
            <p:cNvSpPr>
              <a:spLocks/>
            </p:cNvSpPr>
            <p:nvPr userDrawn="1"/>
          </p:nvSpPr>
          <p:spPr bwMode="auto">
            <a:xfrm>
              <a:off x="945" y="389"/>
              <a:ext cx="25" cy="32"/>
            </a:xfrm>
            <a:custGeom>
              <a:avLst/>
              <a:gdLst>
                <a:gd name="T0" fmla="*/ 0 w 75"/>
                <a:gd name="T1" fmla="*/ 0 h 96"/>
                <a:gd name="T2" fmla="*/ 0 w 75"/>
                <a:gd name="T3" fmla="*/ 0 h 96"/>
                <a:gd name="T4" fmla="*/ 0 w 75"/>
                <a:gd name="T5" fmla="*/ 0 h 96"/>
                <a:gd name="T6" fmla="*/ 0 w 75"/>
                <a:gd name="T7" fmla="*/ 0 h 96"/>
                <a:gd name="T8" fmla="*/ 0 w 75"/>
                <a:gd name="T9" fmla="*/ 0 h 96"/>
                <a:gd name="T10" fmla="*/ 0 w 75"/>
                <a:gd name="T11" fmla="*/ 0 h 96"/>
                <a:gd name="T12" fmla="*/ 0 w 75"/>
                <a:gd name="T13" fmla="*/ 0 h 96"/>
                <a:gd name="T14" fmla="*/ 0 w 75"/>
                <a:gd name="T15" fmla="*/ 0 h 96"/>
                <a:gd name="T16" fmla="*/ 0 w 75"/>
                <a:gd name="T17" fmla="*/ 0 h 96"/>
                <a:gd name="T18" fmla="*/ 0 w 75"/>
                <a:gd name="T19" fmla="*/ 0 h 96"/>
                <a:gd name="T20" fmla="*/ 0 w 75"/>
                <a:gd name="T21" fmla="*/ 0 h 96"/>
                <a:gd name="T22" fmla="*/ 0 w 75"/>
                <a:gd name="T23" fmla="*/ 0 h 96"/>
                <a:gd name="T24" fmla="*/ 0 w 75"/>
                <a:gd name="T25" fmla="*/ 0 h 96"/>
                <a:gd name="T26" fmla="*/ 0 w 75"/>
                <a:gd name="T27" fmla="*/ 0 h 96"/>
                <a:gd name="T28" fmla="*/ 0 w 75"/>
                <a:gd name="T29" fmla="*/ 0 h 96"/>
                <a:gd name="T30" fmla="*/ 0 w 75"/>
                <a:gd name="T31" fmla="*/ 0 h 96"/>
                <a:gd name="T32" fmla="*/ 0 w 75"/>
                <a:gd name="T33" fmla="*/ 0 h 96"/>
                <a:gd name="T34" fmla="*/ 0 w 75"/>
                <a:gd name="T35" fmla="*/ 0 h 96"/>
                <a:gd name="T36" fmla="*/ 0 w 75"/>
                <a:gd name="T37" fmla="*/ 0 h 96"/>
                <a:gd name="T38" fmla="*/ 0 w 75"/>
                <a:gd name="T39" fmla="*/ 0 h 96"/>
                <a:gd name="T40" fmla="*/ 0 w 75"/>
                <a:gd name="T41" fmla="*/ 0 h 96"/>
                <a:gd name="T42" fmla="*/ 0 w 75"/>
                <a:gd name="T43" fmla="*/ 0 h 96"/>
                <a:gd name="T44" fmla="*/ 0 w 75"/>
                <a:gd name="T45" fmla="*/ 0 h 96"/>
                <a:gd name="T46" fmla="*/ 0 w 75"/>
                <a:gd name="T47" fmla="*/ 0 h 96"/>
                <a:gd name="T48" fmla="*/ 0 w 75"/>
                <a:gd name="T49" fmla="*/ 0 h 96"/>
                <a:gd name="T50" fmla="*/ 0 w 75"/>
                <a:gd name="T51" fmla="*/ 0 h 96"/>
                <a:gd name="T52" fmla="*/ 0 w 75"/>
                <a:gd name="T53" fmla="*/ 0 h 96"/>
                <a:gd name="T54" fmla="*/ 0 w 75"/>
                <a:gd name="T55" fmla="*/ 0 h 96"/>
                <a:gd name="T56" fmla="*/ 0 w 75"/>
                <a:gd name="T57" fmla="*/ 0 h 96"/>
                <a:gd name="T58" fmla="*/ 0 w 75"/>
                <a:gd name="T59" fmla="*/ 0 h 96"/>
                <a:gd name="T60" fmla="*/ 0 w 75"/>
                <a:gd name="T61" fmla="*/ 0 h 96"/>
                <a:gd name="T62" fmla="*/ 0 w 75"/>
                <a:gd name="T63" fmla="*/ 0 h 96"/>
                <a:gd name="T64" fmla="*/ 0 w 75"/>
                <a:gd name="T65" fmla="*/ 0 h 96"/>
                <a:gd name="T66" fmla="*/ 0 w 75"/>
                <a:gd name="T67" fmla="*/ 0 h 96"/>
                <a:gd name="T68" fmla="*/ 0 w 75"/>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5" h="96">
                  <a:moveTo>
                    <a:pt x="0" y="3"/>
                  </a:moveTo>
                  <a:lnTo>
                    <a:pt x="13" y="3"/>
                  </a:lnTo>
                  <a:lnTo>
                    <a:pt x="14" y="14"/>
                  </a:lnTo>
                  <a:lnTo>
                    <a:pt x="22" y="9"/>
                  </a:lnTo>
                  <a:lnTo>
                    <a:pt x="30" y="4"/>
                  </a:lnTo>
                  <a:lnTo>
                    <a:pt x="39" y="1"/>
                  </a:lnTo>
                  <a:lnTo>
                    <a:pt x="48" y="0"/>
                  </a:lnTo>
                  <a:lnTo>
                    <a:pt x="53" y="0"/>
                  </a:lnTo>
                  <a:lnTo>
                    <a:pt x="58" y="3"/>
                  </a:lnTo>
                  <a:lnTo>
                    <a:pt x="62" y="4"/>
                  </a:lnTo>
                  <a:lnTo>
                    <a:pt x="66" y="8"/>
                  </a:lnTo>
                  <a:lnTo>
                    <a:pt x="70" y="12"/>
                  </a:lnTo>
                  <a:lnTo>
                    <a:pt x="72" y="18"/>
                  </a:lnTo>
                  <a:lnTo>
                    <a:pt x="74" y="25"/>
                  </a:lnTo>
                  <a:lnTo>
                    <a:pt x="75" y="32"/>
                  </a:lnTo>
                  <a:lnTo>
                    <a:pt x="75" y="96"/>
                  </a:lnTo>
                  <a:lnTo>
                    <a:pt x="61" y="96"/>
                  </a:lnTo>
                  <a:lnTo>
                    <a:pt x="61" y="38"/>
                  </a:lnTo>
                  <a:lnTo>
                    <a:pt x="59" y="28"/>
                  </a:lnTo>
                  <a:lnTo>
                    <a:pt x="57" y="21"/>
                  </a:lnTo>
                  <a:lnTo>
                    <a:pt x="54" y="17"/>
                  </a:lnTo>
                  <a:lnTo>
                    <a:pt x="52" y="15"/>
                  </a:lnTo>
                  <a:lnTo>
                    <a:pt x="48" y="14"/>
                  </a:lnTo>
                  <a:lnTo>
                    <a:pt x="44" y="13"/>
                  </a:lnTo>
                  <a:lnTo>
                    <a:pt x="36" y="14"/>
                  </a:lnTo>
                  <a:lnTo>
                    <a:pt x="28" y="17"/>
                  </a:lnTo>
                  <a:lnTo>
                    <a:pt x="22" y="22"/>
                  </a:lnTo>
                  <a:lnTo>
                    <a:pt x="15" y="27"/>
                  </a:lnTo>
                  <a:lnTo>
                    <a:pt x="15" y="96"/>
                  </a:lnTo>
                  <a:lnTo>
                    <a:pt x="0" y="96"/>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5" name="Freeform 498"/>
            <p:cNvSpPr>
              <a:spLocks/>
            </p:cNvSpPr>
            <p:nvPr userDrawn="1"/>
          </p:nvSpPr>
          <p:spPr bwMode="auto">
            <a:xfrm>
              <a:off x="978" y="389"/>
              <a:ext cx="24" cy="33"/>
            </a:xfrm>
            <a:custGeom>
              <a:avLst/>
              <a:gdLst>
                <a:gd name="T0" fmla="*/ 0 w 74"/>
                <a:gd name="T1" fmla="*/ 0 h 98"/>
                <a:gd name="T2" fmla="*/ 0 w 74"/>
                <a:gd name="T3" fmla="*/ 0 h 98"/>
                <a:gd name="T4" fmla="*/ 0 w 74"/>
                <a:gd name="T5" fmla="*/ 0 h 98"/>
                <a:gd name="T6" fmla="*/ 0 w 74"/>
                <a:gd name="T7" fmla="*/ 0 h 98"/>
                <a:gd name="T8" fmla="*/ 0 w 74"/>
                <a:gd name="T9" fmla="*/ 0 h 98"/>
                <a:gd name="T10" fmla="*/ 0 w 74"/>
                <a:gd name="T11" fmla="*/ 0 h 98"/>
                <a:gd name="T12" fmla="*/ 0 w 74"/>
                <a:gd name="T13" fmla="*/ 0 h 98"/>
                <a:gd name="T14" fmla="*/ 0 w 74"/>
                <a:gd name="T15" fmla="*/ 0 h 98"/>
                <a:gd name="T16" fmla="*/ 0 w 74"/>
                <a:gd name="T17" fmla="*/ 0 h 98"/>
                <a:gd name="T18" fmla="*/ 0 w 74"/>
                <a:gd name="T19" fmla="*/ 0 h 98"/>
                <a:gd name="T20" fmla="*/ 0 w 74"/>
                <a:gd name="T21" fmla="*/ 0 h 98"/>
                <a:gd name="T22" fmla="*/ 0 w 74"/>
                <a:gd name="T23" fmla="*/ 0 h 98"/>
                <a:gd name="T24" fmla="*/ 0 w 74"/>
                <a:gd name="T25" fmla="*/ 0 h 98"/>
                <a:gd name="T26" fmla="*/ 0 w 74"/>
                <a:gd name="T27" fmla="*/ 0 h 98"/>
                <a:gd name="T28" fmla="*/ 0 w 74"/>
                <a:gd name="T29" fmla="*/ 0 h 98"/>
                <a:gd name="T30" fmla="*/ 0 w 74"/>
                <a:gd name="T31" fmla="*/ 0 h 98"/>
                <a:gd name="T32" fmla="*/ 0 w 74"/>
                <a:gd name="T33" fmla="*/ 0 h 98"/>
                <a:gd name="T34" fmla="*/ 0 w 74"/>
                <a:gd name="T35" fmla="*/ 0 h 98"/>
                <a:gd name="T36" fmla="*/ 0 w 74"/>
                <a:gd name="T37" fmla="*/ 0 h 98"/>
                <a:gd name="T38" fmla="*/ 0 w 74"/>
                <a:gd name="T39" fmla="*/ 0 h 98"/>
                <a:gd name="T40" fmla="*/ 0 w 74"/>
                <a:gd name="T41" fmla="*/ 0 h 98"/>
                <a:gd name="T42" fmla="*/ 0 w 74"/>
                <a:gd name="T43" fmla="*/ 0 h 98"/>
                <a:gd name="T44" fmla="*/ 0 w 74"/>
                <a:gd name="T45" fmla="*/ 0 h 98"/>
                <a:gd name="T46" fmla="*/ 0 w 74"/>
                <a:gd name="T47" fmla="*/ 0 h 98"/>
                <a:gd name="T48" fmla="*/ 0 w 74"/>
                <a:gd name="T49" fmla="*/ 0 h 98"/>
                <a:gd name="T50" fmla="*/ 0 w 74"/>
                <a:gd name="T51" fmla="*/ 0 h 98"/>
                <a:gd name="T52" fmla="*/ 0 w 74"/>
                <a:gd name="T53" fmla="*/ 0 h 98"/>
                <a:gd name="T54" fmla="*/ 0 w 74"/>
                <a:gd name="T55" fmla="*/ 0 h 98"/>
                <a:gd name="T56" fmla="*/ 0 w 74"/>
                <a:gd name="T57" fmla="*/ 0 h 98"/>
                <a:gd name="T58" fmla="*/ 0 w 74"/>
                <a:gd name="T59" fmla="*/ 0 h 98"/>
                <a:gd name="T60" fmla="*/ 0 w 74"/>
                <a:gd name="T61" fmla="*/ 0 h 98"/>
                <a:gd name="T62" fmla="*/ 0 w 74"/>
                <a:gd name="T63" fmla="*/ 0 h 98"/>
                <a:gd name="T64" fmla="*/ 0 w 74"/>
                <a:gd name="T65" fmla="*/ 0 h 98"/>
                <a:gd name="T66" fmla="*/ 0 w 74"/>
                <a:gd name="T67" fmla="*/ 0 h 98"/>
                <a:gd name="T68" fmla="*/ 0 w 74"/>
                <a:gd name="T69" fmla="*/ 0 h 98"/>
                <a:gd name="T70" fmla="*/ 0 w 74"/>
                <a:gd name="T71" fmla="*/ 0 h 98"/>
                <a:gd name="T72" fmla="*/ 0 w 74"/>
                <a:gd name="T73" fmla="*/ 0 h 98"/>
                <a:gd name="T74" fmla="*/ 0 w 74"/>
                <a:gd name="T75" fmla="*/ 0 h 98"/>
                <a:gd name="T76" fmla="*/ 0 w 74"/>
                <a:gd name="T77" fmla="*/ 0 h 98"/>
                <a:gd name="T78" fmla="*/ 0 w 74"/>
                <a:gd name="T79" fmla="*/ 0 h 98"/>
                <a:gd name="T80" fmla="*/ 0 w 74"/>
                <a:gd name="T81" fmla="*/ 0 h 98"/>
                <a:gd name="T82" fmla="*/ 0 w 74"/>
                <a:gd name="T83" fmla="*/ 0 h 98"/>
                <a:gd name="T84" fmla="*/ 0 w 74"/>
                <a:gd name="T85" fmla="*/ 0 h 98"/>
                <a:gd name="T86" fmla="*/ 0 w 74"/>
                <a:gd name="T87" fmla="*/ 0 h 98"/>
                <a:gd name="T88" fmla="*/ 0 w 74"/>
                <a:gd name="T89" fmla="*/ 0 h 98"/>
                <a:gd name="T90" fmla="*/ 0 w 74"/>
                <a:gd name="T91" fmla="*/ 0 h 98"/>
                <a:gd name="T92" fmla="*/ 0 w 74"/>
                <a:gd name="T93" fmla="*/ 0 h 98"/>
                <a:gd name="T94" fmla="*/ 0 w 74"/>
                <a:gd name="T95" fmla="*/ 0 h 98"/>
                <a:gd name="T96" fmla="*/ 0 w 74"/>
                <a:gd name="T97" fmla="*/ 0 h 98"/>
                <a:gd name="T98" fmla="*/ 0 w 74"/>
                <a:gd name="T99" fmla="*/ 0 h 98"/>
                <a:gd name="T100" fmla="*/ 0 w 74"/>
                <a:gd name="T101" fmla="*/ 0 h 98"/>
                <a:gd name="T102" fmla="*/ 0 w 74"/>
                <a:gd name="T103" fmla="*/ 0 h 98"/>
                <a:gd name="T104" fmla="*/ 0 w 74"/>
                <a:gd name="T105" fmla="*/ 0 h 98"/>
                <a:gd name="T106" fmla="*/ 0 w 74"/>
                <a:gd name="T107" fmla="*/ 0 h 98"/>
                <a:gd name="T108" fmla="*/ 0 w 74"/>
                <a:gd name="T109" fmla="*/ 0 h 98"/>
                <a:gd name="T110" fmla="*/ 0 w 74"/>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4" h="98">
                  <a:moveTo>
                    <a:pt x="0" y="50"/>
                  </a:moveTo>
                  <a:lnTo>
                    <a:pt x="0" y="50"/>
                  </a:lnTo>
                  <a:lnTo>
                    <a:pt x="1" y="40"/>
                  </a:lnTo>
                  <a:lnTo>
                    <a:pt x="4" y="31"/>
                  </a:lnTo>
                  <a:lnTo>
                    <a:pt x="8" y="22"/>
                  </a:lnTo>
                  <a:lnTo>
                    <a:pt x="13" y="15"/>
                  </a:lnTo>
                  <a:lnTo>
                    <a:pt x="19" y="9"/>
                  </a:lnTo>
                  <a:lnTo>
                    <a:pt x="27" y="4"/>
                  </a:lnTo>
                  <a:lnTo>
                    <a:pt x="36" y="1"/>
                  </a:lnTo>
                  <a:lnTo>
                    <a:pt x="47" y="0"/>
                  </a:lnTo>
                  <a:lnTo>
                    <a:pt x="53" y="0"/>
                  </a:lnTo>
                  <a:lnTo>
                    <a:pt x="60" y="1"/>
                  </a:lnTo>
                  <a:lnTo>
                    <a:pt x="70" y="6"/>
                  </a:lnTo>
                  <a:lnTo>
                    <a:pt x="70" y="18"/>
                  </a:lnTo>
                  <a:lnTo>
                    <a:pt x="60" y="14"/>
                  </a:lnTo>
                  <a:lnTo>
                    <a:pt x="54" y="13"/>
                  </a:lnTo>
                  <a:lnTo>
                    <a:pt x="48" y="13"/>
                  </a:lnTo>
                  <a:lnTo>
                    <a:pt x="40" y="13"/>
                  </a:lnTo>
                  <a:lnTo>
                    <a:pt x="34" y="15"/>
                  </a:lnTo>
                  <a:lnTo>
                    <a:pt x="28" y="18"/>
                  </a:lnTo>
                  <a:lnTo>
                    <a:pt x="23" y="23"/>
                  </a:lnTo>
                  <a:lnTo>
                    <a:pt x="21" y="28"/>
                  </a:lnTo>
                  <a:lnTo>
                    <a:pt x="17" y="35"/>
                  </a:lnTo>
                  <a:lnTo>
                    <a:pt x="16" y="41"/>
                  </a:lnTo>
                  <a:lnTo>
                    <a:pt x="16" y="49"/>
                  </a:lnTo>
                  <a:lnTo>
                    <a:pt x="16" y="57"/>
                  </a:lnTo>
                  <a:lnTo>
                    <a:pt x="17" y="65"/>
                  </a:lnTo>
                  <a:lnTo>
                    <a:pt x="19" y="71"/>
                  </a:lnTo>
                  <a:lnTo>
                    <a:pt x="23" y="76"/>
                  </a:lnTo>
                  <a:lnTo>
                    <a:pt x="28" y="80"/>
                  </a:lnTo>
                  <a:lnTo>
                    <a:pt x="34" y="83"/>
                  </a:lnTo>
                  <a:lnTo>
                    <a:pt x="40" y="85"/>
                  </a:lnTo>
                  <a:lnTo>
                    <a:pt x="47" y="85"/>
                  </a:lnTo>
                  <a:lnTo>
                    <a:pt x="53" y="85"/>
                  </a:lnTo>
                  <a:lnTo>
                    <a:pt x="60" y="84"/>
                  </a:lnTo>
                  <a:lnTo>
                    <a:pt x="69" y="79"/>
                  </a:lnTo>
                  <a:lnTo>
                    <a:pt x="74" y="89"/>
                  </a:lnTo>
                  <a:lnTo>
                    <a:pt x="67" y="93"/>
                  </a:lnTo>
                  <a:lnTo>
                    <a:pt x="61" y="96"/>
                  </a:lnTo>
                  <a:lnTo>
                    <a:pt x="53" y="97"/>
                  </a:lnTo>
                  <a:lnTo>
                    <a:pt x="44" y="98"/>
                  </a:lnTo>
                  <a:lnTo>
                    <a:pt x="35" y="97"/>
                  </a:lnTo>
                  <a:lnTo>
                    <a:pt x="26" y="95"/>
                  </a:lnTo>
                  <a:lnTo>
                    <a:pt x="18" y="89"/>
                  </a:lnTo>
                  <a:lnTo>
                    <a:pt x="12" y="84"/>
                  </a:lnTo>
                  <a:lnTo>
                    <a:pt x="6" y="76"/>
                  </a:lnTo>
                  <a:lnTo>
                    <a:pt x="3" y="69"/>
                  </a:lnTo>
                  <a:lnTo>
                    <a:pt x="1" y="6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6" name="Freeform 499"/>
            <p:cNvSpPr>
              <a:spLocks/>
            </p:cNvSpPr>
            <p:nvPr userDrawn="1"/>
          </p:nvSpPr>
          <p:spPr bwMode="auto">
            <a:xfrm>
              <a:off x="978" y="389"/>
              <a:ext cx="24" cy="33"/>
            </a:xfrm>
            <a:custGeom>
              <a:avLst/>
              <a:gdLst>
                <a:gd name="T0" fmla="*/ 0 w 74"/>
                <a:gd name="T1" fmla="*/ 0 h 98"/>
                <a:gd name="T2" fmla="*/ 0 w 74"/>
                <a:gd name="T3" fmla="*/ 0 h 98"/>
                <a:gd name="T4" fmla="*/ 0 w 74"/>
                <a:gd name="T5" fmla="*/ 0 h 98"/>
                <a:gd name="T6" fmla="*/ 0 w 74"/>
                <a:gd name="T7" fmla="*/ 0 h 98"/>
                <a:gd name="T8" fmla="*/ 0 w 74"/>
                <a:gd name="T9" fmla="*/ 0 h 98"/>
                <a:gd name="T10" fmla="*/ 0 w 74"/>
                <a:gd name="T11" fmla="*/ 0 h 98"/>
                <a:gd name="T12" fmla="*/ 0 w 74"/>
                <a:gd name="T13" fmla="*/ 0 h 98"/>
                <a:gd name="T14" fmla="*/ 0 w 74"/>
                <a:gd name="T15" fmla="*/ 0 h 98"/>
                <a:gd name="T16" fmla="*/ 0 w 74"/>
                <a:gd name="T17" fmla="*/ 0 h 98"/>
                <a:gd name="T18" fmla="*/ 0 w 74"/>
                <a:gd name="T19" fmla="*/ 0 h 98"/>
                <a:gd name="T20" fmla="*/ 0 w 74"/>
                <a:gd name="T21" fmla="*/ 0 h 98"/>
                <a:gd name="T22" fmla="*/ 0 w 74"/>
                <a:gd name="T23" fmla="*/ 0 h 98"/>
                <a:gd name="T24" fmla="*/ 0 w 74"/>
                <a:gd name="T25" fmla="*/ 0 h 98"/>
                <a:gd name="T26" fmla="*/ 0 w 74"/>
                <a:gd name="T27" fmla="*/ 0 h 98"/>
                <a:gd name="T28" fmla="*/ 0 w 74"/>
                <a:gd name="T29" fmla="*/ 0 h 98"/>
                <a:gd name="T30" fmla="*/ 0 w 74"/>
                <a:gd name="T31" fmla="*/ 0 h 98"/>
                <a:gd name="T32" fmla="*/ 0 w 74"/>
                <a:gd name="T33" fmla="*/ 0 h 98"/>
                <a:gd name="T34" fmla="*/ 0 w 74"/>
                <a:gd name="T35" fmla="*/ 0 h 98"/>
                <a:gd name="T36" fmla="*/ 0 w 74"/>
                <a:gd name="T37" fmla="*/ 0 h 98"/>
                <a:gd name="T38" fmla="*/ 0 w 74"/>
                <a:gd name="T39" fmla="*/ 0 h 98"/>
                <a:gd name="T40" fmla="*/ 0 w 74"/>
                <a:gd name="T41" fmla="*/ 0 h 98"/>
                <a:gd name="T42" fmla="*/ 0 w 74"/>
                <a:gd name="T43" fmla="*/ 0 h 98"/>
                <a:gd name="T44" fmla="*/ 0 w 74"/>
                <a:gd name="T45" fmla="*/ 0 h 98"/>
                <a:gd name="T46" fmla="*/ 0 w 74"/>
                <a:gd name="T47" fmla="*/ 0 h 98"/>
                <a:gd name="T48" fmla="*/ 0 w 74"/>
                <a:gd name="T49" fmla="*/ 0 h 98"/>
                <a:gd name="T50" fmla="*/ 0 w 74"/>
                <a:gd name="T51" fmla="*/ 0 h 98"/>
                <a:gd name="T52" fmla="*/ 0 w 74"/>
                <a:gd name="T53" fmla="*/ 0 h 98"/>
                <a:gd name="T54" fmla="*/ 0 w 74"/>
                <a:gd name="T55" fmla="*/ 0 h 98"/>
                <a:gd name="T56" fmla="*/ 0 w 74"/>
                <a:gd name="T57" fmla="*/ 0 h 98"/>
                <a:gd name="T58" fmla="*/ 0 w 74"/>
                <a:gd name="T59" fmla="*/ 0 h 98"/>
                <a:gd name="T60" fmla="*/ 0 w 74"/>
                <a:gd name="T61" fmla="*/ 0 h 98"/>
                <a:gd name="T62" fmla="*/ 0 w 74"/>
                <a:gd name="T63" fmla="*/ 0 h 98"/>
                <a:gd name="T64" fmla="*/ 0 w 74"/>
                <a:gd name="T65" fmla="*/ 0 h 98"/>
                <a:gd name="T66" fmla="*/ 0 w 74"/>
                <a:gd name="T67" fmla="*/ 0 h 98"/>
                <a:gd name="T68" fmla="*/ 0 w 74"/>
                <a:gd name="T69" fmla="*/ 0 h 98"/>
                <a:gd name="T70" fmla="*/ 0 w 74"/>
                <a:gd name="T71" fmla="*/ 0 h 98"/>
                <a:gd name="T72" fmla="*/ 0 w 74"/>
                <a:gd name="T73" fmla="*/ 0 h 98"/>
                <a:gd name="T74" fmla="*/ 0 w 74"/>
                <a:gd name="T75" fmla="*/ 0 h 98"/>
                <a:gd name="T76" fmla="*/ 0 w 74"/>
                <a:gd name="T77" fmla="*/ 0 h 98"/>
                <a:gd name="T78" fmla="*/ 0 w 74"/>
                <a:gd name="T79" fmla="*/ 0 h 98"/>
                <a:gd name="T80" fmla="*/ 0 w 74"/>
                <a:gd name="T81" fmla="*/ 0 h 98"/>
                <a:gd name="T82" fmla="*/ 0 w 74"/>
                <a:gd name="T83" fmla="*/ 0 h 98"/>
                <a:gd name="T84" fmla="*/ 0 w 74"/>
                <a:gd name="T85" fmla="*/ 0 h 98"/>
                <a:gd name="T86" fmla="*/ 0 w 74"/>
                <a:gd name="T87" fmla="*/ 0 h 98"/>
                <a:gd name="T88" fmla="*/ 0 w 74"/>
                <a:gd name="T89" fmla="*/ 0 h 98"/>
                <a:gd name="T90" fmla="*/ 0 w 74"/>
                <a:gd name="T91" fmla="*/ 0 h 98"/>
                <a:gd name="T92" fmla="*/ 0 w 74"/>
                <a:gd name="T93" fmla="*/ 0 h 98"/>
                <a:gd name="T94" fmla="*/ 0 w 74"/>
                <a:gd name="T95" fmla="*/ 0 h 98"/>
                <a:gd name="T96" fmla="*/ 0 w 74"/>
                <a:gd name="T97" fmla="*/ 0 h 98"/>
                <a:gd name="T98" fmla="*/ 0 w 74"/>
                <a:gd name="T99" fmla="*/ 0 h 98"/>
                <a:gd name="T100" fmla="*/ 0 w 74"/>
                <a:gd name="T101" fmla="*/ 0 h 98"/>
                <a:gd name="T102" fmla="*/ 0 w 74"/>
                <a:gd name="T103" fmla="*/ 0 h 98"/>
                <a:gd name="T104" fmla="*/ 0 w 74"/>
                <a:gd name="T105" fmla="*/ 0 h 98"/>
                <a:gd name="T106" fmla="*/ 0 w 74"/>
                <a:gd name="T107" fmla="*/ 0 h 98"/>
                <a:gd name="T108" fmla="*/ 0 w 74"/>
                <a:gd name="T109" fmla="*/ 0 h 98"/>
                <a:gd name="T110" fmla="*/ 0 w 74"/>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4" h="98">
                  <a:moveTo>
                    <a:pt x="0" y="50"/>
                  </a:moveTo>
                  <a:lnTo>
                    <a:pt x="0" y="50"/>
                  </a:lnTo>
                  <a:lnTo>
                    <a:pt x="1" y="40"/>
                  </a:lnTo>
                  <a:lnTo>
                    <a:pt x="4" y="31"/>
                  </a:lnTo>
                  <a:lnTo>
                    <a:pt x="8" y="22"/>
                  </a:lnTo>
                  <a:lnTo>
                    <a:pt x="13" y="15"/>
                  </a:lnTo>
                  <a:lnTo>
                    <a:pt x="19" y="9"/>
                  </a:lnTo>
                  <a:lnTo>
                    <a:pt x="27" y="4"/>
                  </a:lnTo>
                  <a:lnTo>
                    <a:pt x="36" y="1"/>
                  </a:lnTo>
                  <a:lnTo>
                    <a:pt x="47" y="0"/>
                  </a:lnTo>
                  <a:lnTo>
                    <a:pt x="53" y="0"/>
                  </a:lnTo>
                  <a:lnTo>
                    <a:pt x="60" y="1"/>
                  </a:lnTo>
                  <a:lnTo>
                    <a:pt x="70" y="6"/>
                  </a:lnTo>
                  <a:lnTo>
                    <a:pt x="70" y="18"/>
                  </a:lnTo>
                  <a:lnTo>
                    <a:pt x="60" y="14"/>
                  </a:lnTo>
                  <a:lnTo>
                    <a:pt x="54" y="13"/>
                  </a:lnTo>
                  <a:lnTo>
                    <a:pt x="48" y="13"/>
                  </a:lnTo>
                  <a:lnTo>
                    <a:pt x="40" y="13"/>
                  </a:lnTo>
                  <a:lnTo>
                    <a:pt x="34" y="15"/>
                  </a:lnTo>
                  <a:lnTo>
                    <a:pt x="28" y="18"/>
                  </a:lnTo>
                  <a:lnTo>
                    <a:pt x="23" y="23"/>
                  </a:lnTo>
                  <a:lnTo>
                    <a:pt x="21" y="28"/>
                  </a:lnTo>
                  <a:lnTo>
                    <a:pt x="17" y="35"/>
                  </a:lnTo>
                  <a:lnTo>
                    <a:pt x="16" y="41"/>
                  </a:lnTo>
                  <a:lnTo>
                    <a:pt x="16" y="49"/>
                  </a:lnTo>
                  <a:lnTo>
                    <a:pt x="16" y="57"/>
                  </a:lnTo>
                  <a:lnTo>
                    <a:pt x="17" y="65"/>
                  </a:lnTo>
                  <a:lnTo>
                    <a:pt x="19" y="71"/>
                  </a:lnTo>
                  <a:lnTo>
                    <a:pt x="23" y="76"/>
                  </a:lnTo>
                  <a:lnTo>
                    <a:pt x="28" y="80"/>
                  </a:lnTo>
                  <a:lnTo>
                    <a:pt x="34" y="83"/>
                  </a:lnTo>
                  <a:lnTo>
                    <a:pt x="40" y="85"/>
                  </a:lnTo>
                  <a:lnTo>
                    <a:pt x="47" y="85"/>
                  </a:lnTo>
                  <a:lnTo>
                    <a:pt x="53" y="85"/>
                  </a:lnTo>
                  <a:lnTo>
                    <a:pt x="60" y="84"/>
                  </a:lnTo>
                  <a:lnTo>
                    <a:pt x="69" y="79"/>
                  </a:lnTo>
                  <a:lnTo>
                    <a:pt x="74" y="89"/>
                  </a:lnTo>
                  <a:lnTo>
                    <a:pt x="67" y="93"/>
                  </a:lnTo>
                  <a:lnTo>
                    <a:pt x="61" y="96"/>
                  </a:lnTo>
                  <a:lnTo>
                    <a:pt x="53" y="97"/>
                  </a:lnTo>
                  <a:lnTo>
                    <a:pt x="44" y="98"/>
                  </a:lnTo>
                  <a:lnTo>
                    <a:pt x="35" y="97"/>
                  </a:lnTo>
                  <a:lnTo>
                    <a:pt x="26" y="95"/>
                  </a:lnTo>
                  <a:lnTo>
                    <a:pt x="18" y="89"/>
                  </a:lnTo>
                  <a:lnTo>
                    <a:pt x="12" y="84"/>
                  </a:lnTo>
                  <a:lnTo>
                    <a:pt x="6" y="76"/>
                  </a:lnTo>
                  <a:lnTo>
                    <a:pt x="3" y="69"/>
                  </a:lnTo>
                  <a:lnTo>
                    <a:pt x="1" y="6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7" name="Freeform 500"/>
            <p:cNvSpPr>
              <a:spLocks noEditPoints="1"/>
            </p:cNvSpPr>
            <p:nvPr userDrawn="1"/>
          </p:nvSpPr>
          <p:spPr bwMode="auto">
            <a:xfrm>
              <a:off x="1007" y="389"/>
              <a:ext cx="25" cy="33"/>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w 75"/>
                <a:gd name="T43" fmla="*/ 0 h 98"/>
                <a:gd name="T44" fmla="*/ 0 w 75"/>
                <a:gd name="T45" fmla="*/ 0 h 98"/>
                <a:gd name="T46" fmla="*/ 0 w 75"/>
                <a:gd name="T47" fmla="*/ 0 h 98"/>
                <a:gd name="T48" fmla="*/ 0 w 75"/>
                <a:gd name="T49" fmla="*/ 0 h 98"/>
                <a:gd name="T50" fmla="*/ 0 w 75"/>
                <a:gd name="T51" fmla="*/ 0 h 98"/>
                <a:gd name="T52" fmla="*/ 0 w 75"/>
                <a:gd name="T53" fmla="*/ 0 h 98"/>
                <a:gd name="T54" fmla="*/ 0 w 75"/>
                <a:gd name="T55" fmla="*/ 0 h 98"/>
                <a:gd name="T56" fmla="*/ 0 w 75"/>
                <a:gd name="T57" fmla="*/ 0 h 98"/>
                <a:gd name="T58" fmla="*/ 0 w 75"/>
                <a:gd name="T59" fmla="*/ 0 h 98"/>
                <a:gd name="T60" fmla="*/ 0 w 75"/>
                <a:gd name="T61" fmla="*/ 0 h 98"/>
                <a:gd name="T62" fmla="*/ 0 w 75"/>
                <a:gd name="T63" fmla="*/ 0 h 98"/>
                <a:gd name="T64" fmla="*/ 0 w 75"/>
                <a:gd name="T65" fmla="*/ 0 h 98"/>
                <a:gd name="T66" fmla="*/ 0 w 75"/>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5" h="98">
                  <a:moveTo>
                    <a:pt x="0" y="48"/>
                  </a:moveTo>
                  <a:lnTo>
                    <a:pt x="0" y="48"/>
                  </a:lnTo>
                  <a:lnTo>
                    <a:pt x="0" y="38"/>
                  </a:lnTo>
                  <a:lnTo>
                    <a:pt x="2" y="28"/>
                  </a:lnTo>
                  <a:lnTo>
                    <a:pt x="5" y="21"/>
                  </a:lnTo>
                  <a:lnTo>
                    <a:pt x="10" y="13"/>
                  </a:lnTo>
                  <a:lnTo>
                    <a:pt x="15" y="8"/>
                  </a:lnTo>
                  <a:lnTo>
                    <a:pt x="22" y="4"/>
                  </a:lnTo>
                  <a:lnTo>
                    <a:pt x="30" y="1"/>
                  </a:lnTo>
                  <a:lnTo>
                    <a:pt x="37" y="0"/>
                  </a:lnTo>
                  <a:lnTo>
                    <a:pt x="47" y="1"/>
                  </a:lnTo>
                  <a:lnTo>
                    <a:pt x="53" y="4"/>
                  </a:lnTo>
                  <a:lnTo>
                    <a:pt x="59" y="8"/>
                  </a:lnTo>
                  <a:lnTo>
                    <a:pt x="65" y="13"/>
                  </a:lnTo>
                  <a:lnTo>
                    <a:pt x="70" y="19"/>
                  </a:lnTo>
                  <a:lnTo>
                    <a:pt x="72" y="28"/>
                  </a:lnTo>
                  <a:lnTo>
                    <a:pt x="74" y="38"/>
                  </a:lnTo>
                  <a:lnTo>
                    <a:pt x="75" y="48"/>
                  </a:lnTo>
                  <a:lnTo>
                    <a:pt x="75" y="52"/>
                  </a:lnTo>
                  <a:lnTo>
                    <a:pt x="14" y="52"/>
                  </a:lnTo>
                  <a:lnTo>
                    <a:pt x="15" y="58"/>
                  </a:lnTo>
                  <a:lnTo>
                    <a:pt x="17" y="65"/>
                  </a:lnTo>
                  <a:lnTo>
                    <a:pt x="19" y="71"/>
                  </a:lnTo>
                  <a:lnTo>
                    <a:pt x="22" y="76"/>
                  </a:lnTo>
                  <a:lnTo>
                    <a:pt x="27" y="80"/>
                  </a:lnTo>
                  <a:lnTo>
                    <a:pt x="32" y="83"/>
                  </a:lnTo>
                  <a:lnTo>
                    <a:pt x="39" y="85"/>
                  </a:lnTo>
                  <a:lnTo>
                    <a:pt x="45" y="85"/>
                  </a:lnTo>
                  <a:lnTo>
                    <a:pt x="52" y="85"/>
                  </a:lnTo>
                  <a:lnTo>
                    <a:pt x="58" y="84"/>
                  </a:lnTo>
                  <a:lnTo>
                    <a:pt x="69" y="79"/>
                  </a:lnTo>
                  <a:lnTo>
                    <a:pt x="74" y="89"/>
                  </a:lnTo>
                  <a:lnTo>
                    <a:pt x="66" y="93"/>
                  </a:lnTo>
                  <a:lnTo>
                    <a:pt x="59" y="96"/>
                  </a:lnTo>
                  <a:lnTo>
                    <a:pt x="52" y="97"/>
                  </a:lnTo>
                  <a:lnTo>
                    <a:pt x="43" y="98"/>
                  </a:lnTo>
                  <a:lnTo>
                    <a:pt x="32" y="97"/>
                  </a:lnTo>
                  <a:lnTo>
                    <a:pt x="24" y="95"/>
                  </a:lnTo>
                  <a:lnTo>
                    <a:pt x="17" y="89"/>
                  </a:lnTo>
                  <a:lnTo>
                    <a:pt x="10" y="83"/>
                  </a:lnTo>
                  <a:lnTo>
                    <a:pt x="5" y="76"/>
                  </a:lnTo>
                  <a:lnTo>
                    <a:pt x="2" y="67"/>
                  </a:lnTo>
                  <a:lnTo>
                    <a:pt x="0" y="58"/>
                  </a:lnTo>
                  <a:lnTo>
                    <a:pt x="0" y="48"/>
                  </a:lnTo>
                  <a:close/>
                  <a:moveTo>
                    <a:pt x="59" y="40"/>
                  </a:moveTo>
                  <a:lnTo>
                    <a:pt x="59" y="40"/>
                  </a:lnTo>
                  <a:lnTo>
                    <a:pt x="58" y="30"/>
                  </a:lnTo>
                  <a:lnTo>
                    <a:pt x="57" y="25"/>
                  </a:lnTo>
                  <a:lnTo>
                    <a:pt x="54" y="21"/>
                  </a:lnTo>
                  <a:lnTo>
                    <a:pt x="52" y="17"/>
                  </a:lnTo>
                  <a:lnTo>
                    <a:pt x="48" y="14"/>
                  </a:lnTo>
                  <a:lnTo>
                    <a:pt x="43" y="13"/>
                  </a:lnTo>
                  <a:lnTo>
                    <a:pt x="37" y="12"/>
                  </a:lnTo>
                  <a:lnTo>
                    <a:pt x="32" y="13"/>
                  </a:lnTo>
                  <a:lnTo>
                    <a:pt x="28" y="14"/>
                  </a:lnTo>
                  <a:lnTo>
                    <a:pt x="24" y="17"/>
                  </a:lnTo>
                  <a:lnTo>
                    <a:pt x="21" y="21"/>
                  </a:lnTo>
                  <a:lnTo>
                    <a:pt x="18" y="25"/>
                  </a:lnTo>
                  <a:lnTo>
                    <a:pt x="17" y="30"/>
                  </a:lnTo>
                  <a:lnTo>
                    <a:pt x="15" y="35"/>
                  </a:lnTo>
                  <a:lnTo>
                    <a:pt x="14" y="40"/>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8" name="Freeform 501"/>
            <p:cNvSpPr>
              <a:spLocks/>
            </p:cNvSpPr>
            <p:nvPr userDrawn="1"/>
          </p:nvSpPr>
          <p:spPr bwMode="auto">
            <a:xfrm>
              <a:off x="1007" y="389"/>
              <a:ext cx="25" cy="33"/>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w 75"/>
                <a:gd name="T43" fmla="*/ 0 h 98"/>
                <a:gd name="T44" fmla="*/ 0 w 75"/>
                <a:gd name="T45" fmla="*/ 0 h 98"/>
                <a:gd name="T46" fmla="*/ 0 w 75"/>
                <a:gd name="T47" fmla="*/ 0 h 98"/>
                <a:gd name="T48" fmla="*/ 0 w 75"/>
                <a:gd name="T49" fmla="*/ 0 h 98"/>
                <a:gd name="T50" fmla="*/ 0 w 75"/>
                <a:gd name="T51" fmla="*/ 0 h 98"/>
                <a:gd name="T52" fmla="*/ 0 w 75"/>
                <a:gd name="T53" fmla="*/ 0 h 98"/>
                <a:gd name="T54" fmla="*/ 0 w 75"/>
                <a:gd name="T55" fmla="*/ 0 h 98"/>
                <a:gd name="T56" fmla="*/ 0 w 75"/>
                <a:gd name="T57" fmla="*/ 0 h 98"/>
                <a:gd name="T58" fmla="*/ 0 w 75"/>
                <a:gd name="T59" fmla="*/ 0 h 98"/>
                <a:gd name="T60" fmla="*/ 0 w 75"/>
                <a:gd name="T61" fmla="*/ 0 h 98"/>
                <a:gd name="T62" fmla="*/ 0 w 75"/>
                <a:gd name="T63" fmla="*/ 0 h 98"/>
                <a:gd name="T64" fmla="*/ 0 w 75"/>
                <a:gd name="T65" fmla="*/ 0 h 98"/>
                <a:gd name="T66" fmla="*/ 0 w 75"/>
                <a:gd name="T67" fmla="*/ 0 h 98"/>
                <a:gd name="T68" fmla="*/ 0 w 75"/>
                <a:gd name="T69" fmla="*/ 0 h 98"/>
                <a:gd name="T70" fmla="*/ 0 w 75"/>
                <a:gd name="T71" fmla="*/ 0 h 98"/>
                <a:gd name="T72" fmla="*/ 0 w 75"/>
                <a:gd name="T73" fmla="*/ 0 h 98"/>
                <a:gd name="T74" fmla="*/ 0 w 75"/>
                <a:gd name="T75" fmla="*/ 0 h 98"/>
                <a:gd name="T76" fmla="*/ 0 w 75"/>
                <a:gd name="T77" fmla="*/ 0 h 98"/>
                <a:gd name="T78" fmla="*/ 0 w 75"/>
                <a:gd name="T79" fmla="*/ 0 h 98"/>
                <a:gd name="T80" fmla="*/ 0 w 75"/>
                <a:gd name="T81" fmla="*/ 0 h 98"/>
                <a:gd name="T82" fmla="*/ 0 w 75"/>
                <a:gd name="T83" fmla="*/ 0 h 98"/>
                <a:gd name="T84" fmla="*/ 0 w 75"/>
                <a:gd name="T85" fmla="*/ 0 h 98"/>
                <a:gd name="T86" fmla="*/ 0 w 75"/>
                <a:gd name="T87" fmla="*/ 0 h 98"/>
                <a:gd name="T88" fmla="*/ 0 w 75"/>
                <a:gd name="T89" fmla="*/ 0 h 98"/>
                <a:gd name="T90" fmla="*/ 0 w 75"/>
                <a:gd name="T91" fmla="*/ 0 h 98"/>
                <a:gd name="T92" fmla="*/ 0 w 75"/>
                <a:gd name="T93" fmla="*/ 0 h 98"/>
                <a:gd name="T94" fmla="*/ 0 w 75"/>
                <a:gd name="T95" fmla="*/ 0 h 98"/>
                <a:gd name="T96" fmla="*/ 0 w 75"/>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 h="98">
                  <a:moveTo>
                    <a:pt x="0" y="48"/>
                  </a:moveTo>
                  <a:lnTo>
                    <a:pt x="0" y="48"/>
                  </a:lnTo>
                  <a:lnTo>
                    <a:pt x="0" y="38"/>
                  </a:lnTo>
                  <a:lnTo>
                    <a:pt x="2" y="28"/>
                  </a:lnTo>
                  <a:lnTo>
                    <a:pt x="5" y="21"/>
                  </a:lnTo>
                  <a:lnTo>
                    <a:pt x="10" y="13"/>
                  </a:lnTo>
                  <a:lnTo>
                    <a:pt x="15" y="8"/>
                  </a:lnTo>
                  <a:lnTo>
                    <a:pt x="22" y="4"/>
                  </a:lnTo>
                  <a:lnTo>
                    <a:pt x="30" y="1"/>
                  </a:lnTo>
                  <a:lnTo>
                    <a:pt x="37" y="0"/>
                  </a:lnTo>
                  <a:lnTo>
                    <a:pt x="47" y="1"/>
                  </a:lnTo>
                  <a:lnTo>
                    <a:pt x="53" y="4"/>
                  </a:lnTo>
                  <a:lnTo>
                    <a:pt x="59" y="8"/>
                  </a:lnTo>
                  <a:lnTo>
                    <a:pt x="65" y="13"/>
                  </a:lnTo>
                  <a:lnTo>
                    <a:pt x="70" y="19"/>
                  </a:lnTo>
                  <a:lnTo>
                    <a:pt x="72" y="28"/>
                  </a:lnTo>
                  <a:lnTo>
                    <a:pt x="74" y="38"/>
                  </a:lnTo>
                  <a:lnTo>
                    <a:pt x="75" y="48"/>
                  </a:lnTo>
                  <a:lnTo>
                    <a:pt x="75" y="52"/>
                  </a:lnTo>
                  <a:lnTo>
                    <a:pt x="14" y="52"/>
                  </a:lnTo>
                  <a:lnTo>
                    <a:pt x="15" y="58"/>
                  </a:lnTo>
                  <a:lnTo>
                    <a:pt x="17" y="65"/>
                  </a:lnTo>
                  <a:lnTo>
                    <a:pt x="19" y="71"/>
                  </a:lnTo>
                  <a:lnTo>
                    <a:pt x="22" y="76"/>
                  </a:lnTo>
                  <a:lnTo>
                    <a:pt x="27" y="80"/>
                  </a:lnTo>
                  <a:lnTo>
                    <a:pt x="32" y="83"/>
                  </a:lnTo>
                  <a:lnTo>
                    <a:pt x="39" y="85"/>
                  </a:lnTo>
                  <a:lnTo>
                    <a:pt x="45" y="85"/>
                  </a:lnTo>
                  <a:lnTo>
                    <a:pt x="52" y="85"/>
                  </a:lnTo>
                  <a:lnTo>
                    <a:pt x="58" y="84"/>
                  </a:lnTo>
                  <a:lnTo>
                    <a:pt x="69" y="79"/>
                  </a:lnTo>
                  <a:lnTo>
                    <a:pt x="74" y="89"/>
                  </a:lnTo>
                  <a:lnTo>
                    <a:pt x="66" y="93"/>
                  </a:lnTo>
                  <a:lnTo>
                    <a:pt x="59" y="96"/>
                  </a:lnTo>
                  <a:lnTo>
                    <a:pt x="52" y="97"/>
                  </a:lnTo>
                  <a:lnTo>
                    <a:pt x="43" y="98"/>
                  </a:lnTo>
                  <a:lnTo>
                    <a:pt x="32" y="97"/>
                  </a:lnTo>
                  <a:lnTo>
                    <a:pt x="24" y="95"/>
                  </a:lnTo>
                  <a:lnTo>
                    <a:pt x="17" y="89"/>
                  </a:lnTo>
                  <a:lnTo>
                    <a:pt x="10" y="83"/>
                  </a:lnTo>
                  <a:lnTo>
                    <a:pt x="5" y="76"/>
                  </a:lnTo>
                  <a:lnTo>
                    <a:pt x="2" y="67"/>
                  </a:lnTo>
                  <a:lnTo>
                    <a:pt x="0"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29" name="Freeform 502"/>
            <p:cNvSpPr>
              <a:spLocks/>
            </p:cNvSpPr>
            <p:nvPr userDrawn="1"/>
          </p:nvSpPr>
          <p:spPr bwMode="auto">
            <a:xfrm>
              <a:off x="1011"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3" y="13"/>
                  </a:lnTo>
                  <a:lnTo>
                    <a:pt x="40" y="9"/>
                  </a:lnTo>
                  <a:lnTo>
                    <a:pt x="38" y="5"/>
                  </a:lnTo>
                  <a:lnTo>
                    <a:pt x="34" y="2"/>
                  </a:lnTo>
                  <a:lnTo>
                    <a:pt x="29" y="1"/>
                  </a:lnTo>
                  <a:lnTo>
                    <a:pt x="23" y="0"/>
                  </a:lnTo>
                  <a:lnTo>
                    <a:pt x="18" y="1"/>
                  </a:lnTo>
                  <a:lnTo>
                    <a:pt x="14" y="2"/>
                  </a:lnTo>
                  <a:lnTo>
                    <a:pt x="10" y="5"/>
                  </a:lnTo>
                  <a:lnTo>
                    <a:pt x="7" y="9"/>
                  </a:lnTo>
                  <a:lnTo>
                    <a:pt x="4" y="13"/>
                  </a:lnTo>
                  <a:lnTo>
                    <a:pt x="3" y="18"/>
                  </a:lnTo>
                  <a:lnTo>
                    <a:pt x="1"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30" name="Freeform 503"/>
            <p:cNvSpPr>
              <a:spLocks noEditPoints="1"/>
            </p:cNvSpPr>
            <p:nvPr userDrawn="1"/>
          </p:nvSpPr>
          <p:spPr bwMode="auto">
            <a:xfrm>
              <a:off x="1055" y="376"/>
              <a:ext cx="6" cy="45"/>
            </a:xfrm>
            <a:custGeom>
              <a:avLst/>
              <a:gdLst>
                <a:gd name="T0" fmla="*/ 0 w 19"/>
                <a:gd name="T1" fmla="*/ 0 h 135"/>
                <a:gd name="T2" fmla="*/ 0 w 19"/>
                <a:gd name="T3" fmla="*/ 0 h 135"/>
                <a:gd name="T4" fmla="*/ 0 w 19"/>
                <a:gd name="T5" fmla="*/ 0 h 135"/>
                <a:gd name="T6" fmla="*/ 0 w 19"/>
                <a:gd name="T7" fmla="*/ 0 h 135"/>
                <a:gd name="T8" fmla="*/ 0 w 19"/>
                <a:gd name="T9" fmla="*/ 0 h 135"/>
                <a:gd name="T10" fmla="*/ 0 w 19"/>
                <a:gd name="T11" fmla="*/ 0 h 135"/>
                <a:gd name="T12" fmla="*/ 0 w 19"/>
                <a:gd name="T13" fmla="*/ 0 h 135"/>
                <a:gd name="T14" fmla="*/ 0 w 19"/>
                <a:gd name="T15" fmla="*/ 0 h 135"/>
                <a:gd name="T16" fmla="*/ 0 w 19"/>
                <a:gd name="T17" fmla="*/ 0 h 135"/>
                <a:gd name="T18" fmla="*/ 0 w 19"/>
                <a:gd name="T19" fmla="*/ 0 h 135"/>
                <a:gd name="T20" fmla="*/ 0 w 19"/>
                <a:gd name="T21" fmla="*/ 0 h 135"/>
                <a:gd name="T22" fmla="*/ 0 w 19"/>
                <a:gd name="T23" fmla="*/ 0 h 135"/>
                <a:gd name="T24" fmla="*/ 0 w 19"/>
                <a:gd name="T25" fmla="*/ 0 h 135"/>
                <a:gd name="T26" fmla="*/ 0 w 19"/>
                <a:gd name="T27" fmla="*/ 0 h 135"/>
                <a:gd name="T28" fmla="*/ 0 w 19"/>
                <a:gd name="T29" fmla="*/ 0 h 135"/>
                <a:gd name="T30" fmla="*/ 0 w 19"/>
                <a:gd name="T31" fmla="*/ 0 h 135"/>
                <a:gd name="T32" fmla="*/ 0 w 19"/>
                <a:gd name="T33" fmla="*/ 0 h 135"/>
                <a:gd name="T34" fmla="*/ 0 w 19"/>
                <a:gd name="T35" fmla="*/ 0 h 135"/>
                <a:gd name="T36" fmla="*/ 0 w 19"/>
                <a:gd name="T37" fmla="*/ 0 h 135"/>
                <a:gd name="T38" fmla="*/ 0 w 19"/>
                <a:gd name="T39" fmla="*/ 0 h 135"/>
                <a:gd name="T40" fmla="*/ 0 w 19"/>
                <a:gd name="T41" fmla="*/ 0 h 135"/>
                <a:gd name="T42" fmla="*/ 0 w 19"/>
                <a:gd name="T43" fmla="*/ 0 h 135"/>
                <a:gd name="T44" fmla="*/ 0 w 19"/>
                <a:gd name="T45" fmla="*/ 0 h 135"/>
                <a:gd name="T46" fmla="*/ 0 w 19"/>
                <a:gd name="T47" fmla="*/ 0 h 135"/>
                <a:gd name="T48" fmla="*/ 0 w 19"/>
                <a:gd name="T49" fmla="*/ 0 h 135"/>
                <a:gd name="T50" fmla="*/ 0 w 19"/>
                <a:gd name="T51" fmla="*/ 0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135">
                  <a:moveTo>
                    <a:pt x="0" y="10"/>
                  </a:moveTo>
                  <a:lnTo>
                    <a:pt x="0" y="10"/>
                  </a:lnTo>
                  <a:lnTo>
                    <a:pt x="1" y="7"/>
                  </a:lnTo>
                  <a:lnTo>
                    <a:pt x="2" y="4"/>
                  </a:lnTo>
                  <a:lnTo>
                    <a:pt x="6" y="1"/>
                  </a:lnTo>
                  <a:lnTo>
                    <a:pt x="10" y="0"/>
                  </a:lnTo>
                  <a:lnTo>
                    <a:pt x="14" y="1"/>
                  </a:lnTo>
                  <a:lnTo>
                    <a:pt x="17" y="4"/>
                  </a:lnTo>
                  <a:lnTo>
                    <a:pt x="19" y="7"/>
                  </a:lnTo>
                  <a:lnTo>
                    <a:pt x="19" y="10"/>
                  </a:lnTo>
                  <a:lnTo>
                    <a:pt x="19" y="14"/>
                  </a:lnTo>
                  <a:lnTo>
                    <a:pt x="17" y="17"/>
                  </a:lnTo>
                  <a:lnTo>
                    <a:pt x="14" y="20"/>
                  </a:lnTo>
                  <a:lnTo>
                    <a:pt x="10" y="21"/>
                  </a:lnTo>
                  <a:lnTo>
                    <a:pt x="6" y="20"/>
                  </a:lnTo>
                  <a:lnTo>
                    <a:pt x="2" y="17"/>
                  </a:lnTo>
                  <a:lnTo>
                    <a:pt x="1" y="14"/>
                  </a:lnTo>
                  <a:lnTo>
                    <a:pt x="0" y="10"/>
                  </a:lnTo>
                  <a:close/>
                  <a:moveTo>
                    <a:pt x="2" y="42"/>
                  </a:moveTo>
                  <a:lnTo>
                    <a:pt x="17" y="42"/>
                  </a:lnTo>
                  <a:lnTo>
                    <a:pt x="17" y="135"/>
                  </a:lnTo>
                  <a:lnTo>
                    <a:pt x="2" y="135"/>
                  </a:lnTo>
                  <a:lnTo>
                    <a:pt x="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31" name="Freeform 504"/>
            <p:cNvSpPr>
              <a:spLocks/>
            </p:cNvSpPr>
            <p:nvPr userDrawn="1"/>
          </p:nvSpPr>
          <p:spPr bwMode="auto">
            <a:xfrm>
              <a:off x="1055" y="376"/>
              <a:ext cx="6"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w 19"/>
                <a:gd name="T37" fmla="*/ 0 h 21"/>
                <a:gd name="T38" fmla="*/ 0 w 19"/>
                <a:gd name="T39" fmla="*/ 0 h 21"/>
                <a:gd name="T40" fmla="*/ 0 w 19"/>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 h="21">
                  <a:moveTo>
                    <a:pt x="0" y="10"/>
                  </a:moveTo>
                  <a:lnTo>
                    <a:pt x="0" y="10"/>
                  </a:lnTo>
                  <a:lnTo>
                    <a:pt x="1" y="7"/>
                  </a:lnTo>
                  <a:lnTo>
                    <a:pt x="2" y="4"/>
                  </a:lnTo>
                  <a:lnTo>
                    <a:pt x="6" y="1"/>
                  </a:lnTo>
                  <a:lnTo>
                    <a:pt x="10" y="0"/>
                  </a:lnTo>
                  <a:lnTo>
                    <a:pt x="14" y="1"/>
                  </a:lnTo>
                  <a:lnTo>
                    <a:pt x="17" y="4"/>
                  </a:lnTo>
                  <a:lnTo>
                    <a:pt x="19" y="7"/>
                  </a:lnTo>
                  <a:lnTo>
                    <a:pt x="19" y="10"/>
                  </a:lnTo>
                  <a:lnTo>
                    <a:pt x="19" y="14"/>
                  </a:lnTo>
                  <a:lnTo>
                    <a:pt x="17" y="17"/>
                  </a:lnTo>
                  <a:lnTo>
                    <a:pt x="14" y="20"/>
                  </a:lnTo>
                  <a:lnTo>
                    <a:pt x="10" y="21"/>
                  </a:lnTo>
                  <a:lnTo>
                    <a:pt x="6" y="20"/>
                  </a:lnTo>
                  <a:lnTo>
                    <a:pt x="2" y="17"/>
                  </a:lnTo>
                  <a:lnTo>
                    <a:pt x="1" y="14"/>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32" name="Rectangle 505"/>
            <p:cNvSpPr>
              <a:spLocks noChangeArrowheads="1"/>
            </p:cNvSpPr>
            <p:nvPr userDrawn="1"/>
          </p:nvSpPr>
          <p:spPr bwMode="auto">
            <a:xfrm>
              <a:off x="1055" y="390"/>
              <a:ext cx="5"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33" name="Freeform 506"/>
            <p:cNvSpPr>
              <a:spLocks/>
            </p:cNvSpPr>
            <p:nvPr userDrawn="1"/>
          </p:nvSpPr>
          <p:spPr bwMode="auto">
            <a:xfrm>
              <a:off x="1070" y="389"/>
              <a:ext cx="25" cy="32"/>
            </a:xfrm>
            <a:custGeom>
              <a:avLst/>
              <a:gdLst>
                <a:gd name="T0" fmla="*/ 0 w 76"/>
                <a:gd name="T1" fmla="*/ 0 h 96"/>
                <a:gd name="T2" fmla="*/ 0 w 76"/>
                <a:gd name="T3" fmla="*/ 0 h 96"/>
                <a:gd name="T4" fmla="*/ 0 w 76"/>
                <a:gd name="T5" fmla="*/ 0 h 96"/>
                <a:gd name="T6" fmla="*/ 0 w 76"/>
                <a:gd name="T7" fmla="*/ 0 h 96"/>
                <a:gd name="T8" fmla="*/ 0 w 76"/>
                <a:gd name="T9" fmla="*/ 0 h 96"/>
                <a:gd name="T10" fmla="*/ 0 w 76"/>
                <a:gd name="T11" fmla="*/ 0 h 96"/>
                <a:gd name="T12" fmla="*/ 0 w 76"/>
                <a:gd name="T13" fmla="*/ 0 h 96"/>
                <a:gd name="T14" fmla="*/ 0 w 76"/>
                <a:gd name="T15" fmla="*/ 0 h 96"/>
                <a:gd name="T16" fmla="*/ 0 w 76"/>
                <a:gd name="T17" fmla="*/ 0 h 96"/>
                <a:gd name="T18" fmla="*/ 0 w 76"/>
                <a:gd name="T19" fmla="*/ 0 h 96"/>
                <a:gd name="T20" fmla="*/ 0 w 76"/>
                <a:gd name="T21" fmla="*/ 0 h 96"/>
                <a:gd name="T22" fmla="*/ 0 w 76"/>
                <a:gd name="T23" fmla="*/ 0 h 96"/>
                <a:gd name="T24" fmla="*/ 0 w 76"/>
                <a:gd name="T25" fmla="*/ 0 h 96"/>
                <a:gd name="T26" fmla="*/ 0 w 76"/>
                <a:gd name="T27" fmla="*/ 0 h 96"/>
                <a:gd name="T28" fmla="*/ 0 w 76"/>
                <a:gd name="T29" fmla="*/ 0 h 96"/>
                <a:gd name="T30" fmla="*/ 0 w 76"/>
                <a:gd name="T31" fmla="*/ 0 h 96"/>
                <a:gd name="T32" fmla="*/ 0 w 76"/>
                <a:gd name="T33" fmla="*/ 0 h 96"/>
                <a:gd name="T34" fmla="*/ 0 w 76"/>
                <a:gd name="T35" fmla="*/ 0 h 96"/>
                <a:gd name="T36" fmla="*/ 0 w 76"/>
                <a:gd name="T37" fmla="*/ 0 h 96"/>
                <a:gd name="T38" fmla="*/ 0 w 76"/>
                <a:gd name="T39" fmla="*/ 0 h 96"/>
                <a:gd name="T40" fmla="*/ 0 w 76"/>
                <a:gd name="T41" fmla="*/ 0 h 96"/>
                <a:gd name="T42" fmla="*/ 0 w 76"/>
                <a:gd name="T43" fmla="*/ 0 h 96"/>
                <a:gd name="T44" fmla="*/ 0 w 76"/>
                <a:gd name="T45" fmla="*/ 0 h 96"/>
                <a:gd name="T46" fmla="*/ 0 w 76"/>
                <a:gd name="T47" fmla="*/ 0 h 96"/>
                <a:gd name="T48" fmla="*/ 0 w 76"/>
                <a:gd name="T49" fmla="*/ 0 h 96"/>
                <a:gd name="T50" fmla="*/ 0 w 76"/>
                <a:gd name="T51" fmla="*/ 0 h 96"/>
                <a:gd name="T52" fmla="*/ 0 w 76"/>
                <a:gd name="T53" fmla="*/ 0 h 96"/>
                <a:gd name="T54" fmla="*/ 0 w 76"/>
                <a:gd name="T55" fmla="*/ 0 h 96"/>
                <a:gd name="T56" fmla="*/ 0 w 76"/>
                <a:gd name="T57" fmla="*/ 0 h 96"/>
                <a:gd name="T58" fmla="*/ 0 w 76"/>
                <a:gd name="T59" fmla="*/ 0 h 96"/>
                <a:gd name="T60" fmla="*/ 0 w 76"/>
                <a:gd name="T61" fmla="*/ 0 h 96"/>
                <a:gd name="T62" fmla="*/ 0 w 76"/>
                <a:gd name="T63" fmla="*/ 0 h 96"/>
                <a:gd name="T64" fmla="*/ 0 w 76"/>
                <a:gd name="T65" fmla="*/ 0 h 96"/>
                <a:gd name="T66" fmla="*/ 0 w 76"/>
                <a:gd name="T67" fmla="*/ 0 h 96"/>
                <a:gd name="T68" fmla="*/ 0 w 76"/>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6" h="96">
                  <a:moveTo>
                    <a:pt x="0" y="3"/>
                  </a:moveTo>
                  <a:lnTo>
                    <a:pt x="13" y="3"/>
                  </a:lnTo>
                  <a:lnTo>
                    <a:pt x="15" y="14"/>
                  </a:lnTo>
                  <a:lnTo>
                    <a:pt x="22" y="9"/>
                  </a:lnTo>
                  <a:lnTo>
                    <a:pt x="30" y="4"/>
                  </a:lnTo>
                  <a:lnTo>
                    <a:pt x="39" y="1"/>
                  </a:lnTo>
                  <a:lnTo>
                    <a:pt x="48" y="0"/>
                  </a:lnTo>
                  <a:lnTo>
                    <a:pt x="54" y="0"/>
                  </a:lnTo>
                  <a:lnTo>
                    <a:pt x="59" y="3"/>
                  </a:lnTo>
                  <a:lnTo>
                    <a:pt x="63" y="4"/>
                  </a:lnTo>
                  <a:lnTo>
                    <a:pt x="67" y="8"/>
                  </a:lnTo>
                  <a:lnTo>
                    <a:pt x="70" y="12"/>
                  </a:lnTo>
                  <a:lnTo>
                    <a:pt x="73" y="18"/>
                  </a:lnTo>
                  <a:lnTo>
                    <a:pt x="74" y="25"/>
                  </a:lnTo>
                  <a:lnTo>
                    <a:pt x="76" y="32"/>
                  </a:lnTo>
                  <a:lnTo>
                    <a:pt x="76" y="96"/>
                  </a:lnTo>
                  <a:lnTo>
                    <a:pt x="61" y="96"/>
                  </a:lnTo>
                  <a:lnTo>
                    <a:pt x="61" y="38"/>
                  </a:lnTo>
                  <a:lnTo>
                    <a:pt x="60" y="28"/>
                  </a:lnTo>
                  <a:lnTo>
                    <a:pt x="57" y="21"/>
                  </a:lnTo>
                  <a:lnTo>
                    <a:pt x="55" y="17"/>
                  </a:lnTo>
                  <a:lnTo>
                    <a:pt x="52" y="15"/>
                  </a:lnTo>
                  <a:lnTo>
                    <a:pt x="48" y="14"/>
                  </a:lnTo>
                  <a:lnTo>
                    <a:pt x="44" y="13"/>
                  </a:lnTo>
                  <a:lnTo>
                    <a:pt x="37" y="14"/>
                  </a:lnTo>
                  <a:lnTo>
                    <a:pt x="29" y="17"/>
                  </a:lnTo>
                  <a:lnTo>
                    <a:pt x="22" y="22"/>
                  </a:lnTo>
                  <a:lnTo>
                    <a:pt x="16" y="27"/>
                  </a:lnTo>
                  <a:lnTo>
                    <a:pt x="16" y="96"/>
                  </a:lnTo>
                  <a:lnTo>
                    <a:pt x="0" y="96"/>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34" name="Freeform 507"/>
            <p:cNvSpPr>
              <a:spLocks noEditPoints="1"/>
            </p:cNvSpPr>
            <p:nvPr userDrawn="1"/>
          </p:nvSpPr>
          <p:spPr bwMode="auto">
            <a:xfrm>
              <a:off x="111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1"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close/>
                  <a:moveTo>
                    <a:pt x="61" y="40"/>
                  </a:moveTo>
                  <a:lnTo>
                    <a:pt x="61" y="40"/>
                  </a:lnTo>
                  <a:lnTo>
                    <a:pt x="60" y="30"/>
                  </a:lnTo>
                  <a:lnTo>
                    <a:pt x="59" y="25"/>
                  </a:lnTo>
                  <a:lnTo>
                    <a:pt x="56" y="21"/>
                  </a:lnTo>
                  <a:lnTo>
                    <a:pt x="52" y="17"/>
                  </a:lnTo>
                  <a:lnTo>
                    <a:pt x="48" y="14"/>
                  </a:lnTo>
                  <a:lnTo>
                    <a:pt x="44" y="13"/>
                  </a:lnTo>
                  <a:lnTo>
                    <a:pt x="39" y="12"/>
                  </a:lnTo>
                  <a:lnTo>
                    <a:pt x="34" y="13"/>
                  </a:lnTo>
                  <a:lnTo>
                    <a:pt x="30" y="14"/>
                  </a:lnTo>
                  <a:lnTo>
                    <a:pt x="25" y="17"/>
                  </a:lnTo>
                  <a:lnTo>
                    <a:pt x="22" y="21"/>
                  </a:lnTo>
                  <a:lnTo>
                    <a:pt x="20" y="25"/>
                  </a:lnTo>
                  <a:lnTo>
                    <a:pt x="17" y="30"/>
                  </a:lnTo>
                  <a:lnTo>
                    <a:pt x="16" y="35"/>
                  </a:lnTo>
                  <a:lnTo>
                    <a:pt x="16" y="40"/>
                  </a:lnTo>
                  <a:lnTo>
                    <a:pt x="6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35" name="Freeform 508"/>
            <p:cNvSpPr>
              <a:spLocks/>
            </p:cNvSpPr>
            <p:nvPr userDrawn="1"/>
          </p:nvSpPr>
          <p:spPr bwMode="auto">
            <a:xfrm>
              <a:off x="111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w 77"/>
                <a:gd name="T69" fmla="*/ 0 h 98"/>
                <a:gd name="T70" fmla="*/ 0 w 77"/>
                <a:gd name="T71" fmla="*/ 0 h 98"/>
                <a:gd name="T72" fmla="*/ 0 w 77"/>
                <a:gd name="T73" fmla="*/ 0 h 98"/>
                <a:gd name="T74" fmla="*/ 0 w 77"/>
                <a:gd name="T75" fmla="*/ 0 h 98"/>
                <a:gd name="T76" fmla="*/ 0 w 77"/>
                <a:gd name="T77" fmla="*/ 0 h 98"/>
                <a:gd name="T78" fmla="*/ 0 w 77"/>
                <a:gd name="T79" fmla="*/ 0 h 98"/>
                <a:gd name="T80" fmla="*/ 0 w 77"/>
                <a:gd name="T81" fmla="*/ 0 h 98"/>
                <a:gd name="T82" fmla="*/ 0 w 77"/>
                <a:gd name="T83" fmla="*/ 0 h 98"/>
                <a:gd name="T84" fmla="*/ 0 w 77"/>
                <a:gd name="T85" fmla="*/ 0 h 98"/>
                <a:gd name="T86" fmla="*/ 0 w 77"/>
                <a:gd name="T87" fmla="*/ 0 h 98"/>
                <a:gd name="T88" fmla="*/ 0 w 77"/>
                <a:gd name="T89" fmla="*/ 0 h 98"/>
                <a:gd name="T90" fmla="*/ 0 w 77"/>
                <a:gd name="T91" fmla="*/ 0 h 98"/>
                <a:gd name="T92" fmla="*/ 0 w 77"/>
                <a:gd name="T93" fmla="*/ 0 h 98"/>
                <a:gd name="T94" fmla="*/ 0 w 77"/>
                <a:gd name="T95" fmla="*/ 0 h 98"/>
                <a:gd name="T96" fmla="*/ 0 w 7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1"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36" name="Freeform 509"/>
            <p:cNvSpPr>
              <a:spLocks/>
            </p:cNvSpPr>
            <p:nvPr userDrawn="1"/>
          </p:nvSpPr>
          <p:spPr bwMode="auto">
            <a:xfrm>
              <a:off x="1123"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3" y="13"/>
                  </a:lnTo>
                  <a:lnTo>
                    <a:pt x="40" y="9"/>
                  </a:lnTo>
                  <a:lnTo>
                    <a:pt x="36" y="5"/>
                  </a:lnTo>
                  <a:lnTo>
                    <a:pt x="32" y="2"/>
                  </a:lnTo>
                  <a:lnTo>
                    <a:pt x="28" y="1"/>
                  </a:lnTo>
                  <a:lnTo>
                    <a:pt x="23" y="0"/>
                  </a:lnTo>
                  <a:lnTo>
                    <a:pt x="18" y="1"/>
                  </a:lnTo>
                  <a:lnTo>
                    <a:pt x="14" y="2"/>
                  </a:lnTo>
                  <a:lnTo>
                    <a:pt x="9" y="5"/>
                  </a:lnTo>
                  <a:lnTo>
                    <a:pt x="6" y="9"/>
                  </a:lnTo>
                  <a:lnTo>
                    <a:pt x="4" y="13"/>
                  </a:lnTo>
                  <a:lnTo>
                    <a:pt x="1" y="18"/>
                  </a:lnTo>
                  <a:lnTo>
                    <a:pt x="0"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37" name="Freeform 510"/>
            <p:cNvSpPr>
              <a:spLocks noEditPoints="1"/>
            </p:cNvSpPr>
            <p:nvPr userDrawn="1"/>
          </p:nvSpPr>
          <p:spPr bwMode="auto">
            <a:xfrm>
              <a:off x="1149" y="374"/>
              <a:ext cx="27" cy="48"/>
            </a:xfrm>
            <a:custGeom>
              <a:avLst/>
              <a:gdLst>
                <a:gd name="T0" fmla="*/ 0 w 79"/>
                <a:gd name="T1" fmla="*/ 0 h 142"/>
                <a:gd name="T2" fmla="*/ 0 w 79"/>
                <a:gd name="T3" fmla="*/ 0 h 142"/>
                <a:gd name="T4" fmla="*/ 0 w 79"/>
                <a:gd name="T5" fmla="*/ 0 h 142"/>
                <a:gd name="T6" fmla="*/ 0 w 79"/>
                <a:gd name="T7" fmla="*/ 0 h 142"/>
                <a:gd name="T8" fmla="*/ 0 w 79"/>
                <a:gd name="T9" fmla="*/ 0 h 142"/>
                <a:gd name="T10" fmla="*/ 0 w 79"/>
                <a:gd name="T11" fmla="*/ 0 h 142"/>
                <a:gd name="T12" fmla="*/ 0 w 79"/>
                <a:gd name="T13" fmla="*/ 0 h 142"/>
                <a:gd name="T14" fmla="*/ 0 w 79"/>
                <a:gd name="T15" fmla="*/ 0 h 142"/>
                <a:gd name="T16" fmla="*/ 0 w 79"/>
                <a:gd name="T17" fmla="*/ 0 h 142"/>
                <a:gd name="T18" fmla="*/ 0 w 79"/>
                <a:gd name="T19" fmla="*/ 0 h 142"/>
                <a:gd name="T20" fmla="*/ 0 w 79"/>
                <a:gd name="T21" fmla="*/ 0 h 142"/>
                <a:gd name="T22" fmla="*/ 0 w 79"/>
                <a:gd name="T23" fmla="*/ 0 h 142"/>
                <a:gd name="T24" fmla="*/ 0 w 79"/>
                <a:gd name="T25" fmla="*/ 0 h 142"/>
                <a:gd name="T26" fmla="*/ 0 w 79"/>
                <a:gd name="T27" fmla="*/ 0 h 142"/>
                <a:gd name="T28" fmla="*/ 0 w 79"/>
                <a:gd name="T29" fmla="*/ 0 h 142"/>
                <a:gd name="T30" fmla="*/ 0 w 79"/>
                <a:gd name="T31" fmla="*/ 0 h 142"/>
                <a:gd name="T32" fmla="*/ 0 w 79"/>
                <a:gd name="T33" fmla="*/ 0 h 142"/>
                <a:gd name="T34" fmla="*/ 0 w 79"/>
                <a:gd name="T35" fmla="*/ 0 h 142"/>
                <a:gd name="T36" fmla="*/ 0 w 79"/>
                <a:gd name="T37" fmla="*/ 0 h 142"/>
                <a:gd name="T38" fmla="*/ 0 w 79"/>
                <a:gd name="T39" fmla="*/ 0 h 142"/>
                <a:gd name="T40" fmla="*/ 0 w 79"/>
                <a:gd name="T41" fmla="*/ 0 h 142"/>
                <a:gd name="T42" fmla="*/ 0 w 79"/>
                <a:gd name="T43" fmla="*/ 0 h 142"/>
                <a:gd name="T44" fmla="*/ 0 w 79"/>
                <a:gd name="T45" fmla="*/ 0 h 142"/>
                <a:gd name="T46" fmla="*/ 0 w 79"/>
                <a:gd name="T47" fmla="*/ 0 h 142"/>
                <a:gd name="T48" fmla="*/ 0 w 79"/>
                <a:gd name="T49" fmla="*/ 0 h 142"/>
                <a:gd name="T50" fmla="*/ 0 w 79"/>
                <a:gd name="T51" fmla="*/ 0 h 142"/>
                <a:gd name="T52" fmla="*/ 0 w 79"/>
                <a:gd name="T53" fmla="*/ 0 h 142"/>
                <a:gd name="T54" fmla="*/ 0 w 79"/>
                <a:gd name="T55" fmla="*/ 0 h 142"/>
                <a:gd name="T56" fmla="*/ 0 w 79"/>
                <a:gd name="T57" fmla="*/ 0 h 142"/>
                <a:gd name="T58" fmla="*/ 0 w 79"/>
                <a:gd name="T59" fmla="*/ 0 h 142"/>
                <a:gd name="T60" fmla="*/ 0 w 79"/>
                <a:gd name="T61" fmla="*/ 0 h 142"/>
                <a:gd name="T62" fmla="*/ 0 w 79"/>
                <a:gd name="T63" fmla="*/ 0 h 142"/>
                <a:gd name="T64" fmla="*/ 0 w 79"/>
                <a:gd name="T65" fmla="*/ 0 h 142"/>
                <a:gd name="T66" fmla="*/ 0 w 79"/>
                <a:gd name="T67" fmla="*/ 0 h 142"/>
                <a:gd name="T68" fmla="*/ 0 w 79"/>
                <a:gd name="T69" fmla="*/ 0 h 142"/>
                <a:gd name="T70" fmla="*/ 0 w 79"/>
                <a:gd name="T71" fmla="*/ 0 h 142"/>
                <a:gd name="T72" fmla="*/ 0 w 79"/>
                <a:gd name="T73" fmla="*/ 0 h 142"/>
                <a:gd name="T74" fmla="*/ 0 w 79"/>
                <a:gd name="T75" fmla="*/ 0 h 142"/>
                <a:gd name="T76" fmla="*/ 0 w 79"/>
                <a:gd name="T77" fmla="*/ 0 h 142"/>
                <a:gd name="T78" fmla="*/ 0 w 79"/>
                <a:gd name="T79" fmla="*/ 0 h 142"/>
                <a:gd name="T80" fmla="*/ 0 w 79"/>
                <a:gd name="T81" fmla="*/ 0 h 142"/>
                <a:gd name="T82" fmla="*/ 0 w 79"/>
                <a:gd name="T83" fmla="*/ 0 h 142"/>
                <a:gd name="T84" fmla="*/ 0 w 79"/>
                <a:gd name="T85" fmla="*/ 0 h 142"/>
                <a:gd name="T86" fmla="*/ 0 w 79"/>
                <a:gd name="T87" fmla="*/ 0 h 142"/>
                <a:gd name="T88" fmla="*/ 0 w 79"/>
                <a:gd name="T89" fmla="*/ 0 h 142"/>
                <a:gd name="T90" fmla="*/ 0 w 79"/>
                <a:gd name="T91" fmla="*/ 0 h 142"/>
                <a:gd name="T92" fmla="*/ 0 w 79"/>
                <a:gd name="T93" fmla="*/ 0 h 142"/>
                <a:gd name="T94" fmla="*/ 0 w 79"/>
                <a:gd name="T95" fmla="*/ 0 h 142"/>
                <a:gd name="T96" fmla="*/ 0 w 79"/>
                <a:gd name="T97" fmla="*/ 0 h 142"/>
                <a:gd name="T98" fmla="*/ 0 w 79"/>
                <a:gd name="T99" fmla="*/ 0 h 142"/>
                <a:gd name="T100" fmla="*/ 0 w 79"/>
                <a:gd name="T101" fmla="*/ 0 h 142"/>
                <a:gd name="T102" fmla="*/ 0 w 79"/>
                <a:gd name="T103" fmla="*/ 0 h 142"/>
                <a:gd name="T104" fmla="*/ 0 w 79"/>
                <a:gd name="T105" fmla="*/ 0 h 142"/>
                <a:gd name="T106" fmla="*/ 0 w 79"/>
                <a:gd name="T107" fmla="*/ 0 h 142"/>
                <a:gd name="T108" fmla="*/ 0 w 79"/>
                <a:gd name="T109" fmla="*/ 0 h 142"/>
                <a:gd name="T110" fmla="*/ 0 w 79"/>
                <a:gd name="T111" fmla="*/ 0 h 1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9" h="142">
                  <a:moveTo>
                    <a:pt x="0" y="94"/>
                  </a:moveTo>
                  <a:lnTo>
                    <a:pt x="0" y="94"/>
                  </a:lnTo>
                  <a:lnTo>
                    <a:pt x="1" y="84"/>
                  </a:lnTo>
                  <a:lnTo>
                    <a:pt x="4" y="74"/>
                  </a:lnTo>
                  <a:lnTo>
                    <a:pt x="9" y="65"/>
                  </a:lnTo>
                  <a:lnTo>
                    <a:pt x="14" y="58"/>
                  </a:lnTo>
                  <a:lnTo>
                    <a:pt x="22" y="52"/>
                  </a:lnTo>
                  <a:lnTo>
                    <a:pt x="29" y="48"/>
                  </a:lnTo>
                  <a:lnTo>
                    <a:pt x="39" y="45"/>
                  </a:lnTo>
                  <a:lnTo>
                    <a:pt x="49" y="44"/>
                  </a:lnTo>
                  <a:lnTo>
                    <a:pt x="57" y="44"/>
                  </a:lnTo>
                  <a:lnTo>
                    <a:pt x="64" y="47"/>
                  </a:lnTo>
                  <a:lnTo>
                    <a:pt x="64" y="0"/>
                  </a:lnTo>
                  <a:lnTo>
                    <a:pt x="79" y="0"/>
                  </a:lnTo>
                  <a:lnTo>
                    <a:pt x="79" y="136"/>
                  </a:lnTo>
                  <a:lnTo>
                    <a:pt x="74" y="139"/>
                  </a:lnTo>
                  <a:lnTo>
                    <a:pt x="66" y="140"/>
                  </a:lnTo>
                  <a:lnTo>
                    <a:pt x="58" y="141"/>
                  </a:lnTo>
                  <a:lnTo>
                    <a:pt x="49" y="142"/>
                  </a:lnTo>
                  <a:lnTo>
                    <a:pt x="40" y="141"/>
                  </a:lnTo>
                  <a:lnTo>
                    <a:pt x="29" y="139"/>
                  </a:lnTo>
                  <a:lnTo>
                    <a:pt x="22" y="135"/>
                  </a:lnTo>
                  <a:lnTo>
                    <a:pt x="15" y="129"/>
                  </a:lnTo>
                  <a:lnTo>
                    <a:pt x="9" y="123"/>
                  </a:lnTo>
                  <a:lnTo>
                    <a:pt x="4" y="115"/>
                  </a:lnTo>
                  <a:lnTo>
                    <a:pt x="1" y="105"/>
                  </a:lnTo>
                  <a:lnTo>
                    <a:pt x="0" y="94"/>
                  </a:lnTo>
                  <a:close/>
                  <a:moveTo>
                    <a:pt x="64" y="127"/>
                  </a:moveTo>
                  <a:lnTo>
                    <a:pt x="64" y="59"/>
                  </a:lnTo>
                  <a:lnTo>
                    <a:pt x="58" y="57"/>
                  </a:lnTo>
                  <a:lnTo>
                    <a:pt x="49" y="57"/>
                  </a:lnTo>
                  <a:lnTo>
                    <a:pt x="42" y="57"/>
                  </a:lnTo>
                  <a:lnTo>
                    <a:pt x="36" y="59"/>
                  </a:lnTo>
                  <a:lnTo>
                    <a:pt x="31" y="62"/>
                  </a:lnTo>
                  <a:lnTo>
                    <a:pt x="26" y="66"/>
                  </a:lnTo>
                  <a:lnTo>
                    <a:pt x="22" y="71"/>
                  </a:lnTo>
                  <a:lnTo>
                    <a:pt x="18" y="78"/>
                  </a:lnTo>
                  <a:lnTo>
                    <a:pt x="17" y="85"/>
                  </a:lnTo>
                  <a:lnTo>
                    <a:pt x="15" y="94"/>
                  </a:lnTo>
                  <a:lnTo>
                    <a:pt x="17" y="102"/>
                  </a:lnTo>
                  <a:lnTo>
                    <a:pt x="18" y="109"/>
                  </a:lnTo>
                  <a:lnTo>
                    <a:pt x="20" y="115"/>
                  </a:lnTo>
                  <a:lnTo>
                    <a:pt x="24" y="120"/>
                  </a:lnTo>
                  <a:lnTo>
                    <a:pt x="29" y="124"/>
                  </a:lnTo>
                  <a:lnTo>
                    <a:pt x="35" y="127"/>
                  </a:lnTo>
                  <a:lnTo>
                    <a:pt x="42" y="129"/>
                  </a:lnTo>
                  <a:lnTo>
                    <a:pt x="50" y="129"/>
                  </a:lnTo>
                  <a:lnTo>
                    <a:pt x="58" y="129"/>
                  </a:lnTo>
                  <a:lnTo>
                    <a:pt x="64"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38" name="Freeform 511"/>
            <p:cNvSpPr>
              <a:spLocks/>
            </p:cNvSpPr>
            <p:nvPr userDrawn="1"/>
          </p:nvSpPr>
          <p:spPr bwMode="auto">
            <a:xfrm>
              <a:off x="1149" y="374"/>
              <a:ext cx="27" cy="48"/>
            </a:xfrm>
            <a:custGeom>
              <a:avLst/>
              <a:gdLst>
                <a:gd name="T0" fmla="*/ 0 w 79"/>
                <a:gd name="T1" fmla="*/ 0 h 142"/>
                <a:gd name="T2" fmla="*/ 0 w 79"/>
                <a:gd name="T3" fmla="*/ 0 h 142"/>
                <a:gd name="T4" fmla="*/ 0 w 79"/>
                <a:gd name="T5" fmla="*/ 0 h 142"/>
                <a:gd name="T6" fmla="*/ 0 w 79"/>
                <a:gd name="T7" fmla="*/ 0 h 142"/>
                <a:gd name="T8" fmla="*/ 0 w 79"/>
                <a:gd name="T9" fmla="*/ 0 h 142"/>
                <a:gd name="T10" fmla="*/ 0 w 79"/>
                <a:gd name="T11" fmla="*/ 0 h 142"/>
                <a:gd name="T12" fmla="*/ 0 w 79"/>
                <a:gd name="T13" fmla="*/ 0 h 142"/>
                <a:gd name="T14" fmla="*/ 0 w 79"/>
                <a:gd name="T15" fmla="*/ 0 h 142"/>
                <a:gd name="T16" fmla="*/ 0 w 79"/>
                <a:gd name="T17" fmla="*/ 0 h 142"/>
                <a:gd name="T18" fmla="*/ 0 w 79"/>
                <a:gd name="T19" fmla="*/ 0 h 142"/>
                <a:gd name="T20" fmla="*/ 0 w 79"/>
                <a:gd name="T21" fmla="*/ 0 h 142"/>
                <a:gd name="T22" fmla="*/ 0 w 79"/>
                <a:gd name="T23" fmla="*/ 0 h 142"/>
                <a:gd name="T24" fmla="*/ 0 w 79"/>
                <a:gd name="T25" fmla="*/ 0 h 142"/>
                <a:gd name="T26" fmla="*/ 0 w 79"/>
                <a:gd name="T27" fmla="*/ 0 h 142"/>
                <a:gd name="T28" fmla="*/ 0 w 79"/>
                <a:gd name="T29" fmla="*/ 0 h 142"/>
                <a:gd name="T30" fmla="*/ 0 w 79"/>
                <a:gd name="T31" fmla="*/ 0 h 142"/>
                <a:gd name="T32" fmla="*/ 0 w 79"/>
                <a:gd name="T33" fmla="*/ 0 h 142"/>
                <a:gd name="T34" fmla="*/ 0 w 79"/>
                <a:gd name="T35" fmla="*/ 0 h 142"/>
                <a:gd name="T36" fmla="*/ 0 w 79"/>
                <a:gd name="T37" fmla="*/ 0 h 142"/>
                <a:gd name="T38" fmla="*/ 0 w 79"/>
                <a:gd name="T39" fmla="*/ 0 h 142"/>
                <a:gd name="T40" fmla="*/ 0 w 79"/>
                <a:gd name="T41" fmla="*/ 0 h 142"/>
                <a:gd name="T42" fmla="*/ 0 w 79"/>
                <a:gd name="T43" fmla="*/ 0 h 142"/>
                <a:gd name="T44" fmla="*/ 0 w 79"/>
                <a:gd name="T45" fmla="*/ 0 h 142"/>
                <a:gd name="T46" fmla="*/ 0 w 79"/>
                <a:gd name="T47" fmla="*/ 0 h 142"/>
                <a:gd name="T48" fmla="*/ 0 w 79"/>
                <a:gd name="T49" fmla="*/ 0 h 142"/>
                <a:gd name="T50" fmla="*/ 0 w 79"/>
                <a:gd name="T51" fmla="*/ 0 h 142"/>
                <a:gd name="T52" fmla="*/ 0 w 79"/>
                <a:gd name="T53" fmla="*/ 0 h 142"/>
                <a:gd name="T54" fmla="*/ 0 w 79"/>
                <a:gd name="T55" fmla="*/ 0 h 142"/>
                <a:gd name="T56" fmla="*/ 0 w 79"/>
                <a:gd name="T57" fmla="*/ 0 h 142"/>
                <a:gd name="T58" fmla="*/ 0 w 79"/>
                <a:gd name="T59" fmla="*/ 0 h 1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9" h="142">
                  <a:moveTo>
                    <a:pt x="0" y="94"/>
                  </a:moveTo>
                  <a:lnTo>
                    <a:pt x="0" y="94"/>
                  </a:lnTo>
                  <a:lnTo>
                    <a:pt x="1" y="84"/>
                  </a:lnTo>
                  <a:lnTo>
                    <a:pt x="4" y="74"/>
                  </a:lnTo>
                  <a:lnTo>
                    <a:pt x="9" y="65"/>
                  </a:lnTo>
                  <a:lnTo>
                    <a:pt x="14" y="58"/>
                  </a:lnTo>
                  <a:lnTo>
                    <a:pt x="22" y="52"/>
                  </a:lnTo>
                  <a:lnTo>
                    <a:pt x="29" y="48"/>
                  </a:lnTo>
                  <a:lnTo>
                    <a:pt x="39" y="45"/>
                  </a:lnTo>
                  <a:lnTo>
                    <a:pt x="49" y="44"/>
                  </a:lnTo>
                  <a:lnTo>
                    <a:pt x="57" y="44"/>
                  </a:lnTo>
                  <a:lnTo>
                    <a:pt x="64" y="47"/>
                  </a:lnTo>
                  <a:lnTo>
                    <a:pt x="64" y="0"/>
                  </a:lnTo>
                  <a:lnTo>
                    <a:pt x="79" y="0"/>
                  </a:lnTo>
                  <a:lnTo>
                    <a:pt x="79" y="136"/>
                  </a:lnTo>
                  <a:lnTo>
                    <a:pt x="74" y="139"/>
                  </a:lnTo>
                  <a:lnTo>
                    <a:pt x="66" y="140"/>
                  </a:lnTo>
                  <a:lnTo>
                    <a:pt x="58" y="141"/>
                  </a:lnTo>
                  <a:lnTo>
                    <a:pt x="49" y="142"/>
                  </a:lnTo>
                  <a:lnTo>
                    <a:pt x="40" y="141"/>
                  </a:lnTo>
                  <a:lnTo>
                    <a:pt x="29" y="139"/>
                  </a:lnTo>
                  <a:lnTo>
                    <a:pt x="22" y="135"/>
                  </a:lnTo>
                  <a:lnTo>
                    <a:pt x="15" y="129"/>
                  </a:lnTo>
                  <a:lnTo>
                    <a:pt x="9" y="123"/>
                  </a:lnTo>
                  <a:lnTo>
                    <a:pt x="4" y="115"/>
                  </a:lnTo>
                  <a:lnTo>
                    <a:pt x="1" y="105"/>
                  </a:lnTo>
                  <a:lnTo>
                    <a:pt x="0"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39" name="Freeform 512"/>
            <p:cNvSpPr>
              <a:spLocks/>
            </p:cNvSpPr>
            <p:nvPr userDrawn="1"/>
          </p:nvSpPr>
          <p:spPr bwMode="auto">
            <a:xfrm>
              <a:off x="1154" y="393"/>
              <a:ext cx="17" cy="24"/>
            </a:xfrm>
            <a:custGeom>
              <a:avLst/>
              <a:gdLst>
                <a:gd name="T0" fmla="*/ 0 w 49"/>
                <a:gd name="T1" fmla="*/ 0 h 72"/>
                <a:gd name="T2" fmla="*/ 0 w 49"/>
                <a:gd name="T3" fmla="*/ 0 h 72"/>
                <a:gd name="T4" fmla="*/ 0 w 49"/>
                <a:gd name="T5" fmla="*/ 0 h 72"/>
                <a:gd name="T6" fmla="*/ 0 w 49"/>
                <a:gd name="T7" fmla="*/ 0 h 72"/>
                <a:gd name="T8" fmla="*/ 0 w 49"/>
                <a:gd name="T9" fmla="*/ 0 h 72"/>
                <a:gd name="T10" fmla="*/ 0 w 49"/>
                <a:gd name="T11" fmla="*/ 0 h 72"/>
                <a:gd name="T12" fmla="*/ 0 w 49"/>
                <a:gd name="T13" fmla="*/ 0 h 72"/>
                <a:gd name="T14" fmla="*/ 0 w 49"/>
                <a:gd name="T15" fmla="*/ 0 h 72"/>
                <a:gd name="T16" fmla="*/ 0 w 49"/>
                <a:gd name="T17" fmla="*/ 0 h 72"/>
                <a:gd name="T18" fmla="*/ 0 w 49"/>
                <a:gd name="T19" fmla="*/ 0 h 72"/>
                <a:gd name="T20" fmla="*/ 0 w 49"/>
                <a:gd name="T21" fmla="*/ 0 h 72"/>
                <a:gd name="T22" fmla="*/ 0 w 49"/>
                <a:gd name="T23" fmla="*/ 0 h 72"/>
                <a:gd name="T24" fmla="*/ 0 w 49"/>
                <a:gd name="T25" fmla="*/ 0 h 72"/>
                <a:gd name="T26" fmla="*/ 0 w 49"/>
                <a:gd name="T27" fmla="*/ 0 h 72"/>
                <a:gd name="T28" fmla="*/ 0 w 49"/>
                <a:gd name="T29" fmla="*/ 0 h 72"/>
                <a:gd name="T30" fmla="*/ 0 w 49"/>
                <a:gd name="T31" fmla="*/ 0 h 72"/>
                <a:gd name="T32" fmla="*/ 0 w 49"/>
                <a:gd name="T33" fmla="*/ 0 h 72"/>
                <a:gd name="T34" fmla="*/ 0 w 49"/>
                <a:gd name="T35" fmla="*/ 0 h 72"/>
                <a:gd name="T36" fmla="*/ 0 w 49"/>
                <a:gd name="T37" fmla="*/ 0 h 72"/>
                <a:gd name="T38" fmla="*/ 0 w 49"/>
                <a:gd name="T39" fmla="*/ 0 h 72"/>
                <a:gd name="T40" fmla="*/ 0 w 49"/>
                <a:gd name="T41" fmla="*/ 0 h 72"/>
                <a:gd name="T42" fmla="*/ 0 w 49"/>
                <a:gd name="T43" fmla="*/ 0 h 72"/>
                <a:gd name="T44" fmla="*/ 0 w 49"/>
                <a:gd name="T45" fmla="*/ 0 h 72"/>
                <a:gd name="T46" fmla="*/ 0 w 49"/>
                <a:gd name="T47" fmla="*/ 0 h 72"/>
                <a:gd name="T48" fmla="*/ 0 w 49"/>
                <a:gd name="T49" fmla="*/ 0 h 72"/>
                <a:gd name="T50" fmla="*/ 0 w 49"/>
                <a:gd name="T51" fmla="*/ 0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 h="72">
                  <a:moveTo>
                    <a:pt x="49" y="70"/>
                  </a:moveTo>
                  <a:lnTo>
                    <a:pt x="49" y="2"/>
                  </a:lnTo>
                  <a:lnTo>
                    <a:pt x="43" y="0"/>
                  </a:lnTo>
                  <a:lnTo>
                    <a:pt x="34" y="0"/>
                  </a:lnTo>
                  <a:lnTo>
                    <a:pt x="27" y="0"/>
                  </a:lnTo>
                  <a:lnTo>
                    <a:pt x="21" y="2"/>
                  </a:lnTo>
                  <a:lnTo>
                    <a:pt x="16" y="5"/>
                  </a:lnTo>
                  <a:lnTo>
                    <a:pt x="11" y="9"/>
                  </a:lnTo>
                  <a:lnTo>
                    <a:pt x="7" y="14"/>
                  </a:lnTo>
                  <a:lnTo>
                    <a:pt x="3" y="21"/>
                  </a:lnTo>
                  <a:lnTo>
                    <a:pt x="2" y="28"/>
                  </a:lnTo>
                  <a:lnTo>
                    <a:pt x="0" y="37"/>
                  </a:lnTo>
                  <a:lnTo>
                    <a:pt x="2" y="45"/>
                  </a:lnTo>
                  <a:lnTo>
                    <a:pt x="3" y="52"/>
                  </a:lnTo>
                  <a:lnTo>
                    <a:pt x="5" y="58"/>
                  </a:lnTo>
                  <a:lnTo>
                    <a:pt x="9" y="63"/>
                  </a:lnTo>
                  <a:lnTo>
                    <a:pt x="14" y="67"/>
                  </a:lnTo>
                  <a:lnTo>
                    <a:pt x="20" y="70"/>
                  </a:lnTo>
                  <a:lnTo>
                    <a:pt x="27" y="72"/>
                  </a:lnTo>
                  <a:lnTo>
                    <a:pt x="35" y="72"/>
                  </a:lnTo>
                  <a:lnTo>
                    <a:pt x="43" y="72"/>
                  </a:lnTo>
                  <a:lnTo>
                    <a:pt x="49"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40" name="Freeform 513"/>
            <p:cNvSpPr>
              <a:spLocks/>
            </p:cNvSpPr>
            <p:nvPr userDrawn="1"/>
          </p:nvSpPr>
          <p:spPr bwMode="auto">
            <a:xfrm>
              <a:off x="1185" y="390"/>
              <a:ext cx="25" cy="32"/>
            </a:xfrm>
            <a:custGeom>
              <a:avLst/>
              <a:gdLst>
                <a:gd name="T0" fmla="*/ 0 w 75"/>
                <a:gd name="T1" fmla="*/ 0 h 95"/>
                <a:gd name="T2" fmla="*/ 0 w 75"/>
                <a:gd name="T3" fmla="*/ 0 h 95"/>
                <a:gd name="T4" fmla="*/ 0 w 75"/>
                <a:gd name="T5" fmla="*/ 0 h 95"/>
                <a:gd name="T6" fmla="*/ 0 w 75"/>
                <a:gd name="T7" fmla="*/ 0 h 95"/>
                <a:gd name="T8" fmla="*/ 0 w 75"/>
                <a:gd name="T9" fmla="*/ 0 h 95"/>
                <a:gd name="T10" fmla="*/ 0 w 75"/>
                <a:gd name="T11" fmla="*/ 0 h 95"/>
                <a:gd name="T12" fmla="*/ 0 w 75"/>
                <a:gd name="T13" fmla="*/ 0 h 95"/>
                <a:gd name="T14" fmla="*/ 0 w 75"/>
                <a:gd name="T15" fmla="*/ 0 h 95"/>
                <a:gd name="T16" fmla="*/ 0 w 75"/>
                <a:gd name="T17" fmla="*/ 0 h 95"/>
                <a:gd name="T18" fmla="*/ 0 w 75"/>
                <a:gd name="T19" fmla="*/ 0 h 95"/>
                <a:gd name="T20" fmla="*/ 0 w 75"/>
                <a:gd name="T21" fmla="*/ 0 h 95"/>
                <a:gd name="T22" fmla="*/ 0 w 75"/>
                <a:gd name="T23" fmla="*/ 0 h 95"/>
                <a:gd name="T24" fmla="*/ 0 w 75"/>
                <a:gd name="T25" fmla="*/ 0 h 95"/>
                <a:gd name="T26" fmla="*/ 0 w 75"/>
                <a:gd name="T27" fmla="*/ 0 h 95"/>
                <a:gd name="T28" fmla="*/ 0 w 75"/>
                <a:gd name="T29" fmla="*/ 0 h 95"/>
                <a:gd name="T30" fmla="*/ 0 w 75"/>
                <a:gd name="T31" fmla="*/ 0 h 95"/>
                <a:gd name="T32" fmla="*/ 0 w 75"/>
                <a:gd name="T33" fmla="*/ 0 h 95"/>
                <a:gd name="T34" fmla="*/ 0 w 75"/>
                <a:gd name="T35" fmla="*/ 0 h 95"/>
                <a:gd name="T36" fmla="*/ 0 w 75"/>
                <a:gd name="T37" fmla="*/ 0 h 95"/>
                <a:gd name="T38" fmla="*/ 0 w 75"/>
                <a:gd name="T39" fmla="*/ 0 h 95"/>
                <a:gd name="T40" fmla="*/ 0 w 75"/>
                <a:gd name="T41" fmla="*/ 0 h 95"/>
                <a:gd name="T42" fmla="*/ 0 w 75"/>
                <a:gd name="T43" fmla="*/ 0 h 95"/>
                <a:gd name="T44" fmla="*/ 0 w 75"/>
                <a:gd name="T45" fmla="*/ 0 h 95"/>
                <a:gd name="T46" fmla="*/ 0 w 75"/>
                <a:gd name="T47" fmla="*/ 0 h 95"/>
                <a:gd name="T48" fmla="*/ 0 w 75"/>
                <a:gd name="T49" fmla="*/ 0 h 95"/>
                <a:gd name="T50" fmla="*/ 0 w 75"/>
                <a:gd name="T51" fmla="*/ 0 h 95"/>
                <a:gd name="T52" fmla="*/ 0 w 75"/>
                <a:gd name="T53" fmla="*/ 0 h 95"/>
                <a:gd name="T54" fmla="*/ 0 w 75"/>
                <a:gd name="T55" fmla="*/ 0 h 95"/>
                <a:gd name="T56" fmla="*/ 0 w 75"/>
                <a:gd name="T57" fmla="*/ 0 h 95"/>
                <a:gd name="T58" fmla="*/ 0 w 75"/>
                <a:gd name="T59" fmla="*/ 0 h 95"/>
                <a:gd name="T60" fmla="*/ 0 w 75"/>
                <a:gd name="T61" fmla="*/ 0 h 95"/>
                <a:gd name="T62" fmla="*/ 0 w 75"/>
                <a:gd name="T63" fmla="*/ 0 h 95"/>
                <a:gd name="T64" fmla="*/ 0 w 75"/>
                <a:gd name="T65" fmla="*/ 0 h 95"/>
                <a:gd name="T66" fmla="*/ 0 w 75"/>
                <a:gd name="T67" fmla="*/ 0 h 95"/>
                <a:gd name="T68" fmla="*/ 0 w 75"/>
                <a:gd name="T69" fmla="*/ 0 h 95"/>
                <a:gd name="T70" fmla="*/ 0 w 75"/>
                <a:gd name="T71" fmla="*/ 0 h 95"/>
                <a:gd name="T72" fmla="*/ 0 w 75"/>
                <a:gd name="T73" fmla="*/ 0 h 95"/>
                <a:gd name="T74" fmla="*/ 0 w 75"/>
                <a:gd name="T75" fmla="*/ 0 h 95"/>
                <a:gd name="T76" fmla="*/ 0 w 75"/>
                <a:gd name="T77" fmla="*/ 0 h 95"/>
                <a:gd name="T78" fmla="*/ 0 w 75"/>
                <a:gd name="T79" fmla="*/ 0 h 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5" h="95">
                  <a:moveTo>
                    <a:pt x="3" y="77"/>
                  </a:moveTo>
                  <a:lnTo>
                    <a:pt x="3" y="77"/>
                  </a:lnTo>
                  <a:lnTo>
                    <a:pt x="2" y="69"/>
                  </a:lnTo>
                  <a:lnTo>
                    <a:pt x="0" y="60"/>
                  </a:lnTo>
                  <a:lnTo>
                    <a:pt x="0" y="0"/>
                  </a:lnTo>
                  <a:lnTo>
                    <a:pt x="15" y="0"/>
                  </a:lnTo>
                  <a:lnTo>
                    <a:pt x="15" y="57"/>
                  </a:lnTo>
                  <a:lnTo>
                    <a:pt x="16" y="66"/>
                  </a:lnTo>
                  <a:lnTo>
                    <a:pt x="17" y="72"/>
                  </a:lnTo>
                  <a:lnTo>
                    <a:pt x="20" y="76"/>
                  </a:lnTo>
                  <a:lnTo>
                    <a:pt x="22" y="80"/>
                  </a:lnTo>
                  <a:lnTo>
                    <a:pt x="27" y="81"/>
                  </a:lnTo>
                  <a:lnTo>
                    <a:pt x="33" y="82"/>
                  </a:lnTo>
                  <a:lnTo>
                    <a:pt x="40" y="81"/>
                  </a:lnTo>
                  <a:lnTo>
                    <a:pt x="47" y="79"/>
                  </a:lnTo>
                  <a:lnTo>
                    <a:pt x="53" y="73"/>
                  </a:lnTo>
                  <a:lnTo>
                    <a:pt x="59" y="69"/>
                  </a:lnTo>
                  <a:lnTo>
                    <a:pt x="59" y="0"/>
                  </a:lnTo>
                  <a:lnTo>
                    <a:pt x="73" y="0"/>
                  </a:lnTo>
                  <a:lnTo>
                    <a:pt x="73" y="62"/>
                  </a:lnTo>
                  <a:lnTo>
                    <a:pt x="73" y="82"/>
                  </a:lnTo>
                  <a:lnTo>
                    <a:pt x="75" y="93"/>
                  </a:lnTo>
                  <a:lnTo>
                    <a:pt x="62" y="93"/>
                  </a:lnTo>
                  <a:lnTo>
                    <a:pt x="59" y="82"/>
                  </a:lnTo>
                  <a:lnTo>
                    <a:pt x="52" y="88"/>
                  </a:lnTo>
                  <a:lnTo>
                    <a:pt x="46" y="92"/>
                  </a:lnTo>
                  <a:lnTo>
                    <a:pt x="37" y="94"/>
                  </a:lnTo>
                  <a:lnTo>
                    <a:pt x="27" y="95"/>
                  </a:lnTo>
                  <a:lnTo>
                    <a:pt x="21" y="94"/>
                  </a:lnTo>
                  <a:lnTo>
                    <a:pt x="13" y="92"/>
                  </a:lnTo>
                  <a:lnTo>
                    <a:pt x="11" y="89"/>
                  </a:lnTo>
                  <a:lnTo>
                    <a:pt x="8" y="86"/>
                  </a:lnTo>
                  <a:lnTo>
                    <a:pt x="5" y="82"/>
                  </a:lnTo>
                  <a:lnTo>
                    <a:pt x="3"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41" name="Freeform 514"/>
            <p:cNvSpPr>
              <a:spLocks/>
            </p:cNvSpPr>
            <p:nvPr userDrawn="1"/>
          </p:nvSpPr>
          <p:spPr bwMode="auto">
            <a:xfrm>
              <a:off x="1185" y="390"/>
              <a:ext cx="25" cy="32"/>
            </a:xfrm>
            <a:custGeom>
              <a:avLst/>
              <a:gdLst>
                <a:gd name="T0" fmla="*/ 0 w 75"/>
                <a:gd name="T1" fmla="*/ 0 h 95"/>
                <a:gd name="T2" fmla="*/ 0 w 75"/>
                <a:gd name="T3" fmla="*/ 0 h 95"/>
                <a:gd name="T4" fmla="*/ 0 w 75"/>
                <a:gd name="T5" fmla="*/ 0 h 95"/>
                <a:gd name="T6" fmla="*/ 0 w 75"/>
                <a:gd name="T7" fmla="*/ 0 h 95"/>
                <a:gd name="T8" fmla="*/ 0 w 75"/>
                <a:gd name="T9" fmla="*/ 0 h 95"/>
                <a:gd name="T10" fmla="*/ 0 w 75"/>
                <a:gd name="T11" fmla="*/ 0 h 95"/>
                <a:gd name="T12" fmla="*/ 0 w 75"/>
                <a:gd name="T13" fmla="*/ 0 h 95"/>
                <a:gd name="T14" fmla="*/ 0 w 75"/>
                <a:gd name="T15" fmla="*/ 0 h 95"/>
                <a:gd name="T16" fmla="*/ 0 w 75"/>
                <a:gd name="T17" fmla="*/ 0 h 95"/>
                <a:gd name="T18" fmla="*/ 0 w 75"/>
                <a:gd name="T19" fmla="*/ 0 h 95"/>
                <a:gd name="T20" fmla="*/ 0 w 75"/>
                <a:gd name="T21" fmla="*/ 0 h 95"/>
                <a:gd name="T22" fmla="*/ 0 w 75"/>
                <a:gd name="T23" fmla="*/ 0 h 95"/>
                <a:gd name="T24" fmla="*/ 0 w 75"/>
                <a:gd name="T25" fmla="*/ 0 h 95"/>
                <a:gd name="T26" fmla="*/ 0 w 75"/>
                <a:gd name="T27" fmla="*/ 0 h 95"/>
                <a:gd name="T28" fmla="*/ 0 w 75"/>
                <a:gd name="T29" fmla="*/ 0 h 95"/>
                <a:gd name="T30" fmla="*/ 0 w 75"/>
                <a:gd name="T31" fmla="*/ 0 h 95"/>
                <a:gd name="T32" fmla="*/ 0 w 75"/>
                <a:gd name="T33" fmla="*/ 0 h 95"/>
                <a:gd name="T34" fmla="*/ 0 w 75"/>
                <a:gd name="T35" fmla="*/ 0 h 95"/>
                <a:gd name="T36" fmla="*/ 0 w 75"/>
                <a:gd name="T37" fmla="*/ 0 h 95"/>
                <a:gd name="T38" fmla="*/ 0 w 75"/>
                <a:gd name="T39" fmla="*/ 0 h 95"/>
                <a:gd name="T40" fmla="*/ 0 w 75"/>
                <a:gd name="T41" fmla="*/ 0 h 95"/>
                <a:gd name="T42" fmla="*/ 0 w 75"/>
                <a:gd name="T43" fmla="*/ 0 h 95"/>
                <a:gd name="T44" fmla="*/ 0 w 75"/>
                <a:gd name="T45" fmla="*/ 0 h 95"/>
                <a:gd name="T46" fmla="*/ 0 w 75"/>
                <a:gd name="T47" fmla="*/ 0 h 95"/>
                <a:gd name="T48" fmla="*/ 0 w 75"/>
                <a:gd name="T49" fmla="*/ 0 h 95"/>
                <a:gd name="T50" fmla="*/ 0 w 75"/>
                <a:gd name="T51" fmla="*/ 0 h 95"/>
                <a:gd name="T52" fmla="*/ 0 w 75"/>
                <a:gd name="T53" fmla="*/ 0 h 95"/>
                <a:gd name="T54" fmla="*/ 0 w 75"/>
                <a:gd name="T55" fmla="*/ 0 h 95"/>
                <a:gd name="T56" fmla="*/ 0 w 75"/>
                <a:gd name="T57" fmla="*/ 0 h 95"/>
                <a:gd name="T58" fmla="*/ 0 w 75"/>
                <a:gd name="T59" fmla="*/ 0 h 95"/>
                <a:gd name="T60" fmla="*/ 0 w 75"/>
                <a:gd name="T61" fmla="*/ 0 h 95"/>
                <a:gd name="T62" fmla="*/ 0 w 75"/>
                <a:gd name="T63" fmla="*/ 0 h 95"/>
                <a:gd name="T64" fmla="*/ 0 w 75"/>
                <a:gd name="T65" fmla="*/ 0 h 95"/>
                <a:gd name="T66" fmla="*/ 0 w 75"/>
                <a:gd name="T67" fmla="*/ 0 h 95"/>
                <a:gd name="T68" fmla="*/ 0 w 75"/>
                <a:gd name="T69" fmla="*/ 0 h 95"/>
                <a:gd name="T70" fmla="*/ 0 w 75"/>
                <a:gd name="T71" fmla="*/ 0 h 95"/>
                <a:gd name="T72" fmla="*/ 0 w 75"/>
                <a:gd name="T73" fmla="*/ 0 h 95"/>
                <a:gd name="T74" fmla="*/ 0 w 75"/>
                <a:gd name="T75" fmla="*/ 0 h 95"/>
                <a:gd name="T76" fmla="*/ 0 w 75"/>
                <a:gd name="T77" fmla="*/ 0 h 95"/>
                <a:gd name="T78" fmla="*/ 0 w 75"/>
                <a:gd name="T79" fmla="*/ 0 h 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5" h="95">
                  <a:moveTo>
                    <a:pt x="3" y="77"/>
                  </a:moveTo>
                  <a:lnTo>
                    <a:pt x="3" y="77"/>
                  </a:lnTo>
                  <a:lnTo>
                    <a:pt x="2" y="69"/>
                  </a:lnTo>
                  <a:lnTo>
                    <a:pt x="0" y="60"/>
                  </a:lnTo>
                  <a:lnTo>
                    <a:pt x="0" y="0"/>
                  </a:lnTo>
                  <a:lnTo>
                    <a:pt x="15" y="0"/>
                  </a:lnTo>
                  <a:lnTo>
                    <a:pt x="15" y="57"/>
                  </a:lnTo>
                  <a:lnTo>
                    <a:pt x="16" y="66"/>
                  </a:lnTo>
                  <a:lnTo>
                    <a:pt x="17" y="72"/>
                  </a:lnTo>
                  <a:lnTo>
                    <a:pt x="20" y="76"/>
                  </a:lnTo>
                  <a:lnTo>
                    <a:pt x="22" y="80"/>
                  </a:lnTo>
                  <a:lnTo>
                    <a:pt x="27" y="81"/>
                  </a:lnTo>
                  <a:lnTo>
                    <a:pt x="33" y="82"/>
                  </a:lnTo>
                  <a:lnTo>
                    <a:pt x="40" y="81"/>
                  </a:lnTo>
                  <a:lnTo>
                    <a:pt x="47" y="79"/>
                  </a:lnTo>
                  <a:lnTo>
                    <a:pt x="53" y="73"/>
                  </a:lnTo>
                  <a:lnTo>
                    <a:pt x="59" y="69"/>
                  </a:lnTo>
                  <a:lnTo>
                    <a:pt x="59" y="0"/>
                  </a:lnTo>
                  <a:lnTo>
                    <a:pt x="73" y="0"/>
                  </a:lnTo>
                  <a:lnTo>
                    <a:pt x="73" y="62"/>
                  </a:lnTo>
                  <a:lnTo>
                    <a:pt x="73" y="82"/>
                  </a:lnTo>
                  <a:lnTo>
                    <a:pt x="75" y="93"/>
                  </a:lnTo>
                  <a:lnTo>
                    <a:pt x="62" y="93"/>
                  </a:lnTo>
                  <a:lnTo>
                    <a:pt x="59" y="82"/>
                  </a:lnTo>
                  <a:lnTo>
                    <a:pt x="52" y="88"/>
                  </a:lnTo>
                  <a:lnTo>
                    <a:pt x="46" y="92"/>
                  </a:lnTo>
                  <a:lnTo>
                    <a:pt x="37" y="94"/>
                  </a:lnTo>
                  <a:lnTo>
                    <a:pt x="27" y="95"/>
                  </a:lnTo>
                  <a:lnTo>
                    <a:pt x="21" y="94"/>
                  </a:lnTo>
                  <a:lnTo>
                    <a:pt x="13" y="92"/>
                  </a:lnTo>
                  <a:lnTo>
                    <a:pt x="11" y="89"/>
                  </a:lnTo>
                  <a:lnTo>
                    <a:pt x="8" y="86"/>
                  </a:lnTo>
                  <a:lnTo>
                    <a:pt x="5" y="82"/>
                  </a:lnTo>
                  <a:lnTo>
                    <a:pt x="3"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42" name="Freeform 515"/>
            <p:cNvSpPr>
              <a:spLocks/>
            </p:cNvSpPr>
            <p:nvPr userDrawn="1"/>
          </p:nvSpPr>
          <p:spPr bwMode="auto">
            <a:xfrm>
              <a:off x="1217"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3" y="15"/>
                  </a:lnTo>
                  <a:lnTo>
                    <a:pt x="20" y="9"/>
                  </a:lnTo>
                  <a:lnTo>
                    <a:pt x="28" y="4"/>
                  </a:lnTo>
                  <a:lnTo>
                    <a:pt x="37" y="1"/>
                  </a:lnTo>
                  <a:lnTo>
                    <a:pt x="47" y="0"/>
                  </a:lnTo>
                  <a:lnTo>
                    <a:pt x="54" y="0"/>
                  </a:lnTo>
                  <a:lnTo>
                    <a:pt x="60" y="1"/>
                  </a:lnTo>
                  <a:lnTo>
                    <a:pt x="70" y="6"/>
                  </a:lnTo>
                  <a:lnTo>
                    <a:pt x="70"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9" y="80"/>
                  </a:lnTo>
                  <a:lnTo>
                    <a:pt x="34" y="83"/>
                  </a:lnTo>
                  <a:lnTo>
                    <a:pt x="39" y="85"/>
                  </a:lnTo>
                  <a:lnTo>
                    <a:pt x="47"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2" y="6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43" name="Freeform 516"/>
            <p:cNvSpPr>
              <a:spLocks/>
            </p:cNvSpPr>
            <p:nvPr userDrawn="1"/>
          </p:nvSpPr>
          <p:spPr bwMode="auto">
            <a:xfrm>
              <a:off x="1217"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3" y="15"/>
                  </a:lnTo>
                  <a:lnTo>
                    <a:pt x="20" y="9"/>
                  </a:lnTo>
                  <a:lnTo>
                    <a:pt x="28" y="4"/>
                  </a:lnTo>
                  <a:lnTo>
                    <a:pt x="37" y="1"/>
                  </a:lnTo>
                  <a:lnTo>
                    <a:pt x="47" y="0"/>
                  </a:lnTo>
                  <a:lnTo>
                    <a:pt x="54" y="0"/>
                  </a:lnTo>
                  <a:lnTo>
                    <a:pt x="60" y="1"/>
                  </a:lnTo>
                  <a:lnTo>
                    <a:pt x="70" y="6"/>
                  </a:lnTo>
                  <a:lnTo>
                    <a:pt x="70"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9" y="80"/>
                  </a:lnTo>
                  <a:lnTo>
                    <a:pt x="34" y="83"/>
                  </a:lnTo>
                  <a:lnTo>
                    <a:pt x="39" y="85"/>
                  </a:lnTo>
                  <a:lnTo>
                    <a:pt x="47"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2" y="6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44" name="Freeform 517"/>
            <p:cNvSpPr>
              <a:spLocks noEditPoints="1"/>
            </p:cNvSpPr>
            <p:nvPr userDrawn="1"/>
          </p:nvSpPr>
          <p:spPr bwMode="auto">
            <a:xfrm>
              <a:off x="1246" y="389"/>
              <a:ext cx="25" cy="33"/>
            </a:xfrm>
            <a:custGeom>
              <a:avLst/>
              <a:gdLst>
                <a:gd name="T0" fmla="*/ 0 w 74"/>
                <a:gd name="T1" fmla="*/ 0 h 98"/>
                <a:gd name="T2" fmla="*/ 0 w 74"/>
                <a:gd name="T3" fmla="*/ 0 h 98"/>
                <a:gd name="T4" fmla="*/ 0 w 74"/>
                <a:gd name="T5" fmla="*/ 0 h 98"/>
                <a:gd name="T6" fmla="*/ 0 w 74"/>
                <a:gd name="T7" fmla="*/ 0 h 98"/>
                <a:gd name="T8" fmla="*/ 0 w 74"/>
                <a:gd name="T9" fmla="*/ 0 h 98"/>
                <a:gd name="T10" fmla="*/ 0 w 74"/>
                <a:gd name="T11" fmla="*/ 0 h 98"/>
                <a:gd name="T12" fmla="*/ 0 w 74"/>
                <a:gd name="T13" fmla="*/ 0 h 98"/>
                <a:gd name="T14" fmla="*/ 0 w 74"/>
                <a:gd name="T15" fmla="*/ 0 h 98"/>
                <a:gd name="T16" fmla="*/ 0 w 74"/>
                <a:gd name="T17" fmla="*/ 0 h 98"/>
                <a:gd name="T18" fmla="*/ 0 w 74"/>
                <a:gd name="T19" fmla="*/ 0 h 98"/>
                <a:gd name="T20" fmla="*/ 0 w 74"/>
                <a:gd name="T21" fmla="*/ 0 h 98"/>
                <a:gd name="T22" fmla="*/ 0 w 74"/>
                <a:gd name="T23" fmla="*/ 0 h 98"/>
                <a:gd name="T24" fmla="*/ 0 w 74"/>
                <a:gd name="T25" fmla="*/ 0 h 98"/>
                <a:gd name="T26" fmla="*/ 0 w 74"/>
                <a:gd name="T27" fmla="*/ 0 h 98"/>
                <a:gd name="T28" fmla="*/ 0 w 74"/>
                <a:gd name="T29" fmla="*/ 0 h 98"/>
                <a:gd name="T30" fmla="*/ 0 w 74"/>
                <a:gd name="T31" fmla="*/ 0 h 98"/>
                <a:gd name="T32" fmla="*/ 0 w 74"/>
                <a:gd name="T33" fmla="*/ 0 h 98"/>
                <a:gd name="T34" fmla="*/ 0 w 74"/>
                <a:gd name="T35" fmla="*/ 0 h 98"/>
                <a:gd name="T36" fmla="*/ 0 w 74"/>
                <a:gd name="T37" fmla="*/ 0 h 98"/>
                <a:gd name="T38" fmla="*/ 0 w 74"/>
                <a:gd name="T39" fmla="*/ 0 h 98"/>
                <a:gd name="T40" fmla="*/ 0 w 74"/>
                <a:gd name="T41" fmla="*/ 0 h 98"/>
                <a:gd name="T42" fmla="*/ 0 w 74"/>
                <a:gd name="T43" fmla="*/ 0 h 98"/>
                <a:gd name="T44" fmla="*/ 0 w 74"/>
                <a:gd name="T45" fmla="*/ 0 h 98"/>
                <a:gd name="T46" fmla="*/ 0 w 74"/>
                <a:gd name="T47" fmla="*/ 0 h 98"/>
                <a:gd name="T48" fmla="*/ 0 w 74"/>
                <a:gd name="T49" fmla="*/ 0 h 98"/>
                <a:gd name="T50" fmla="*/ 0 w 74"/>
                <a:gd name="T51" fmla="*/ 0 h 98"/>
                <a:gd name="T52" fmla="*/ 0 w 74"/>
                <a:gd name="T53" fmla="*/ 0 h 98"/>
                <a:gd name="T54" fmla="*/ 0 w 74"/>
                <a:gd name="T55" fmla="*/ 0 h 98"/>
                <a:gd name="T56" fmla="*/ 0 w 74"/>
                <a:gd name="T57" fmla="*/ 0 h 98"/>
                <a:gd name="T58" fmla="*/ 0 w 74"/>
                <a:gd name="T59" fmla="*/ 0 h 98"/>
                <a:gd name="T60" fmla="*/ 0 w 74"/>
                <a:gd name="T61" fmla="*/ 0 h 98"/>
                <a:gd name="T62" fmla="*/ 0 w 74"/>
                <a:gd name="T63" fmla="*/ 0 h 98"/>
                <a:gd name="T64" fmla="*/ 0 w 74"/>
                <a:gd name="T65" fmla="*/ 0 h 98"/>
                <a:gd name="T66" fmla="*/ 0 w 74"/>
                <a:gd name="T67" fmla="*/ 0 h 98"/>
                <a:gd name="T68" fmla="*/ 0 w 74"/>
                <a:gd name="T69" fmla="*/ 0 h 98"/>
                <a:gd name="T70" fmla="*/ 0 w 74"/>
                <a:gd name="T71" fmla="*/ 0 h 98"/>
                <a:gd name="T72" fmla="*/ 0 w 74"/>
                <a:gd name="T73" fmla="*/ 0 h 98"/>
                <a:gd name="T74" fmla="*/ 0 w 74"/>
                <a:gd name="T75" fmla="*/ 0 h 98"/>
                <a:gd name="T76" fmla="*/ 0 w 74"/>
                <a:gd name="T77" fmla="*/ 0 h 98"/>
                <a:gd name="T78" fmla="*/ 0 w 74"/>
                <a:gd name="T79" fmla="*/ 0 h 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 h="98">
                  <a:moveTo>
                    <a:pt x="58" y="85"/>
                  </a:moveTo>
                  <a:lnTo>
                    <a:pt x="58" y="85"/>
                  </a:lnTo>
                  <a:lnTo>
                    <a:pt x="52" y="91"/>
                  </a:lnTo>
                  <a:lnTo>
                    <a:pt x="45" y="95"/>
                  </a:lnTo>
                  <a:lnTo>
                    <a:pt x="38" y="97"/>
                  </a:lnTo>
                  <a:lnTo>
                    <a:pt x="30" y="98"/>
                  </a:lnTo>
                  <a:lnTo>
                    <a:pt x="23" y="97"/>
                  </a:lnTo>
                  <a:lnTo>
                    <a:pt x="18" y="96"/>
                  </a:lnTo>
                  <a:lnTo>
                    <a:pt x="13" y="93"/>
                  </a:lnTo>
                  <a:lnTo>
                    <a:pt x="9" y="91"/>
                  </a:lnTo>
                  <a:lnTo>
                    <a:pt x="5" y="87"/>
                  </a:lnTo>
                  <a:lnTo>
                    <a:pt x="3" y="82"/>
                  </a:lnTo>
                  <a:lnTo>
                    <a:pt x="1" y="75"/>
                  </a:lnTo>
                  <a:lnTo>
                    <a:pt x="0" y="69"/>
                  </a:lnTo>
                  <a:lnTo>
                    <a:pt x="1" y="61"/>
                  </a:lnTo>
                  <a:lnTo>
                    <a:pt x="4" y="53"/>
                  </a:lnTo>
                  <a:lnTo>
                    <a:pt x="9" y="48"/>
                  </a:lnTo>
                  <a:lnTo>
                    <a:pt x="16" y="44"/>
                  </a:lnTo>
                  <a:lnTo>
                    <a:pt x="21" y="41"/>
                  </a:lnTo>
                  <a:lnTo>
                    <a:pt x="26" y="40"/>
                  </a:lnTo>
                  <a:lnTo>
                    <a:pt x="39" y="39"/>
                  </a:lnTo>
                  <a:lnTo>
                    <a:pt x="57" y="39"/>
                  </a:lnTo>
                  <a:lnTo>
                    <a:pt x="57" y="32"/>
                  </a:lnTo>
                  <a:lnTo>
                    <a:pt x="57" y="27"/>
                  </a:lnTo>
                  <a:lnTo>
                    <a:pt x="56" y="23"/>
                  </a:lnTo>
                  <a:lnTo>
                    <a:pt x="54" y="19"/>
                  </a:lnTo>
                  <a:lnTo>
                    <a:pt x="52" y="17"/>
                  </a:lnTo>
                  <a:lnTo>
                    <a:pt x="48" y="15"/>
                  </a:lnTo>
                  <a:lnTo>
                    <a:pt x="45" y="13"/>
                  </a:lnTo>
                  <a:lnTo>
                    <a:pt x="38" y="12"/>
                  </a:lnTo>
                  <a:lnTo>
                    <a:pt x="29" y="13"/>
                  </a:lnTo>
                  <a:lnTo>
                    <a:pt x="22" y="14"/>
                  </a:lnTo>
                  <a:lnTo>
                    <a:pt x="17" y="17"/>
                  </a:lnTo>
                  <a:lnTo>
                    <a:pt x="12" y="19"/>
                  </a:lnTo>
                  <a:lnTo>
                    <a:pt x="5" y="9"/>
                  </a:lnTo>
                  <a:lnTo>
                    <a:pt x="14" y="5"/>
                  </a:lnTo>
                  <a:lnTo>
                    <a:pt x="22" y="3"/>
                  </a:lnTo>
                  <a:lnTo>
                    <a:pt x="31" y="1"/>
                  </a:lnTo>
                  <a:lnTo>
                    <a:pt x="39" y="0"/>
                  </a:lnTo>
                  <a:lnTo>
                    <a:pt x="45" y="0"/>
                  </a:lnTo>
                  <a:lnTo>
                    <a:pt x="52" y="3"/>
                  </a:lnTo>
                  <a:lnTo>
                    <a:pt x="57" y="4"/>
                  </a:lnTo>
                  <a:lnTo>
                    <a:pt x="62" y="8"/>
                  </a:lnTo>
                  <a:lnTo>
                    <a:pt x="66" y="12"/>
                  </a:lnTo>
                  <a:lnTo>
                    <a:pt x="69" y="18"/>
                  </a:lnTo>
                  <a:lnTo>
                    <a:pt x="71" y="25"/>
                  </a:lnTo>
                  <a:lnTo>
                    <a:pt x="71" y="32"/>
                  </a:lnTo>
                  <a:lnTo>
                    <a:pt x="71" y="65"/>
                  </a:lnTo>
                  <a:lnTo>
                    <a:pt x="73" y="85"/>
                  </a:lnTo>
                  <a:lnTo>
                    <a:pt x="74" y="96"/>
                  </a:lnTo>
                  <a:lnTo>
                    <a:pt x="61" y="96"/>
                  </a:lnTo>
                  <a:lnTo>
                    <a:pt x="58" y="85"/>
                  </a:lnTo>
                  <a:close/>
                  <a:moveTo>
                    <a:pt x="40" y="50"/>
                  </a:moveTo>
                  <a:lnTo>
                    <a:pt x="40" y="50"/>
                  </a:lnTo>
                  <a:lnTo>
                    <a:pt x="30" y="52"/>
                  </a:lnTo>
                  <a:lnTo>
                    <a:pt x="23" y="54"/>
                  </a:lnTo>
                  <a:lnTo>
                    <a:pt x="19" y="57"/>
                  </a:lnTo>
                  <a:lnTo>
                    <a:pt x="17" y="60"/>
                  </a:lnTo>
                  <a:lnTo>
                    <a:pt x="16" y="63"/>
                  </a:lnTo>
                  <a:lnTo>
                    <a:pt x="16" y="69"/>
                  </a:lnTo>
                  <a:lnTo>
                    <a:pt x="16" y="75"/>
                  </a:lnTo>
                  <a:lnTo>
                    <a:pt x="19" y="80"/>
                  </a:lnTo>
                  <a:lnTo>
                    <a:pt x="25" y="84"/>
                  </a:lnTo>
                  <a:lnTo>
                    <a:pt x="32" y="85"/>
                  </a:lnTo>
                  <a:lnTo>
                    <a:pt x="40" y="84"/>
                  </a:lnTo>
                  <a:lnTo>
                    <a:pt x="48" y="82"/>
                  </a:lnTo>
                  <a:lnTo>
                    <a:pt x="53" y="78"/>
                  </a:lnTo>
                  <a:lnTo>
                    <a:pt x="57" y="74"/>
                  </a:lnTo>
                  <a:lnTo>
                    <a:pt x="57" y="49"/>
                  </a:lnTo>
                  <a:lnTo>
                    <a:pt x="4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45" name="Freeform 518"/>
            <p:cNvSpPr>
              <a:spLocks/>
            </p:cNvSpPr>
            <p:nvPr userDrawn="1"/>
          </p:nvSpPr>
          <p:spPr bwMode="auto">
            <a:xfrm>
              <a:off x="1276" y="381"/>
              <a:ext cx="20" cy="41"/>
            </a:xfrm>
            <a:custGeom>
              <a:avLst/>
              <a:gdLst>
                <a:gd name="T0" fmla="*/ 0 w 59"/>
                <a:gd name="T1" fmla="*/ 0 h 121"/>
                <a:gd name="T2" fmla="*/ 0 w 59"/>
                <a:gd name="T3" fmla="*/ 0 h 121"/>
                <a:gd name="T4" fmla="*/ 0 w 59"/>
                <a:gd name="T5" fmla="*/ 0 h 121"/>
                <a:gd name="T6" fmla="*/ 0 w 59"/>
                <a:gd name="T7" fmla="*/ 0 h 121"/>
                <a:gd name="T8" fmla="*/ 0 w 59"/>
                <a:gd name="T9" fmla="*/ 0 h 121"/>
                <a:gd name="T10" fmla="*/ 0 w 59"/>
                <a:gd name="T11" fmla="*/ 0 h 121"/>
                <a:gd name="T12" fmla="*/ 0 w 59"/>
                <a:gd name="T13" fmla="*/ 0 h 121"/>
                <a:gd name="T14" fmla="*/ 0 w 59"/>
                <a:gd name="T15" fmla="*/ 0 h 121"/>
                <a:gd name="T16" fmla="*/ 0 w 59"/>
                <a:gd name="T17" fmla="*/ 0 h 121"/>
                <a:gd name="T18" fmla="*/ 0 w 59"/>
                <a:gd name="T19" fmla="*/ 0 h 121"/>
                <a:gd name="T20" fmla="*/ 0 w 59"/>
                <a:gd name="T21" fmla="*/ 0 h 121"/>
                <a:gd name="T22" fmla="*/ 0 w 59"/>
                <a:gd name="T23" fmla="*/ 0 h 121"/>
                <a:gd name="T24" fmla="*/ 0 w 59"/>
                <a:gd name="T25" fmla="*/ 0 h 121"/>
                <a:gd name="T26" fmla="*/ 0 w 59"/>
                <a:gd name="T27" fmla="*/ 0 h 121"/>
                <a:gd name="T28" fmla="*/ 0 w 59"/>
                <a:gd name="T29" fmla="*/ 0 h 121"/>
                <a:gd name="T30" fmla="*/ 0 w 59"/>
                <a:gd name="T31" fmla="*/ 0 h 121"/>
                <a:gd name="T32" fmla="*/ 0 w 59"/>
                <a:gd name="T33" fmla="*/ 0 h 121"/>
                <a:gd name="T34" fmla="*/ 0 w 59"/>
                <a:gd name="T35" fmla="*/ 0 h 121"/>
                <a:gd name="T36" fmla="*/ 0 w 59"/>
                <a:gd name="T37" fmla="*/ 0 h 121"/>
                <a:gd name="T38" fmla="*/ 0 w 59"/>
                <a:gd name="T39" fmla="*/ 0 h 121"/>
                <a:gd name="T40" fmla="*/ 0 w 59"/>
                <a:gd name="T41" fmla="*/ 0 h 121"/>
                <a:gd name="T42" fmla="*/ 0 w 59"/>
                <a:gd name="T43" fmla="*/ 0 h 121"/>
                <a:gd name="T44" fmla="*/ 0 w 59"/>
                <a:gd name="T45" fmla="*/ 0 h 121"/>
                <a:gd name="T46" fmla="*/ 0 w 59"/>
                <a:gd name="T47" fmla="*/ 0 h 121"/>
                <a:gd name="T48" fmla="*/ 0 w 59"/>
                <a:gd name="T49" fmla="*/ 0 h 121"/>
                <a:gd name="T50" fmla="*/ 0 w 59"/>
                <a:gd name="T51" fmla="*/ 0 h 121"/>
                <a:gd name="T52" fmla="*/ 0 w 59"/>
                <a:gd name="T53" fmla="*/ 0 h 121"/>
                <a:gd name="T54" fmla="*/ 0 w 59"/>
                <a:gd name="T55" fmla="*/ 0 h 121"/>
                <a:gd name="T56" fmla="*/ 0 w 59"/>
                <a:gd name="T57" fmla="*/ 0 h 121"/>
                <a:gd name="T58" fmla="*/ 0 w 59"/>
                <a:gd name="T59" fmla="*/ 0 h 121"/>
                <a:gd name="T60" fmla="*/ 0 w 59"/>
                <a:gd name="T61" fmla="*/ 0 h 121"/>
                <a:gd name="T62" fmla="*/ 0 w 59"/>
                <a:gd name="T63" fmla="*/ 0 h 121"/>
                <a:gd name="T64" fmla="*/ 0 w 59"/>
                <a:gd name="T65" fmla="*/ 0 h 121"/>
                <a:gd name="T66" fmla="*/ 0 w 59"/>
                <a:gd name="T67" fmla="*/ 0 h 121"/>
                <a:gd name="T68" fmla="*/ 0 w 59"/>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 h="121">
                  <a:moveTo>
                    <a:pt x="15" y="99"/>
                  </a:moveTo>
                  <a:lnTo>
                    <a:pt x="15" y="37"/>
                  </a:lnTo>
                  <a:lnTo>
                    <a:pt x="0" y="37"/>
                  </a:lnTo>
                  <a:lnTo>
                    <a:pt x="0" y="26"/>
                  </a:lnTo>
                  <a:lnTo>
                    <a:pt x="15" y="26"/>
                  </a:lnTo>
                  <a:lnTo>
                    <a:pt x="15" y="5"/>
                  </a:lnTo>
                  <a:lnTo>
                    <a:pt x="30" y="0"/>
                  </a:lnTo>
                  <a:lnTo>
                    <a:pt x="30" y="26"/>
                  </a:lnTo>
                  <a:lnTo>
                    <a:pt x="57" y="26"/>
                  </a:lnTo>
                  <a:lnTo>
                    <a:pt x="53" y="37"/>
                  </a:lnTo>
                  <a:lnTo>
                    <a:pt x="30" y="37"/>
                  </a:lnTo>
                  <a:lnTo>
                    <a:pt x="30" y="97"/>
                  </a:lnTo>
                  <a:lnTo>
                    <a:pt x="30" y="102"/>
                  </a:lnTo>
                  <a:lnTo>
                    <a:pt x="32" y="106"/>
                  </a:lnTo>
                  <a:lnTo>
                    <a:pt x="35" y="108"/>
                  </a:lnTo>
                  <a:lnTo>
                    <a:pt x="39" y="108"/>
                  </a:lnTo>
                  <a:lnTo>
                    <a:pt x="44" y="108"/>
                  </a:lnTo>
                  <a:lnTo>
                    <a:pt x="48" y="107"/>
                  </a:lnTo>
                  <a:lnTo>
                    <a:pt x="54" y="103"/>
                  </a:lnTo>
                  <a:lnTo>
                    <a:pt x="59" y="114"/>
                  </a:lnTo>
                  <a:lnTo>
                    <a:pt x="54" y="116"/>
                  </a:lnTo>
                  <a:lnTo>
                    <a:pt x="49" y="119"/>
                  </a:lnTo>
                  <a:lnTo>
                    <a:pt x="43" y="120"/>
                  </a:lnTo>
                  <a:lnTo>
                    <a:pt x="36" y="121"/>
                  </a:lnTo>
                  <a:lnTo>
                    <a:pt x="31" y="120"/>
                  </a:lnTo>
                  <a:lnTo>
                    <a:pt x="27" y="120"/>
                  </a:lnTo>
                  <a:lnTo>
                    <a:pt x="23" y="118"/>
                  </a:lnTo>
                  <a:lnTo>
                    <a:pt x="21" y="115"/>
                  </a:lnTo>
                  <a:lnTo>
                    <a:pt x="18" y="112"/>
                  </a:lnTo>
                  <a:lnTo>
                    <a:pt x="17" y="108"/>
                  </a:lnTo>
                  <a:lnTo>
                    <a:pt x="15"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46" name="Freeform 519"/>
            <p:cNvSpPr>
              <a:spLocks/>
            </p:cNvSpPr>
            <p:nvPr userDrawn="1"/>
          </p:nvSpPr>
          <p:spPr bwMode="auto">
            <a:xfrm>
              <a:off x="1276" y="381"/>
              <a:ext cx="20" cy="41"/>
            </a:xfrm>
            <a:custGeom>
              <a:avLst/>
              <a:gdLst>
                <a:gd name="T0" fmla="*/ 0 w 59"/>
                <a:gd name="T1" fmla="*/ 0 h 121"/>
                <a:gd name="T2" fmla="*/ 0 w 59"/>
                <a:gd name="T3" fmla="*/ 0 h 121"/>
                <a:gd name="T4" fmla="*/ 0 w 59"/>
                <a:gd name="T5" fmla="*/ 0 h 121"/>
                <a:gd name="T6" fmla="*/ 0 w 59"/>
                <a:gd name="T7" fmla="*/ 0 h 121"/>
                <a:gd name="T8" fmla="*/ 0 w 59"/>
                <a:gd name="T9" fmla="*/ 0 h 121"/>
                <a:gd name="T10" fmla="*/ 0 w 59"/>
                <a:gd name="T11" fmla="*/ 0 h 121"/>
                <a:gd name="T12" fmla="*/ 0 w 59"/>
                <a:gd name="T13" fmla="*/ 0 h 121"/>
                <a:gd name="T14" fmla="*/ 0 w 59"/>
                <a:gd name="T15" fmla="*/ 0 h 121"/>
                <a:gd name="T16" fmla="*/ 0 w 59"/>
                <a:gd name="T17" fmla="*/ 0 h 121"/>
                <a:gd name="T18" fmla="*/ 0 w 59"/>
                <a:gd name="T19" fmla="*/ 0 h 121"/>
                <a:gd name="T20" fmla="*/ 0 w 59"/>
                <a:gd name="T21" fmla="*/ 0 h 121"/>
                <a:gd name="T22" fmla="*/ 0 w 59"/>
                <a:gd name="T23" fmla="*/ 0 h 121"/>
                <a:gd name="T24" fmla="*/ 0 w 59"/>
                <a:gd name="T25" fmla="*/ 0 h 121"/>
                <a:gd name="T26" fmla="*/ 0 w 59"/>
                <a:gd name="T27" fmla="*/ 0 h 121"/>
                <a:gd name="T28" fmla="*/ 0 w 59"/>
                <a:gd name="T29" fmla="*/ 0 h 121"/>
                <a:gd name="T30" fmla="*/ 0 w 59"/>
                <a:gd name="T31" fmla="*/ 0 h 121"/>
                <a:gd name="T32" fmla="*/ 0 w 59"/>
                <a:gd name="T33" fmla="*/ 0 h 121"/>
                <a:gd name="T34" fmla="*/ 0 w 59"/>
                <a:gd name="T35" fmla="*/ 0 h 121"/>
                <a:gd name="T36" fmla="*/ 0 w 59"/>
                <a:gd name="T37" fmla="*/ 0 h 121"/>
                <a:gd name="T38" fmla="*/ 0 w 59"/>
                <a:gd name="T39" fmla="*/ 0 h 121"/>
                <a:gd name="T40" fmla="*/ 0 w 59"/>
                <a:gd name="T41" fmla="*/ 0 h 121"/>
                <a:gd name="T42" fmla="*/ 0 w 59"/>
                <a:gd name="T43" fmla="*/ 0 h 121"/>
                <a:gd name="T44" fmla="*/ 0 w 59"/>
                <a:gd name="T45" fmla="*/ 0 h 121"/>
                <a:gd name="T46" fmla="*/ 0 w 59"/>
                <a:gd name="T47" fmla="*/ 0 h 121"/>
                <a:gd name="T48" fmla="*/ 0 w 59"/>
                <a:gd name="T49" fmla="*/ 0 h 121"/>
                <a:gd name="T50" fmla="*/ 0 w 59"/>
                <a:gd name="T51" fmla="*/ 0 h 121"/>
                <a:gd name="T52" fmla="*/ 0 w 59"/>
                <a:gd name="T53" fmla="*/ 0 h 121"/>
                <a:gd name="T54" fmla="*/ 0 w 59"/>
                <a:gd name="T55" fmla="*/ 0 h 121"/>
                <a:gd name="T56" fmla="*/ 0 w 59"/>
                <a:gd name="T57" fmla="*/ 0 h 121"/>
                <a:gd name="T58" fmla="*/ 0 w 59"/>
                <a:gd name="T59" fmla="*/ 0 h 121"/>
                <a:gd name="T60" fmla="*/ 0 w 59"/>
                <a:gd name="T61" fmla="*/ 0 h 121"/>
                <a:gd name="T62" fmla="*/ 0 w 59"/>
                <a:gd name="T63" fmla="*/ 0 h 121"/>
                <a:gd name="T64" fmla="*/ 0 w 59"/>
                <a:gd name="T65" fmla="*/ 0 h 121"/>
                <a:gd name="T66" fmla="*/ 0 w 59"/>
                <a:gd name="T67" fmla="*/ 0 h 121"/>
                <a:gd name="T68" fmla="*/ 0 w 59"/>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 h="121">
                  <a:moveTo>
                    <a:pt x="15" y="99"/>
                  </a:moveTo>
                  <a:lnTo>
                    <a:pt x="15" y="37"/>
                  </a:lnTo>
                  <a:lnTo>
                    <a:pt x="0" y="37"/>
                  </a:lnTo>
                  <a:lnTo>
                    <a:pt x="0" y="26"/>
                  </a:lnTo>
                  <a:lnTo>
                    <a:pt x="15" y="26"/>
                  </a:lnTo>
                  <a:lnTo>
                    <a:pt x="15" y="5"/>
                  </a:lnTo>
                  <a:lnTo>
                    <a:pt x="30" y="0"/>
                  </a:lnTo>
                  <a:lnTo>
                    <a:pt x="30" y="26"/>
                  </a:lnTo>
                  <a:lnTo>
                    <a:pt x="57" y="26"/>
                  </a:lnTo>
                  <a:lnTo>
                    <a:pt x="53" y="37"/>
                  </a:lnTo>
                  <a:lnTo>
                    <a:pt x="30" y="37"/>
                  </a:lnTo>
                  <a:lnTo>
                    <a:pt x="30" y="97"/>
                  </a:lnTo>
                  <a:lnTo>
                    <a:pt x="30" y="102"/>
                  </a:lnTo>
                  <a:lnTo>
                    <a:pt x="32" y="106"/>
                  </a:lnTo>
                  <a:lnTo>
                    <a:pt x="35" y="108"/>
                  </a:lnTo>
                  <a:lnTo>
                    <a:pt x="39" y="108"/>
                  </a:lnTo>
                  <a:lnTo>
                    <a:pt x="44" y="108"/>
                  </a:lnTo>
                  <a:lnTo>
                    <a:pt x="48" y="107"/>
                  </a:lnTo>
                  <a:lnTo>
                    <a:pt x="54" y="103"/>
                  </a:lnTo>
                  <a:lnTo>
                    <a:pt x="59" y="114"/>
                  </a:lnTo>
                  <a:lnTo>
                    <a:pt x="54" y="116"/>
                  </a:lnTo>
                  <a:lnTo>
                    <a:pt x="49" y="119"/>
                  </a:lnTo>
                  <a:lnTo>
                    <a:pt x="43" y="120"/>
                  </a:lnTo>
                  <a:lnTo>
                    <a:pt x="36" y="121"/>
                  </a:lnTo>
                  <a:lnTo>
                    <a:pt x="31" y="120"/>
                  </a:lnTo>
                  <a:lnTo>
                    <a:pt x="27" y="120"/>
                  </a:lnTo>
                  <a:lnTo>
                    <a:pt x="23" y="118"/>
                  </a:lnTo>
                  <a:lnTo>
                    <a:pt x="21" y="115"/>
                  </a:lnTo>
                  <a:lnTo>
                    <a:pt x="18" y="112"/>
                  </a:lnTo>
                  <a:lnTo>
                    <a:pt x="17" y="108"/>
                  </a:lnTo>
                  <a:lnTo>
                    <a:pt x="15" y="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47" name="Freeform 520"/>
            <p:cNvSpPr>
              <a:spLocks noEditPoints="1"/>
            </p:cNvSpPr>
            <p:nvPr userDrawn="1"/>
          </p:nvSpPr>
          <p:spPr bwMode="auto">
            <a:xfrm>
              <a:off x="1302" y="376"/>
              <a:ext cx="7" cy="45"/>
            </a:xfrm>
            <a:custGeom>
              <a:avLst/>
              <a:gdLst>
                <a:gd name="T0" fmla="*/ 0 w 19"/>
                <a:gd name="T1" fmla="*/ 0 h 135"/>
                <a:gd name="T2" fmla="*/ 0 w 19"/>
                <a:gd name="T3" fmla="*/ 0 h 135"/>
                <a:gd name="T4" fmla="*/ 0 w 19"/>
                <a:gd name="T5" fmla="*/ 0 h 135"/>
                <a:gd name="T6" fmla="*/ 0 w 19"/>
                <a:gd name="T7" fmla="*/ 0 h 135"/>
                <a:gd name="T8" fmla="*/ 0 w 19"/>
                <a:gd name="T9" fmla="*/ 0 h 135"/>
                <a:gd name="T10" fmla="*/ 0 w 19"/>
                <a:gd name="T11" fmla="*/ 0 h 135"/>
                <a:gd name="T12" fmla="*/ 0 w 19"/>
                <a:gd name="T13" fmla="*/ 0 h 135"/>
                <a:gd name="T14" fmla="*/ 0 w 19"/>
                <a:gd name="T15" fmla="*/ 0 h 135"/>
                <a:gd name="T16" fmla="*/ 0 w 19"/>
                <a:gd name="T17" fmla="*/ 0 h 135"/>
                <a:gd name="T18" fmla="*/ 0 w 19"/>
                <a:gd name="T19" fmla="*/ 0 h 135"/>
                <a:gd name="T20" fmla="*/ 0 w 19"/>
                <a:gd name="T21" fmla="*/ 0 h 135"/>
                <a:gd name="T22" fmla="*/ 0 w 19"/>
                <a:gd name="T23" fmla="*/ 0 h 135"/>
                <a:gd name="T24" fmla="*/ 0 w 19"/>
                <a:gd name="T25" fmla="*/ 0 h 135"/>
                <a:gd name="T26" fmla="*/ 0 w 19"/>
                <a:gd name="T27" fmla="*/ 0 h 135"/>
                <a:gd name="T28" fmla="*/ 0 w 19"/>
                <a:gd name="T29" fmla="*/ 0 h 135"/>
                <a:gd name="T30" fmla="*/ 0 w 19"/>
                <a:gd name="T31" fmla="*/ 0 h 135"/>
                <a:gd name="T32" fmla="*/ 0 w 19"/>
                <a:gd name="T33" fmla="*/ 0 h 135"/>
                <a:gd name="T34" fmla="*/ 0 w 19"/>
                <a:gd name="T35" fmla="*/ 0 h 135"/>
                <a:gd name="T36" fmla="*/ 0 w 19"/>
                <a:gd name="T37" fmla="*/ 0 h 135"/>
                <a:gd name="T38" fmla="*/ 0 w 19"/>
                <a:gd name="T39" fmla="*/ 0 h 135"/>
                <a:gd name="T40" fmla="*/ 0 w 19"/>
                <a:gd name="T41" fmla="*/ 0 h 135"/>
                <a:gd name="T42" fmla="*/ 0 w 19"/>
                <a:gd name="T43" fmla="*/ 0 h 135"/>
                <a:gd name="T44" fmla="*/ 0 w 19"/>
                <a:gd name="T45" fmla="*/ 0 h 135"/>
                <a:gd name="T46" fmla="*/ 0 w 19"/>
                <a:gd name="T47" fmla="*/ 0 h 135"/>
                <a:gd name="T48" fmla="*/ 0 w 19"/>
                <a:gd name="T49" fmla="*/ 0 h 135"/>
                <a:gd name="T50" fmla="*/ 0 w 19"/>
                <a:gd name="T51" fmla="*/ 0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135">
                  <a:moveTo>
                    <a:pt x="0" y="10"/>
                  </a:moveTo>
                  <a:lnTo>
                    <a:pt x="0" y="10"/>
                  </a:lnTo>
                  <a:lnTo>
                    <a:pt x="1" y="7"/>
                  </a:lnTo>
                  <a:lnTo>
                    <a:pt x="2" y="4"/>
                  </a:lnTo>
                  <a:lnTo>
                    <a:pt x="6" y="1"/>
                  </a:lnTo>
                  <a:lnTo>
                    <a:pt x="10" y="0"/>
                  </a:lnTo>
                  <a:lnTo>
                    <a:pt x="14" y="1"/>
                  </a:lnTo>
                  <a:lnTo>
                    <a:pt x="16" y="4"/>
                  </a:lnTo>
                  <a:lnTo>
                    <a:pt x="19" y="7"/>
                  </a:lnTo>
                  <a:lnTo>
                    <a:pt x="19" y="10"/>
                  </a:lnTo>
                  <a:lnTo>
                    <a:pt x="19" y="14"/>
                  </a:lnTo>
                  <a:lnTo>
                    <a:pt x="16" y="17"/>
                  </a:lnTo>
                  <a:lnTo>
                    <a:pt x="14" y="20"/>
                  </a:lnTo>
                  <a:lnTo>
                    <a:pt x="10" y="21"/>
                  </a:lnTo>
                  <a:lnTo>
                    <a:pt x="6" y="20"/>
                  </a:lnTo>
                  <a:lnTo>
                    <a:pt x="2" y="17"/>
                  </a:lnTo>
                  <a:lnTo>
                    <a:pt x="1" y="14"/>
                  </a:lnTo>
                  <a:lnTo>
                    <a:pt x="0" y="10"/>
                  </a:lnTo>
                  <a:close/>
                  <a:moveTo>
                    <a:pt x="2" y="42"/>
                  </a:moveTo>
                  <a:lnTo>
                    <a:pt x="16" y="42"/>
                  </a:lnTo>
                  <a:lnTo>
                    <a:pt x="16" y="135"/>
                  </a:lnTo>
                  <a:lnTo>
                    <a:pt x="2" y="135"/>
                  </a:lnTo>
                  <a:lnTo>
                    <a:pt x="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48" name="Freeform 521"/>
            <p:cNvSpPr>
              <a:spLocks/>
            </p:cNvSpPr>
            <p:nvPr userDrawn="1"/>
          </p:nvSpPr>
          <p:spPr bwMode="auto">
            <a:xfrm>
              <a:off x="1302" y="376"/>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w 19"/>
                <a:gd name="T37" fmla="*/ 0 h 21"/>
                <a:gd name="T38" fmla="*/ 0 w 19"/>
                <a:gd name="T39" fmla="*/ 0 h 21"/>
                <a:gd name="T40" fmla="*/ 0 w 19"/>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 h="21">
                  <a:moveTo>
                    <a:pt x="0" y="10"/>
                  </a:moveTo>
                  <a:lnTo>
                    <a:pt x="0" y="10"/>
                  </a:lnTo>
                  <a:lnTo>
                    <a:pt x="1" y="7"/>
                  </a:lnTo>
                  <a:lnTo>
                    <a:pt x="2" y="4"/>
                  </a:lnTo>
                  <a:lnTo>
                    <a:pt x="6" y="1"/>
                  </a:lnTo>
                  <a:lnTo>
                    <a:pt x="10" y="0"/>
                  </a:lnTo>
                  <a:lnTo>
                    <a:pt x="14" y="1"/>
                  </a:lnTo>
                  <a:lnTo>
                    <a:pt x="16" y="4"/>
                  </a:lnTo>
                  <a:lnTo>
                    <a:pt x="19" y="7"/>
                  </a:lnTo>
                  <a:lnTo>
                    <a:pt x="19" y="10"/>
                  </a:lnTo>
                  <a:lnTo>
                    <a:pt x="19" y="14"/>
                  </a:lnTo>
                  <a:lnTo>
                    <a:pt x="16" y="17"/>
                  </a:lnTo>
                  <a:lnTo>
                    <a:pt x="14" y="20"/>
                  </a:lnTo>
                  <a:lnTo>
                    <a:pt x="10" y="21"/>
                  </a:lnTo>
                  <a:lnTo>
                    <a:pt x="6" y="20"/>
                  </a:lnTo>
                  <a:lnTo>
                    <a:pt x="2" y="17"/>
                  </a:lnTo>
                  <a:lnTo>
                    <a:pt x="1" y="14"/>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49" name="Rectangle 522"/>
            <p:cNvSpPr>
              <a:spLocks noChangeArrowheads="1"/>
            </p:cNvSpPr>
            <p:nvPr userDrawn="1"/>
          </p:nvSpPr>
          <p:spPr bwMode="auto">
            <a:xfrm>
              <a:off x="1303" y="390"/>
              <a:ext cx="5"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50" name="Freeform 523"/>
            <p:cNvSpPr>
              <a:spLocks noEditPoints="1"/>
            </p:cNvSpPr>
            <p:nvPr userDrawn="1"/>
          </p:nvSpPr>
          <p:spPr bwMode="auto">
            <a:xfrm>
              <a:off x="1316" y="389"/>
              <a:ext cx="29" cy="33"/>
            </a:xfrm>
            <a:custGeom>
              <a:avLst/>
              <a:gdLst>
                <a:gd name="T0" fmla="*/ 0 w 86"/>
                <a:gd name="T1" fmla="*/ 0 h 98"/>
                <a:gd name="T2" fmla="*/ 0 w 86"/>
                <a:gd name="T3" fmla="*/ 0 h 98"/>
                <a:gd name="T4" fmla="*/ 0 w 86"/>
                <a:gd name="T5" fmla="*/ 0 h 98"/>
                <a:gd name="T6" fmla="*/ 0 w 86"/>
                <a:gd name="T7" fmla="*/ 0 h 98"/>
                <a:gd name="T8" fmla="*/ 0 w 86"/>
                <a:gd name="T9" fmla="*/ 0 h 98"/>
                <a:gd name="T10" fmla="*/ 0 w 86"/>
                <a:gd name="T11" fmla="*/ 0 h 98"/>
                <a:gd name="T12" fmla="*/ 0 w 86"/>
                <a:gd name="T13" fmla="*/ 0 h 98"/>
                <a:gd name="T14" fmla="*/ 0 w 86"/>
                <a:gd name="T15" fmla="*/ 0 h 98"/>
                <a:gd name="T16" fmla="*/ 0 w 86"/>
                <a:gd name="T17" fmla="*/ 0 h 98"/>
                <a:gd name="T18" fmla="*/ 0 w 86"/>
                <a:gd name="T19" fmla="*/ 0 h 98"/>
                <a:gd name="T20" fmla="*/ 0 w 86"/>
                <a:gd name="T21" fmla="*/ 0 h 98"/>
                <a:gd name="T22" fmla="*/ 0 w 86"/>
                <a:gd name="T23" fmla="*/ 0 h 98"/>
                <a:gd name="T24" fmla="*/ 0 w 86"/>
                <a:gd name="T25" fmla="*/ 0 h 98"/>
                <a:gd name="T26" fmla="*/ 0 w 86"/>
                <a:gd name="T27" fmla="*/ 0 h 98"/>
                <a:gd name="T28" fmla="*/ 0 w 86"/>
                <a:gd name="T29" fmla="*/ 0 h 98"/>
                <a:gd name="T30" fmla="*/ 0 w 86"/>
                <a:gd name="T31" fmla="*/ 0 h 98"/>
                <a:gd name="T32" fmla="*/ 0 w 86"/>
                <a:gd name="T33" fmla="*/ 0 h 98"/>
                <a:gd name="T34" fmla="*/ 0 w 86"/>
                <a:gd name="T35" fmla="*/ 0 h 98"/>
                <a:gd name="T36" fmla="*/ 0 w 86"/>
                <a:gd name="T37" fmla="*/ 0 h 98"/>
                <a:gd name="T38" fmla="*/ 0 w 86"/>
                <a:gd name="T39" fmla="*/ 0 h 98"/>
                <a:gd name="T40" fmla="*/ 0 w 86"/>
                <a:gd name="T41" fmla="*/ 0 h 98"/>
                <a:gd name="T42" fmla="*/ 0 w 86"/>
                <a:gd name="T43" fmla="*/ 0 h 98"/>
                <a:gd name="T44" fmla="*/ 0 w 86"/>
                <a:gd name="T45" fmla="*/ 0 h 98"/>
                <a:gd name="T46" fmla="*/ 0 w 86"/>
                <a:gd name="T47" fmla="*/ 0 h 98"/>
                <a:gd name="T48" fmla="*/ 0 w 86"/>
                <a:gd name="T49" fmla="*/ 0 h 98"/>
                <a:gd name="T50" fmla="*/ 0 w 86"/>
                <a:gd name="T51" fmla="*/ 0 h 98"/>
                <a:gd name="T52" fmla="*/ 0 w 86"/>
                <a:gd name="T53" fmla="*/ 0 h 98"/>
                <a:gd name="T54" fmla="*/ 0 w 86"/>
                <a:gd name="T55" fmla="*/ 0 h 98"/>
                <a:gd name="T56" fmla="*/ 0 w 86"/>
                <a:gd name="T57" fmla="*/ 0 h 98"/>
                <a:gd name="T58" fmla="*/ 0 w 86"/>
                <a:gd name="T59" fmla="*/ 0 h 98"/>
                <a:gd name="T60" fmla="*/ 0 w 86"/>
                <a:gd name="T61" fmla="*/ 0 h 98"/>
                <a:gd name="T62" fmla="*/ 0 w 86"/>
                <a:gd name="T63" fmla="*/ 0 h 98"/>
                <a:gd name="T64" fmla="*/ 0 w 86"/>
                <a:gd name="T65" fmla="*/ 0 h 98"/>
                <a:gd name="T66" fmla="*/ 0 w 86"/>
                <a:gd name="T67" fmla="*/ 0 h 98"/>
                <a:gd name="T68" fmla="*/ 0 w 86"/>
                <a:gd name="T69" fmla="*/ 0 h 98"/>
                <a:gd name="T70" fmla="*/ 0 w 86"/>
                <a:gd name="T71" fmla="*/ 0 h 98"/>
                <a:gd name="T72" fmla="*/ 0 w 86"/>
                <a:gd name="T73" fmla="*/ 0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 h="98">
                  <a:moveTo>
                    <a:pt x="0" y="49"/>
                  </a:moveTo>
                  <a:lnTo>
                    <a:pt x="0" y="49"/>
                  </a:lnTo>
                  <a:lnTo>
                    <a:pt x="0" y="39"/>
                  </a:lnTo>
                  <a:lnTo>
                    <a:pt x="3" y="30"/>
                  </a:lnTo>
                  <a:lnTo>
                    <a:pt x="7" y="22"/>
                  </a:lnTo>
                  <a:lnTo>
                    <a:pt x="12" y="14"/>
                  </a:lnTo>
                  <a:lnTo>
                    <a:pt x="19" y="8"/>
                  </a:lnTo>
                  <a:lnTo>
                    <a:pt x="25" y="4"/>
                  </a:lnTo>
                  <a:lnTo>
                    <a:pt x="34" y="1"/>
                  </a:lnTo>
                  <a:lnTo>
                    <a:pt x="43" y="0"/>
                  </a:lnTo>
                  <a:lnTo>
                    <a:pt x="52" y="1"/>
                  </a:lnTo>
                  <a:lnTo>
                    <a:pt x="61" y="4"/>
                  </a:lnTo>
                  <a:lnTo>
                    <a:pt x="68" y="8"/>
                  </a:lnTo>
                  <a:lnTo>
                    <a:pt x="74" y="14"/>
                  </a:lnTo>
                  <a:lnTo>
                    <a:pt x="79" y="22"/>
                  </a:lnTo>
                  <a:lnTo>
                    <a:pt x="83" y="30"/>
                  </a:lnTo>
                  <a:lnTo>
                    <a:pt x="86" y="39"/>
                  </a:lnTo>
                  <a:lnTo>
                    <a:pt x="86" y="49"/>
                  </a:lnTo>
                  <a:lnTo>
                    <a:pt x="86" y="60"/>
                  </a:lnTo>
                  <a:lnTo>
                    <a:pt x="83" y="69"/>
                  </a:lnTo>
                  <a:lnTo>
                    <a:pt x="79" y="76"/>
                  </a:lnTo>
                  <a:lnTo>
                    <a:pt x="74" y="84"/>
                  </a:lnTo>
                  <a:lnTo>
                    <a:pt x="68" y="89"/>
                  </a:lnTo>
                  <a:lnTo>
                    <a:pt x="61" y="95"/>
                  </a:lnTo>
                  <a:lnTo>
                    <a:pt x="52" y="97"/>
                  </a:lnTo>
                  <a:lnTo>
                    <a:pt x="43" y="98"/>
                  </a:lnTo>
                  <a:lnTo>
                    <a:pt x="34" y="97"/>
                  </a:lnTo>
                  <a:lnTo>
                    <a:pt x="25" y="95"/>
                  </a:lnTo>
                  <a:lnTo>
                    <a:pt x="19" y="89"/>
                  </a:lnTo>
                  <a:lnTo>
                    <a:pt x="12" y="84"/>
                  </a:lnTo>
                  <a:lnTo>
                    <a:pt x="7" y="76"/>
                  </a:lnTo>
                  <a:lnTo>
                    <a:pt x="3" y="69"/>
                  </a:lnTo>
                  <a:lnTo>
                    <a:pt x="0" y="60"/>
                  </a:lnTo>
                  <a:lnTo>
                    <a:pt x="0" y="49"/>
                  </a:lnTo>
                  <a:close/>
                  <a:moveTo>
                    <a:pt x="72" y="49"/>
                  </a:moveTo>
                  <a:lnTo>
                    <a:pt x="72" y="49"/>
                  </a:lnTo>
                  <a:lnTo>
                    <a:pt x="70" y="41"/>
                  </a:lnTo>
                  <a:lnTo>
                    <a:pt x="69" y="35"/>
                  </a:lnTo>
                  <a:lnTo>
                    <a:pt x="66" y="28"/>
                  </a:lnTo>
                  <a:lnTo>
                    <a:pt x="64" y="23"/>
                  </a:lnTo>
                  <a:lnTo>
                    <a:pt x="60" y="18"/>
                  </a:lnTo>
                  <a:lnTo>
                    <a:pt x="55" y="15"/>
                  </a:lnTo>
                  <a:lnTo>
                    <a:pt x="50" y="13"/>
                  </a:lnTo>
                  <a:lnTo>
                    <a:pt x="43" y="13"/>
                  </a:lnTo>
                  <a:lnTo>
                    <a:pt x="37" y="13"/>
                  </a:lnTo>
                  <a:lnTo>
                    <a:pt x="31" y="15"/>
                  </a:lnTo>
                  <a:lnTo>
                    <a:pt x="26" y="18"/>
                  </a:lnTo>
                  <a:lnTo>
                    <a:pt x="22" y="23"/>
                  </a:lnTo>
                  <a:lnTo>
                    <a:pt x="20" y="28"/>
                  </a:lnTo>
                  <a:lnTo>
                    <a:pt x="17" y="35"/>
                  </a:lnTo>
                  <a:lnTo>
                    <a:pt x="16" y="41"/>
                  </a:lnTo>
                  <a:lnTo>
                    <a:pt x="15" y="49"/>
                  </a:lnTo>
                  <a:lnTo>
                    <a:pt x="16" y="57"/>
                  </a:lnTo>
                  <a:lnTo>
                    <a:pt x="17" y="63"/>
                  </a:lnTo>
                  <a:lnTo>
                    <a:pt x="20" y="70"/>
                  </a:lnTo>
                  <a:lnTo>
                    <a:pt x="22" y="75"/>
                  </a:lnTo>
                  <a:lnTo>
                    <a:pt x="26" y="80"/>
                  </a:lnTo>
                  <a:lnTo>
                    <a:pt x="31" y="83"/>
                  </a:lnTo>
                  <a:lnTo>
                    <a:pt x="37" y="85"/>
                  </a:lnTo>
                  <a:lnTo>
                    <a:pt x="43" y="85"/>
                  </a:lnTo>
                  <a:lnTo>
                    <a:pt x="50" y="85"/>
                  </a:lnTo>
                  <a:lnTo>
                    <a:pt x="55" y="83"/>
                  </a:lnTo>
                  <a:lnTo>
                    <a:pt x="60" y="80"/>
                  </a:lnTo>
                  <a:lnTo>
                    <a:pt x="64" y="75"/>
                  </a:lnTo>
                  <a:lnTo>
                    <a:pt x="66" y="70"/>
                  </a:lnTo>
                  <a:lnTo>
                    <a:pt x="69" y="63"/>
                  </a:lnTo>
                  <a:lnTo>
                    <a:pt x="70" y="57"/>
                  </a:lnTo>
                  <a:lnTo>
                    <a:pt x="72"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51" name="Freeform 524"/>
            <p:cNvSpPr>
              <a:spLocks/>
            </p:cNvSpPr>
            <p:nvPr userDrawn="1"/>
          </p:nvSpPr>
          <p:spPr bwMode="auto">
            <a:xfrm>
              <a:off x="1316" y="389"/>
              <a:ext cx="29" cy="33"/>
            </a:xfrm>
            <a:custGeom>
              <a:avLst/>
              <a:gdLst>
                <a:gd name="T0" fmla="*/ 0 w 86"/>
                <a:gd name="T1" fmla="*/ 0 h 98"/>
                <a:gd name="T2" fmla="*/ 0 w 86"/>
                <a:gd name="T3" fmla="*/ 0 h 98"/>
                <a:gd name="T4" fmla="*/ 0 w 86"/>
                <a:gd name="T5" fmla="*/ 0 h 98"/>
                <a:gd name="T6" fmla="*/ 0 w 86"/>
                <a:gd name="T7" fmla="*/ 0 h 98"/>
                <a:gd name="T8" fmla="*/ 0 w 86"/>
                <a:gd name="T9" fmla="*/ 0 h 98"/>
                <a:gd name="T10" fmla="*/ 0 w 86"/>
                <a:gd name="T11" fmla="*/ 0 h 98"/>
                <a:gd name="T12" fmla="*/ 0 w 86"/>
                <a:gd name="T13" fmla="*/ 0 h 98"/>
                <a:gd name="T14" fmla="*/ 0 w 86"/>
                <a:gd name="T15" fmla="*/ 0 h 98"/>
                <a:gd name="T16" fmla="*/ 0 w 86"/>
                <a:gd name="T17" fmla="*/ 0 h 98"/>
                <a:gd name="T18" fmla="*/ 0 w 86"/>
                <a:gd name="T19" fmla="*/ 0 h 98"/>
                <a:gd name="T20" fmla="*/ 0 w 86"/>
                <a:gd name="T21" fmla="*/ 0 h 98"/>
                <a:gd name="T22" fmla="*/ 0 w 86"/>
                <a:gd name="T23" fmla="*/ 0 h 98"/>
                <a:gd name="T24" fmla="*/ 0 w 86"/>
                <a:gd name="T25" fmla="*/ 0 h 98"/>
                <a:gd name="T26" fmla="*/ 0 w 86"/>
                <a:gd name="T27" fmla="*/ 0 h 98"/>
                <a:gd name="T28" fmla="*/ 0 w 86"/>
                <a:gd name="T29" fmla="*/ 0 h 98"/>
                <a:gd name="T30" fmla="*/ 0 w 86"/>
                <a:gd name="T31" fmla="*/ 0 h 98"/>
                <a:gd name="T32" fmla="*/ 0 w 86"/>
                <a:gd name="T33" fmla="*/ 0 h 98"/>
                <a:gd name="T34" fmla="*/ 0 w 86"/>
                <a:gd name="T35" fmla="*/ 0 h 98"/>
                <a:gd name="T36" fmla="*/ 0 w 86"/>
                <a:gd name="T37" fmla="*/ 0 h 98"/>
                <a:gd name="T38" fmla="*/ 0 w 86"/>
                <a:gd name="T39" fmla="*/ 0 h 98"/>
                <a:gd name="T40" fmla="*/ 0 w 86"/>
                <a:gd name="T41" fmla="*/ 0 h 98"/>
                <a:gd name="T42" fmla="*/ 0 w 86"/>
                <a:gd name="T43" fmla="*/ 0 h 98"/>
                <a:gd name="T44" fmla="*/ 0 w 86"/>
                <a:gd name="T45" fmla="*/ 0 h 98"/>
                <a:gd name="T46" fmla="*/ 0 w 86"/>
                <a:gd name="T47" fmla="*/ 0 h 98"/>
                <a:gd name="T48" fmla="*/ 0 w 86"/>
                <a:gd name="T49" fmla="*/ 0 h 98"/>
                <a:gd name="T50" fmla="*/ 0 w 86"/>
                <a:gd name="T51" fmla="*/ 0 h 98"/>
                <a:gd name="T52" fmla="*/ 0 w 86"/>
                <a:gd name="T53" fmla="*/ 0 h 98"/>
                <a:gd name="T54" fmla="*/ 0 w 86"/>
                <a:gd name="T55" fmla="*/ 0 h 98"/>
                <a:gd name="T56" fmla="*/ 0 w 86"/>
                <a:gd name="T57" fmla="*/ 0 h 98"/>
                <a:gd name="T58" fmla="*/ 0 w 86"/>
                <a:gd name="T59" fmla="*/ 0 h 98"/>
                <a:gd name="T60" fmla="*/ 0 w 86"/>
                <a:gd name="T61" fmla="*/ 0 h 98"/>
                <a:gd name="T62" fmla="*/ 0 w 86"/>
                <a:gd name="T63" fmla="*/ 0 h 98"/>
                <a:gd name="T64" fmla="*/ 0 w 86"/>
                <a:gd name="T65" fmla="*/ 0 h 98"/>
                <a:gd name="T66" fmla="*/ 0 w 86"/>
                <a:gd name="T67" fmla="*/ 0 h 98"/>
                <a:gd name="T68" fmla="*/ 0 w 86"/>
                <a:gd name="T69" fmla="*/ 0 h 98"/>
                <a:gd name="T70" fmla="*/ 0 w 86"/>
                <a:gd name="T71" fmla="*/ 0 h 98"/>
                <a:gd name="T72" fmla="*/ 0 w 86"/>
                <a:gd name="T73" fmla="*/ 0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 h="98">
                  <a:moveTo>
                    <a:pt x="0" y="49"/>
                  </a:moveTo>
                  <a:lnTo>
                    <a:pt x="0" y="49"/>
                  </a:lnTo>
                  <a:lnTo>
                    <a:pt x="0" y="39"/>
                  </a:lnTo>
                  <a:lnTo>
                    <a:pt x="3" y="30"/>
                  </a:lnTo>
                  <a:lnTo>
                    <a:pt x="7" y="22"/>
                  </a:lnTo>
                  <a:lnTo>
                    <a:pt x="12" y="14"/>
                  </a:lnTo>
                  <a:lnTo>
                    <a:pt x="19" y="8"/>
                  </a:lnTo>
                  <a:lnTo>
                    <a:pt x="25" y="4"/>
                  </a:lnTo>
                  <a:lnTo>
                    <a:pt x="34" y="1"/>
                  </a:lnTo>
                  <a:lnTo>
                    <a:pt x="43" y="0"/>
                  </a:lnTo>
                  <a:lnTo>
                    <a:pt x="52" y="1"/>
                  </a:lnTo>
                  <a:lnTo>
                    <a:pt x="61" y="4"/>
                  </a:lnTo>
                  <a:lnTo>
                    <a:pt x="68" y="8"/>
                  </a:lnTo>
                  <a:lnTo>
                    <a:pt x="74" y="14"/>
                  </a:lnTo>
                  <a:lnTo>
                    <a:pt x="79" y="22"/>
                  </a:lnTo>
                  <a:lnTo>
                    <a:pt x="83" y="30"/>
                  </a:lnTo>
                  <a:lnTo>
                    <a:pt x="86" y="39"/>
                  </a:lnTo>
                  <a:lnTo>
                    <a:pt x="86" y="49"/>
                  </a:lnTo>
                  <a:lnTo>
                    <a:pt x="86" y="60"/>
                  </a:lnTo>
                  <a:lnTo>
                    <a:pt x="83" y="69"/>
                  </a:lnTo>
                  <a:lnTo>
                    <a:pt x="79" y="76"/>
                  </a:lnTo>
                  <a:lnTo>
                    <a:pt x="74" y="84"/>
                  </a:lnTo>
                  <a:lnTo>
                    <a:pt x="68" y="89"/>
                  </a:lnTo>
                  <a:lnTo>
                    <a:pt x="61" y="95"/>
                  </a:lnTo>
                  <a:lnTo>
                    <a:pt x="52" y="97"/>
                  </a:lnTo>
                  <a:lnTo>
                    <a:pt x="43" y="98"/>
                  </a:lnTo>
                  <a:lnTo>
                    <a:pt x="34" y="97"/>
                  </a:lnTo>
                  <a:lnTo>
                    <a:pt x="25" y="95"/>
                  </a:lnTo>
                  <a:lnTo>
                    <a:pt x="19" y="89"/>
                  </a:lnTo>
                  <a:lnTo>
                    <a:pt x="12" y="84"/>
                  </a:lnTo>
                  <a:lnTo>
                    <a:pt x="7" y="76"/>
                  </a:lnTo>
                  <a:lnTo>
                    <a:pt x="3" y="69"/>
                  </a:lnTo>
                  <a:lnTo>
                    <a:pt x="0" y="60"/>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52" name="Freeform 525"/>
            <p:cNvSpPr>
              <a:spLocks/>
            </p:cNvSpPr>
            <p:nvPr userDrawn="1"/>
          </p:nvSpPr>
          <p:spPr bwMode="auto">
            <a:xfrm>
              <a:off x="1321" y="393"/>
              <a:ext cx="19" cy="24"/>
            </a:xfrm>
            <a:custGeom>
              <a:avLst/>
              <a:gdLst>
                <a:gd name="T0" fmla="*/ 0 w 57"/>
                <a:gd name="T1" fmla="*/ 0 h 72"/>
                <a:gd name="T2" fmla="*/ 0 w 57"/>
                <a:gd name="T3" fmla="*/ 0 h 72"/>
                <a:gd name="T4" fmla="*/ 0 w 57"/>
                <a:gd name="T5" fmla="*/ 0 h 72"/>
                <a:gd name="T6" fmla="*/ 0 w 57"/>
                <a:gd name="T7" fmla="*/ 0 h 72"/>
                <a:gd name="T8" fmla="*/ 0 w 57"/>
                <a:gd name="T9" fmla="*/ 0 h 72"/>
                <a:gd name="T10" fmla="*/ 0 w 57"/>
                <a:gd name="T11" fmla="*/ 0 h 72"/>
                <a:gd name="T12" fmla="*/ 0 w 57"/>
                <a:gd name="T13" fmla="*/ 0 h 72"/>
                <a:gd name="T14" fmla="*/ 0 w 57"/>
                <a:gd name="T15" fmla="*/ 0 h 72"/>
                <a:gd name="T16" fmla="*/ 0 w 57"/>
                <a:gd name="T17" fmla="*/ 0 h 72"/>
                <a:gd name="T18" fmla="*/ 0 w 57"/>
                <a:gd name="T19" fmla="*/ 0 h 72"/>
                <a:gd name="T20" fmla="*/ 0 w 57"/>
                <a:gd name="T21" fmla="*/ 0 h 72"/>
                <a:gd name="T22" fmla="*/ 0 w 57"/>
                <a:gd name="T23" fmla="*/ 0 h 72"/>
                <a:gd name="T24" fmla="*/ 0 w 57"/>
                <a:gd name="T25" fmla="*/ 0 h 72"/>
                <a:gd name="T26" fmla="*/ 0 w 57"/>
                <a:gd name="T27" fmla="*/ 0 h 72"/>
                <a:gd name="T28" fmla="*/ 0 w 57"/>
                <a:gd name="T29" fmla="*/ 0 h 72"/>
                <a:gd name="T30" fmla="*/ 0 w 57"/>
                <a:gd name="T31" fmla="*/ 0 h 72"/>
                <a:gd name="T32" fmla="*/ 0 w 57"/>
                <a:gd name="T33" fmla="*/ 0 h 72"/>
                <a:gd name="T34" fmla="*/ 0 w 57"/>
                <a:gd name="T35" fmla="*/ 0 h 72"/>
                <a:gd name="T36" fmla="*/ 0 w 57"/>
                <a:gd name="T37" fmla="*/ 0 h 72"/>
                <a:gd name="T38" fmla="*/ 0 w 57"/>
                <a:gd name="T39" fmla="*/ 0 h 72"/>
                <a:gd name="T40" fmla="*/ 0 w 57"/>
                <a:gd name="T41" fmla="*/ 0 h 72"/>
                <a:gd name="T42" fmla="*/ 0 w 57"/>
                <a:gd name="T43" fmla="*/ 0 h 72"/>
                <a:gd name="T44" fmla="*/ 0 w 57"/>
                <a:gd name="T45" fmla="*/ 0 h 72"/>
                <a:gd name="T46" fmla="*/ 0 w 57"/>
                <a:gd name="T47" fmla="*/ 0 h 72"/>
                <a:gd name="T48" fmla="*/ 0 w 57"/>
                <a:gd name="T49" fmla="*/ 0 h 72"/>
                <a:gd name="T50" fmla="*/ 0 w 57"/>
                <a:gd name="T51" fmla="*/ 0 h 72"/>
                <a:gd name="T52" fmla="*/ 0 w 57"/>
                <a:gd name="T53" fmla="*/ 0 h 72"/>
                <a:gd name="T54" fmla="*/ 0 w 57"/>
                <a:gd name="T55" fmla="*/ 0 h 72"/>
                <a:gd name="T56" fmla="*/ 0 w 57"/>
                <a:gd name="T57" fmla="*/ 0 h 72"/>
                <a:gd name="T58" fmla="*/ 0 w 57"/>
                <a:gd name="T59" fmla="*/ 0 h 72"/>
                <a:gd name="T60" fmla="*/ 0 w 57"/>
                <a:gd name="T61" fmla="*/ 0 h 72"/>
                <a:gd name="T62" fmla="*/ 0 w 57"/>
                <a:gd name="T63" fmla="*/ 0 h 72"/>
                <a:gd name="T64" fmla="*/ 0 w 57"/>
                <a:gd name="T65" fmla="*/ 0 h 72"/>
                <a:gd name="T66" fmla="*/ 0 w 57"/>
                <a:gd name="T67" fmla="*/ 0 h 72"/>
                <a:gd name="T68" fmla="*/ 0 w 57"/>
                <a:gd name="T69" fmla="*/ 0 h 72"/>
                <a:gd name="T70" fmla="*/ 0 w 57"/>
                <a:gd name="T71" fmla="*/ 0 h 72"/>
                <a:gd name="T72" fmla="*/ 0 w 57"/>
                <a:gd name="T73" fmla="*/ 0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7" h="72">
                  <a:moveTo>
                    <a:pt x="57" y="36"/>
                  </a:moveTo>
                  <a:lnTo>
                    <a:pt x="57" y="36"/>
                  </a:lnTo>
                  <a:lnTo>
                    <a:pt x="55" y="28"/>
                  </a:lnTo>
                  <a:lnTo>
                    <a:pt x="54" y="22"/>
                  </a:lnTo>
                  <a:lnTo>
                    <a:pt x="51" y="15"/>
                  </a:lnTo>
                  <a:lnTo>
                    <a:pt x="49" y="10"/>
                  </a:lnTo>
                  <a:lnTo>
                    <a:pt x="45" y="5"/>
                  </a:lnTo>
                  <a:lnTo>
                    <a:pt x="40" y="2"/>
                  </a:lnTo>
                  <a:lnTo>
                    <a:pt x="35" y="0"/>
                  </a:lnTo>
                  <a:lnTo>
                    <a:pt x="28" y="0"/>
                  </a:lnTo>
                  <a:lnTo>
                    <a:pt x="22" y="0"/>
                  </a:lnTo>
                  <a:lnTo>
                    <a:pt x="16" y="2"/>
                  </a:lnTo>
                  <a:lnTo>
                    <a:pt x="11" y="5"/>
                  </a:lnTo>
                  <a:lnTo>
                    <a:pt x="7" y="10"/>
                  </a:lnTo>
                  <a:lnTo>
                    <a:pt x="5" y="15"/>
                  </a:lnTo>
                  <a:lnTo>
                    <a:pt x="2" y="22"/>
                  </a:lnTo>
                  <a:lnTo>
                    <a:pt x="1" y="28"/>
                  </a:lnTo>
                  <a:lnTo>
                    <a:pt x="0" y="36"/>
                  </a:lnTo>
                  <a:lnTo>
                    <a:pt x="1" y="44"/>
                  </a:lnTo>
                  <a:lnTo>
                    <a:pt x="2" y="50"/>
                  </a:lnTo>
                  <a:lnTo>
                    <a:pt x="5" y="57"/>
                  </a:lnTo>
                  <a:lnTo>
                    <a:pt x="7" y="62"/>
                  </a:lnTo>
                  <a:lnTo>
                    <a:pt x="11" y="67"/>
                  </a:lnTo>
                  <a:lnTo>
                    <a:pt x="16" y="70"/>
                  </a:lnTo>
                  <a:lnTo>
                    <a:pt x="22" y="72"/>
                  </a:lnTo>
                  <a:lnTo>
                    <a:pt x="28" y="72"/>
                  </a:lnTo>
                  <a:lnTo>
                    <a:pt x="35" y="72"/>
                  </a:lnTo>
                  <a:lnTo>
                    <a:pt x="40" y="70"/>
                  </a:lnTo>
                  <a:lnTo>
                    <a:pt x="45" y="67"/>
                  </a:lnTo>
                  <a:lnTo>
                    <a:pt x="49" y="62"/>
                  </a:lnTo>
                  <a:lnTo>
                    <a:pt x="51" y="57"/>
                  </a:lnTo>
                  <a:lnTo>
                    <a:pt x="54" y="50"/>
                  </a:lnTo>
                  <a:lnTo>
                    <a:pt x="55" y="44"/>
                  </a:lnTo>
                  <a:lnTo>
                    <a:pt x="57"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53" name="Freeform 526"/>
            <p:cNvSpPr>
              <a:spLocks/>
            </p:cNvSpPr>
            <p:nvPr userDrawn="1"/>
          </p:nvSpPr>
          <p:spPr bwMode="auto">
            <a:xfrm>
              <a:off x="1353" y="389"/>
              <a:ext cx="24" cy="32"/>
            </a:xfrm>
            <a:custGeom>
              <a:avLst/>
              <a:gdLst>
                <a:gd name="T0" fmla="*/ 0 w 74"/>
                <a:gd name="T1" fmla="*/ 0 h 96"/>
                <a:gd name="T2" fmla="*/ 0 w 74"/>
                <a:gd name="T3" fmla="*/ 0 h 96"/>
                <a:gd name="T4" fmla="*/ 0 w 74"/>
                <a:gd name="T5" fmla="*/ 0 h 96"/>
                <a:gd name="T6" fmla="*/ 0 w 74"/>
                <a:gd name="T7" fmla="*/ 0 h 96"/>
                <a:gd name="T8" fmla="*/ 0 w 74"/>
                <a:gd name="T9" fmla="*/ 0 h 96"/>
                <a:gd name="T10" fmla="*/ 0 w 74"/>
                <a:gd name="T11" fmla="*/ 0 h 96"/>
                <a:gd name="T12" fmla="*/ 0 w 74"/>
                <a:gd name="T13" fmla="*/ 0 h 96"/>
                <a:gd name="T14" fmla="*/ 0 w 74"/>
                <a:gd name="T15" fmla="*/ 0 h 96"/>
                <a:gd name="T16" fmla="*/ 0 w 74"/>
                <a:gd name="T17" fmla="*/ 0 h 96"/>
                <a:gd name="T18" fmla="*/ 0 w 74"/>
                <a:gd name="T19" fmla="*/ 0 h 96"/>
                <a:gd name="T20" fmla="*/ 0 w 74"/>
                <a:gd name="T21" fmla="*/ 0 h 96"/>
                <a:gd name="T22" fmla="*/ 0 w 74"/>
                <a:gd name="T23" fmla="*/ 0 h 96"/>
                <a:gd name="T24" fmla="*/ 0 w 74"/>
                <a:gd name="T25" fmla="*/ 0 h 96"/>
                <a:gd name="T26" fmla="*/ 0 w 74"/>
                <a:gd name="T27" fmla="*/ 0 h 96"/>
                <a:gd name="T28" fmla="*/ 0 w 74"/>
                <a:gd name="T29" fmla="*/ 0 h 96"/>
                <a:gd name="T30" fmla="*/ 0 w 74"/>
                <a:gd name="T31" fmla="*/ 0 h 96"/>
                <a:gd name="T32" fmla="*/ 0 w 74"/>
                <a:gd name="T33" fmla="*/ 0 h 96"/>
                <a:gd name="T34" fmla="*/ 0 w 74"/>
                <a:gd name="T35" fmla="*/ 0 h 96"/>
                <a:gd name="T36" fmla="*/ 0 w 74"/>
                <a:gd name="T37" fmla="*/ 0 h 96"/>
                <a:gd name="T38" fmla="*/ 0 w 74"/>
                <a:gd name="T39" fmla="*/ 0 h 96"/>
                <a:gd name="T40" fmla="*/ 0 w 74"/>
                <a:gd name="T41" fmla="*/ 0 h 96"/>
                <a:gd name="T42" fmla="*/ 0 w 74"/>
                <a:gd name="T43" fmla="*/ 0 h 96"/>
                <a:gd name="T44" fmla="*/ 0 w 74"/>
                <a:gd name="T45" fmla="*/ 0 h 96"/>
                <a:gd name="T46" fmla="*/ 0 w 74"/>
                <a:gd name="T47" fmla="*/ 0 h 96"/>
                <a:gd name="T48" fmla="*/ 0 w 74"/>
                <a:gd name="T49" fmla="*/ 0 h 96"/>
                <a:gd name="T50" fmla="*/ 0 w 74"/>
                <a:gd name="T51" fmla="*/ 0 h 96"/>
                <a:gd name="T52" fmla="*/ 0 w 74"/>
                <a:gd name="T53" fmla="*/ 0 h 96"/>
                <a:gd name="T54" fmla="*/ 0 w 74"/>
                <a:gd name="T55" fmla="*/ 0 h 96"/>
                <a:gd name="T56" fmla="*/ 0 w 74"/>
                <a:gd name="T57" fmla="*/ 0 h 96"/>
                <a:gd name="T58" fmla="*/ 0 w 74"/>
                <a:gd name="T59" fmla="*/ 0 h 96"/>
                <a:gd name="T60" fmla="*/ 0 w 74"/>
                <a:gd name="T61" fmla="*/ 0 h 96"/>
                <a:gd name="T62" fmla="*/ 0 w 74"/>
                <a:gd name="T63" fmla="*/ 0 h 96"/>
                <a:gd name="T64" fmla="*/ 0 w 74"/>
                <a:gd name="T65" fmla="*/ 0 h 96"/>
                <a:gd name="T66" fmla="*/ 0 w 74"/>
                <a:gd name="T67" fmla="*/ 0 h 96"/>
                <a:gd name="T68" fmla="*/ 0 w 74"/>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4" h="96">
                  <a:moveTo>
                    <a:pt x="0" y="3"/>
                  </a:moveTo>
                  <a:lnTo>
                    <a:pt x="12" y="3"/>
                  </a:lnTo>
                  <a:lnTo>
                    <a:pt x="15" y="14"/>
                  </a:lnTo>
                  <a:lnTo>
                    <a:pt x="22" y="9"/>
                  </a:lnTo>
                  <a:lnTo>
                    <a:pt x="30" y="4"/>
                  </a:lnTo>
                  <a:lnTo>
                    <a:pt x="38" y="1"/>
                  </a:lnTo>
                  <a:lnTo>
                    <a:pt x="47" y="0"/>
                  </a:lnTo>
                  <a:lnTo>
                    <a:pt x="52" y="0"/>
                  </a:lnTo>
                  <a:lnTo>
                    <a:pt x="57" y="3"/>
                  </a:lnTo>
                  <a:lnTo>
                    <a:pt x="62" y="4"/>
                  </a:lnTo>
                  <a:lnTo>
                    <a:pt x="66" y="8"/>
                  </a:lnTo>
                  <a:lnTo>
                    <a:pt x="70" y="12"/>
                  </a:lnTo>
                  <a:lnTo>
                    <a:pt x="73" y="18"/>
                  </a:lnTo>
                  <a:lnTo>
                    <a:pt x="74" y="25"/>
                  </a:lnTo>
                  <a:lnTo>
                    <a:pt x="74" y="32"/>
                  </a:lnTo>
                  <a:lnTo>
                    <a:pt x="74" y="96"/>
                  </a:lnTo>
                  <a:lnTo>
                    <a:pt x="60" y="96"/>
                  </a:lnTo>
                  <a:lnTo>
                    <a:pt x="60" y="38"/>
                  </a:lnTo>
                  <a:lnTo>
                    <a:pt x="60" y="28"/>
                  </a:lnTo>
                  <a:lnTo>
                    <a:pt x="57" y="21"/>
                  </a:lnTo>
                  <a:lnTo>
                    <a:pt x="55" y="17"/>
                  </a:lnTo>
                  <a:lnTo>
                    <a:pt x="52" y="15"/>
                  </a:lnTo>
                  <a:lnTo>
                    <a:pt x="48" y="14"/>
                  </a:lnTo>
                  <a:lnTo>
                    <a:pt x="43" y="13"/>
                  </a:lnTo>
                  <a:lnTo>
                    <a:pt x="35" y="14"/>
                  </a:lnTo>
                  <a:lnTo>
                    <a:pt x="29" y="17"/>
                  </a:lnTo>
                  <a:lnTo>
                    <a:pt x="21" y="22"/>
                  </a:lnTo>
                  <a:lnTo>
                    <a:pt x="15" y="27"/>
                  </a:lnTo>
                  <a:lnTo>
                    <a:pt x="15" y="96"/>
                  </a:lnTo>
                  <a:lnTo>
                    <a:pt x="0" y="96"/>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grpSp>
      <p:grpSp>
        <p:nvGrpSpPr>
          <p:cNvPr id="254" name="Group 20"/>
          <p:cNvGrpSpPr>
            <a:grpSpLocks/>
          </p:cNvGrpSpPr>
          <p:nvPr userDrawn="1"/>
        </p:nvGrpSpPr>
        <p:grpSpPr bwMode="auto">
          <a:xfrm>
            <a:off x="-7938" y="1835944"/>
            <a:ext cx="9156701" cy="3307556"/>
            <a:chOff x="-5" y="1542"/>
            <a:chExt cx="5768" cy="2778"/>
          </a:xfrm>
        </p:grpSpPr>
        <p:sp>
          <p:nvSpPr>
            <p:cNvPr id="255" name="Freeform 21"/>
            <p:cNvSpPr>
              <a:spLocks/>
            </p:cNvSpPr>
            <p:nvPr userDrawn="1"/>
          </p:nvSpPr>
          <p:spPr bwMode="auto">
            <a:xfrm>
              <a:off x="-5" y="1542"/>
              <a:ext cx="5768" cy="2778"/>
            </a:xfrm>
            <a:custGeom>
              <a:avLst/>
              <a:gdLst>
                <a:gd name="T0" fmla="*/ 0 w 5760"/>
                <a:gd name="T1" fmla="*/ 0 h 2778"/>
                <a:gd name="T2" fmla="*/ 5871 w 5760"/>
                <a:gd name="T3" fmla="*/ 2778 h 2778"/>
                <a:gd name="T4" fmla="*/ 5872 w 5760"/>
                <a:gd name="T5" fmla="*/ 53 h 2778"/>
                <a:gd name="T6" fmla="*/ 5862 w 5760"/>
                <a:gd name="T7" fmla="*/ 194 h 2778"/>
                <a:gd name="T8" fmla="*/ 5845 w 5760"/>
                <a:gd name="T9" fmla="*/ 341 h 2778"/>
                <a:gd name="T10" fmla="*/ 5816 w 5760"/>
                <a:gd name="T11" fmla="*/ 491 h 2778"/>
                <a:gd name="T12" fmla="*/ 5775 w 5760"/>
                <a:gd name="T13" fmla="*/ 641 h 2778"/>
                <a:gd name="T14" fmla="*/ 5717 w 5760"/>
                <a:gd name="T15" fmla="*/ 787 h 2778"/>
                <a:gd name="T16" fmla="*/ 5661 w 5760"/>
                <a:gd name="T17" fmla="*/ 891 h 2778"/>
                <a:gd name="T18" fmla="*/ 5620 w 5760"/>
                <a:gd name="T19" fmla="*/ 956 h 2778"/>
                <a:gd name="T20" fmla="*/ 5572 w 5760"/>
                <a:gd name="T21" fmla="*/ 1017 h 2778"/>
                <a:gd name="T22" fmla="*/ 5519 w 5760"/>
                <a:gd name="T23" fmla="*/ 1075 h 2778"/>
                <a:gd name="T24" fmla="*/ 5450 w 5760"/>
                <a:gd name="T25" fmla="*/ 1128 h 2778"/>
                <a:gd name="T26" fmla="*/ 5414 w 5760"/>
                <a:gd name="T27" fmla="*/ 1152 h 2778"/>
                <a:gd name="T28" fmla="*/ 5146 w 5760"/>
                <a:gd name="T29" fmla="*/ 1331 h 2778"/>
                <a:gd name="T30" fmla="*/ 4796 w 5760"/>
                <a:gd name="T31" fmla="*/ 1549 h 2778"/>
                <a:gd name="T32" fmla="*/ 4385 w 5760"/>
                <a:gd name="T33" fmla="*/ 1789 h 2778"/>
                <a:gd name="T34" fmla="*/ 3574 w 5760"/>
                <a:gd name="T35" fmla="*/ 2246 h 2778"/>
                <a:gd name="T36" fmla="*/ 2941 w 5760"/>
                <a:gd name="T37" fmla="*/ 2595 h 2778"/>
                <a:gd name="T38" fmla="*/ 2638 w 5760"/>
                <a:gd name="T39" fmla="*/ 2425 h 2778"/>
                <a:gd name="T40" fmla="*/ 1920 w 5760"/>
                <a:gd name="T41" fmla="*/ 2026 h 2778"/>
                <a:gd name="T42" fmla="*/ 1294 w 5760"/>
                <a:gd name="T43" fmla="*/ 1668 h 2778"/>
                <a:gd name="T44" fmla="*/ 900 w 5760"/>
                <a:gd name="T45" fmla="*/ 1438 h 2778"/>
                <a:gd name="T46" fmla="*/ 588 w 5760"/>
                <a:gd name="T47" fmla="*/ 1237 h 2778"/>
                <a:gd name="T48" fmla="*/ 469 w 5760"/>
                <a:gd name="T49" fmla="*/ 1152 h 2778"/>
                <a:gd name="T50" fmla="*/ 401 w 5760"/>
                <a:gd name="T51" fmla="*/ 1099 h 2778"/>
                <a:gd name="T52" fmla="*/ 329 w 5760"/>
                <a:gd name="T53" fmla="*/ 1041 h 2778"/>
                <a:gd name="T54" fmla="*/ 276 w 5760"/>
                <a:gd name="T55" fmla="*/ 978 h 2778"/>
                <a:gd name="T56" fmla="*/ 230 w 5760"/>
                <a:gd name="T57" fmla="*/ 910 h 2778"/>
                <a:gd name="T58" fmla="*/ 189 w 5760"/>
                <a:gd name="T59" fmla="*/ 840 h 2778"/>
                <a:gd name="T60" fmla="*/ 121 w 5760"/>
                <a:gd name="T61" fmla="*/ 690 h 2778"/>
                <a:gd name="T62" fmla="*/ 73 w 5760"/>
                <a:gd name="T63" fmla="*/ 532 h 2778"/>
                <a:gd name="T64" fmla="*/ 41 w 5760"/>
                <a:gd name="T65" fmla="*/ 375 h 2778"/>
                <a:gd name="T66" fmla="*/ 19 w 5760"/>
                <a:gd name="T67" fmla="*/ 218 h 2778"/>
                <a:gd name="T68" fmla="*/ 7 w 5760"/>
                <a:gd name="T69" fmla="*/ 70 h 27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60" h="2778">
                  <a:moveTo>
                    <a:pt x="5" y="0"/>
                  </a:moveTo>
                  <a:lnTo>
                    <a:pt x="0" y="0"/>
                  </a:lnTo>
                  <a:lnTo>
                    <a:pt x="0" y="2774"/>
                  </a:lnTo>
                  <a:lnTo>
                    <a:pt x="5759" y="2778"/>
                  </a:lnTo>
                  <a:lnTo>
                    <a:pt x="5760" y="53"/>
                  </a:lnTo>
                  <a:lnTo>
                    <a:pt x="5758" y="123"/>
                  </a:lnTo>
                  <a:lnTo>
                    <a:pt x="5750" y="194"/>
                  </a:lnTo>
                  <a:lnTo>
                    <a:pt x="5743" y="266"/>
                  </a:lnTo>
                  <a:lnTo>
                    <a:pt x="5733" y="341"/>
                  </a:lnTo>
                  <a:lnTo>
                    <a:pt x="5721" y="416"/>
                  </a:lnTo>
                  <a:lnTo>
                    <a:pt x="5704" y="491"/>
                  </a:lnTo>
                  <a:lnTo>
                    <a:pt x="5685" y="566"/>
                  </a:lnTo>
                  <a:lnTo>
                    <a:pt x="5663" y="641"/>
                  </a:lnTo>
                  <a:lnTo>
                    <a:pt x="5637" y="716"/>
                  </a:lnTo>
                  <a:lnTo>
                    <a:pt x="5605" y="787"/>
                  </a:lnTo>
                  <a:lnTo>
                    <a:pt x="5569" y="857"/>
                  </a:lnTo>
                  <a:lnTo>
                    <a:pt x="5549" y="891"/>
                  </a:lnTo>
                  <a:lnTo>
                    <a:pt x="5530" y="922"/>
                  </a:lnTo>
                  <a:lnTo>
                    <a:pt x="5508" y="956"/>
                  </a:lnTo>
                  <a:lnTo>
                    <a:pt x="5484" y="987"/>
                  </a:lnTo>
                  <a:lnTo>
                    <a:pt x="5460" y="1017"/>
                  </a:lnTo>
                  <a:lnTo>
                    <a:pt x="5433" y="1046"/>
                  </a:lnTo>
                  <a:lnTo>
                    <a:pt x="5407" y="1075"/>
                  </a:lnTo>
                  <a:lnTo>
                    <a:pt x="5378" y="1101"/>
                  </a:lnTo>
                  <a:lnTo>
                    <a:pt x="5346" y="1128"/>
                  </a:lnTo>
                  <a:lnTo>
                    <a:pt x="5315" y="1152"/>
                  </a:lnTo>
                  <a:lnTo>
                    <a:pt x="5194" y="1237"/>
                  </a:lnTo>
                  <a:lnTo>
                    <a:pt x="5048" y="1331"/>
                  </a:lnTo>
                  <a:lnTo>
                    <a:pt x="4881" y="1438"/>
                  </a:lnTo>
                  <a:lnTo>
                    <a:pt x="4698" y="1549"/>
                  </a:lnTo>
                  <a:lnTo>
                    <a:pt x="4504" y="1668"/>
                  </a:lnTo>
                  <a:lnTo>
                    <a:pt x="4301" y="1789"/>
                  </a:lnTo>
                  <a:lnTo>
                    <a:pt x="3889" y="2026"/>
                  </a:lnTo>
                  <a:lnTo>
                    <a:pt x="3504" y="2246"/>
                  </a:lnTo>
                  <a:lnTo>
                    <a:pt x="3185" y="2425"/>
                  </a:lnTo>
                  <a:lnTo>
                    <a:pt x="2885" y="2595"/>
                  </a:lnTo>
                  <a:lnTo>
                    <a:pt x="2582" y="2425"/>
                  </a:lnTo>
                  <a:lnTo>
                    <a:pt x="2263" y="2246"/>
                  </a:lnTo>
                  <a:lnTo>
                    <a:pt x="1878" y="2026"/>
                  </a:lnTo>
                  <a:lnTo>
                    <a:pt x="1469" y="1789"/>
                  </a:lnTo>
                  <a:lnTo>
                    <a:pt x="1266" y="1668"/>
                  </a:lnTo>
                  <a:lnTo>
                    <a:pt x="1070" y="1549"/>
                  </a:lnTo>
                  <a:lnTo>
                    <a:pt x="886" y="1438"/>
                  </a:lnTo>
                  <a:lnTo>
                    <a:pt x="719" y="1331"/>
                  </a:lnTo>
                  <a:lnTo>
                    <a:pt x="574" y="1237"/>
                  </a:lnTo>
                  <a:lnTo>
                    <a:pt x="455" y="1152"/>
                  </a:lnTo>
                  <a:lnTo>
                    <a:pt x="421" y="1125"/>
                  </a:lnTo>
                  <a:lnTo>
                    <a:pt x="387" y="1099"/>
                  </a:lnTo>
                  <a:lnTo>
                    <a:pt x="358" y="1070"/>
                  </a:lnTo>
                  <a:lnTo>
                    <a:pt x="329" y="1041"/>
                  </a:lnTo>
                  <a:lnTo>
                    <a:pt x="303" y="1009"/>
                  </a:lnTo>
                  <a:lnTo>
                    <a:pt x="276" y="978"/>
                  </a:lnTo>
                  <a:lnTo>
                    <a:pt x="252" y="944"/>
                  </a:lnTo>
                  <a:lnTo>
                    <a:pt x="230" y="910"/>
                  </a:lnTo>
                  <a:lnTo>
                    <a:pt x="208" y="874"/>
                  </a:lnTo>
                  <a:lnTo>
                    <a:pt x="189" y="840"/>
                  </a:lnTo>
                  <a:lnTo>
                    <a:pt x="152" y="765"/>
                  </a:lnTo>
                  <a:lnTo>
                    <a:pt x="121" y="690"/>
                  </a:lnTo>
                  <a:lnTo>
                    <a:pt x="97" y="612"/>
                  </a:lnTo>
                  <a:lnTo>
                    <a:pt x="73" y="532"/>
                  </a:lnTo>
                  <a:lnTo>
                    <a:pt x="56" y="453"/>
                  </a:lnTo>
                  <a:lnTo>
                    <a:pt x="41" y="375"/>
                  </a:lnTo>
                  <a:lnTo>
                    <a:pt x="29" y="295"/>
                  </a:lnTo>
                  <a:lnTo>
                    <a:pt x="19" y="218"/>
                  </a:lnTo>
                  <a:lnTo>
                    <a:pt x="12" y="143"/>
                  </a:lnTo>
                  <a:lnTo>
                    <a:pt x="7" y="70"/>
                  </a:lnTo>
                  <a:lnTo>
                    <a:pt x="5" y="0"/>
                  </a:lnTo>
                  <a:close/>
                </a:path>
              </a:pathLst>
            </a:custGeom>
            <a:solidFill>
              <a:srgbClr val="408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pic>
          <p:nvPicPr>
            <p:cNvPr id="256" name="Picture 22" descr="calogo"/>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99" y="3923"/>
              <a:ext cx="82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1862" name="Text Placeholder 2"/>
          <p:cNvSpPr>
            <a:spLocks noGrp="1"/>
          </p:cNvSpPr>
          <p:nvPr>
            <p:ph type="subTitle" idx="1"/>
          </p:nvPr>
        </p:nvSpPr>
        <p:spPr>
          <a:xfrm>
            <a:off x="5437188" y="1719263"/>
            <a:ext cx="3471862" cy="556022"/>
          </a:xfrm>
        </p:spPr>
        <p:txBody>
          <a:bodyPr lIns="0" rIns="0"/>
          <a:lstStyle>
            <a:lvl1pPr marL="0" indent="0">
              <a:buFont typeface="Webdings" charset="0"/>
              <a:buNone/>
              <a:defRPr>
                <a:solidFill>
                  <a:schemeClr val="bg1"/>
                </a:solidFill>
                <a:latin typeface="Arial" charset="0"/>
              </a:defRPr>
            </a:lvl1pPr>
          </a:lstStyle>
          <a:p>
            <a:pPr lvl="0"/>
            <a:r>
              <a:rPr lang="en-GB" noProof="0"/>
              <a:t>Click to edit Master subtitle style</a:t>
            </a:r>
          </a:p>
        </p:txBody>
      </p:sp>
      <p:sp>
        <p:nvSpPr>
          <p:cNvPr id="121863" name="Title Placeholder 19"/>
          <p:cNvSpPr>
            <a:spLocks noGrp="1"/>
          </p:cNvSpPr>
          <p:nvPr>
            <p:ph type="ctrTitle"/>
          </p:nvPr>
        </p:nvSpPr>
        <p:spPr>
          <a:xfrm>
            <a:off x="5437188" y="1088231"/>
            <a:ext cx="3471862" cy="633413"/>
          </a:xfrm>
        </p:spPr>
        <p:txBody>
          <a:bodyPr lIns="0" rIns="0" anchor="b"/>
          <a:lstStyle>
            <a:lvl1pPr>
              <a:defRPr sz="1800" b="1">
                <a:solidFill>
                  <a:schemeClr val="bg1"/>
                </a:solidFill>
                <a:latin typeface="Arial" charset="0"/>
              </a:defRPr>
            </a:lvl1pPr>
          </a:lstStyle>
          <a:p>
            <a:pPr lvl="0"/>
            <a:r>
              <a:rPr lang="en-GB" noProof="0"/>
              <a:t>Click to edit Master title style</a:t>
            </a:r>
          </a:p>
        </p:txBody>
      </p:sp>
      <p:sp>
        <p:nvSpPr>
          <p:cNvPr id="257" name="Date Placeholder 3"/>
          <p:cNvSpPr>
            <a:spLocks noGrp="1"/>
          </p:cNvSpPr>
          <p:nvPr>
            <p:ph type="dt" sz="half" idx="10"/>
          </p:nvPr>
        </p:nvSpPr>
        <p:spPr>
          <a:xfrm>
            <a:off x="457200" y="4683919"/>
            <a:ext cx="2133600" cy="357188"/>
          </a:xfrm>
        </p:spPr>
        <p:txBody>
          <a:bodyPr/>
          <a:lstStyle>
            <a:lvl1pPr>
              <a:defRPr/>
            </a:lvl1pPr>
          </a:lstStyle>
          <a:p>
            <a:pPr>
              <a:defRPr/>
            </a:pPr>
            <a:fld id="{4CDD0DC3-9E3B-40ED-A264-F83607FEFFB9}" type="datetimeFigureOut">
              <a:rPr lang="en-GB"/>
              <a:pPr>
                <a:defRPr/>
              </a:pPr>
              <a:t>06/11/2025</a:t>
            </a:fld>
            <a:endParaRPr lang="en-GB"/>
          </a:p>
        </p:txBody>
      </p:sp>
      <p:sp>
        <p:nvSpPr>
          <p:cNvPr id="258" name="Footer Placeholder 4"/>
          <p:cNvSpPr>
            <a:spLocks noGrp="1"/>
          </p:cNvSpPr>
          <p:nvPr>
            <p:ph type="ftr" sz="quarter" idx="11"/>
          </p:nvPr>
        </p:nvSpPr>
        <p:spPr>
          <a:xfrm>
            <a:off x="3124200" y="4683919"/>
            <a:ext cx="2895600" cy="357188"/>
          </a:xfrm>
        </p:spPr>
        <p:txBody>
          <a:bodyPr/>
          <a:lstStyle>
            <a:lvl1pPr algn="ctr" eaLnBrk="1" hangingPunct="1">
              <a:lnSpc>
                <a:spcPct val="100000"/>
              </a:lnSpc>
              <a:spcBef>
                <a:spcPct val="0"/>
              </a:spcBef>
              <a:buClrTx/>
              <a:buFontTx/>
              <a:buNone/>
              <a:defRPr sz="525">
                <a:solidFill>
                  <a:srgbClr val="8D8D8D"/>
                </a:solidFill>
              </a:defRPr>
            </a:lvl1pPr>
          </a:lstStyle>
          <a:p>
            <a:pPr>
              <a:defRPr/>
            </a:pPr>
            <a:endParaRPr lang="en-GB"/>
          </a:p>
        </p:txBody>
      </p:sp>
      <p:sp>
        <p:nvSpPr>
          <p:cNvPr id="259" name="Slide Number Placeholder 5"/>
          <p:cNvSpPr>
            <a:spLocks noGrp="1"/>
          </p:cNvSpPr>
          <p:nvPr>
            <p:ph type="sldNum" sz="quarter" idx="12"/>
          </p:nvPr>
        </p:nvSpPr>
        <p:spPr>
          <a:xfrm>
            <a:off x="6553200" y="4683919"/>
            <a:ext cx="2133600" cy="357188"/>
          </a:xfrm>
        </p:spPr>
        <p:txBody>
          <a:bodyPr/>
          <a:lstStyle>
            <a:lvl1pPr>
              <a:defRPr/>
            </a:lvl1pPr>
          </a:lstStyle>
          <a:p>
            <a:fld id="{91EE83BC-8274-4D51-BD5F-2EC8F52A9DEF}" type="slidenum">
              <a:rPr lang="en-GB" altLang="en-US"/>
              <a:pPr/>
              <a:t>‹#›</a:t>
            </a:fld>
            <a:endParaRPr lang="en-GB" altLang="en-US"/>
          </a:p>
        </p:txBody>
      </p:sp>
    </p:spTree>
    <p:extLst>
      <p:ext uri="{BB962C8B-B14F-4D97-AF65-F5344CB8AC3E}">
        <p14:creationId xmlns:p14="http://schemas.microsoft.com/office/powerpoint/2010/main" val="1015986434"/>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10E9371-DB2D-4D32-9DED-2C1D5FBE8F76}" type="datetimeFigureOut">
              <a:rPr lang="en-GB"/>
              <a:pPr>
                <a:defRPr/>
              </a:pPr>
              <a:t>06/11/2025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C425898-8C03-47F3-9E45-AB51A8B4F6D8}" type="slidenum">
              <a:rPr lang="en-GB" altLang="en-US"/>
              <a:pPr/>
              <a:t>‹#›</a:t>
            </a:fld>
            <a:endParaRPr lang="en-GB" altLang="en-US"/>
          </a:p>
        </p:txBody>
      </p:sp>
    </p:spTree>
    <p:extLst>
      <p:ext uri="{BB962C8B-B14F-4D97-AF65-F5344CB8AC3E}">
        <p14:creationId xmlns:p14="http://schemas.microsoft.com/office/powerpoint/2010/main" val="2671639910"/>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7D46D95-8133-451D-B499-963DD7A07D4B}" type="datetimeFigureOut">
              <a:rPr lang="en-GB"/>
              <a:pPr>
                <a:defRPr/>
              </a:pPr>
              <a:t>06/11/2025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A996210-CD93-4244-8D51-F0046997D1BC}" type="slidenum">
              <a:rPr lang="en-GB" altLang="en-US"/>
              <a:pPr/>
              <a:t>‹#›</a:t>
            </a:fld>
            <a:endParaRPr lang="en-GB" altLang="en-US"/>
          </a:p>
        </p:txBody>
      </p:sp>
    </p:spTree>
    <p:extLst>
      <p:ext uri="{BB962C8B-B14F-4D97-AF65-F5344CB8AC3E}">
        <p14:creationId xmlns:p14="http://schemas.microsoft.com/office/powerpoint/2010/main" val="3629680485"/>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20664" y="1421606"/>
            <a:ext cx="4270375" cy="3505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38" y="1421606"/>
            <a:ext cx="4271962" cy="3505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2E9419A-A999-4CF6-8792-2F1BECD64AEE}" type="datetimeFigureOut">
              <a:rPr lang="en-GB"/>
              <a:pPr>
                <a:defRPr/>
              </a:pPr>
              <a:t>06/11/2025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32401DFC-C7E8-4F2F-BD2A-510AF35B9C3F}" type="slidenum">
              <a:rPr lang="en-GB" altLang="en-US"/>
              <a:pPr/>
              <a:t>‹#›</a:t>
            </a:fld>
            <a:endParaRPr lang="en-GB" altLang="en-US"/>
          </a:p>
        </p:txBody>
      </p:sp>
    </p:spTree>
    <p:extLst>
      <p:ext uri="{BB962C8B-B14F-4D97-AF65-F5344CB8AC3E}">
        <p14:creationId xmlns:p14="http://schemas.microsoft.com/office/powerpoint/2010/main" val="3101610177"/>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D1101D3F-9D49-4F7A-9F69-FB72F60A0BF6}" type="datetimeFigureOut">
              <a:rPr lang="en-GB"/>
              <a:pPr>
                <a:defRPr/>
              </a:pPr>
              <a:t>06/11/2025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89F41D5C-4B7B-4F8E-AB28-6E454F36C5C0}" type="slidenum">
              <a:rPr lang="en-GB" altLang="en-US"/>
              <a:pPr/>
              <a:t>‹#›</a:t>
            </a:fld>
            <a:endParaRPr lang="en-GB" altLang="en-US"/>
          </a:p>
        </p:txBody>
      </p:sp>
    </p:spTree>
    <p:extLst>
      <p:ext uri="{BB962C8B-B14F-4D97-AF65-F5344CB8AC3E}">
        <p14:creationId xmlns:p14="http://schemas.microsoft.com/office/powerpoint/2010/main" val="284135655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55539D-7F82-D84C-95AB-595A89410EEF}" type="datetimeFigureOut">
              <a:rPr lang="en-US" smtClean="0"/>
              <a:t>11/6/25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546556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15CA564-053F-4CB1-8087-F30C1A02DAB9}" type="datetimeFigureOut">
              <a:rPr lang="en-GB"/>
              <a:pPr>
                <a:defRPr/>
              </a:pPr>
              <a:t>06/11/2025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246FB849-3E5A-40B3-A3AA-FF7BD64F1AFE}" type="slidenum">
              <a:rPr lang="en-GB" altLang="en-US"/>
              <a:pPr/>
              <a:t>‹#›</a:t>
            </a:fld>
            <a:endParaRPr lang="en-GB" altLang="en-US"/>
          </a:p>
        </p:txBody>
      </p:sp>
    </p:spTree>
    <p:extLst>
      <p:ext uri="{BB962C8B-B14F-4D97-AF65-F5344CB8AC3E}">
        <p14:creationId xmlns:p14="http://schemas.microsoft.com/office/powerpoint/2010/main" val="3713230734"/>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1AE608-3BF3-46AA-B82B-F1815EB100FF}" type="datetimeFigureOut">
              <a:rPr lang="en-GB"/>
              <a:pPr>
                <a:defRPr/>
              </a:pPr>
              <a:t>06/11/2025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F9508EBA-BC59-410F-8FE8-90D3B1EF3E17}" type="slidenum">
              <a:rPr lang="en-GB" altLang="en-US"/>
              <a:pPr/>
              <a:t>‹#›</a:t>
            </a:fld>
            <a:endParaRPr lang="en-GB" altLang="en-US"/>
          </a:p>
        </p:txBody>
      </p:sp>
    </p:spTree>
    <p:extLst>
      <p:ext uri="{BB962C8B-B14F-4D97-AF65-F5344CB8AC3E}">
        <p14:creationId xmlns:p14="http://schemas.microsoft.com/office/powerpoint/2010/main" val="1496397462"/>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488F6D5-2697-4E00-821B-EA03B51E6BF3}" type="datetimeFigureOut">
              <a:rPr lang="en-GB"/>
              <a:pPr>
                <a:defRPr/>
              </a:pPr>
              <a:t>06/11/2025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DDE0D266-4660-4F25-819D-E640828173AA}" type="slidenum">
              <a:rPr lang="en-GB" altLang="en-US"/>
              <a:pPr/>
              <a:t>‹#›</a:t>
            </a:fld>
            <a:endParaRPr lang="en-GB" altLang="en-US"/>
          </a:p>
        </p:txBody>
      </p:sp>
    </p:spTree>
    <p:extLst>
      <p:ext uri="{BB962C8B-B14F-4D97-AF65-F5344CB8AC3E}">
        <p14:creationId xmlns:p14="http://schemas.microsoft.com/office/powerpoint/2010/main" val="3191404947"/>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2025FB-6647-4EFE-94A6-152639E4C343}" type="datetimeFigureOut">
              <a:rPr lang="en-GB"/>
              <a:pPr>
                <a:defRPr/>
              </a:pPr>
              <a:t>06/11/2025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C45D5868-A9A5-485F-91A6-56560A6928C1}" type="slidenum">
              <a:rPr lang="en-GB" altLang="en-US"/>
              <a:pPr/>
              <a:t>‹#›</a:t>
            </a:fld>
            <a:endParaRPr lang="en-GB" altLang="en-US"/>
          </a:p>
        </p:txBody>
      </p:sp>
    </p:spTree>
    <p:extLst>
      <p:ext uri="{BB962C8B-B14F-4D97-AF65-F5344CB8AC3E}">
        <p14:creationId xmlns:p14="http://schemas.microsoft.com/office/powerpoint/2010/main" val="2282597918"/>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5D76567-07C3-4FE5-8410-8EB40EA450CA}" type="datetimeFigureOut">
              <a:rPr lang="en-GB"/>
              <a:pPr>
                <a:defRPr/>
              </a:pPr>
              <a:t>06/11/2025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AFA0CFD-25FD-4FFF-A2C9-AC84C4A78AA0}" type="slidenum">
              <a:rPr lang="en-GB" altLang="en-US"/>
              <a:pPr/>
              <a:t>‹#›</a:t>
            </a:fld>
            <a:endParaRPr lang="en-GB" altLang="en-US"/>
          </a:p>
        </p:txBody>
      </p:sp>
    </p:spTree>
    <p:extLst>
      <p:ext uri="{BB962C8B-B14F-4D97-AF65-F5344CB8AC3E}">
        <p14:creationId xmlns:p14="http://schemas.microsoft.com/office/powerpoint/2010/main" val="3339567993"/>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706042"/>
            <a:ext cx="2176462" cy="422076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14313" y="706042"/>
            <a:ext cx="6381750" cy="42207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50B565F-9FA5-4B25-A868-FB02CCDDB6A1}" type="datetimeFigureOut">
              <a:rPr lang="en-GB"/>
              <a:pPr>
                <a:defRPr/>
              </a:pPr>
              <a:t>06/11/2025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411DBCF-BECA-4AC5-BC79-FA3B299445A0}" type="slidenum">
              <a:rPr lang="en-GB" altLang="en-US"/>
              <a:pPr/>
              <a:t>‹#›</a:t>
            </a:fld>
            <a:endParaRPr lang="en-GB" altLang="en-US"/>
          </a:p>
        </p:txBody>
      </p:sp>
    </p:spTree>
    <p:extLst>
      <p:ext uri="{BB962C8B-B14F-4D97-AF65-F5344CB8AC3E}">
        <p14:creationId xmlns:p14="http://schemas.microsoft.com/office/powerpoint/2010/main" val="1440587584"/>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06041"/>
            <a:ext cx="8710612" cy="584597"/>
          </a:xfrm>
        </p:spPr>
        <p:txBody>
          <a:bodyPr/>
          <a:lstStyle/>
          <a:p>
            <a:r>
              <a:rPr lang="en-US"/>
              <a:t>Click to edit Master title style</a:t>
            </a:r>
            <a:endParaRPr lang="en-GB"/>
          </a:p>
        </p:txBody>
      </p:sp>
      <p:sp>
        <p:nvSpPr>
          <p:cNvPr id="3" name="Text Placeholder 2"/>
          <p:cNvSpPr>
            <a:spLocks noGrp="1"/>
          </p:cNvSpPr>
          <p:nvPr>
            <p:ph type="body" sz="half" idx="1"/>
          </p:nvPr>
        </p:nvSpPr>
        <p:spPr>
          <a:xfrm>
            <a:off x="220664" y="1421606"/>
            <a:ext cx="4270375"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38" y="1421606"/>
            <a:ext cx="4271962"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DB37683C-43CC-41F1-A7B2-E8342ED6D022}" type="datetimeFigureOut">
              <a:rPr lang="en-GB"/>
              <a:pPr>
                <a:defRPr/>
              </a:pPr>
              <a:t>06/11/2025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6016F048-1469-4A01-AA16-63493667FCFB}" type="slidenum">
              <a:rPr lang="en-GB" altLang="en-US"/>
              <a:pPr/>
              <a:t>‹#›</a:t>
            </a:fld>
            <a:endParaRPr lang="en-GB" altLang="en-US"/>
          </a:p>
        </p:txBody>
      </p:sp>
    </p:spTree>
    <p:extLst>
      <p:ext uri="{BB962C8B-B14F-4D97-AF65-F5344CB8AC3E}">
        <p14:creationId xmlns:p14="http://schemas.microsoft.com/office/powerpoint/2010/main" val="161437697"/>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92881"/>
            <a:ext cx="6134100" cy="434579"/>
          </a:xfrm>
        </p:spPr>
        <p:txBody>
          <a:bodyPr/>
          <a:lstStyle/>
          <a:p>
            <a:r>
              <a:rPr lang="en-US"/>
              <a:t>Click to edit Master title style</a:t>
            </a:r>
            <a:endParaRPr lang="en-MY"/>
          </a:p>
        </p:txBody>
      </p:sp>
      <p:sp>
        <p:nvSpPr>
          <p:cNvPr id="3" name="Table Placeholder 2"/>
          <p:cNvSpPr>
            <a:spLocks noGrp="1"/>
          </p:cNvSpPr>
          <p:nvPr>
            <p:ph type="tbl" idx="1"/>
          </p:nvPr>
        </p:nvSpPr>
        <p:spPr>
          <a:xfrm>
            <a:off x="217489" y="1247775"/>
            <a:ext cx="8651875" cy="3621881"/>
          </a:xfrm>
        </p:spPr>
        <p:txBody>
          <a:bodyPr/>
          <a:lstStyle/>
          <a:p>
            <a:pPr lvl="0"/>
            <a:endParaRPr lang="en-MY" noProof="0"/>
          </a:p>
        </p:txBody>
      </p:sp>
    </p:spTree>
    <p:extLst>
      <p:ext uri="{BB962C8B-B14F-4D97-AF65-F5344CB8AC3E}">
        <p14:creationId xmlns:p14="http://schemas.microsoft.com/office/powerpoint/2010/main" val="316869261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55539D-7F82-D84C-95AB-595A89410EEF}" type="datetimeFigureOut">
              <a:rPr lang="en-US" smtClean="0"/>
              <a:t>11/6/25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425992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55539D-7F82-D84C-95AB-595A89410EEF}" type="datetimeFigureOut">
              <a:rPr lang="en-US" smtClean="0"/>
              <a:t>11/6/25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20589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55539D-7F82-D84C-95AB-595A89410EEF}" type="datetimeFigureOut">
              <a:rPr lang="en-US" smtClean="0"/>
              <a:t>11/6/25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406720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5539D-7F82-D84C-95AB-595A89410EEF}" type="datetimeFigureOut">
              <a:rPr lang="en-US" smtClean="0"/>
              <a:t>11/6/25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300188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55539D-7F82-D84C-95AB-595A89410EEF}" type="datetimeFigureOut">
              <a:rPr lang="en-US" smtClean="0"/>
              <a:t>11/6/25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65772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55539D-7F82-D84C-95AB-595A89410EEF}" type="datetimeFigureOut">
              <a:rPr lang="en-US" smtClean="0"/>
              <a:t>11/6/25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1975761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255539D-7F82-D84C-95AB-595A89410EEF}" type="datetimeFigureOut">
              <a:rPr lang="en-US" smtClean="0"/>
              <a:t>11/6/25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A0576F8-4F0C-FD4F-B2E1-A427388F89CF}" type="slidenum">
              <a:rPr lang="en-US" smtClean="0"/>
              <a:t>‹#›</a:t>
            </a:fld>
            <a:endParaRPr lang="en-US"/>
          </a:p>
        </p:txBody>
      </p:sp>
    </p:spTree>
    <p:extLst>
      <p:ext uri="{BB962C8B-B14F-4D97-AF65-F5344CB8AC3E}">
        <p14:creationId xmlns:p14="http://schemas.microsoft.com/office/powerpoint/2010/main" val="904261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0"/>
            <a:ext cx="9144000" cy="70246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0" fontAlgn="base" hangingPunct="0">
              <a:lnSpc>
                <a:spcPct val="90000"/>
              </a:lnSpc>
              <a:spcBef>
                <a:spcPct val="30000"/>
              </a:spcBef>
              <a:spcAft>
                <a:spcPct val="0"/>
              </a:spcAft>
              <a:buClr>
                <a:srgbClr val="0065BD"/>
              </a:buClr>
              <a:buFont typeface="Webdings" charset="0"/>
              <a:buChar char=""/>
              <a:defRPr/>
            </a:pPr>
            <a:endParaRPr lang="en-GB" sz="1350">
              <a:solidFill>
                <a:srgbClr val="595959"/>
              </a:solidFill>
              <a:ea typeface="ＭＳ Ｐゴシック" charset="0"/>
              <a:cs typeface="Arial" charset="0"/>
            </a:endParaRPr>
          </a:p>
        </p:txBody>
      </p:sp>
      <p:sp>
        <p:nvSpPr>
          <p:cNvPr id="4" name="Date Placeholder 3"/>
          <p:cNvSpPr>
            <a:spLocks noGrp="1"/>
          </p:cNvSpPr>
          <p:nvPr>
            <p:ph type="dt" sz="half" idx="2"/>
          </p:nvPr>
        </p:nvSpPr>
        <p:spPr>
          <a:xfrm>
            <a:off x="8131175" y="4869656"/>
            <a:ext cx="793750" cy="157163"/>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100000"/>
              </a:lnSpc>
              <a:spcBef>
                <a:spcPct val="0"/>
              </a:spcBef>
              <a:buClrTx/>
              <a:buFontTx/>
              <a:buNone/>
              <a:defRPr sz="525">
                <a:solidFill>
                  <a:srgbClr val="8D8D8D"/>
                </a:solidFill>
                <a:latin typeface="Arial" pitchFamily="34" charset="0"/>
                <a:cs typeface="Arial" pitchFamily="34" charset="0"/>
              </a:defRPr>
            </a:lvl1pPr>
          </a:lstStyle>
          <a:p>
            <a:pPr defTabSz="685800" fontAlgn="base">
              <a:spcAft>
                <a:spcPct val="0"/>
              </a:spcAft>
              <a:defRPr/>
            </a:pPr>
            <a:fld id="{3DAC5007-3588-4B9C-A013-40BFECBC9BD9}" type="datetimeFigureOut">
              <a:rPr lang="en-GB" smtClean="0">
                <a:ea typeface="ＭＳ Ｐゴシック" panose="020B0600070205080204" pitchFamily="34" charset="-128"/>
              </a:rPr>
              <a:pPr defTabSz="685800" fontAlgn="base">
                <a:spcAft>
                  <a:spcPct val="0"/>
                </a:spcAft>
                <a:defRPr/>
              </a:pPr>
              <a:t>06/11/2025</a:t>
            </a:fld>
            <a:endParaRPr lang="en-GB">
              <a:ea typeface="ＭＳ Ｐゴシック" panose="020B0600070205080204" pitchFamily="34" charset="-128"/>
            </a:endParaRPr>
          </a:p>
        </p:txBody>
      </p:sp>
      <p:sp>
        <p:nvSpPr>
          <p:cNvPr id="5" name="Footer Placeholder 4"/>
          <p:cNvSpPr>
            <a:spLocks noGrp="1"/>
          </p:cNvSpPr>
          <p:nvPr>
            <p:ph type="ftr" sz="quarter" idx="3"/>
          </p:nvPr>
        </p:nvSpPr>
        <p:spPr>
          <a:xfrm>
            <a:off x="1209675" y="4870847"/>
            <a:ext cx="6343650" cy="157163"/>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525">
                <a:solidFill>
                  <a:srgbClr val="8D8D8D"/>
                </a:solidFill>
                <a:latin typeface="Arial" charset="0"/>
                <a:ea typeface="+mn-ea"/>
                <a:cs typeface="Arial" charset="0"/>
              </a:defRPr>
            </a:lvl1pPr>
          </a:lstStyle>
          <a:p>
            <a:pPr defTabSz="685800" fontAlgn="base">
              <a:spcAft>
                <a:spcPct val="0"/>
              </a:spcAft>
              <a:defRPr/>
            </a:pPr>
            <a:endParaRPr lang="en-GB"/>
          </a:p>
        </p:txBody>
      </p:sp>
      <p:sp>
        <p:nvSpPr>
          <p:cNvPr id="6" name="Slide Number Placeholder 5"/>
          <p:cNvSpPr>
            <a:spLocks noGrp="1"/>
          </p:cNvSpPr>
          <p:nvPr>
            <p:ph type="sldNum" sz="quarter" idx="4"/>
          </p:nvPr>
        </p:nvSpPr>
        <p:spPr>
          <a:xfrm>
            <a:off x="220663" y="4870847"/>
            <a:ext cx="412750" cy="157163"/>
          </a:xfrm>
          <a:prstGeom prst="rect">
            <a:avLst/>
          </a:prstGeom>
        </p:spPr>
        <p:txBody>
          <a:bodyPr vert="horz" wrap="square" lIns="91440" tIns="45720" rIns="91440" bIns="45720" numCol="1" anchor="ctr" anchorCtr="0" compatLnSpc="1">
            <a:prstTxWarp prst="textNoShape">
              <a:avLst/>
            </a:prstTxWarp>
          </a:bodyPr>
          <a:lstStyle>
            <a:lvl1pPr eaLnBrk="1" hangingPunct="1">
              <a:lnSpc>
                <a:spcPct val="100000"/>
              </a:lnSpc>
              <a:spcBef>
                <a:spcPct val="0"/>
              </a:spcBef>
              <a:buClrTx/>
              <a:buFontTx/>
              <a:buNone/>
              <a:defRPr sz="525">
                <a:solidFill>
                  <a:srgbClr val="8D8D8D"/>
                </a:solidFill>
                <a:cs typeface="Arial" panose="020B0604020202020204" pitchFamily="34" charset="0"/>
              </a:defRPr>
            </a:lvl1pPr>
          </a:lstStyle>
          <a:p>
            <a:pPr defTabSz="685800" fontAlgn="base">
              <a:spcAft>
                <a:spcPct val="0"/>
              </a:spcAft>
            </a:pPr>
            <a:fld id="{CDBCBA6E-1E89-47FB-8E8C-9003B07BC802}" type="slidenum">
              <a:rPr lang="en-GB" altLang="en-US" smtClean="0">
                <a:ea typeface="ＭＳ Ｐゴシック" panose="020B0600070205080204" pitchFamily="34" charset="-128"/>
              </a:rPr>
              <a:pPr defTabSz="685800" fontAlgn="base">
                <a:spcAft>
                  <a:spcPct val="0"/>
                </a:spcAft>
              </a:pPr>
              <a:t>‹#›</a:t>
            </a:fld>
            <a:endParaRPr lang="en-GB" altLang="en-US">
              <a:ea typeface="ＭＳ Ｐゴシック" panose="020B0600070205080204" pitchFamily="34" charset="-128"/>
            </a:endParaRPr>
          </a:p>
        </p:txBody>
      </p:sp>
      <p:sp>
        <p:nvSpPr>
          <p:cNvPr id="1030" name="Text Placeholder 2"/>
          <p:cNvSpPr>
            <a:spLocks noGrp="1"/>
          </p:cNvSpPr>
          <p:nvPr>
            <p:ph type="body" idx="1"/>
          </p:nvPr>
        </p:nvSpPr>
        <p:spPr bwMode="auto">
          <a:xfrm>
            <a:off x="220664" y="1421606"/>
            <a:ext cx="869473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31" name="Title Placeholder 19"/>
          <p:cNvSpPr>
            <a:spLocks noGrp="1"/>
          </p:cNvSpPr>
          <p:nvPr>
            <p:ph type="title"/>
          </p:nvPr>
        </p:nvSpPr>
        <p:spPr bwMode="auto">
          <a:xfrm>
            <a:off x="214313" y="706041"/>
            <a:ext cx="8710612" cy="58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grpSp>
        <p:nvGrpSpPr>
          <p:cNvPr id="1032" name="Group 11"/>
          <p:cNvGrpSpPr>
            <a:grpSpLocks noChangeAspect="1"/>
          </p:cNvGrpSpPr>
          <p:nvPr userDrawn="1"/>
        </p:nvGrpSpPr>
        <p:grpSpPr bwMode="auto">
          <a:xfrm>
            <a:off x="214313" y="195263"/>
            <a:ext cx="1981200" cy="316706"/>
            <a:chOff x="135" y="164"/>
            <a:chExt cx="1248" cy="266"/>
          </a:xfrm>
        </p:grpSpPr>
        <p:sp>
          <p:nvSpPr>
            <p:cNvPr id="1033" name="AutoShape 10"/>
            <p:cNvSpPr>
              <a:spLocks noChangeAspect="1" noChangeArrowheads="1" noTextEdit="1"/>
            </p:cNvSpPr>
            <p:nvPr userDrawn="1"/>
          </p:nvSpPr>
          <p:spPr bwMode="auto">
            <a:xfrm>
              <a:off x="135" y="164"/>
              <a:ext cx="1248"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grpSp>
          <p:nvGrpSpPr>
            <p:cNvPr id="1034" name="Group 212"/>
            <p:cNvGrpSpPr>
              <a:grpSpLocks/>
            </p:cNvGrpSpPr>
            <p:nvPr userDrawn="1"/>
          </p:nvGrpSpPr>
          <p:grpSpPr bwMode="auto">
            <a:xfrm>
              <a:off x="135" y="164"/>
              <a:ext cx="1248" cy="206"/>
              <a:chOff x="135" y="164"/>
              <a:chExt cx="1248" cy="206"/>
            </a:xfrm>
          </p:grpSpPr>
          <p:sp>
            <p:nvSpPr>
              <p:cNvPr id="1079" name="Freeform 12"/>
              <p:cNvSpPr>
                <a:spLocks/>
              </p:cNvSpPr>
              <p:nvPr userDrawn="1"/>
            </p:nvSpPr>
            <p:spPr bwMode="auto">
              <a:xfrm>
                <a:off x="135" y="164"/>
                <a:ext cx="178" cy="206"/>
              </a:xfrm>
              <a:custGeom>
                <a:avLst/>
                <a:gdLst>
                  <a:gd name="T0" fmla="*/ 0 w 534"/>
                  <a:gd name="T1" fmla="*/ 0 h 617"/>
                  <a:gd name="T2" fmla="*/ 0 w 534"/>
                  <a:gd name="T3" fmla="*/ 0 h 617"/>
                  <a:gd name="T4" fmla="*/ 0 w 534"/>
                  <a:gd name="T5" fmla="*/ 0 h 617"/>
                  <a:gd name="T6" fmla="*/ 0 w 534"/>
                  <a:gd name="T7" fmla="*/ 0 h 617"/>
                  <a:gd name="T8" fmla="*/ 0 w 534"/>
                  <a:gd name="T9" fmla="*/ 0 h 617"/>
                  <a:gd name="T10" fmla="*/ 0 w 534"/>
                  <a:gd name="T11" fmla="*/ 0 h 617"/>
                  <a:gd name="T12" fmla="*/ 0 w 534"/>
                  <a:gd name="T13" fmla="*/ 0 h 617"/>
                  <a:gd name="T14" fmla="*/ 0 w 534"/>
                  <a:gd name="T15" fmla="*/ 0 h 617"/>
                  <a:gd name="T16" fmla="*/ 0 w 534"/>
                  <a:gd name="T17" fmla="*/ 0 h 617"/>
                  <a:gd name="T18" fmla="*/ 0 w 534"/>
                  <a:gd name="T19" fmla="*/ 0 h 617"/>
                  <a:gd name="T20" fmla="*/ 0 w 534"/>
                  <a:gd name="T21" fmla="*/ 0 h 617"/>
                  <a:gd name="T22" fmla="*/ 0 w 534"/>
                  <a:gd name="T23" fmla="*/ 0 h 617"/>
                  <a:gd name="T24" fmla="*/ 0 w 534"/>
                  <a:gd name="T25" fmla="*/ 0 h 617"/>
                  <a:gd name="T26" fmla="*/ 0 w 534"/>
                  <a:gd name="T27" fmla="*/ 0 h 617"/>
                  <a:gd name="T28" fmla="*/ 0 w 534"/>
                  <a:gd name="T29" fmla="*/ 0 h 617"/>
                  <a:gd name="T30" fmla="*/ 0 w 534"/>
                  <a:gd name="T31" fmla="*/ 0 h 617"/>
                  <a:gd name="T32" fmla="*/ 0 w 534"/>
                  <a:gd name="T33" fmla="*/ 0 h 617"/>
                  <a:gd name="T34" fmla="*/ 0 w 534"/>
                  <a:gd name="T35" fmla="*/ 0 h 617"/>
                  <a:gd name="T36" fmla="*/ 0 w 534"/>
                  <a:gd name="T37" fmla="*/ 0 h 617"/>
                  <a:gd name="T38" fmla="*/ 0 w 534"/>
                  <a:gd name="T39" fmla="*/ 0 h 617"/>
                  <a:gd name="T40" fmla="*/ 0 w 534"/>
                  <a:gd name="T41" fmla="*/ 0 h 617"/>
                  <a:gd name="T42" fmla="*/ 0 w 534"/>
                  <a:gd name="T43" fmla="*/ 0 h 617"/>
                  <a:gd name="T44" fmla="*/ 0 w 534"/>
                  <a:gd name="T45" fmla="*/ 0 h 617"/>
                  <a:gd name="T46" fmla="*/ 0 w 534"/>
                  <a:gd name="T47" fmla="*/ 0 h 617"/>
                  <a:gd name="T48" fmla="*/ 0 w 534"/>
                  <a:gd name="T49" fmla="*/ 0 h 617"/>
                  <a:gd name="T50" fmla="*/ 0 w 534"/>
                  <a:gd name="T51" fmla="*/ 0 h 617"/>
                  <a:gd name="T52" fmla="*/ 0 w 534"/>
                  <a:gd name="T53" fmla="*/ 0 h 617"/>
                  <a:gd name="T54" fmla="*/ 0 w 534"/>
                  <a:gd name="T55" fmla="*/ 0 h 617"/>
                  <a:gd name="T56" fmla="*/ 0 w 534"/>
                  <a:gd name="T57" fmla="*/ 0 h 617"/>
                  <a:gd name="T58" fmla="*/ 0 w 534"/>
                  <a:gd name="T59" fmla="*/ 0 h 617"/>
                  <a:gd name="T60" fmla="*/ 0 w 534"/>
                  <a:gd name="T61" fmla="*/ 0 h 617"/>
                  <a:gd name="T62" fmla="*/ 0 w 534"/>
                  <a:gd name="T63" fmla="*/ 0 h 617"/>
                  <a:gd name="T64" fmla="*/ 0 w 534"/>
                  <a:gd name="T65" fmla="*/ 0 h 617"/>
                  <a:gd name="T66" fmla="*/ 0 w 534"/>
                  <a:gd name="T67" fmla="*/ 0 h 6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34" h="617">
                    <a:moveTo>
                      <a:pt x="124" y="3"/>
                    </a:moveTo>
                    <a:lnTo>
                      <a:pt x="411" y="3"/>
                    </a:lnTo>
                    <a:lnTo>
                      <a:pt x="424" y="3"/>
                    </a:lnTo>
                    <a:lnTo>
                      <a:pt x="452" y="3"/>
                    </a:lnTo>
                    <a:lnTo>
                      <a:pt x="522" y="0"/>
                    </a:lnTo>
                    <a:lnTo>
                      <a:pt x="534" y="0"/>
                    </a:lnTo>
                    <a:lnTo>
                      <a:pt x="532" y="29"/>
                    </a:lnTo>
                    <a:lnTo>
                      <a:pt x="532" y="48"/>
                    </a:lnTo>
                    <a:lnTo>
                      <a:pt x="532" y="87"/>
                    </a:lnTo>
                    <a:lnTo>
                      <a:pt x="532" y="123"/>
                    </a:lnTo>
                    <a:lnTo>
                      <a:pt x="532" y="133"/>
                    </a:lnTo>
                    <a:lnTo>
                      <a:pt x="532" y="326"/>
                    </a:lnTo>
                    <a:lnTo>
                      <a:pt x="532" y="350"/>
                    </a:lnTo>
                    <a:lnTo>
                      <a:pt x="530" y="372"/>
                    </a:lnTo>
                    <a:lnTo>
                      <a:pt x="528" y="391"/>
                    </a:lnTo>
                    <a:lnTo>
                      <a:pt x="525" y="409"/>
                    </a:lnTo>
                    <a:lnTo>
                      <a:pt x="520" y="426"/>
                    </a:lnTo>
                    <a:lnTo>
                      <a:pt x="515" y="442"/>
                    </a:lnTo>
                    <a:lnTo>
                      <a:pt x="508" y="456"/>
                    </a:lnTo>
                    <a:lnTo>
                      <a:pt x="499" y="469"/>
                    </a:lnTo>
                    <a:lnTo>
                      <a:pt x="490" y="482"/>
                    </a:lnTo>
                    <a:lnTo>
                      <a:pt x="478" y="495"/>
                    </a:lnTo>
                    <a:lnTo>
                      <a:pt x="464" y="507"/>
                    </a:lnTo>
                    <a:lnTo>
                      <a:pt x="449" y="518"/>
                    </a:lnTo>
                    <a:lnTo>
                      <a:pt x="430" y="531"/>
                    </a:lnTo>
                    <a:lnTo>
                      <a:pt x="411" y="543"/>
                    </a:lnTo>
                    <a:lnTo>
                      <a:pt x="389" y="554"/>
                    </a:lnTo>
                    <a:lnTo>
                      <a:pt x="364" y="567"/>
                    </a:lnTo>
                    <a:lnTo>
                      <a:pt x="280" y="609"/>
                    </a:lnTo>
                    <a:lnTo>
                      <a:pt x="274" y="613"/>
                    </a:lnTo>
                    <a:lnTo>
                      <a:pt x="266" y="617"/>
                    </a:lnTo>
                    <a:lnTo>
                      <a:pt x="259" y="613"/>
                    </a:lnTo>
                    <a:lnTo>
                      <a:pt x="252" y="609"/>
                    </a:lnTo>
                    <a:lnTo>
                      <a:pt x="209" y="588"/>
                    </a:lnTo>
                    <a:lnTo>
                      <a:pt x="170" y="570"/>
                    </a:lnTo>
                    <a:lnTo>
                      <a:pt x="127" y="547"/>
                    </a:lnTo>
                    <a:lnTo>
                      <a:pt x="108" y="535"/>
                    </a:lnTo>
                    <a:lnTo>
                      <a:pt x="91" y="525"/>
                    </a:lnTo>
                    <a:lnTo>
                      <a:pt x="75" y="513"/>
                    </a:lnTo>
                    <a:lnTo>
                      <a:pt x="61" y="501"/>
                    </a:lnTo>
                    <a:lnTo>
                      <a:pt x="49" y="488"/>
                    </a:lnTo>
                    <a:lnTo>
                      <a:pt x="39" y="475"/>
                    </a:lnTo>
                    <a:lnTo>
                      <a:pt x="30" y="462"/>
                    </a:lnTo>
                    <a:lnTo>
                      <a:pt x="22" y="447"/>
                    </a:lnTo>
                    <a:lnTo>
                      <a:pt x="16" y="431"/>
                    </a:lnTo>
                    <a:lnTo>
                      <a:pt x="12" y="413"/>
                    </a:lnTo>
                    <a:lnTo>
                      <a:pt x="8" y="395"/>
                    </a:lnTo>
                    <a:lnTo>
                      <a:pt x="5" y="374"/>
                    </a:lnTo>
                    <a:lnTo>
                      <a:pt x="4" y="351"/>
                    </a:lnTo>
                    <a:lnTo>
                      <a:pt x="3" y="326"/>
                    </a:lnTo>
                    <a:lnTo>
                      <a:pt x="3" y="133"/>
                    </a:lnTo>
                    <a:lnTo>
                      <a:pt x="3" y="123"/>
                    </a:lnTo>
                    <a:lnTo>
                      <a:pt x="3" y="87"/>
                    </a:lnTo>
                    <a:lnTo>
                      <a:pt x="3" y="48"/>
                    </a:lnTo>
                    <a:lnTo>
                      <a:pt x="1" y="22"/>
                    </a:lnTo>
                    <a:lnTo>
                      <a:pt x="0" y="0"/>
                    </a:lnTo>
                    <a:lnTo>
                      <a:pt x="12" y="0"/>
                    </a:lnTo>
                    <a:lnTo>
                      <a:pt x="82" y="3"/>
                    </a:lnTo>
                    <a:lnTo>
                      <a:pt x="110" y="3"/>
                    </a:lnTo>
                    <a:lnTo>
                      <a:pt x="12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80" name="Freeform 13"/>
              <p:cNvSpPr>
                <a:spLocks/>
              </p:cNvSpPr>
              <p:nvPr userDrawn="1"/>
            </p:nvSpPr>
            <p:spPr bwMode="auto">
              <a:xfrm>
                <a:off x="139" y="168"/>
                <a:ext cx="170" cy="197"/>
              </a:xfrm>
              <a:custGeom>
                <a:avLst/>
                <a:gdLst>
                  <a:gd name="T0" fmla="*/ 0 w 508"/>
                  <a:gd name="T1" fmla="*/ 0 h 592"/>
                  <a:gd name="T2" fmla="*/ 0 w 508"/>
                  <a:gd name="T3" fmla="*/ 0 h 592"/>
                  <a:gd name="T4" fmla="*/ 0 w 508"/>
                  <a:gd name="T5" fmla="*/ 0 h 592"/>
                  <a:gd name="T6" fmla="*/ 0 w 508"/>
                  <a:gd name="T7" fmla="*/ 0 h 592"/>
                  <a:gd name="T8" fmla="*/ 0 w 508"/>
                  <a:gd name="T9" fmla="*/ 0 h 592"/>
                  <a:gd name="T10" fmla="*/ 0 w 508"/>
                  <a:gd name="T11" fmla="*/ 0 h 592"/>
                  <a:gd name="T12" fmla="*/ 0 w 508"/>
                  <a:gd name="T13" fmla="*/ 0 h 592"/>
                  <a:gd name="T14" fmla="*/ 0 w 508"/>
                  <a:gd name="T15" fmla="*/ 0 h 592"/>
                  <a:gd name="T16" fmla="*/ 0 w 508"/>
                  <a:gd name="T17" fmla="*/ 0 h 592"/>
                  <a:gd name="T18" fmla="*/ 0 w 508"/>
                  <a:gd name="T19" fmla="*/ 0 h 592"/>
                  <a:gd name="T20" fmla="*/ 0 w 508"/>
                  <a:gd name="T21" fmla="*/ 0 h 592"/>
                  <a:gd name="T22" fmla="*/ 0 w 508"/>
                  <a:gd name="T23" fmla="*/ 0 h 592"/>
                  <a:gd name="T24" fmla="*/ 0 w 508"/>
                  <a:gd name="T25" fmla="*/ 0 h 592"/>
                  <a:gd name="T26" fmla="*/ 0 w 508"/>
                  <a:gd name="T27" fmla="*/ 0 h 592"/>
                  <a:gd name="T28" fmla="*/ 0 w 508"/>
                  <a:gd name="T29" fmla="*/ 0 h 592"/>
                  <a:gd name="T30" fmla="*/ 0 w 508"/>
                  <a:gd name="T31" fmla="*/ 0 h 592"/>
                  <a:gd name="T32" fmla="*/ 0 w 508"/>
                  <a:gd name="T33" fmla="*/ 0 h 592"/>
                  <a:gd name="T34" fmla="*/ 0 w 508"/>
                  <a:gd name="T35" fmla="*/ 0 h 592"/>
                  <a:gd name="T36" fmla="*/ 0 w 508"/>
                  <a:gd name="T37" fmla="*/ 0 h 592"/>
                  <a:gd name="T38" fmla="*/ 0 w 508"/>
                  <a:gd name="T39" fmla="*/ 0 h 592"/>
                  <a:gd name="T40" fmla="*/ 0 w 508"/>
                  <a:gd name="T41" fmla="*/ 0 h 592"/>
                  <a:gd name="T42" fmla="*/ 0 w 508"/>
                  <a:gd name="T43" fmla="*/ 0 h 592"/>
                  <a:gd name="T44" fmla="*/ 0 w 508"/>
                  <a:gd name="T45" fmla="*/ 0 h 592"/>
                  <a:gd name="T46" fmla="*/ 0 w 508"/>
                  <a:gd name="T47" fmla="*/ 0 h 592"/>
                  <a:gd name="T48" fmla="*/ 0 w 508"/>
                  <a:gd name="T49" fmla="*/ 0 h 592"/>
                  <a:gd name="T50" fmla="*/ 0 w 508"/>
                  <a:gd name="T51" fmla="*/ 0 h 592"/>
                  <a:gd name="T52" fmla="*/ 0 w 508"/>
                  <a:gd name="T53" fmla="*/ 0 h 592"/>
                  <a:gd name="T54" fmla="*/ 0 w 508"/>
                  <a:gd name="T55" fmla="*/ 0 h 592"/>
                  <a:gd name="T56" fmla="*/ 0 w 508"/>
                  <a:gd name="T57" fmla="*/ 0 h 592"/>
                  <a:gd name="T58" fmla="*/ 0 w 508"/>
                  <a:gd name="T59" fmla="*/ 0 h 592"/>
                  <a:gd name="T60" fmla="*/ 0 w 508"/>
                  <a:gd name="T61" fmla="*/ 0 h 592"/>
                  <a:gd name="T62" fmla="*/ 0 w 508"/>
                  <a:gd name="T63" fmla="*/ 0 h 592"/>
                  <a:gd name="T64" fmla="*/ 0 w 508"/>
                  <a:gd name="T65" fmla="*/ 0 h 592"/>
                  <a:gd name="T66" fmla="*/ 0 w 508"/>
                  <a:gd name="T67" fmla="*/ 0 h 592"/>
                  <a:gd name="T68" fmla="*/ 0 w 508"/>
                  <a:gd name="T69" fmla="*/ 0 h 592"/>
                  <a:gd name="T70" fmla="*/ 0 w 508"/>
                  <a:gd name="T71" fmla="*/ 0 h 592"/>
                  <a:gd name="T72" fmla="*/ 0 w 508"/>
                  <a:gd name="T73" fmla="*/ 0 h 592"/>
                  <a:gd name="T74" fmla="*/ 0 w 508"/>
                  <a:gd name="T75" fmla="*/ 0 h 5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8" h="592">
                    <a:moveTo>
                      <a:pt x="253" y="592"/>
                    </a:moveTo>
                    <a:lnTo>
                      <a:pt x="307" y="566"/>
                    </a:lnTo>
                    <a:lnTo>
                      <a:pt x="309" y="564"/>
                    </a:lnTo>
                    <a:lnTo>
                      <a:pt x="309" y="563"/>
                    </a:lnTo>
                    <a:lnTo>
                      <a:pt x="309" y="313"/>
                    </a:lnTo>
                    <a:lnTo>
                      <a:pt x="309" y="312"/>
                    </a:lnTo>
                    <a:lnTo>
                      <a:pt x="310" y="312"/>
                    </a:lnTo>
                    <a:lnTo>
                      <a:pt x="507" y="312"/>
                    </a:lnTo>
                    <a:lnTo>
                      <a:pt x="508" y="312"/>
                    </a:lnTo>
                    <a:lnTo>
                      <a:pt x="508" y="311"/>
                    </a:lnTo>
                    <a:lnTo>
                      <a:pt x="508" y="204"/>
                    </a:lnTo>
                    <a:lnTo>
                      <a:pt x="508" y="202"/>
                    </a:lnTo>
                    <a:lnTo>
                      <a:pt x="507" y="203"/>
                    </a:lnTo>
                    <a:lnTo>
                      <a:pt x="310" y="203"/>
                    </a:lnTo>
                    <a:lnTo>
                      <a:pt x="309" y="203"/>
                    </a:lnTo>
                    <a:lnTo>
                      <a:pt x="309" y="202"/>
                    </a:lnTo>
                    <a:lnTo>
                      <a:pt x="309" y="2"/>
                    </a:lnTo>
                    <a:lnTo>
                      <a:pt x="309" y="0"/>
                    </a:lnTo>
                    <a:lnTo>
                      <a:pt x="307" y="1"/>
                    </a:lnTo>
                    <a:lnTo>
                      <a:pt x="200" y="1"/>
                    </a:lnTo>
                    <a:lnTo>
                      <a:pt x="197" y="0"/>
                    </a:lnTo>
                    <a:lnTo>
                      <a:pt x="198" y="2"/>
                    </a:lnTo>
                    <a:lnTo>
                      <a:pt x="198" y="202"/>
                    </a:lnTo>
                    <a:lnTo>
                      <a:pt x="198" y="203"/>
                    </a:lnTo>
                    <a:lnTo>
                      <a:pt x="197" y="203"/>
                    </a:lnTo>
                    <a:lnTo>
                      <a:pt x="1" y="203"/>
                    </a:lnTo>
                    <a:lnTo>
                      <a:pt x="0" y="202"/>
                    </a:lnTo>
                    <a:lnTo>
                      <a:pt x="0" y="204"/>
                    </a:lnTo>
                    <a:lnTo>
                      <a:pt x="0" y="311"/>
                    </a:lnTo>
                    <a:lnTo>
                      <a:pt x="0" y="312"/>
                    </a:lnTo>
                    <a:lnTo>
                      <a:pt x="1" y="312"/>
                    </a:lnTo>
                    <a:lnTo>
                      <a:pt x="197" y="312"/>
                    </a:lnTo>
                    <a:lnTo>
                      <a:pt x="198" y="312"/>
                    </a:lnTo>
                    <a:lnTo>
                      <a:pt x="198" y="313"/>
                    </a:lnTo>
                    <a:lnTo>
                      <a:pt x="198" y="563"/>
                    </a:lnTo>
                    <a:lnTo>
                      <a:pt x="197" y="566"/>
                    </a:lnTo>
                    <a:lnTo>
                      <a:pt x="198" y="566"/>
                    </a:lnTo>
                    <a:lnTo>
                      <a:pt x="253" y="5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81" name="Freeform 14"/>
              <p:cNvSpPr>
                <a:spLocks/>
              </p:cNvSpPr>
              <p:nvPr userDrawn="1"/>
            </p:nvSpPr>
            <p:spPr bwMode="auto">
              <a:xfrm>
                <a:off x="139" y="168"/>
                <a:ext cx="66" cy="68"/>
              </a:xfrm>
              <a:custGeom>
                <a:avLst/>
                <a:gdLst>
                  <a:gd name="T0" fmla="*/ 0 w 198"/>
                  <a:gd name="T1" fmla="*/ 0 h 203"/>
                  <a:gd name="T2" fmla="*/ 0 w 198"/>
                  <a:gd name="T3" fmla="*/ 0 h 203"/>
                  <a:gd name="T4" fmla="*/ 0 w 198"/>
                  <a:gd name="T5" fmla="*/ 0 h 203"/>
                  <a:gd name="T6" fmla="*/ 0 w 198"/>
                  <a:gd name="T7" fmla="*/ 0 h 203"/>
                  <a:gd name="T8" fmla="*/ 0 w 198"/>
                  <a:gd name="T9" fmla="*/ 0 h 203"/>
                  <a:gd name="T10" fmla="*/ 0 w 198"/>
                  <a:gd name="T11" fmla="*/ 0 h 203"/>
                  <a:gd name="T12" fmla="*/ 0 w 198"/>
                  <a:gd name="T13" fmla="*/ 0 h 203"/>
                  <a:gd name="T14" fmla="*/ 0 w 198"/>
                  <a:gd name="T15" fmla="*/ 0 h 203"/>
                  <a:gd name="T16" fmla="*/ 0 w 198"/>
                  <a:gd name="T17" fmla="*/ 0 h 203"/>
                  <a:gd name="T18" fmla="*/ 0 w 198"/>
                  <a:gd name="T19" fmla="*/ 0 h 203"/>
                  <a:gd name="T20" fmla="*/ 0 w 198"/>
                  <a:gd name="T21" fmla="*/ 0 h 203"/>
                  <a:gd name="T22" fmla="*/ 0 w 198"/>
                  <a:gd name="T23" fmla="*/ 0 h 203"/>
                  <a:gd name="T24" fmla="*/ 0 w 198"/>
                  <a:gd name="T25" fmla="*/ 0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 h="203">
                    <a:moveTo>
                      <a:pt x="1" y="1"/>
                    </a:moveTo>
                    <a:lnTo>
                      <a:pt x="0" y="0"/>
                    </a:lnTo>
                    <a:lnTo>
                      <a:pt x="0" y="2"/>
                    </a:lnTo>
                    <a:lnTo>
                      <a:pt x="0" y="202"/>
                    </a:lnTo>
                    <a:lnTo>
                      <a:pt x="0" y="203"/>
                    </a:lnTo>
                    <a:lnTo>
                      <a:pt x="1" y="203"/>
                    </a:lnTo>
                    <a:lnTo>
                      <a:pt x="197" y="203"/>
                    </a:lnTo>
                    <a:lnTo>
                      <a:pt x="198" y="203"/>
                    </a:lnTo>
                    <a:lnTo>
                      <a:pt x="198" y="202"/>
                    </a:lnTo>
                    <a:lnTo>
                      <a:pt x="198" y="2"/>
                    </a:lnTo>
                    <a:lnTo>
                      <a:pt x="198" y="0"/>
                    </a:lnTo>
                    <a:lnTo>
                      <a:pt x="197" y="1"/>
                    </a:lnTo>
                    <a:lnTo>
                      <a:pt x="1" y="1"/>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82" name="Freeform 15"/>
              <p:cNvSpPr>
                <a:spLocks/>
              </p:cNvSpPr>
              <p:nvPr userDrawn="1"/>
            </p:nvSpPr>
            <p:spPr bwMode="auto">
              <a:xfrm>
                <a:off x="242" y="168"/>
                <a:ext cx="67" cy="68"/>
              </a:xfrm>
              <a:custGeom>
                <a:avLst/>
                <a:gdLst>
                  <a:gd name="T0" fmla="*/ 0 w 199"/>
                  <a:gd name="T1" fmla="*/ 0 h 203"/>
                  <a:gd name="T2" fmla="*/ 0 w 199"/>
                  <a:gd name="T3" fmla="*/ 0 h 203"/>
                  <a:gd name="T4" fmla="*/ 0 w 199"/>
                  <a:gd name="T5" fmla="*/ 0 h 203"/>
                  <a:gd name="T6" fmla="*/ 0 w 199"/>
                  <a:gd name="T7" fmla="*/ 0 h 203"/>
                  <a:gd name="T8" fmla="*/ 0 w 199"/>
                  <a:gd name="T9" fmla="*/ 0 h 203"/>
                  <a:gd name="T10" fmla="*/ 0 w 199"/>
                  <a:gd name="T11" fmla="*/ 0 h 203"/>
                  <a:gd name="T12" fmla="*/ 0 w 199"/>
                  <a:gd name="T13" fmla="*/ 0 h 203"/>
                  <a:gd name="T14" fmla="*/ 0 w 199"/>
                  <a:gd name="T15" fmla="*/ 0 h 203"/>
                  <a:gd name="T16" fmla="*/ 0 w 199"/>
                  <a:gd name="T17" fmla="*/ 0 h 203"/>
                  <a:gd name="T18" fmla="*/ 0 w 199"/>
                  <a:gd name="T19" fmla="*/ 0 h 203"/>
                  <a:gd name="T20" fmla="*/ 0 w 199"/>
                  <a:gd name="T21" fmla="*/ 0 h 203"/>
                  <a:gd name="T22" fmla="*/ 0 w 199"/>
                  <a:gd name="T23" fmla="*/ 0 h 203"/>
                  <a:gd name="T24" fmla="*/ 0 w 199"/>
                  <a:gd name="T25" fmla="*/ 0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 h="203">
                    <a:moveTo>
                      <a:pt x="2" y="1"/>
                    </a:moveTo>
                    <a:lnTo>
                      <a:pt x="0" y="0"/>
                    </a:lnTo>
                    <a:lnTo>
                      <a:pt x="0" y="2"/>
                    </a:lnTo>
                    <a:lnTo>
                      <a:pt x="0" y="202"/>
                    </a:lnTo>
                    <a:lnTo>
                      <a:pt x="0" y="203"/>
                    </a:lnTo>
                    <a:lnTo>
                      <a:pt x="1" y="203"/>
                    </a:lnTo>
                    <a:lnTo>
                      <a:pt x="198" y="203"/>
                    </a:lnTo>
                    <a:lnTo>
                      <a:pt x="199" y="203"/>
                    </a:lnTo>
                    <a:lnTo>
                      <a:pt x="199" y="202"/>
                    </a:lnTo>
                    <a:lnTo>
                      <a:pt x="199" y="2"/>
                    </a:lnTo>
                    <a:lnTo>
                      <a:pt x="199" y="0"/>
                    </a:lnTo>
                    <a:lnTo>
                      <a:pt x="198" y="1"/>
                    </a:lnTo>
                    <a:lnTo>
                      <a:pt x="2" y="1"/>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83" name="Freeform 16"/>
              <p:cNvSpPr>
                <a:spLocks/>
              </p:cNvSpPr>
              <p:nvPr userDrawn="1"/>
            </p:nvSpPr>
            <p:spPr bwMode="auto">
              <a:xfrm>
                <a:off x="139" y="272"/>
                <a:ext cx="66" cy="85"/>
              </a:xfrm>
              <a:custGeom>
                <a:avLst/>
                <a:gdLst>
                  <a:gd name="T0" fmla="*/ 0 w 198"/>
                  <a:gd name="T1" fmla="*/ 0 h 254"/>
                  <a:gd name="T2" fmla="*/ 0 w 198"/>
                  <a:gd name="T3" fmla="*/ 0 h 254"/>
                  <a:gd name="T4" fmla="*/ 0 w 198"/>
                  <a:gd name="T5" fmla="*/ 0 h 254"/>
                  <a:gd name="T6" fmla="*/ 0 w 198"/>
                  <a:gd name="T7" fmla="*/ 0 h 254"/>
                  <a:gd name="T8" fmla="*/ 0 w 198"/>
                  <a:gd name="T9" fmla="*/ 0 h 254"/>
                  <a:gd name="T10" fmla="*/ 0 w 198"/>
                  <a:gd name="T11" fmla="*/ 0 h 254"/>
                  <a:gd name="T12" fmla="*/ 0 w 198"/>
                  <a:gd name="T13" fmla="*/ 0 h 254"/>
                  <a:gd name="T14" fmla="*/ 0 w 198"/>
                  <a:gd name="T15" fmla="*/ 0 h 254"/>
                  <a:gd name="T16" fmla="*/ 0 w 198"/>
                  <a:gd name="T17" fmla="*/ 0 h 254"/>
                  <a:gd name="T18" fmla="*/ 0 w 198"/>
                  <a:gd name="T19" fmla="*/ 0 h 254"/>
                  <a:gd name="T20" fmla="*/ 0 w 198"/>
                  <a:gd name="T21" fmla="*/ 0 h 254"/>
                  <a:gd name="T22" fmla="*/ 0 w 198"/>
                  <a:gd name="T23" fmla="*/ 0 h 254"/>
                  <a:gd name="T24" fmla="*/ 0 w 198"/>
                  <a:gd name="T25" fmla="*/ 0 h 254"/>
                  <a:gd name="T26" fmla="*/ 0 w 198"/>
                  <a:gd name="T27" fmla="*/ 0 h 254"/>
                  <a:gd name="T28" fmla="*/ 0 w 198"/>
                  <a:gd name="T29" fmla="*/ 0 h 254"/>
                  <a:gd name="T30" fmla="*/ 0 w 198"/>
                  <a:gd name="T31" fmla="*/ 0 h 254"/>
                  <a:gd name="T32" fmla="*/ 0 w 198"/>
                  <a:gd name="T33" fmla="*/ 0 h 254"/>
                  <a:gd name="T34" fmla="*/ 0 w 198"/>
                  <a:gd name="T35" fmla="*/ 0 h 254"/>
                  <a:gd name="T36" fmla="*/ 0 w 198"/>
                  <a:gd name="T37" fmla="*/ 0 h 254"/>
                  <a:gd name="T38" fmla="*/ 0 w 198"/>
                  <a:gd name="T39" fmla="*/ 0 h 254"/>
                  <a:gd name="T40" fmla="*/ 0 w 198"/>
                  <a:gd name="T41" fmla="*/ 0 h 254"/>
                  <a:gd name="T42" fmla="*/ 0 w 198"/>
                  <a:gd name="T43" fmla="*/ 0 h 254"/>
                  <a:gd name="T44" fmla="*/ 0 w 198"/>
                  <a:gd name="T45" fmla="*/ 0 h 254"/>
                  <a:gd name="T46" fmla="*/ 0 w 198"/>
                  <a:gd name="T47" fmla="*/ 0 h 254"/>
                  <a:gd name="T48" fmla="*/ 0 w 198"/>
                  <a:gd name="T49" fmla="*/ 0 h 254"/>
                  <a:gd name="T50" fmla="*/ 0 w 198"/>
                  <a:gd name="T51" fmla="*/ 0 h 254"/>
                  <a:gd name="T52" fmla="*/ 0 w 198"/>
                  <a:gd name="T53" fmla="*/ 0 h 254"/>
                  <a:gd name="T54" fmla="*/ 0 w 198"/>
                  <a:gd name="T55" fmla="*/ 0 h 254"/>
                  <a:gd name="T56" fmla="*/ 0 w 198"/>
                  <a:gd name="T57" fmla="*/ 0 h 2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8" h="254">
                    <a:moveTo>
                      <a:pt x="197" y="0"/>
                    </a:moveTo>
                    <a:lnTo>
                      <a:pt x="0" y="0"/>
                    </a:lnTo>
                    <a:lnTo>
                      <a:pt x="0" y="1"/>
                    </a:lnTo>
                    <a:lnTo>
                      <a:pt x="0" y="13"/>
                    </a:lnTo>
                    <a:lnTo>
                      <a:pt x="0" y="32"/>
                    </a:lnTo>
                    <a:lnTo>
                      <a:pt x="1" y="52"/>
                    </a:lnTo>
                    <a:lnTo>
                      <a:pt x="4" y="69"/>
                    </a:lnTo>
                    <a:lnTo>
                      <a:pt x="8" y="85"/>
                    </a:lnTo>
                    <a:lnTo>
                      <a:pt x="12" y="101"/>
                    </a:lnTo>
                    <a:lnTo>
                      <a:pt x="17" y="115"/>
                    </a:lnTo>
                    <a:lnTo>
                      <a:pt x="25" y="129"/>
                    </a:lnTo>
                    <a:lnTo>
                      <a:pt x="32" y="142"/>
                    </a:lnTo>
                    <a:lnTo>
                      <a:pt x="41" y="154"/>
                    </a:lnTo>
                    <a:lnTo>
                      <a:pt x="52" y="166"/>
                    </a:lnTo>
                    <a:lnTo>
                      <a:pt x="65" y="177"/>
                    </a:lnTo>
                    <a:lnTo>
                      <a:pt x="78" y="189"/>
                    </a:lnTo>
                    <a:lnTo>
                      <a:pt x="93" y="199"/>
                    </a:lnTo>
                    <a:lnTo>
                      <a:pt x="110" y="210"/>
                    </a:lnTo>
                    <a:lnTo>
                      <a:pt x="128" y="220"/>
                    </a:lnTo>
                    <a:lnTo>
                      <a:pt x="149" y="230"/>
                    </a:lnTo>
                    <a:lnTo>
                      <a:pt x="185" y="247"/>
                    </a:lnTo>
                    <a:lnTo>
                      <a:pt x="197" y="252"/>
                    </a:lnTo>
                    <a:lnTo>
                      <a:pt x="198" y="254"/>
                    </a:lnTo>
                    <a:lnTo>
                      <a:pt x="198" y="252"/>
                    </a:lnTo>
                    <a:lnTo>
                      <a:pt x="198" y="1"/>
                    </a:lnTo>
                    <a:lnTo>
                      <a:pt x="198" y="0"/>
                    </a:lnTo>
                    <a:lnTo>
                      <a:pt x="197" y="0"/>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84" name="Freeform 17"/>
              <p:cNvSpPr>
                <a:spLocks/>
              </p:cNvSpPr>
              <p:nvPr userDrawn="1"/>
            </p:nvSpPr>
            <p:spPr bwMode="auto">
              <a:xfrm>
                <a:off x="242" y="272"/>
                <a:ext cx="67" cy="85"/>
              </a:xfrm>
              <a:custGeom>
                <a:avLst/>
                <a:gdLst>
                  <a:gd name="T0" fmla="*/ 0 w 199"/>
                  <a:gd name="T1" fmla="*/ 0 h 254"/>
                  <a:gd name="T2" fmla="*/ 0 w 199"/>
                  <a:gd name="T3" fmla="*/ 0 h 254"/>
                  <a:gd name="T4" fmla="*/ 0 w 199"/>
                  <a:gd name="T5" fmla="*/ 0 h 254"/>
                  <a:gd name="T6" fmla="*/ 0 w 199"/>
                  <a:gd name="T7" fmla="*/ 0 h 254"/>
                  <a:gd name="T8" fmla="*/ 0 w 199"/>
                  <a:gd name="T9" fmla="*/ 0 h 254"/>
                  <a:gd name="T10" fmla="*/ 0 w 199"/>
                  <a:gd name="T11" fmla="*/ 0 h 254"/>
                  <a:gd name="T12" fmla="*/ 0 w 199"/>
                  <a:gd name="T13" fmla="*/ 0 h 254"/>
                  <a:gd name="T14" fmla="*/ 0 w 199"/>
                  <a:gd name="T15" fmla="*/ 0 h 254"/>
                  <a:gd name="T16" fmla="*/ 0 w 199"/>
                  <a:gd name="T17" fmla="*/ 0 h 254"/>
                  <a:gd name="T18" fmla="*/ 0 w 199"/>
                  <a:gd name="T19" fmla="*/ 0 h 254"/>
                  <a:gd name="T20" fmla="*/ 0 w 199"/>
                  <a:gd name="T21" fmla="*/ 0 h 254"/>
                  <a:gd name="T22" fmla="*/ 0 w 199"/>
                  <a:gd name="T23" fmla="*/ 0 h 254"/>
                  <a:gd name="T24" fmla="*/ 0 w 199"/>
                  <a:gd name="T25" fmla="*/ 0 h 254"/>
                  <a:gd name="T26" fmla="*/ 0 w 199"/>
                  <a:gd name="T27" fmla="*/ 0 h 254"/>
                  <a:gd name="T28" fmla="*/ 0 w 199"/>
                  <a:gd name="T29" fmla="*/ 0 h 254"/>
                  <a:gd name="T30" fmla="*/ 0 w 199"/>
                  <a:gd name="T31" fmla="*/ 0 h 254"/>
                  <a:gd name="T32" fmla="*/ 0 w 199"/>
                  <a:gd name="T33" fmla="*/ 0 h 254"/>
                  <a:gd name="T34" fmla="*/ 0 w 199"/>
                  <a:gd name="T35" fmla="*/ 0 h 254"/>
                  <a:gd name="T36" fmla="*/ 0 w 199"/>
                  <a:gd name="T37" fmla="*/ 0 h 254"/>
                  <a:gd name="T38" fmla="*/ 0 w 199"/>
                  <a:gd name="T39" fmla="*/ 0 h 254"/>
                  <a:gd name="T40" fmla="*/ 0 w 199"/>
                  <a:gd name="T41" fmla="*/ 0 h 254"/>
                  <a:gd name="T42" fmla="*/ 0 w 199"/>
                  <a:gd name="T43" fmla="*/ 0 h 254"/>
                  <a:gd name="T44" fmla="*/ 0 w 199"/>
                  <a:gd name="T45" fmla="*/ 0 h 254"/>
                  <a:gd name="T46" fmla="*/ 0 w 199"/>
                  <a:gd name="T47" fmla="*/ 0 h 254"/>
                  <a:gd name="T48" fmla="*/ 0 w 199"/>
                  <a:gd name="T49" fmla="*/ 0 h 254"/>
                  <a:gd name="T50" fmla="*/ 0 w 199"/>
                  <a:gd name="T51" fmla="*/ 0 h 254"/>
                  <a:gd name="T52" fmla="*/ 0 w 199"/>
                  <a:gd name="T53" fmla="*/ 0 h 2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9" h="254">
                    <a:moveTo>
                      <a:pt x="1" y="0"/>
                    </a:moveTo>
                    <a:lnTo>
                      <a:pt x="0" y="0"/>
                    </a:lnTo>
                    <a:lnTo>
                      <a:pt x="0" y="1"/>
                    </a:lnTo>
                    <a:lnTo>
                      <a:pt x="0" y="251"/>
                    </a:lnTo>
                    <a:lnTo>
                      <a:pt x="0" y="254"/>
                    </a:lnTo>
                    <a:lnTo>
                      <a:pt x="1" y="252"/>
                    </a:lnTo>
                    <a:lnTo>
                      <a:pt x="11" y="247"/>
                    </a:lnTo>
                    <a:lnTo>
                      <a:pt x="64" y="221"/>
                    </a:lnTo>
                    <a:lnTo>
                      <a:pt x="86" y="208"/>
                    </a:lnTo>
                    <a:lnTo>
                      <a:pt x="106" y="197"/>
                    </a:lnTo>
                    <a:lnTo>
                      <a:pt x="123" y="185"/>
                    </a:lnTo>
                    <a:lnTo>
                      <a:pt x="138" y="172"/>
                    </a:lnTo>
                    <a:lnTo>
                      <a:pt x="151" y="161"/>
                    </a:lnTo>
                    <a:lnTo>
                      <a:pt x="163" y="148"/>
                    </a:lnTo>
                    <a:lnTo>
                      <a:pt x="172" y="135"/>
                    </a:lnTo>
                    <a:lnTo>
                      <a:pt x="180" y="120"/>
                    </a:lnTo>
                    <a:lnTo>
                      <a:pt x="186" y="106"/>
                    </a:lnTo>
                    <a:lnTo>
                      <a:pt x="191" y="91"/>
                    </a:lnTo>
                    <a:lnTo>
                      <a:pt x="195" y="72"/>
                    </a:lnTo>
                    <a:lnTo>
                      <a:pt x="198" y="54"/>
                    </a:lnTo>
                    <a:lnTo>
                      <a:pt x="199" y="35"/>
                    </a:lnTo>
                    <a:lnTo>
                      <a:pt x="199" y="14"/>
                    </a:lnTo>
                    <a:lnTo>
                      <a:pt x="199" y="1"/>
                    </a:lnTo>
                    <a:lnTo>
                      <a:pt x="199" y="0"/>
                    </a:lnTo>
                    <a:lnTo>
                      <a:pt x="198" y="0"/>
                    </a:lnTo>
                    <a:lnTo>
                      <a:pt x="1" y="0"/>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85" name="Freeform 18"/>
              <p:cNvSpPr>
                <a:spLocks/>
              </p:cNvSpPr>
              <p:nvPr userDrawn="1"/>
            </p:nvSpPr>
            <p:spPr bwMode="auto">
              <a:xfrm>
                <a:off x="145"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4" y="0"/>
                    </a:moveTo>
                    <a:lnTo>
                      <a:pt x="14" y="0"/>
                    </a:lnTo>
                    <a:lnTo>
                      <a:pt x="16" y="1"/>
                    </a:lnTo>
                    <a:lnTo>
                      <a:pt x="17" y="4"/>
                    </a:lnTo>
                    <a:lnTo>
                      <a:pt x="18" y="5"/>
                    </a:lnTo>
                    <a:lnTo>
                      <a:pt x="20" y="7"/>
                    </a:lnTo>
                    <a:lnTo>
                      <a:pt x="18" y="7"/>
                    </a:lnTo>
                    <a:lnTo>
                      <a:pt x="17" y="9"/>
                    </a:lnTo>
                    <a:lnTo>
                      <a:pt x="16" y="10"/>
                    </a:lnTo>
                    <a:lnTo>
                      <a:pt x="14" y="10"/>
                    </a:lnTo>
                    <a:lnTo>
                      <a:pt x="14" y="12"/>
                    </a:lnTo>
                    <a:lnTo>
                      <a:pt x="16" y="22"/>
                    </a:lnTo>
                    <a:lnTo>
                      <a:pt x="18" y="30"/>
                    </a:lnTo>
                    <a:lnTo>
                      <a:pt x="21" y="36"/>
                    </a:lnTo>
                    <a:lnTo>
                      <a:pt x="26" y="42"/>
                    </a:lnTo>
                    <a:lnTo>
                      <a:pt x="27" y="43"/>
                    </a:lnTo>
                    <a:lnTo>
                      <a:pt x="26" y="44"/>
                    </a:lnTo>
                    <a:lnTo>
                      <a:pt x="25" y="44"/>
                    </a:lnTo>
                    <a:lnTo>
                      <a:pt x="21" y="43"/>
                    </a:lnTo>
                    <a:lnTo>
                      <a:pt x="18" y="43"/>
                    </a:lnTo>
                    <a:lnTo>
                      <a:pt x="17" y="43"/>
                    </a:lnTo>
                    <a:lnTo>
                      <a:pt x="16" y="55"/>
                    </a:lnTo>
                    <a:lnTo>
                      <a:pt x="13" y="55"/>
                    </a:lnTo>
                    <a:lnTo>
                      <a:pt x="10" y="43"/>
                    </a:lnTo>
                    <a:lnTo>
                      <a:pt x="9" y="43"/>
                    </a:lnTo>
                    <a:lnTo>
                      <a:pt x="7" y="43"/>
                    </a:lnTo>
                    <a:lnTo>
                      <a:pt x="3" y="44"/>
                    </a:lnTo>
                    <a:lnTo>
                      <a:pt x="1" y="44"/>
                    </a:lnTo>
                    <a:lnTo>
                      <a:pt x="0" y="43"/>
                    </a:lnTo>
                    <a:lnTo>
                      <a:pt x="1" y="42"/>
                    </a:lnTo>
                    <a:lnTo>
                      <a:pt x="4" y="40"/>
                    </a:lnTo>
                    <a:lnTo>
                      <a:pt x="7" y="38"/>
                    </a:lnTo>
                    <a:lnTo>
                      <a:pt x="9" y="31"/>
                    </a:lnTo>
                    <a:lnTo>
                      <a:pt x="12" y="26"/>
                    </a:lnTo>
                    <a:lnTo>
                      <a:pt x="12" y="21"/>
                    </a:lnTo>
                    <a:lnTo>
                      <a:pt x="13" y="20"/>
                    </a:lnTo>
                    <a:lnTo>
                      <a:pt x="13" y="13"/>
                    </a:lnTo>
                    <a:lnTo>
                      <a:pt x="13" y="10"/>
                    </a:lnTo>
                    <a:lnTo>
                      <a:pt x="12" y="10"/>
                    </a:lnTo>
                    <a:lnTo>
                      <a:pt x="10" y="9"/>
                    </a:lnTo>
                    <a:lnTo>
                      <a:pt x="9" y="7"/>
                    </a:lnTo>
                    <a:lnTo>
                      <a:pt x="1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86" name="Freeform 19"/>
              <p:cNvSpPr>
                <a:spLocks/>
              </p:cNvSpPr>
              <p:nvPr userDrawn="1"/>
            </p:nvSpPr>
            <p:spPr bwMode="auto">
              <a:xfrm>
                <a:off x="145"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4" y="0"/>
                    </a:moveTo>
                    <a:lnTo>
                      <a:pt x="14" y="0"/>
                    </a:lnTo>
                    <a:lnTo>
                      <a:pt x="16" y="1"/>
                    </a:lnTo>
                    <a:lnTo>
                      <a:pt x="17" y="4"/>
                    </a:lnTo>
                    <a:lnTo>
                      <a:pt x="18" y="5"/>
                    </a:lnTo>
                    <a:lnTo>
                      <a:pt x="20" y="7"/>
                    </a:lnTo>
                    <a:lnTo>
                      <a:pt x="18" y="7"/>
                    </a:lnTo>
                    <a:lnTo>
                      <a:pt x="17" y="9"/>
                    </a:lnTo>
                    <a:lnTo>
                      <a:pt x="16" y="10"/>
                    </a:lnTo>
                    <a:lnTo>
                      <a:pt x="14" y="10"/>
                    </a:lnTo>
                    <a:lnTo>
                      <a:pt x="14" y="12"/>
                    </a:lnTo>
                    <a:lnTo>
                      <a:pt x="16" y="22"/>
                    </a:lnTo>
                    <a:lnTo>
                      <a:pt x="18" y="30"/>
                    </a:lnTo>
                    <a:lnTo>
                      <a:pt x="21" y="36"/>
                    </a:lnTo>
                    <a:lnTo>
                      <a:pt x="26" y="42"/>
                    </a:lnTo>
                    <a:lnTo>
                      <a:pt x="27" y="43"/>
                    </a:lnTo>
                    <a:lnTo>
                      <a:pt x="26" y="44"/>
                    </a:lnTo>
                    <a:lnTo>
                      <a:pt x="25" y="44"/>
                    </a:lnTo>
                    <a:lnTo>
                      <a:pt x="21" y="43"/>
                    </a:lnTo>
                    <a:lnTo>
                      <a:pt x="18" y="43"/>
                    </a:lnTo>
                    <a:lnTo>
                      <a:pt x="17" y="43"/>
                    </a:lnTo>
                    <a:lnTo>
                      <a:pt x="16" y="55"/>
                    </a:lnTo>
                    <a:lnTo>
                      <a:pt x="13" y="55"/>
                    </a:lnTo>
                    <a:lnTo>
                      <a:pt x="10" y="43"/>
                    </a:lnTo>
                    <a:lnTo>
                      <a:pt x="9" y="43"/>
                    </a:lnTo>
                    <a:lnTo>
                      <a:pt x="7" y="43"/>
                    </a:lnTo>
                    <a:lnTo>
                      <a:pt x="3" y="44"/>
                    </a:lnTo>
                    <a:lnTo>
                      <a:pt x="1" y="44"/>
                    </a:lnTo>
                    <a:lnTo>
                      <a:pt x="0" y="43"/>
                    </a:lnTo>
                    <a:lnTo>
                      <a:pt x="1" y="42"/>
                    </a:lnTo>
                    <a:lnTo>
                      <a:pt x="4" y="40"/>
                    </a:lnTo>
                    <a:lnTo>
                      <a:pt x="7" y="38"/>
                    </a:lnTo>
                    <a:lnTo>
                      <a:pt x="9" y="31"/>
                    </a:lnTo>
                    <a:lnTo>
                      <a:pt x="12" y="26"/>
                    </a:lnTo>
                    <a:lnTo>
                      <a:pt x="12" y="21"/>
                    </a:lnTo>
                    <a:lnTo>
                      <a:pt x="13" y="20"/>
                    </a:lnTo>
                    <a:lnTo>
                      <a:pt x="13" y="13"/>
                    </a:lnTo>
                    <a:lnTo>
                      <a:pt x="13" y="10"/>
                    </a:lnTo>
                    <a:lnTo>
                      <a:pt x="12" y="10"/>
                    </a:lnTo>
                    <a:lnTo>
                      <a:pt x="10" y="9"/>
                    </a:lnTo>
                    <a:lnTo>
                      <a:pt x="9" y="7"/>
                    </a:lnTo>
                    <a:lnTo>
                      <a:pt x="10"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87" name="Freeform 20"/>
              <p:cNvSpPr>
                <a:spLocks/>
              </p:cNvSpPr>
              <p:nvPr userDrawn="1"/>
            </p:nvSpPr>
            <p:spPr bwMode="auto">
              <a:xfrm>
                <a:off x="167"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 h="55">
                    <a:moveTo>
                      <a:pt x="13" y="0"/>
                    </a:moveTo>
                    <a:lnTo>
                      <a:pt x="13" y="0"/>
                    </a:lnTo>
                    <a:lnTo>
                      <a:pt x="17" y="5"/>
                    </a:lnTo>
                    <a:lnTo>
                      <a:pt x="19" y="7"/>
                    </a:lnTo>
                    <a:lnTo>
                      <a:pt x="18" y="7"/>
                    </a:lnTo>
                    <a:lnTo>
                      <a:pt x="17" y="9"/>
                    </a:lnTo>
                    <a:lnTo>
                      <a:pt x="15" y="10"/>
                    </a:lnTo>
                    <a:lnTo>
                      <a:pt x="14" y="10"/>
                    </a:lnTo>
                    <a:lnTo>
                      <a:pt x="14" y="13"/>
                    </a:lnTo>
                    <a:lnTo>
                      <a:pt x="14" y="20"/>
                    </a:lnTo>
                    <a:lnTo>
                      <a:pt x="15" y="26"/>
                    </a:lnTo>
                    <a:lnTo>
                      <a:pt x="18" y="33"/>
                    </a:lnTo>
                    <a:lnTo>
                      <a:pt x="22" y="38"/>
                    </a:lnTo>
                    <a:lnTo>
                      <a:pt x="26" y="42"/>
                    </a:lnTo>
                    <a:lnTo>
                      <a:pt x="27" y="43"/>
                    </a:lnTo>
                    <a:lnTo>
                      <a:pt x="26" y="44"/>
                    </a:lnTo>
                    <a:lnTo>
                      <a:pt x="25" y="44"/>
                    </a:lnTo>
                    <a:lnTo>
                      <a:pt x="21" y="43"/>
                    </a:lnTo>
                    <a:lnTo>
                      <a:pt x="18" y="43"/>
                    </a:lnTo>
                    <a:lnTo>
                      <a:pt x="17" y="43"/>
                    </a:lnTo>
                    <a:lnTo>
                      <a:pt x="14" y="55"/>
                    </a:lnTo>
                    <a:lnTo>
                      <a:pt x="13" y="55"/>
                    </a:lnTo>
                    <a:lnTo>
                      <a:pt x="10" y="43"/>
                    </a:lnTo>
                    <a:lnTo>
                      <a:pt x="9" y="43"/>
                    </a:lnTo>
                    <a:lnTo>
                      <a:pt x="6" y="43"/>
                    </a:lnTo>
                    <a:lnTo>
                      <a:pt x="3" y="44"/>
                    </a:lnTo>
                    <a:lnTo>
                      <a:pt x="1" y="44"/>
                    </a:lnTo>
                    <a:lnTo>
                      <a:pt x="0" y="43"/>
                    </a:lnTo>
                    <a:lnTo>
                      <a:pt x="0" y="42"/>
                    </a:lnTo>
                    <a:lnTo>
                      <a:pt x="3" y="40"/>
                    </a:lnTo>
                    <a:lnTo>
                      <a:pt x="5" y="38"/>
                    </a:lnTo>
                    <a:lnTo>
                      <a:pt x="9" y="31"/>
                    </a:lnTo>
                    <a:lnTo>
                      <a:pt x="10" y="26"/>
                    </a:lnTo>
                    <a:lnTo>
                      <a:pt x="12" y="21"/>
                    </a:lnTo>
                    <a:lnTo>
                      <a:pt x="12" y="20"/>
                    </a:lnTo>
                    <a:lnTo>
                      <a:pt x="13" y="13"/>
                    </a:lnTo>
                    <a:lnTo>
                      <a:pt x="13" y="10"/>
                    </a:lnTo>
                    <a:lnTo>
                      <a:pt x="12" y="10"/>
                    </a:lnTo>
                    <a:lnTo>
                      <a:pt x="10" y="9"/>
                    </a:lnTo>
                    <a:lnTo>
                      <a:pt x="9" y="7"/>
                    </a:lnTo>
                    <a:lnTo>
                      <a:pt x="8" y="7"/>
                    </a:lnTo>
                    <a:lnTo>
                      <a:pt x="9" y="5"/>
                    </a:lnTo>
                    <a:lnTo>
                      <a:pt x="10" y="4"/>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88" name="Freeform 21"/>
              <p:cNvSpPr>
                <a:spLocks/>
              </p:cNvSpPr>
              <p:nvPr userDrawn="1"/>
            </p:nvSpPr>
            <p:spPr bwMode="auto">
              <a:xfrm>
                <a:off x="167"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 h="55">
                    <a:moveTo>
                      <a:pt x="13" y="0"/>
                    </a:moveTo>
                    <a:lnTo>
                      <a:pt x="13" y="0"/>
                    </a:lnTo>
                    <a:lnTo>
                      <a:pt x="17" y="5"/>
                    </a:lnTo>
                    <a:lnTo>
                      <a:pt x="19" y="7"/>
                    </a:lnTo>
                    <a:lnTo>
                      <a:pt x="18" y="7"/>
                    </a:lnTo>
                    <a:lnTo>
                      <a:pt x="17" y="9"/>
                    </a:lnTo>
                    <a:lnTo>
                      <a:pt x="15" y="10"/>
                    </a:lnTo>
                    <a:lnTo>
                      <a:pt x="14" y="10"/>
                    </a:lnTo>
                    <a:lnTo>
                      <a:pt x="14" y="13"/>
                    </a:lnTo>
                    <a:lnTo>
                      <a:pt x="14" y="20"/>
                    </a:lnTo>
                    <a:lnTo>
                      <a:pt x="15" y="26"/>
                    </a:lnTo>
                    <a:lnTo>
                      <a:pt x="18" y="33"/>
                    </a:lnTo>
                    <a:lnTo>
                      <a:pt x="22" y="38"/>
                    </a:lnTo>
                    <a:lnTo>
                      <a:pt x="26" y="42"/>
                    </a:lnTo>
                    <a:lnTo>
                      <a:pt x="27" y="43"/>
                    </a:lnTo>
                    <a:lnTo>
                      <a:pt x="26" y="44"/>
                    </a:lnTo>
                    <a:lnTo>
                      <a:pt x="25" y="44"/>
                    </a:lnTo>
                    <a:lnTo>
                      <a:pt x="21" y="43"/>
                    </a:lnTo>
                    <a:lnTo>
                      <a:pt x="18" y="43"/>
                    </a:lnTo>
                    <a:lnTo>
                      <a:pt x="17" y="43"/>
                    </a:lnTo>
                    <a:lnTo>
                      <a:pt x="14" y="55"/>
                    </a:lnTo>
                    <a:lnTo>
                      <a:pt x="13" y="55"/>
                    </a:lnTo>
                    <a:lnTo>
                      <a:pt x="10" y="43"/>
                    </a:lnTo>
                    <a:lnTo>
                      <a:pt x="9" y="43"/>
                    </a:lnTo>
                    <a:lnTo>
                      <a:pt x="6" y="43"/>
                    </a:lnTo>
                    <a:lnTo>
                      <a:pt x="3" y="44"/>
                    </a:lnTo>
                    <a:lnTo>
                      <a:pt x="1" y="44"/>
                    </a:lnTo>
                    <a:lnTo>
                      <a:pt x="0" y="43"/>
                    </a:lnTo>
                    <a:lnTo>
                      <a:pt x="0" y="42"/>
                    </a:lnTo>
                    <a:lnTo>
                      <a:pt x="3" y="40"/>
                    </a:lnTo>
                    <a:lnTo>
                      <a:pt x="5" y="38"/>
                    </a:lnTo>
                    <a:lnTo>
                      <a:pt x="9" y="31"/>
                    </a:lnTo>
                    <a:lnTo>
                      <a:pt x="10" y="26"/>
                    </a:lnTo>
                    <a:lnTo>
                      <a:pt x="12" y="21"/>
                    </a:lnTo>
                    <a:lnTo>
                      <a:pt x="12" y="20"/>
                    </a:lnTo>
                    <a:lnTo>
                      <a:pt x="13" y="13"/>
                    </a:lnTo>
                    <a:lnTo>
                      <a:pt x="13" y="10"/>
                    </a:lnTo>
                    <a:lnTo>
                      <a:pt x="12" y="10"/>
                    </a:lnTo>
                    <a:lnTo>
                      <a:pt x="10" y="9"/>
                    </a:lnTo>
                    <a:lnTo>
                      <a:pt x="9" y="7"/>
                    </a:lnTo>
                    <a:lnTo>
                      <a:pt x="8" y="7"/>
                    </a:lnTo>
                    <a:lnTo>
                      <a:pt x="9" y="5"/>
                    </a:lnTo>
                    <a:lnTo>
                      <a:pt x="10" y="4"/>
                    </a:lnTo>
                    <a:lnTo>
                      <a:pt x="13" y="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89" name="Freeform 22"/>
              <p:cNvSpPr>
                <a:spLocks/>
              </p:cNvSpPr>
              <p:nvPr userDrawn="1"/>
            </p:nvSpPr>
            <p:spPr bwMode="auto">
              <a:xfrm>
                <a:off x="156" y="252"/>
                <a:ext cx="9" cy="17"/>
              </a:xfrm>
              <a:custGeom>
                <a:avLst/>
                <a:gdLst>
                  <a:gd name="T0" fmla="*/ 0 w 27"/>
                  <a:gd name="T1" fmla="*/ 0 h 53"/>
                  <a:gd name="T2" fmla="*/ 0 w 27"/>
                  <a:gd name="T3" fmla="*/ 0 h 53"/>
                  <a:gd name="T4" fmla="*/ 0 w 27"/>
                  <a:gd name="T5" fmla="*/ 0 h 53"/>
                  <a:gd name="T6" fmla="*/ 0 w 27"/>
                  <a:gd name="T7" fmla="*/ 0 h 53"/>
                  <a:gd name="T8" fmla="*/ 0 w 27"/>
                  <a:gd name="T9" fmla="*/ 0 h 53"/>
                  <a:gd name="T10" fmla="*/ 0 w 27"/>
                  <a:gd name="T11" fmla="*/ 0 h 53"/>
                  <a:gd name="T12" fmla="*/ 0 w 27"/>
                  <a:gd name="T13" fmla="*/ 0 h 53"/>
                  <a:gd name="T14" fmla="*/ 0 w 27"/>
                  <a:gd name="T15" fmla="*/ 0 h 53"/>
                  <a:gd name="T16" fmla="*/ 0 w 27"/>
                  <a:gd name="T17" fmla="*/ 0 h 53"/>
                  <a:gd name="T18" fmla="*/ 0 w 27"/>
                  <a:gd name="T19" fmla="*/ 0 h 53"/>
                  <a:gd name="T20" fmla="*/ 0 w 27"/>
                  <a:gd name="T21" fmla="*/ 0 h 53"/>
                  <a:gd name="T22" fmla="*/ 0 w 27"/>
                  <a:gd name="T23" fmla="*/ 0 h 53"/>
                  <a:gd name="T24" fmla="*/ 0 w 27"/>
                  <a:gd name="T25" fmla="*/ 0 h 53"/>
                  <a:gd name="T26" fmla="*/ 0 w 27"/>
                  <a:gd name="T27" fmla="*/ 0 h 53"/>
                  <a:gd name="T28" fmla="*/ 0 w 27"/>
                  <a:gd name="T29" fmla="*/ 0 h 53"/>
                  <a:gd name="T30" fmla="*/ 0 w 27"/>
                  <a:gd name="T31" fmla="*/ 0 h 53"/>
                  <a:gd name="T32" fmla="*/ 0 w 27"/>
                  <a:gd name="T33" fmla="*/ 0 h 53"/>
                  <a:gd name="T34" fmla="*/ 0 w 27"/>
                  <a:gd name="T35" fmla="*/ 0 h 53"/>
                  <a:gd name="T36" fmla="*/ 0 w 27"/>
                  <a:gd name="T37" fmla="*/ 0 h 53"/>
                  <a:gd name="T38" fmla="*/ 0 w 27"/>
                  <a:gd name="T39" fmla="*/ 0 h 53"/>
                  <a:gd name="T40" fmla="*/ 0 w 27"/>
                  <a:gd name="T41" fmla="*/ 0 h 53"/>
                  <a:gd name="T42" fmla="*/ 0 w 27"/>
                  <a:gd name="T43" fmla="*/ 0 h 53"/>
                  <a:gd name="T44" fmla="*/ 0 w 27"/>
                  <a:gd name="T45" fmla="*/ 0 h 53"/>
                  <a:gd name="T46" fmla="*/ 0 w 27"/>
                  <a:gd name="T47" fmla="*/ 0 h 53"/>
                  <a:gd name="T48" fmla="*/ 0 w 27"/>
                  <a:gd name="T49" fmla="*/ 0 h 53"/>
                  <a:gd name="T50" fmla="*/ 0 w 27"/>
                  <a:gd name="T51" fmla="*/ 0 h 53"/>
                  <a:gd name="T52" fmla="*/ 0 w 27"/>
                  <a:gd name="T53" fmla="*/ 0 h 53"/>
                  <a:gd name="T54" fmla="*/ 0 w 27"/>
                  <a:gd name="T55" fmla="*/ 0 h 53"/>
                  <a:gd name="T56" fmla="*/ 0 w 27"/>
                  <a:gd name="T57" fmla="*/ 0 h 53"/>
                  <a:gd name="T58" fmla="*/ 0 w 27"/>
                  <a:gd name="T59" fmla="*/ 0 h 53"/>
                  <a:gd name="T60" fmla="*/ 0 w 27"/>
                  <a:gd name="T61" fmla="*/ 0 h 53"/>
                  <a:gd name="T62" fmla="*/ 0 w 27"/>
                  <a:gd name="T63" fmla="*/ 0 h 53"/>
                  <a:gd name="T64" fmla="*/ 0 w 27"/>
                  <a:gd name="T65" fmla="*/ 0 h 53"/>
                  <a:gd name="T66" fmla="*/ 0 w 27"/>
                  <a:gd name="T67" fmla="*/ 0 h 53"/>
                  <a:gd name="T68" fmla="*/ 0 w 27"/>
                  <a:gd name="T69" fmla="*/ 0 h 53"/>
                  <a:gd name="T70" fmla="*/ 0 w 27"/>
                  <a:gd name="T71" fmla="*/ 0 h 53"/>
                  <a:gd name="T72" fmla="*/ 0 w 27"/>
                  <a:gd name="T73" fmla="*/ 0 h 53"/>
                  <a:gd name="T74" fmla="*/ 0 w 27"/>
                  <a:gd name="T75" fmla="*/ 0 h 53"/>
                  <a:gd name="T76" fmla="*/ 0 w 27"/>
                  <a:gd name="T77" fmla="*/ 0 h 53"/>
                  <a:gd name="T78" fmla="*/ 0 w 27"/>
                  <a:gd name="T79" fmla="*/ 0 h 53"/>
                  <a:gd name="T80" fmla="*/ 0 w 27"/>
                  <a:gd name="T81" fmla="*/ 0 h 53"/>
                  <a:gd name="T82" fmla="*/ 0 w 27"/>
                  <a:gd name="T83" fmla="*/ 0 h 53"/>
                  <a:gd name="T84" fmla="*/ 0 w 27"/>
                  <a:gd name="T85" fmla="*/ 0 h 53"/>
                  <a:gd name="T86" fmla="*/ 0 w 27"/>
                  <a:gd name="T87" fmla="*/ 0 h 53"/>
                  <a:gd name="T88" fmla="*/ 0 w 27"/>
                  <a:gd name="T89" fmla="*/ 0 h 53"/>
                  <a:gd name="T90" fmla="*/ 0 w 27"/>
                  <a:gd name="T91" fmla="*/ 0 h 53"/>
                  <a:gd name="T92" fmla="*/ 0 w 27"/>
                  <a:gd name="T93" fmla="*/ 0 h 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 h="53">
                    <a:moveTo>
                      <a:pt x="14" y="0"/>
                    </a:moveTo>
                    <a:lnTo>
                      <a:pt x="15" y="1"/>
                    </a:lnTo>
                    <a:lnTo>
                      <a:pt x="15" y="3"/>
                    </a:lnTo>
                    <a:lnTo>
                      <a:pt x="18" y="4"/>
                    </a:lnTo>
                    <a:lnTo>
                      <a:pt x="19" y="5"/>
                    </a:lnTo>
                    <a:lnTo>
                      <a:pt x="18" y="6"/>
                    </a:lnTo>
                    <a:lnTo>
                      <a:pt x="16" y="8"/>
                    </a:lnTo>
                    <a:lnTo>
                      <a:pt x="15" y="9"/>
                    </a:lnTo>
                    <a:lnTo>
                      <a:pt x="14" y="9"/>
                    </a:lnTo>
                    <a:lnTo>
                      <a:pt x="14" y="12"/>
                    </a:lnTo>
                    <a:lnTo>
                      <a:pt x="15" y="21"/>
                    </a:lnTo>
                    <a:lnTo>
                      <a:pt x="16" y="28"/>
                    </a:lnTo>
                    <a:lnTo>
                      <a:pt x="20" y="35"/>
                    </a:lnTo>
                    <a:lnTo>
                      <a:pt x="25" y="40"/>
                    </a:lnTo>
                    <a:lnTo>
                      <a:pt x="27" y="41"/>
                    </a:lnTo>
                    <a:lnTo>
                      <a:pt x="25" y="43"/>
                    </a:lnTo>
                    <a:lnTo>
                      <a:pt x="24" y="43"/>
                    </a:lnTo>
                    <a:lnTo>
                      <a:pt x="20" y="41"/>
                    </a:lnTo>
                    <a:lnTo>
                      <a:pt x="18" y="41"/>
                    </a:lnTo>
                    <a:lnTo>
                      <a:pt x="16" y="41"/>
                    </a:lnTo>
                    <a:lnTo>
                      <a:pt x="15" y="53"/>
                    </a:lnTo>
                    <a:lnTo>
                      <a:pt x="12" y="53"/>
                    </a:lnTo>
                    <a:lnTo>
                      <a:pt x="10" y="41"/>
                    </a:lnTo>
                    <a:lnTo>
                      <a:pt x="9" y="41"/>
                    </a:lnTo>
                    <a:lnTo>
                      <a:pt x="6" y="41"/>
                    </a:lnTo>
                    <a:lnTo>
                      <a:pt x="2" y="43"/>
                    </a:lnTo>
                    <a:lnTo>
                      <a:pt x="1" y="43"/>
                    </a:lnTo>
                    <a:lnTo>
                      <a:pt x="0" y="41"/>
                    </a:lnTo>
                    <a:lnTo>
                      <a:pt x="1" y="41"/>
                    </a:lnTo>
                    <a:lnTo>
                      <a:pt x="3" y="39"/>
                    </a:lnTo>
                    <a:lnTo>
                      <a:pt x="7" y="35"/>
                    </a:lnTo>
                    <a:lnTo>
                      <a:pt x="10" y="28"/>
                    </a:lnTo>
                    <a:lnTo>
                      <a:pt x="11" y="19"/>
                    </a:lnTo>
                    <a:lnTo>
                      <a:pt x="12" y="12"/>
                    </a:lnTo>
                    <a:lnTo>
                      <a:pt x="12" y="9"/>
                    </a:lnTo>
                    <a:lnTo>
                      <a:pt x="11" y="9"/>
                    </a:lnTo>
                    <a:lnTo>
                      <a:pt x="10" y="8"/>
                    </a:lnTo>
                    <a:lnTo>
                      <a:pt x="9" y="6"/>
                    </a:lnTo>
                    <a:lnTo>
                      <a:pt x="7"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90" name="Freeform 23"/>
              <p:cNvSpPr>
                <a:spLocks/>
              </p:cNvSpPr>
              <p:nvPr userDrawn="1"/>
            </p:nvSpPr>
            <p:spPr bwMode="auto">
              <a:xfrm>
                <a:off x="156" y="252"/>
                <a:ext cx="9" cy="17"/>
              </a:xfrm>
              <a:custGeom>
                <a:avLst/>
                <a:gdLst>
                  <a:gd name="T0" fmla="*/ 0 w 27"/>
                  <a:gd name="T1" fmla="*/ 0 h 53"/>
                  <a:gd name="T2" fmla="*/ 0 w 27"/>
                  <a:gd name="T3" fmla="*/ 0 h 53"/>
                  <a:gd name="T4" fmla="*/ 0 w 27"/>
                  <a:gd name="T5" fmla="*/ 0 h 53"/>
                  <a:gd name="T6" fmla="*/ 0 w 27"/>
                  <a:gd name="T7" fmla="*/ 0 h 53"/>
                  <a:gd name="T8" fmla="*/ 0 w 27"/>
                  <a:gd name="T9" fmla="*/ 0 h 53"/>
                  <a:gd name="T10" fmla="*/ 0 w 27"/>
                  <a:gd name="T11" fmla="*/ 0 h 53"/>
                  <a:gd name="T12" fmla="*/ 0 w 27"/>
                  <a:gd name="T13" fmla="*/ 0 h 53"/>
                  <a:gd name="T14" fmla="*/ 0 w 27"/>
                  <a:gd name="T15" fmla="*/ 0 h 53"/>
                  <a:gd name="T16" fmla="*/ 0 w 27"/>
                  <a:gd name="T17" fmla="*/ 0 h 53"/>
                  <a:gd name="T18" fmla="*/ 0 w 27"/>
                  <a:gd name="T19" fmla="*/ 0 h 53"/>
                  <a:gd name="T20" fmla="*/ 0 w 27"/>
                  <a:gd name="T21" fmla="*/ 0 h 53"/>
                  <a:gd name="T22" fmla="*/ 0 w 27"/>
                  <a:gd name="T23" fmla="*/ 0 h 53"/>
                  <a:gd name="T24" fmla="*/ 0 w 27"/>
                  <a:gd name="T25" fmla="*/ 0 h 53"/>
                  <a:gd name="T26" fmla="*/ 0 w 27"/>
                  <a:gd name="T27" fmla="*/ 0 h 53"/>
                  <a:gd name="T28" fmla="*/ 0 w 27"/>
                  <a:gd name="T29" fmla="*/ 0 h 53"/>
                  <a:gd name="T30" fmla="*/ 0 w 27"/>
                  <a:gd name="T31" fmla="*/ 0 h 53"/>
                  <a:gd name="T32" fmla="*/ 0 w 27"/>
                  <a:gd name="T33" fmla="*/ 0 h 53"/>
                  <a:gd name="T34" fmla="*/ 0 w 27"/>
                  <a:gd name="T35" fmla="*/ 0 h 53"/>
                  <a:gd name="T36" fmla="*/ 0 w 27"/>
                  <a:gd name="T37" fmla="*/ 0 h 53"/>
                  <a:gd name="T38" fmla="*/ 0 w 27"/>
                  <a:gd name="T39" fmla="*/ 0 h 53"/>
                  <a:gd name="T40" fmla="*/ 0 w 27"/>
                  <a:gd name="T41" fmla="*/ 0 h 53"/>
                  <a:gd name="T42" fmla="*/ 0 w 27"/>
                  <a:gd name="T43" fmla="*/ 0 h 53"/>
                  <a:gd name="T44" fmla="*/ 0 w 27"/>
                  <a:gd name="T45" fmla="*/ 0 h 53"/>
                  <a:gd name="T46" fmla="*/ 0 w 27"/>
                  <a:gd name="T47" fmla="*/ 0 h 53"/>
                  <a:gd name="T48" fmla="*/ 0 w 27"/>
                  <a:gd name="T49" fmla="*/ 0 h 53"/>
                  <a:gd name="T50" fmla="*/ 0 w 27"/>
                  <a:gd name="T51" fmla="*/ 0 h 53"/>
                  <a:gd name="T52" fmla="*/ 0 w 27"/>
                  <a:gd name="T53" fmla="*/ 0 h 53"/>
                  <a:gd name="T54" fmla="*/ 0 w 27"/>
                  <a:gd name="T55" fmla="*/ 0 h 53"/>
                  <a:gd name="T56" fmla="*/ 0 w 27"/>
                  <a:gd name="T57" fmla="*/ 0 h 53"/>
                  <a:gd name="T58" fmla="*/ 0 w 27"/>
                  <a:gd name="T59" fmla="*/ 0 h 53"/>
                  <a:gd name="T60" fmla="*/ 0 w 27"/>
                  <a:gd name="T61" fmla="*/ 0 h 53"/>
                  <a:gd name="T62" fmla="*/ 0 w 27"/>
                  <a:gd name="T63" fmla="*/ 0 h 53"/>
                  <a:gd name="T64" fmla="*/ 0 w 27"/>
                  <a:gd name="T65" fmla="*/ 0 h 53"/>
                  <a:gd name="T66" fmla="*/ 0 w 27"/>
                  <a:gd name="T67" fmla="*/ 0 h 53"/>
                  <a:gd name="T68" fmla="*/ 0 w 27"/>
                  <a:gd name="T69" fmla="*/ 0 h 53"/>
                  <a:gd name="T70" fmla="*/ 0 w 27"/>
                  <a:gd name="T71" fmla="*/ 0 h 53"/>
                  <a:gd name="T72" fmla="*/ 0 w 27"/>
                  <a:gd name="T73" fmla="*/ 0 h 53"/>
                  <a:gd name="T74" fmla="*/ 0 w 27"/>
                  <a:gd name="T75" fmla="*/ 0 h 53"/>
                  <a:gd name="T76" fmla="*/ 0 w 27"/>
                  <a:gd name="T77" fmla="*/ 0 h 53"/>
                  <a:gd name="T78" fmla="*/ 0 w 27"/>
                  <a:gd name="T79" fmla="*/ 0 h 53"/>
                  <a:gd name="T80" fmla="*/ 0 w 27"/>
                  <a:gd name="T81" fmla="*/ 0 h 53"/>
                  <a:gd name="T82" fmla="*/ 0 w 27"/>
                  <a:gd name="T83" fmla="*/ 0 h 53"/>
                  <a:gd name="T84" fmla="*/ 0 w 27"/>
                  <a:gd name="T85" fmla="*/ 0 h 53"/>
                  <a:gd name="T86" fmla="*/ 0 w 27"/>
                  <a:gd name="T87" fmla="*/ 0 h 53"/>
                  <a:gd name="T88" fmla="*/ 0 w 27"/>
                  <a:gd name="T89" fmla="*/ 0 h 53"/>
                  <a:gd name="T90" fmla="*/ 0 w 27"/>
                  <a:gd name="T91" fmla="*/ 0 h 53"/>
                  <a:gd name="T92" fmla="*/ 0 w 27"/>
                  <a:gd name="T93" fmla="*/ 0 h 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 h="53">
                    <a:moveTo>
                      <a:pt x="14" y="0"/>
                    </a:moveTo>
                    <a:lnTo>
                      <a:pt x="15" y="1"/>
                    </a:lnTo>
                    <a:lnTo>
                      <a:pt x="15" y="3"/>
                    </a:lnTo>
                    <a:lnTo>
                      <a:pt x="18" y="4"/>
                    </a:lnTo>
                    <a:lnTo>
                      <a:pt x="19" y="5"/>
                    </a:lnTo>
                    <a:lnTo>
                      <a:pt x="18" y="6"/>
                    </a:lnTo>
                    <a:lnTo>
                      <a:pt x="16" y="8"/>
                    </a:lnTo>
                    <a:lnTo>
                      <a:pt x="15" y="9"/>
                    </a:lnTo>
                    <a:lnTo>
                      <a:pt x="14" y="9"/>
                    </a:lnTo>
                    <a:lnTo>
                      <a:pt x="14" y="12"/>
                    </a:lnTo>
                    <a:lnTo>
                      <a:pt x="15" y="21"/>
                    </a:lnTo>
                    <a:lnTo>
                      <a:pt x="16" y="28"/>
                    </a:lnTo>
                    <a:lnTo>
                      <a:pt x="20" y="35"/>
                    </a:lnTo>
                    <a:lnTo>
                      <a:pt x="25" y="40"/>
                    </a:lnTo>
                    <a:lnTo>
                      <a:pt x="27" y="41"/>
                    </a:lnTo>
                    <a:lnTo>
                      <a:pt x="25" y="43"/>
                    </a:lnTo>
                    <a:lnTo>
                      <a:pt x="24" y="43"/>
                    </a:lnTo>
                    <a:lnTo>
                      <a:pt x="20" y="41"/>
                    </a:lnTo>
                    <a:lnTo>
                      <a:pt x="18" y="41"/>
                    </a:lnTo>
                    <a:lnTo>
                      <a:pt x="16" y="41"/>
                    </a:lnTo>
                    <a:lnTo>
                      <a:pt x="15" y="53"/>
                    </a:lnTo>
                    <a:lnTo>
                      <a:pt x="12" y="53"/>
                    </a:lnTo>
                    <a:lnTo>
                      <a:pt x="10" y="41"/>
                    </a:lnTo>
                    <a:lnTo>
                      <a:pt x="9" y="41"/>
                    </a:lnTo>
                    <a:lnTo>
                      <a:pt x="6" y="41"/>
                    </a:lnTo>
                    <a:lnTo>
                      <a:pt x="2" y="43"/>
                    </a:lnTo>
                    <a:lnTo>
                      <a:pt x="1" y="43"/>
                    </a:lnTo>
                    <a:lnTo>
                      <a:pt x="0" y="41"/>
                    </a:lnTo>
                    <a:lnTo>
                      <a:pt x="1" y="41"/>
                    </a:lnTo>
                    <a:lnTo>
                      <a:pt x="3" y="39"/>
                    </a:lnTo>
                    <a:lnTo>
                      <a:pt x="7" y="35"/>
                    </a:lnTo>
                    <a:lnTo>
                      <a:pt x="10" y="28"/>
                    </a:lnTo>
                    <a:lnTo>
                      <a:pt x="11" y="19"/>
                    </a:lnTo>
                    <a:lnTo>
                      <a:pt x="12" y="12"/>
                    </a:lnTo>
                    <a:lnTo>
                      <a:pt x="12" y="9"/>
                    </a:lnTo>
                    <a:lnTo>
                      <a:pt x="11" y="9"/>
                    </a:lnTo>
                    <a:lnTo>
                      <a:pt x="10" y="8"/>
                    </a:lnTo>
                    <a:lnTo>
                      <a:pt x="9" y="6"/>
                    </a:lnTo>
                    <a:lnTo>
                      <a:pt x="7"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91" name="Freeform 24"/>
              <p:cNvSpPr>
                <a:spLocks/>
              </p:cNvSpPr>
              <p:nvPr userDrawn="1"/>
            </p:nvSpPr>
            <p:spPr bwMode="auto">
              <a:xfrm>
                <a:off x="178" y="252"/>
                <a:ext cx="9" cy="17"/>
              </a:xfrm>
              <a:custGeom>
                <a:avLst/>
                <a:gdLst>
                  <a:gd name="T0" fmla="*/ 0 w 28"/>
                  <a:gd name="T1" fmla="*/ 0 h 53"/>
                  <a:gd name="T2" fmla="*/ 0 w 28"/>
                  <a:gd name="T3" fmla="*/ 0 h 53"/>
                  <a:gd name="T4" fmla="*/ 0 w 28"/>
                  <a:gd name="T5" fmla="*/ 0 h 53"/>
                  <a:gd name="T6" fmla="*/ 0 w 28"/>
                  <a:gd name="T7" fmla="*/ 0 h 53"/>
                  <a:gd name="T8" fmla="*/ 0 w 28"/>
                  <a:gd name="T9" fmla="*/ 0 h 53"/>
                  <a:gd name="T10" fmla="*/ 0 w 28"/>
                  <a:gd name="T11" fmla="*/ 0 h 53"/>
                  <a:gd name="T12" fmla="*/ 0 w 28"/>
                  <a:gd name="T13" fmla="*/ 0 h 53"/>
                  <a:gd name="T14" fmla="*/ 0 w 28"/>
                  <a:gd name="T15" fmla="*/ 0 h 53"/>
                  <a:gd name="T16" fmla="*/ 0 w 28"/>
                  <a:gd name="T17" fmla="*/ 0 h 53"/>
                  <a:gd name="T18" fmla="*/ 0 w 28"/>
                  <a:gd name="T19" fmla="*/ 0 h 53"/>
                  <a:gd name="T20" fmla="*/ 0 w 28"/>
                  <a:gd name="T21" fmla="*/ 0 h 53"/>
                  <a:gd name="T22" fmla="*/ 0 w 28"/>
                  <a:gd name="T23" fmla="*/ 0 h 53"/>
                  <a:gd name="T24" fmla="*/ 0 w 28"/>
                  <a:gd name="T25" fmla="*/ 0 h 53"/>
                  <a:gd name="T26" fmla="*/ 0 w 28"/>
                  <a:gd name="T27" fmla="*/ 0 h 53"/>
                  <a:gd name="T28" fmla="*/ 0 w 28"/>
                  <a:gd name="T29" fmla="*/ 0 h 53"/>
                  <a:gd name="T30" fmla="*/ 0 w 28"/>
                  <a:gd name="T31" fmla="*/ 0 h 53"/>
                  <a:gd name="T32" fmla="*/ 0 w 28"/>
                  <a:gd name="T33" fmla="*/ 0 h 53"/>
                  <a:gd name="T34" fmla="*/ 0 w 28"/>
                  <a:gd name="T35" fmla="*/ 0 h 53"/>
                  <a:gd name="T36" fmla="*/ 0 w 28"/>
                  <a:gd name="T37" fmla="*/ 0 h 53"/>
                  <a:gd name="T38" fmla="*/ 0 w 28"/>
                  <a:gd name="T39" fmla="*/ 0 h 53"/>
                  <a:gd name="T40" fmla="*/ 0 w 28"/>
                  <a:gd name="T41" fmla="*/ 0 h 53"/>
                  <a:gd name="T42" fmla="*/ 0 w 28"/>
                  <a:gd name="T43" fmla="*/ 0 h 53"/>
                  <a:gd name="T44" fmla="*/ 0 w 28"/>
                  <a:gd name="T45" fmla="*/ 0 h 53"/>
                  <a:gd name="T46" fmla="*/ 0 w 28"/>
                  <a:gd name="T47" fmla="*/ 0 h 53"/>
                  <a:gd name="T48" fmla="*/ 0 w 28"/>
                  <a:gd name="T49" fmla="*/ 0 h 53"/>
                  <a:gd name="T50" fmla="*/ 0 w 28"/>
                  <a:gd name="T51" fmla="*/ 0 h 53"/>
                  <a:gd name="T52" fmla="*/ 0 w 28"/>
                  <a:gd name="T53" fmla="*/ 0 h 53"/>
                  <a:gd name="T54" fmla="*/ 0 w 28"/>
                  <a:gd name="T55" fmla="*/ 0 h 53"/>
                  <a:gd name="T56" fmla="*/ 0 w 28"/>
                  <a:gd name="T57" fmla="*/ 0 h 53"/>
                  <a:gd name="T58" fmla="*/ 0 w 28"/>
                  <a:gd name="T59" fmla="*/ 0 h 53"/>
                  <a:gd name="T60" fmla="*/ 0 w 28"/>
                  <a:gd name="T61" fmla="*/ 0 h 53"/>
                  <a:gd name="T62" fmla="*/ 0 w 28"/>
                  <a:gd name="T63" fmla="*/ 0 h 53"/>
                  <a:gd name="T64" fmla="*/ 0 w 28"/>
                  <a:gd name="T65" fmla="*/ 0 h 53"/>
                  <a:gd name="T66" fmla="*/ 0 w 28"/>
                  <a:gd name="T67" fmla="*/ 0 h 53"/>
                  <a:gd name="T68" fmla="*/ 0 w 28"/>
                  <a:gd name="T69" fmla="*/ 0 h 53"/>
                  <a:gd name="T70" fmla="*/ 0 w 28"/>
                  <a:gd name="T71" fmla="*/ 0 h 53"/>
                  <a:gd name="T72" fmla="*/ 0 w 28"/>
                  <a:gd name="T73" fmla="*/ 0 h 53"/>
                  <a:gd name="T74" fmla="*/ 0 w 28"/>
                  <a:gd name="T75" fmla="*/ 0 h 53"/>
                  <a:gd name="T76" fmla="*/ 0 w 28"/>
                  <a:gd name="T77" fmla="*/ 0 h 53"/>
                  <a:gd name="T78" fmla="*/ 0 w 28"/>
                  <a:gd name="T79" fmla="*/ 0 h 53"/>
                  <a:gd name="T80" fmla="*/ 0 w 28"/>
                  <a:gd name="T81" fmla="*/ 0 h 53"/>
                  <a:gd name="T82" fmla="*/ 0 w 28"/>
                  <a:gd name="T83" fmla="*/ 0 h 53"/>
                  <a:gd name="T84" fmla="*/ 0 w 28"/>
                  <a:gd name="T85" fmla="*/ 0 h 53"/>
                  <a:gd name="T86" fmla="*/ 0 w 28"/>
                  <a:gd name="T87" fmla="*/ 0 h 53"/>
                  <a:gd name="T88" fmla="*/ 0 w 28"/>
                  <a:gd name="T89" fmla="*/ 0 h 53"/>
                  <a:gd name="T90" fmla="*/ 0 w 28"/>
                  <a:gd name="T91" fmla="*/ 0 h 53"/>
                  <a:gd name="T92" fmla="*/ 0 w 28"/>
                  <a:gd name="T93" fmla="*/ 0 h 53"/>
                  <a:gd name="T94" fmla="*/ 0 w 28"/>
                  <a:gd name="T95" fmla="*/ 0 h 53"/>
                  <a:gd name="T96" fmla="*/ 0 w 28"/>
                  <a:gd name="T97" fmla="*/ 0 h 53"/>
                  <a:gd name="T98" fmla="*/ 0 w 28"/>
                  <a:gd name="T99" fmla="*/ 0 h 53"/>
                  <a:gd name="T100" fmla="*/ 0 w 28"/>
                  <a:gd name="T101" fmla="*/ 0 h 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53">
                    <a:moveTo>
                      <a:pt x="15" y="0"/>
                    </a:moveTo>
                    <a:lnTo>
                      <a:pt x="15" y="0"/>
                    </a:lnTo>
                    <a:lnTo>
                      <a:pt x="20" y="5"/>
                    </a:lnTo>
                    <a:lnTo>
                      <a:pt x="18" y="6"/>
                    </a:lnTo>
                    <a:lnTo>
                      <a:pt x="17" y="8"/>
                    </a:lnTo>
                    <a:lnTo>
                      <a:pt x="16" y="9"/>
                    </a:lnTo>
                    <a:lnTo>
                      <a:pt x="15" y="9"/>
                    </a:lnTo>
                    <a:lnTo>
                      <a:pt x="15" y="12"/>
                    </a:lnTo>
                    <a:lnTo>
                      <a:pt x="16" y="18"/>
                    </a:lnTo>
                    <a:lnTo>
                      <a:pt x="17" y="25"/>
                    </a:lnTo>
                    <a:lnTo>
                      <a:pt x="18" y="31"/>
                    </a:lnTo>
                    <a:lnTo>
                      <a:pt x="21" y="35"/>
                    </a:lnTo>
                    <a:lnTo>
                      <a:pt x="24" y="39"/>
                    </a:lnTo>
                    <a:lnTo>
                      <a:pt x="26" y="40"/>
                    </a:lnTo>
                    <a:lnTo>
                      <a:pt x="28" y="41"/>
                    </a:lnTo>
                    <a:lnTo>
                      <a:pt x="26" y="43"/>
                    </a:lnTo>
                    <a:lnTo>
                      <a:pt x="25" y="43"/>
                    </a:lnTo>
                    <a:lnTo>
                      <a:pt x="21" y="41"/>
                    </a:lnTo>
                    <a:lnTo>
                      <a:pt x="18" y="41"/>
                    </a:lnTo>
                    <a:lnTo>
                      <a:pt x="17" y="41"/>
                    </a:lnTo>
                    <a:lnTo>
                      <a:pt x="15" y="53"/>
                    </a:lnTo>
                    <a:lnTo>
                      <a:pt x="13" y="53"/>
                    </a:lnTo>
                    <a:lnTo>
                      <a:pt x="11" y="41"/>
                    </a:lnTo>
                    <a:lnTo>
                      <a:pt x="9" y="41"/>
                    </a:lnTo>
                    <a:lnTo>
                      <a:pt x="7" y="41"/>
                    </a:lnTo>
                    <a:lnTo>
                      <a:pt x="3" y="43"/>
                    </a:lnTo>
                    <a:lnTo>
                      <a:pt x="2" y="43"/>
                    </a:lnTo>
                    <a:lnTo>
                      <a:pt x="0" y="41"/>
                    </a:lnTo>
                    <a:lnTo>
                      <a:pt x="2" y="41"/>
                    </a:lnTo>
                    <a:lnTo>
                      <a:pt x="4" y="39"/>
                    </a:lnTo>
                    <a:lnTo>
                      <a:pt x="7" y="35"/>
                    </a:lnTo>
                    <a:lnTo>
                      <a:pt x="11" y="28"/>
                    </a:lnTo>
                    <a:lnTo>
                      <a:pt x="12" y="19"/>
                    </a:lnTo>
                    <a:lnTo>
                      <a:pt x="13" y="12"/>
                    </a:lnTo>
                    <a:lnTo>
                      <a:pt x="13" y="9"/>
                    </a:lnTo>
                    <a:lnTo>
                      <a:pt x="12" y="9"/>
                    </a:lnTo>
                    <a:lnTo>
                      <a:pt x="11" y="8"/>
                    </a:lnTo>
                    <a:lnTo>
                      <a:pt x="9" y="6"/>
                    </a:lnTo>
                    <a:lnTo>
                      <a:pt x="8" y="5"/>
                    </a:lnTo>
                    <a:lnTo>
                      <a:pt x="11" y="4"/>
                    </a:lnTo>
                    <a:lnTo>
                      <a:pt x="12" y="3"/>
                    </a:lnTo>
                    <a:lnTo>
                      <a:pt x="13" y="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92" name="Freeform 25"/>
              <p:cNvSpPr>
                <a:spLocks/>
              </p:cNvSpPr>
              <p:nvPr userDrawn="1"/>
            </p:nvSpPr>
            <p:spPr bwMode="auto">
              <a:xfrm>
                <a:off x="189"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w 27"/>
                  <a:gd name="T123" fmla="*/ 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5">
                    <a:moveTo>
                      <a:pt x="14" y="0"/>
                    </a:moveTo>
                    <a:lnTo>
                      <a:pt x="14" y="0"/>
                    </a:lnTo>
                    <a:lnTo>
                      <a:pt x="18" y="5"/>
                    </a:lnTo>
                    <a:lnTo>
                      <a:pt x="19" y="7"/>
                    </a:lnTo>
                    <a:lnTo>
                      <a:pt x="18" y="7"/>
                    </a:lnTo>
                    <a:lnTo>
                      <a:pt x="17" y="9"/>
                    </a:lnTo>
                    <a:lnTo>
                      <a:pt x="15" y="10"/>
                    </a:lnTo>
                    <a:lnTo>
                      <a:pt x="14" y="10"/>
                    </a:lnTo>
                    <a:lnTo>
                      <a:pt x="14" y="13"/>
                    </a:lnTo>
                    <a:lnTo>
                      <a:pt x="15" y="20"/>
                    </a:lnTo>
                    <a:lnTo>
                      <a:pt x="15" y="26"/>
                    </a:lnTo>
                    <a:lnTo>
                      <a:pt x="18" y="33"/>
                    </a:lnTo>
                    <a:lnTo>
                      <a:pt x="22" y="38"/>
                    </a:lnTo>
                    <a:lnTo>
                      <a:pt x="26" y="42"/>
                    </a:lnTo>
                    <a:lnTo>
                      <a:pt x="27" y="43"/>
                    </a:lnTo>
                    <a:lnTo>
                      <a:pt x="26" y="44"/>
                    </a:lnTo>
                    <a:lnTo>
                      <a:pt x="24" y="44"/>
                    </a:lnTo>
                    <a:lnTo>
                      <a:pt x="20" y="43"/>
                    </a:lnTo>
                    <a:lnTo>
                      <a:pt x="18" y="43"/>
                    </a:lnTo>
                    <a:lnTo>
                      <a:pt x="17" y="43"/>
                    </a:lnTo>
                    <a:lnTo>
                      <a:pt x="14" y="55"/>
                    </a:lnTo>
                    <a:lnTo>
                      <a:pt x="13" y="55"/>
                    </a:lnTo>
                    <a:lnTo>
                      <a:pt x="10" y="43"/>
                    </a:lnTo>
                    <a:lnTo>
                      <a:pt x="9" y="43"/>
                    </a:lnTo>
                    <a:lnTo>
                      <a:pt x="6" y="43"/>
                    </a:lnTo>
                    <a:lnTo>
                      <a:pt x="2" y="44"/>
                    </a:lnTo>
                    <a:lnTo>
                      <a:pt x="1" y="44"/>
                    </a:lnTo>
                    <a:lnTo>
                      <a:pt x="0" y="43"/>
                    </a:lnTo>
                    <a:lnTo>
                      <a:pt x="1" y="42"/>
                    </a:lnTo>
                    <a:lnTo>
                      <a:pt x="4" y="40"/>
                    </a:lnTo>
                    <a:lnTo>
                      <a:pt x="6" y="38"/>
                    </a:lnTo>
                    <a:lnTo>
                      <a:pt x="9" y="31"/>
                    </a:lnTo>
                    <a:lnTo>
                      <a:pt x="11" y="26"/>
                    </a:lnTo>
                    <a:lnTo>
                      <a:pt x="11" y="21"/>
                    </a:lnTo>
                    <a:lnTo>
                      <a:pt x="11" y="20"/>
                    </a:lnTo>
                    <a:lnTo>
                      <a:pt x="13" y="13"/>
                    </a:lnTo>
                    <a:lnTo>
                      <a:pt x="13" y="10"/>
                    </a:lnTo>
                    <a:lnTo>
                      <a:pt x="11" y="10"/>
                    </a:lnTo>
                    <a:lnTo>
                      <a:pt x="10" y="9"/>
                    </a:lnTo>
                    <a:lnTo>
                      <a:pt x="9" y="7"/>
                    </a:lnTo>
                    <a:lnTo>
                      <a:pt x="8" y="7"/>
                    </a:lnTo>
                    <a:lnTo>
                      <a:pt x="9" y="5"/>
                    </a:lnTo>
                    <a:lnTo>
                      <a:pt x="11" y="4"/>
                    </a:lnTo>
                    <a:lnTo>
                      <a:pt x="13"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93" name="Freeform 26"/>
              <p:cNvSpPr>
                <a:spLocks/>
              </p:cNvSpPr>
              <p:nvPr userDrawn="1"/>
            </p:nvSpPr>
            <p:spPr bwMode="auto">
              <a:xfrm>
                <a:off x="189"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w 27"/>
                  <a:gd name="T123" fmla="*/ 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5">
                    <a:moveTo>
                      <a:pt x="14" y="0"/>
                    </a:moveTo>
                    <a:lnTo>
                      <a:pt x="14" y="0"/>
                    </a:lnTo>
                    <a:lnTo>
                      <a:pt x="18" y="5"/>
                    </a:lnTo>
                    <a:lnTo>
                      <a:pt x="19" y="7"/>
                    </a:lnTo>
                    <a:lnTo>
                      <a:pt x="18" y="7"/>
                    </a:lnTo>
                    <a:lnTo>
                      <a:pt x="17" y="9"/>
                    </a:lnTo>
                    <a:lnTo>
                      <a:pt x="15" y="10"/>
                    </a:lnTo>
                    <a:lnTo>
                      <a:pt x="14" y="10"/>
                    </a:lnTo>
                    <a:lnTo>
                      <a:pt x="14" y="13"/>
                    </a:lnTo>
                    <a:lnTo>
                      <a:pt x="15" y="20"/>
                    </a:lnTo>
                    <a:lnTo>
                      <a:pt x="15" y="26"/>
                    </a:lnTo>
                    <a:lnTo>
                      <a:pt x="18" y="33"/>
                    </a:lnTo>
                    <a:lnTo>
                      <a:pt x="22" y="38"/>
                    </a:lnTo>
                    <a:lnTo>
                      <a:pt x="26" y="42"/>
                    </a:lnTo>
                    <a:lnTo>
                      <a:pt x="27" y="43"/>
                    </a:lnTo>
                    <a:lnTo>
                      <a:pt x="26" y="44"/>
                    </a:lnTo>
                    <a:lnTo>
                      <a:pt x="24" y="44"/>
                    </a:lnTo>
                    <a:lnTo>
                      <a:pt x="20" y="43"/>
                    </a:lnTo>
                    <a:lnTo>
                      <a:pt x="18" y="43"/>
                    </a:lnTo>
                    <a:lnTo>
                      <a:pt x="17" y="43"/>
                    </a:lnTo>
                    <a:lnTo>
                      <a:pt x="14" y="55"/>
                    </a:lnTo>
                    <a:lnTo>
                      <a:pt x="13" y="55"/>
                    </a:lnTo>
                    <a:lnTo>
                      <a:pt x="10" y="43"/>
                    </a:lnTo>
                    <a:lnTo>
                      <a:pt x="9" y="43"/>
                    </a:lnTo>
                    <a:lnTo>
                      <a:pt x="6" y="43"/>
                    </a:lnTo>
                    <a:lnTo>
                      <a:pt x="2" y="44"/>
                    </a:lnTo>
                    <a:lnTo>
                      <a:pt x="1" y="44"/>
                    </a:lnTo>
                    <a:lnTo>
                      <a:pt x="0" y="43"/>
                    </a:lnTo>
                    <a:lnTo>
                      <a:pt x="1" y="42"/>
                    </a:lnTo>
                    <a:lnTo>
                      <a:pt x="4" y="40"/>
                    </a:lnTo>
                    <a:lnTo>
                      <a:pt x="6" y="38"/>
                    </a:lnTo>
                    <a:lnTo>
                      <a:pt x="9" y="31"/>
                    </a:lnTo>
                    <a:lnTo>
                      <a:pt x="11" y="26"/>
                    </a:lnTo>
                    <a:lnTo>
                      <a:pt x="11" y="21"/>
                    </a:lnTo>
                    <a:lnTo>
                      <a:pt x="11" y="20"/>
                    </a:lnTo>
                    <a:lnTo>
                      <a:pt x="13" y="13"/>
                    </a:lnTo>
                    <a:lnTo>
                      <a:pt x="13" y="10"/>
                    </a:lnTo>
                    <a:lnTo>
                      <a:pt x="11" y="10"/>
                    </a:lnTo>
                    <a:lnTo>
                      <a:pt x="10" y="9"/>
                    </a:lnTo>
                    <a:lnTo>
                      <a:pt x="9" y="7"/>
                    </a:lnTo>
                    <a:lnTo>
                      <a:pt x="8" y="7"/>
                    </a:lnTo>
                    <a:lnTo>
                      <a:pt x="9" y="5"/>
                    </a:lnTo>
                    <a:lnTo>
                      <a:pt x="11" y="4"/>
                    </a:lnTo>
                    <a:lnTo>
                      <a:pt x="13" y="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94" name="Freeform 27"/>
              <p:cNvSpPr>
                <a:spLocks/>
              </p:cNvSpPr>
              <p:nvPr userDrawn="1"/>
            </p:nvSpPr>
            <p:spPr bwMode="auto">
              <a:xfrm>
                <a:off x="250"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 h="55">
                    <a:moveTo>
                      <a:pt x="13" y="0"/>
                    </a:moveTo>
                    <a:lnTo>
                      <a:pt x="14" y="1"/>
                    </a:lnTo>
                    <a:lnTo>
                      <a:pt x="15" y="3"/>
                    </a:lnTo>
                    <a:lnTo>
                      <a:pt x="17" y="5"/>
                    </a:lnTo>
                    <a:lnTo>
                      <a:pt x="19" y="7"/>
                    </a:lnTo>
                    <a:lnTo>
                      <a:pt x="18" y="7"/>
                    </a:lnTo>
                    <a:lnTo>
                      <a:pt x="17" y="8"/>
                    </a:lnTo>
                    <a:lnTo>
                      <a:pt x="15" y="9"/>
                    </a:lnTo>
                    <a:lnTo>
                      <a:pt x="14" y="10"/>
                    </a:lnTo>
                    <a:lnTo>
                      <a:pt x="14" y="12"/>
                    </a:lnTo>
                    <a:lnTo>
                      <a:pt x="15" y="22"/>
                    </a:lnTo>
                    <a:lnTo>
                      <a:pt x="18" y="30"/>
                    </a:lnTo>
                    <a:lnTo>
                      <a:pt x="21" y="38"/>
                    </a:lnTo>
                    <a:lnTo>
                      <a:pt x="26" y="42"/>
                    </a:lnTo>
                    <a:lnTo>
                      <a:pt x="27" y="43"/>
                    </a:lnTo>
                    <a:lnTo>
                      <a:pt x="26" y="43"/>
                    </a:lnTo>
                    <a:lnTo>
                      <a:pt x="24" y="43"/>
                    </a:lnTo>
                    <a:lnTo>
                      <a:pt x="17" y="42"/>
                    </a:lnTo>
                    <a:lnTo>
                      <a:pt x="14" y="55"/>
                    </a:lnTo>
                    <a:lnTo>
                      <a:pt x="12" y="55"/>
                    </a:lnTo>
                    <a:lnTo>
                      <a:pt x="10" y="42"/>
                    </a:lnTo>
                    <a:lnTo>
                      <a:pt x="2" y="43"/>
                    </a:lnTo>
                    <a:lnTo>
                      <a:pt x="1" y="43"/>
                    </a:lnTo>
                    <a:lnTo>
                      <a:pt x="0" y="43"/>
                    </a:lnTo>
                    <a:lnTo>
                      <a:pt x="1" y="42"/>
                    </a:lnTo>
                    <a:lnTo>
                      <a:pt x="5" y="38"/>
                    </a:lnTo>
                    <a:lnTo>
                      <a:pt x="9" y="30"/>
                    </a:lnTo>
                    <a:lnTo>
                      <a:pt x="12" y="22"/>
                    </a:lnTo>
                    <a:lnTo>
                      <a:pt x="13" y="12"/>
                    </a:lnTo>
                    <a:lnTo>
                      <a:pt x="13" y="10"/>
                    </a:lnTo>
                    <a:lnTo>
                      <a:pt x="12" y="9"/>
                    </a:lnTo>
                    <a:lnTo>
                      <a:pt x="10" y="8"/>
                    </a:lnTo>
                    <a:lnTo>
                      <a:pt x="9" y="7"/>
                    </a:lnTo>
                    <a:lnTo>
                      <a:pt x="8" y="7"/>
                    </a:lnTo>
                    <a:lnTo>
                      <a:pt x="9" y="5"/>
                    </a:lnTo>
                    <a:lnTo>
                      <a:pt x="12" y="3"/>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95" name="Freeform 28"/>
              <p:cNvSpPr>
                <a:spLocks/>
              </p:cNvSpPr>
              <p:nvPr userDrawn="1"/>
            </p:nvSpPr>
            <p:spPr bwMode="auto">
              <a:xfrm>
                <a:off x="272"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 h="55">
                    <a:moveTo>
                      <a:pt x="13" y="0"/>
                    </a:moveTo>
                    <a:lnTo>
                      <a:pt x="14" y="1"/>
                    </a:lnTo>
                    <a:lnTo>
                      <a:pt x="15" y="3"/>
                    </a:lnTo>
                    <a:lnTo>
                      <a:pt x="18" y="5"/>
                    </a:lnTo>
                    <a:lnTo>
                      <a:pt x="19" y="7"/>
                    </a:lnTo>
                    <a:lnTo>
                      <a:pt x="18" y="7"/>
                    </a:lnTo>
                    <a:lnTo>
                      <a:pt x="17" y="8"/>
                    </a:lnTo>
                    <a:lnTo>
                      <a:pt x="15" y="9"/>
                    </a:lnTo>
                    <a:lnTo>
                      <a:pt x="14" y="10"/>
                    </a:lnTo>
                    <a:lnTo>
                      <a:pt x="14" y="12"/>
                    </a:lnTo>
                    <a:lnTo>
                      <a:pt x="15" y="22"/>
                    </a:lnTo>
                    <a:lnTo>
                      <a:pt x="18" y="30"/>
                    </a:lnTo>
                    <a:lnTo>
                      <a:pt x="20" y="38"/>
                    </a:lnTo>
                    <a:lnTo>
                      <a:pt x="26" y="42"/>
                    </a:lnTo>
                    <a:lnTo>
                      <a:pt x="27" y="43"/>
                    </a:lnTo>
                    <a:lnTo>
                      <a:pt x="26" y="43"/>
                    </a:lnTo>
                    <a:lnTo>
                      <a:pt x="24" y="43"/>
                    </a:lnTo>
                    <a:lnTo>
                      <a:pt x="17" y="42"/>
                    </a:lnTo>
                    <a:lnTo>
                      <a:pt x="14" y="55"/>
                    </a:lnTo>
                    <a:lnTo>
                      <a:pt x="13" y="55"/>
                    </a:lnTo>
                    <a:lnTo>
                      <a:pt x="10" y="42"/>
                    </a:lnTo>
                    <a:lnTo>
                      <a:pt x="2" y="43"/>
                    </a:lnTo>
                    <a:lnTo>
                      <a:pt x="0" y="43"/>
                    </a:lnTo>
                    <a:lnTo>
                      <a:pt x="1" y="42"/>
                    </a:lnTo>
                    <a:lnTo>
                      <a:pt x="4" y="39"/>
                    </a:lnTo>
                    <a:lnTo>
                      <a:pt x="6" y="36"/>
                    </a:lnTo>
                    <a:lnTo>
                      <a:pt x="10" y="30"/>
                    </a:lnTo>
                    <a:lnTo>
                      <a:pt x="10" y="26"/>
                    </a:lnTo>
                    <a:lnTo>
                      <a:pt x="11" y="21"/>
                    </a:lnTo>
                    <a:lnTo>
                      <a:pt x="11" y="20"/>
                    </a:lnTo>
                    <a:lnTo>
                      <a:pt x="13" y="13"/>
                    </a:lnTo>
                    <a:lnTo>
                      <a:pt x="13" y="10"/>
                    </a:lnTo>
                    <a:lnTo>
                      <a:pt x="11" y="9"/>
                    </a:lnTo>
                    <a:lnTo>
                      <a:pt x="7" y="7"/>
                    </a:lnTo>
                    <a:lnTo>
                      <a:pt x="9" y="5"/>
                    </a:lnTo>
                    <a:lnTo>
                      <a:pt x="11" y="3"/>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96" name="Freeform 29"/>
              <p:cNvSpPr>
                <a:spLocks/>
              </p:cNvSpPr>
              <p:nvPr userDrawn="1"/>
            </p:nvSpPr>
            <p:spPr bwMode="auto">
              <a:xfrm>
                <a:off x="261" y="25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 h="54">
                    <a:moveTo>
                      <a:pt x="13" y="0"/>
                    </a:moveTo>
                    <a:lnTo>
                      <a:pt x="13" y="0"/>
                    </a:lnTo>
                    <a:lnTo>
                      <a:pt x="15" y="1"/>
                    </a:lnTo>
                    <a:lnTo>
                      <a:pt x="16" y="4"/>
                    </a:lnTo>
                    <a:lnTo>
                      <a:pt x="18" y="5"/>
                    </a:lnTo>
                    <a:lnTo>
                      <a:pt x="20" y="6"/>
                    </a:lnTo>
                    <a:lnTo>
                      <a:pt x="18" y="6"/>
                    </a:lnTo>
                    <a:lnTo>
                      <a:pt x="17" y="9"/>
                    </a:lnTo>
                    <a:lnTo>
                      <a:pt x="16" y="10"/>
                    </a:lnTo>
                    <a:lnTo>
                      <a:pt x="15" y="10"/>
                    </a:lnTo>
                    <a:lnTo>
                      <a:pt x="15" y="13"/>
                    </a:lnTo>
                    <a:lnTo>
                      <a:pt x="16" y="19"/>
                    </a:lnTo>
                    <a:lnTo>
                      <a:pt x="17" y="26"/>
                    </a:lnTo>
                    <a:lnTo>
                      <a:pt x="18" y="32"/>
                    </a:lnTo>
                    <a:lnTo>
                      <a:pt x="22" y="37"/>
                    </a:lnTo>
                    <a:lnTo>
                      <a:pt x="26" y="41"/>
                    </a:lnTo>
                    <a:lnTo>
                      <a:pt x="27" y="42"/>
                    </a:lnTo>
                    <a:lnTo>
                      <a:pt x="26" y="44"/>
                    </a:lnTo>
                    <a:lnTo>
                      <a:pt x="25" y="44"/>
                    </a:lnTo>
                    <a:lnTo>
                      <a:pt x="17" y="42"/>
                    </a:lnTo>
                    <a:lnTo>
                      <a:pt x="15" y="54"/>
                    </a:lnTo>
                    <a:lnTo>
                      <a:pt x="13" y="54"/>
                    </a:lnTo>
                    <a:lnTo>
                      <a:pt x="11" y="42"/>
                    </a:lnTo>
                    <a:lnTo>
                      <a:pt x="3" y="44"/>
                    </a:lnTo>
                    <a:lnTo>
                      <a:pt x="0" y="42"/>
                    </a:lnTo>
                    <a:lnTo>
                      <a:pt x="2" y="41"/>
                    </a:lnTo>
                    <a:lnTo>
                      <a:pt x="4" y="39"/>
                    </a:lnTo>
                    <a:lnTo>
                      <a:pt x="7" y="36"/>
                    </a:lnTo>
                    <a:lnTo>
                      <a:pt x="11" y="29"/>
                    </a:lnTo>
                    <a:lnTo>
                      <a:pt x="12" y="26"/>
                    </a:lnTo>
                    <a:lnTo>
                      <a:pt x="12" y="20"/>
                    </a:lnTo>
                    <a:lnTo>
                      <a:pt x="12" y="19"/>
                    </a:lnTo>
                    <a:lnTo>
                      <a:pt x="13" y="13"/>
                    </a:lnTo>
                    <a:lnTo>
                      <a:pt x="13" y="10"/>
                    </a:lnTo>
                    <a:lnTo>
                      <a:pt x="12" y="10"/>
                    </a:lnTo>
                    <a:lnTo>
                      <a:pt x="11" y="9"/>
                    </a:lnTo>
                    <a:lnTo>
                      <a:pt x="9" y="6"/>
                    </a:lnTo>
                    <a:lnTo>
                      <a:pt x="8" y="6"/>
                    </a:lnTo>
                    <a:lnTo>
                      <a:pt x="9" y="5"/>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97" name="Freeform 30"/>
              <p:cNvSpPr>
                <a:spLocks/>
              </p:cNvSpPr>
              <p:nvPr userDrawn="1"/>
            </p:nvSpPr>
            <p:spPr bwMode="auto">
              <a:xfrm>
                <a:off x="261" y="25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 h="54">
                    <a:moveTo>
                      <a:pt x="13" y="0"/>
                    </a:moveTo>
                    <a:lnTo>
                      <a:pt x="13" y="0"/>
                    </a:lnTo>
                    <a:lnTo>
                      <a:pt x="15" y="1"/>
                    </a:lnTo>
                    <a:lnTo>
                      <a:pt x="16" y="4"/>
                    </a:lnTo>
                    <a:lnTo>
                      <a:pt x="18" y="5"/>
                    </a:lnTo>
                    <a:lnTo>
                      <a:pt x="20" y="6"/>
                    </a:lnTo>
                    <a:lnTo>
                      <a:pt x="18" y="6"/>
                    </a:lnTo>
                    <a:lnTo>
                      <a:pt x="17" y="9"/>
                    </a:lnTo>
                    <a:lnTo>
                      <a:pt x="16" y="10"/>
                    </a:lnTo>
                    <a:lnTo>
                      <a:pt x="15" y="10"/>
                    </a:lnTo>
                    <a:lnTo>
                      <a:pt x="15" y="13"/>
                    </a:lnTo>
                    <a:lnTo>
                      <a:pt x="16" y="19"/>
                    </a:lnTo>
                    <a:lnTo>
                      <a:pt x="17" y="26"/>
                    </a:lnTo>
                    <a:lnTo>
                      <a:pt x="18" y="32"/>
                    </a:lnTo>
                    <a:lnTo>
                      <a:pt x="22" y="37"/>
                    </a:lnTo>
                    <a:lnTo>
                      <a:pt x="26" y="41"/>
                    </a:lnTo>
                    <a:lnTo>
                      <a:pt x="27" y="42"/>
                    </a:lnTo>
                    <a:lnTo>
                      <a:pt x="26" y="44"/>
                    </a:lnTo>
                    <a:lnTo>
                      <a:pt x="25" y="44"/>
                    </a:lnTo>
                    <a:lnTo>
                      <a:pt x="17" y="42"/>
                    </a:lnTo>
                    <a:lnTo>
                      <a:pt x="15" y="54"/>
                    </a:lnTo>
                    <a:lnTo>
                      <a:pt x="13" y="54"/>
                    </a:lnTo>
                    <a:lnTo>
                      <a:pt x="11" y="42"/>
                    </a:lnTo>
                    <a:lnTo>
                      <a:pt x="3" y="44"/>
                    </a:lnTo>
                    <a:lnTo>
                      <a:pt x="0" y="42"/>
                    </a:lnTo>
                    <a:lnTo>
                      <a:pt x="2" y="41"/>
                    </a:lnTo>
                    <a:lnTo>
                      <a:pt x="4" y="39"/>
                    </a:lnTo>
                    <a:lnTo>
                      <a:pt x="7" y="36"/>
                    </a:lnTo>
                    <a:lnTo>
                      <a:pt x="11" y="29"/>
                    </a:lnTo>
                    <a:lnTo>
                      <a:pt x="12" y="26"/>
                    </a:lnTo>
                    <a:lnTo>
                      <a:pt x="12" y="20"/>
                    </a:lnTo>
                    <a:lnTo>
                      <a:pt x="12" y="19"/>
                    </a:lnTo>
                    <a:lnTo>
                      <a:pt x="13" y="13"/>
                    </a:lnTo>
                    <a:lnTo>
                      <a:pt x="13" y="10"/>
                    </a:lnTo>
                    <a:lnTo>
                      <a:pt x="12" y="10"/>
                    </a:lnTo>
                    <a:lnTo>
                      <a:pt x="11" y="9"/>
                    </a:lnTo>
                    <a:lnTo>
                      <a:pt x="9" y="6"/>
                    </a:lnTo>
                    <a:lnTo>
                      <a:pt x="8" y="6"/>
                    </a:lnTo>
                    <a:lnTo>
                      <a:pt x="9" y="5"/>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98" name="Freeform 31"/>
              <p:cNvSpPr>
                <a:spLocks/>
              </p:cNvSpPr>
              <p:nvPr userDrawn="1"/>
            </p:nvSpPr>
            <p:spPr bwMode="auto">
              <a:xfrm>
                <a:off x="282" y="251"/>
                <a:ext cx="10" cy="18"/>
              </a:xfrm>
              <a:custGeom>
                <a:avLst/>
                <a:gdLst>
                  <a:gd name="T0" fmla="*/ 0 w 29"/>
                  <a:gd name="T1" fmla="*/ 0 h 54"/>
                  <a:gd name="T2" fmla="*/ 0 w 29"/>
                  <a:gd name="T3" fmla="*/ 0 h 54"/>
                  <a:gd name="T4" fmla="*/ 0 w 29"/>
                  <a:gd name="T5" fmla="*/ 0 h 54"/>
                  <a:gd name="T6" fmla="*/ 0 w 29"/>
                  <a:gd name="T7" fmla="*/ 0 h 54"/>
                  <a:gd name="T8" fmla="*/ 0 w 29"/>
                  <a:gd name="T9" fmla="*/ 0 h 54"/>
                  <a:gd name="T10" fmla="*/ 0 w 29"/>
                  <a:gd name="T11" fmla="*/ 0 h 54"/>
                  <a:gd name="T12" fmla="*/ 0 w 29"/>
                  <a:gd name="T13" fmla="*/ 0 h 54"/>
                  <a:gd name="T14" fmla="*/ 0 w 29"/>
                  <a:gd name="T15" fmla="*/ 0 h 54"/>
                  <a:gd name="T16" fmla="*/ 0 w 29"/>
                  <a:gd name="T17" fmla="*/ 0 h 54"/>
                  <a:gd name="T18" fmla="*/ 0 w 29"/>
                  <a:gd name="T19" fmla="*/ 0 h 54"/>
                  <a:gd name="T20" fmla="*/ 0 w 29"/>
                  <a:gd name="T21" fmla="*/ 0 h 54"/>
                  <a:gd name="T22" fmla="*/ 0 w 29"/>
                  <a:gd name="T23" fmla="*/ 0 h 54"/>
                  <a:gd name="T24" fmla="*/ 0 w 29"/>
                  <a:gd name="T25" fmla="*/ 0 h 54"/>
                  <a:gd name="T26" fmla="*/ 0 w 29"/>
                  <a:gd name="T27" fmla="*/ 0 h 54"/>
                  <a:gd name="T28" fmla="*/ 0 w 29"/>
                  <a:gd name="T29" fmla="*/ 0 h 54"/>
                  <a:gd name="T30" fmla="*/ 0 w 29"/>
                  <a:gd name="T31" fmla="*/ 0 h 54"/>
                  <a:gd name="T32" fmla="*/ 0 w 29"/>
                  <a:gd name="T33" fmla="*/ 0 h 54"/>
                  <a:gd name="T34" fmla="*/ 0 w 29"/>
                  <a:gd name="T35" fmla="*/ 0 h 54"/>
                  <a:gd name="T36" fmla="*/ 0 w 29"/>
                  <a:gd name="T37" fmla="*/ 0 h 54"/>
                  <a:gd name="T38" fmla="*/ 0 w 29"/>
                  <a:gd name="T39" fmla="*/ 0 h 54"/>
                  <a:gd name="T40" fmla="*/ 0 w 29"/>
                  <a:gd name="T41" fmla="*/ 0 h 54"/>
                  <a:gd name="T42" fmla="*/ 0 w 29"/>
                  <a:gd name="T43" fmla="*/ 0 h 54"/>
                  <a:gd name="T44" fmla="*/ 0 w 29"/>
                  <a:gd name="T45" fmla="*/ 0 h 54"/>
                  <a:gd name="T46" fmla="*/ 0 w 29"/>
                  <a:gd name="T47" fmla="*/ 0 h 54"/>
                  <a:gd name="T48" fmla="*/ 0 w 29"/>
                  <a:gd name="T49" fmla="*/ 0 h 54"/>
                  <a:gd name="T50" fmla="*/ 0 w 29"/>
                  <a:gd name="T51" fmla="*/ 0 h 54"/>
                  <a:gd name="T52" fmla="*/ 0 w 29"/>
                  <a:gd name="T53" fmla="*/ 0 h 54"/>
                  <a:gd name="T54" fmla="*/ 0 w 29"/>
                  <a:gd name="T55" fmla="*/ 0 h 54"/>
                  <a:gd name="T56" fmla="*/ 0 w 29"/>
                  <a:gd name="T57" fmla="*/ 0 h 54"/>
                  <a:gd name="T58" fmla="*/ 0 w 29"/>
                  <a:gd name="T59" fmla="*/ 0 h 54"/>
                  <a:gd name="T60" fmla="*/ 0 w 29"/>
                  <a:gd name="T61" fmla="*/ 0 h 54"/>
                  <a:gd name="T62" fmla="*/ 0 w 29"/>
                  <a:gd name="T63" fmla="*/ 0 h 54"/>
                  <a:gd name="T64" fmla="*/ 0 w 29"/>
                  <a:gd name="T65" fmla="*/ 0 h 54"/>
                  <a:gd name="T66" fmla="*/ 0 w 29"/>
                  <a:gd name="T67" fmla="*/ 0 h 54"/>
                  <a:gd name="T68" fmla="*/ 0 w 29"/>
                  <a:gd name="T69" fmla="*/ 0 h 54"/>
                  <a:gd name="T70" fmla="*/ 0 w 29"/>
                  <a:gd name="T71" fmla="*/ 0 h 54"/>
                  <a:gd name="T72" fmla="*/ 0 w 29"/>
                  <a:gd name="T73" fmla="*/ 0 h 54"/>
                  <a:gd name="T74" fmla="*/ 0 w 29"/>
                  <a:gd name="T75" fmla="*/ 0 h 54"/>
                  <a:gd name="T76" fmla="*/ 0 w 29"/>
                  <a:gd name="T77" fmla="*/ 0 h 54"/>
                  <a:gd name="T78" fmla="*/ 0 w 29"/>
                  <a:gd name="T79" fmla="*/ 0 h 54"/>
                  <a:gd name="T80" fmla="*/ 0 w 29"/>
                  <a:gd name="T81" fmla="*/ 0 h 54"/>
                  <a:gd name="T82" fmla="*/ 0 w 29"/>
                  <a:gd name="T83" fmla="*/ 0 h 54"/>
                  <a:gd name="T84" fmla="*/ 0 w 29"/>
                  <a:gd name="T85" fmla="*/ 0 h 54"/>
                  <a:gd name="T86" fmla="*/ 0 w 29"/>
                  <a:gd name="T87" fmla="*/ 0 h 54"/>
                  <a:gd name="T88" fmla="*/ 0 w 29"/>
                  <a:gd name="T89" fmla="*/ 0 h 54"/>
                  <a:gd name="T90" fmla="*/ 0 w 29"/>
                  <a:gd name="T91" fmla="*/ 0 h 54"/>
                  <a:gd name="T92" fmla="*/ 0 w 29"/>
                  <a:gd name="T93" fmla="*/ 0 h 54"/>
                  <a:gd name="T94" fmla="*/ 0 w 29"/>
                  <a:gd name="T95" fmla="*/ 0 h 54"/>
                  <a:gd name="T96" fmla="*/ 0 w 29"/>
                  <a:gd name="T97" fmla="*/ 0 h 54"/>
                  <a:gd name="T98" fmla="*/ 0 w 29"/>
                  <a:gd name="T99" fmla="*/ 0 h 54"/>
                  <a:gd name="T100" fmla="*/ 0 w 29"/>
                  <a:gd name="T101" fmla="*/ 0 h 54"/>
                  <a:gd name="T102" fmla="*/ 0 w 29"/>
                  <a:gd name="T103" fmla="*/ 0 h 54"/>
                  <a:gd name="T104" fmla="*/ 0 w 29"/>
                  <a:gd name="T105" fmla="*/ 0 h 54"/>
                  <a:gd name="T106" fmla="*/ 0 w 29"/>
                  <a:gd name="T107" fmla="*/ 0 h 54"/>
                  <a:gd name="T108" fmla="*/ 0 w 29"/>
                  <a:gd name="T109" fmla="*/ 0 h 54"/>
                  <a:gd name="T110" fmla="*/ 0 w 29"/>
                  <a:gd name="T111" fmla="*/ 0 h 54"/>
                  <a:gd name="T112" fmla="*/ 0 w 29"/>
                  <a:gd name="T113" fmla="*/ 0 h 54"/>
                  <a:gd name="T114" fmla="*/ 0 w 29"/>
                  <a:gd name="T115" fmla="*/ 0 h 54"/>
                  <a:gd name="T116" fmla="*/ 0 w 29"/>
                  <a:gd name="T117" fmla="*/ 0 h 54"/>
                  <a:gd name="T118" fmla="*/ 0 w 29"/>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 h="54">
                    <a:moveTo>
                      <a:pt x="14" y="0"/>
                    </a:moveTo>
                    <a:lnTo>
                      <a:pt x="14" y="0"/>
                    </a:lnTo>
                    <a:lnTo>
                      <a:pt x="16" y="1"/>
                    </a:lnTo>
                    <a:lnTo>
                      <a:pt x="17" y="4"/>
                    </a:lnTo>
                    <a:lnTo>
                      <a:pt x="18" y="5"/>
                    </a:lnTo>
                    <a:lnTo>
                      <a:pt x="20" y="6"/>
                    </a:lnTo>
                    <a:lnTo>
                      <a:pt x="17" y="9"/>
                    </a:lnTo>
                    <a:lnTo>
                      <a:pt x="16" y="10"/>
                    </a:lnTo>
                    <a:lnTo>
                      <a:pt x="16" y="13"/>
                    </a:lnTo>
                    <a:lnTo>
                      <a:pt x="16" y="19"/>
                    </a:lnTo>
                    <a:lnTo>
                      <a:pt x="17" y="26"/>
                    </a:lnTo>
                    <a:lnTo>
                      <a:pt x="20" y="32"/>
                    </a:lnTo>
                    <a:lnTo>
                      <a:pt x="22" y="37"/>
                    </a:lnTo>
                    <a:lnTo>
                      <a:pt x="26" y="41"/>
                    </a:lnTo>
                    <a:lnTo>
                      <a:pt x="29" y="42"/>
                    </a:lnTo>
                    <a:lnTo>
                      <a:pt x="27" y="42"/>
                    </a:lnTo>
                    <a:lnTo>
                      <a:pt x="26" y="44"/>
                    </a:lnTo>
                    <a:lnTo>
                      <a:pt x="25" y="44"/>
                    </a:lnTo>
                    <a:lnTo>
                      <a:pt x="17" y="42"/>
                    </a:lnTo>
                    <a:lnTo>
                      <a:pt x="16" y="54"/>
                    </a:lnTo>
                    <a:lnTo>
                      <a:pt x="13" y="54"/>
                    </a:lnTo>
                    <a:lnTo>
                      <a:pt x="12" y="42"/>
                    </a:lnTo>
                    <a:lnTo>
                      <a:pt x="3" y="44"/>
                    </a:lnTo>
                    <a:lnTo>
                      <a:pt x="1" y="42"/>
                    </a:lnTo>
                    <a:lnTo>
                      <a:pt x="0" y="42"/>
                    </a:lnTo>
                    <a:lnTo>
                      <a:pt x="3" y="41"/>
                    </a:lnTo>
                    <a:lnTo>
                      <a:pt x="5" y="39"/>
                    </a:lnTo>
                    <a:lnTo>
                      <a:pt x="8" y="36"/>
                    </a:lnTo>
                    <a:lnTo>
                      <a:pt x="10" y="29"/>
                    </a:lnTo>
                    <a:lnTo>
                      <a:pt x="12" y="26"/>
                    </a:lnTo>
                    <a:lnTo>
                      <a:pt x="12" y="20"/>
                    </a:lnTo>
                    <a:lnTo>
                      <a:pt x="13" y="19"/>
                    </a:lnTo>
                    <a:lnTo>
                      <a:pt x="13" y="13"/>
                    </a:lnTo>
                    <a:lnTo>
                      <a:pt x="13" y="10"/>
                    </a:lnTo>
                    <a:lnTo>
                      <a:pt x="12" y="9"/>
                    </a:lnTo>
                    <a:lnTo>
                      <a:pt x="9" y="6"/>
                    </a:lnTo>
                    <a:lnTo>
                      <a:pt x="1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99" name="Freeform 32"/>
              <p:cNvSpPr>
                <a:spLocks/>
              </p:cNvSpPr>
              <p:nvPr userDrawn="1"/>
            </p:nvSpPr>
            <p:spPr bwMode="auto">
              <a:xfrm>
                <a:off x="282" y="251"/>
                <a:ext cx="10" cy="18"/>
              </a:xfrm>
              <a:custGeom>
                <a:avLst/>
                <a:gdLst>
                  <a:gd name="T0" fmla="*/ 0 w 29"/>
                  <a:gd name="T1" fmla="*/ 0 h 54"/>
                  <a:gd name="T2" fmla="*/ 0 w 29"/>
                  <a:gd name="T3" fmla="*/ 0 h 54"/>
                  <a:gd name="T4" fmla="*/ 0 w 29"/>
                  <a:gd name="T5" fmla="*/ 0 h 54"/>
                  <a:gd name="T6" fmla="*/ 0 w 29"/>
                  <a:gd name="T7" fmla="*/ 0 h 54"/>
                  <a:gd name="T8" fmla="*/ 0 w 29"/>
                  <a:gd name="T9" fmla="*/ 0 h 54"/>
                  <a:gd name="T10" fmla="*/ 0 w 29"/>
                  <a:gd name="T11" fmla="*/ 0 h 54"/>
                  <a:gd name="T12" fmla="*/ 0 w 29"/>
                  <a:gd name="T13" fmla="*/ 0 h 54"/>
                  <a:gd name="T14" fmla="*/ 0 w 29"/>
                  <a:gd name="T15" fmla="*/ 0 h 54"/>
                  <a:gd name="T16" fmla="*/ 0 w 29"/>
                  <a:gd name="T17" fmla="*/ 0 h 54"/>
                  <a:gd name="T18" fmla="*/ 0 w 29"/>
                  <a:gd name="T19" fmla="*/ 0 h 54"/>
                  <a:gd name="T20" fmla="*/ 0 w 29"/>
                  <a:gd name="T21" fmla="*/ 0 h 54"/>
                  <a:gd name="T22" fmla="*/ 0 w 29"/>
                  <a:gd name="T23" fmla="*/ 0 h 54"/>
                  <a:gd name="T24" fmla="*/ 0 w 29"/>
                  <a:gd name="T25" fmla="*/ 0 h 54"/>
                  <a:gd name="T26" fmla="*/ 0 w 29"/>
                  <a:gd name="T27" fmla="*/ 0 h 54"/>
                  <a:gd name="T28" fmla="*/ 0 w 29"/>
                  <a:gd name="T29" fmla="*/ 0 h 54"/>
                  <a:gd name="T30" fmla="*/ 0 w 29"/>
                  <a:gd name="T31" fmla="*/ 0 h 54"/>
                  <a:gd name="T32" fmla="*/ 0 w 29"/>
                  <a:gd name="T33" fmla="*/ 0 h 54"/>
                  <a:gd name="T34" fmla="*/ 0 w 29"/>
                  <a:gd name="T35" fmla="*/ 0 h 54"/>
                  <a:gd name="T36" fmla="*/ 0 w 29"/>
                  <a:gd name="T37" fmla="*/ 0 h 54"/>
                  <a:gd name="T38" fmla="*/ 0 w 29"/>
                  <a:gd name="T39" fmla="*/ 0 h 54"/>
                  <a:gd name="T40" fmla="*/ 0 w 29"/>
                  <a:gd name="T41" fmla="*/ 0 h 54"/>
                  <a:gd name="T42" fmla="*/ 0 w 29"/>
                  <a:gd name="T43" fmla="*/ 0 h 54"/>
                  <a:gd name="T44" fmla="*/ 0 w 29"/>
                  <a:gd name="T45" fmla="*/ 0 h 54"/>
                  <a:gd name="T46" fmla="*/ 0 w 29"/>
                  <a:gd name="T47" fmla="*/ 0 h 54"/>
                  <a:gd name="T48" fmla="*/ 0 w 29"/>
                  <a:gd name="T49" fmla="*/ 0 h 54"/>
                  <a:gd name="T50" fmla="*/ 0 w 29"/>
                  <a:gd name="T51" fmla="*/ 0 h 54"/>
                  <a:gd name="T52" fmla="*/ 0 w 29"/>
                  <a:gd name="T53" fmla="*/ 0 h 54"/>
                  <a:gd name="T54" fmla="*/ 0 w 29"/>
                  <a:gd name="T55" fmla="*/ 0 h 54"/>
                  <a:gd name="T56" fmla="*/ 0 w 29"/>
                  <a:gd name="T57" fmla="*/ 0 h 54"/>
                  <a:gd name="T58" fmla="*/ 0 w 29"/>
                  <a:gd name="T59" fmla="*/ 0 h 54"/>
                  <a:gd name="T60" fmla="*/ 0 w 29"/>
                  <a:gd name="T61" fmla="*/ 0 h 54"/>
                  <a:gd name="T62" fmla="*/ 0 w 29"/>
                  <a:gd name="T63" fmla="*/ 0 h 54"/>
                  <a:gd name="T64" fmla="*/ 0 w 29"/>
                  <a:gd name="T65" fmla="*/ 0 h 54"/>
                  <a:gd name="T66" fmla="*/ 0 w 29"/>
                  <a:gd name="T67" fmla="*/ 0 h 54"/>
                  <a:gd name="T68" fmla="*/ 0 w 29"/>
                  <a:gd name="T69" fmla="*/ 0 h 54"/>
                  <a:gd name="T70" fmla="*/ 0 w 29"/>
                  <a:gd name="T71" fmla="*/ 0 h 54"/>
                  <a:gd name="T72" fmla="*/ 0 w 29"/>
                  <a:gd name="T73" fmla="*/ 0 h 54"/>
                  <a:gd name="T74" fmla="*/ 0 w 29"/>
                  <a:gd name="T75" fmla="*/ 0 h 54"/>
                  <a:gd name="T76" fmla="*/ 0 w 29"/>
                  <a:gd name="T77" fmla="*/ 0 h 54"/>
                  <a:gd name="T78" fmla="*/ 0 w 29"/>
                  <a:gd name="T79" fmla="*/ 0 h 54"/>
                  <a:gd name="T80" fmla="*/ 0 w 29"/>
                  <a:gd name="T81" fmla="*/ 0 h 54"/>
                  <a:gd name="T82" fmla="*/ 0 w 29"/>
                  <a:gd name="T83" fmla="*/ 0 h 54"/>
                  <a:gd name="T84" fmla="*/ 0 w 29"/>
                  <a:gd name="T85" fmla="*/ 0 h 54"/>
                  <a:gd name="T86" fmla="*/ 0 w 29"/>
                  <a:gd name="T87" fmla="*/ 0 h 54"/>
                  <a:gd name="T88" fmla="*/ 0 w 29"/>
                  <a:gd name="T89" fmla="*/ 0 h 54"/>
                  <a:gd name="T90" fmla="*/ 0 w 29"/>
                  <a:gd name="T91" fmla="*/ 0 h 54"/>
                  <a:gd name="T92" fmla="*/ 0 w 29"/>
                  <a:gd name="T93" fmla="*/ 0 h 54"/>
                  <a:gd name="T94" fmla="*/ 0 w 29"/>
                  <a:gd name="T95" fmla="*/ 0 h 54"/>
                  <a:gd name="T96" fmla="*/ 0 w 29"/>
                  <a:gd name="T97" fmla="*/ 0 h 54"/>
                  <a:gd name="T98" fmla="*/ 0 w 29"/>
                  <a:gd name="T99" fmla="*/ 0 h 54"/>
                  <a:gd name="T100" fmla="*/ 0 w 29"/>
                  <a:gd name="T101" fmla="*/ 0 h 54"/>
                  <a:gd name="T102" fmla="*/ 0 w 29"/>
                  <a:gd name="T103" fmla="*/ 0 h 54"/>
                  <a:gd name="T104" fmla="*/ 0 w 29"/>
                  <a:gd name="T105" fmla="*/ 0 h 54"/>
                  <a:gd name="T106" fmla="*/ 0 w 29"/>
                  <a:gd name="T107" fmla="*/ 0 h 54"/>
                  <a:gd name="T108" fmla="*/ 0 w 29"/>
                  <a:gd name="T109" fmla="*/ 0 h 54"/>
                  <a:gd name="T110" fmla="*/ 0 w 29"/>
                  <a:gd name="T111" fmla="*/ 0 h 54"/>
                  <a:gd name="T112" fmla="*/ 0 w 29"/>
                  <a:gd name="T113" fmla="*/ 0 h 54"/>
                  <a:gd name="T114" fmla="*/ 0 w 29"/>
                  <a:gd name="T115" fmla="*/ 0 h 54"/>
                  <a:gd name="T116" fmla="*/ 0 w 29"/>
                  <a:gd name="T117" fmla="*/ 0 h 54"/>
                  <a:gd name="T118" fmla="*/ 0 w 29"/>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 h="54">
                    <a:moveTo>
                      <a:pt x="14" y="0"/>
                    </a:moveTo>
                    <a:lnTo>
                      <a:pt x="14" y="0"/>
                    </a:lnTo>
                    <a:lnTo>
                      <a:pt x="16" y="1"/>
                    </a:lnTo>
                    <a:lnTo>
                      <a:pt x="17" y="4"/>
                    </a:lnTo>
                    <a:lnTo>
                      <a:pt x="18" y="5"/>
                    </a:lnTo>
                    <a:lnTo>
                      <a:pt x="20" y="6"/>
                    </a:lnTo>
                    <a:lnTo>
                      <a:pt x="17" y="9"/>
                    </a:lnTo>
                    <a:lnTo>
                      <a:pt x="16" y="10"/>
                    </a:lnTo>
                    <a:lnTo>
                      <a:pt x="16" y="13"/>
                    </a:lnTo>
                    <a:lnTo>
                      <a:pt x="16" y="19"/>
                    </a:lnTo>
                    <a:lnTo>
                      <a:pt x="17" y="26"/>
                    </a:lnTo>
                    <a:lnTo>
                      <a:pt x="20" y="32"/>
                    </a:lnTo>
                    <a:lnTo>
                      <a:pt x="22" y="37"/>
                    </a:lnTo>
                    <a:lnTo>
                      <a:pt x="26" y="41"/>
                    </a:lnTo>
                    <a:lnTo>
                      <a:pt x="29" y="42"/>
                    </a:lnTo>
                    <a:lnTo>
                      <a:pt x="27" y="42"/>
                    </a:lnTo>
                    <a:lnTo>
                      <a:pt x="26" y="44"/>
                    </a:lnTo>
                    <a:lnTo>
                      <a:pt x="25" y="44"/>
                    </a:lnTo>
                    <a:lnTo>
                      <a:pt x="17" y="42"/>
                    </a:lnTo>
                    <a:lnTo>
                      <a:pt x="16" y="54"/>
                    </a:lnTo>
                    <a:lnTo>
                      <a:pt x="13" y="54"/>
                    </a:lnTo>
                    <a:lnTo>
                      <a:pt x="12" y="42"/>
                    </a:lnTo>
                    <a:lnTo>
                      <a:pt x="3" y="44"/>
                    </a:lnTo>
                    <a:lnTo>
                      <a:pt x="1" y="42"/>
                    </a:lnTo>
                    <a:lnTo>
                      <a:pt x="0" y="42"/>
                    </a:lnTo>
                    <a:lnTo>
                      <a:pt x="3" y="41"/>
                    </a:lnTo>
                    <a:lnTo>
                      <a:pt x="5" y="39"/>
                    </a:lnTo>
                    <a:lnTo>
                      <a:pt x="8" y="36"/>
                    </a:lnTo>
                    <a:lnTo>
                      <a:pt x="10" y="29"/>
                    </a:lnTo>
                    <a:lnTo>
                      <a:pt x="12" y="26"/>
                    </a:lnTo>
                    <a:lnTo>
                      <a:pt x="12" y="20"/>
                    </a:lnTo>
                    <a:lnTo>
                      <a:pt x="13" y="19"/>
                    </a:lnTo>
                    <a:lnTo>
                      <a:pt x="13" y="13"/>
                    </a:lnTo>
                    <a:lnTo>
                      <a:pt x="13" y="10"/>
                    </a:lnTo>
                    <a:lnTo>
                      <a:pt x="12" y="9"/>
                    </a:lnTo>
                    <a:lnTo>
                      <a:pt x="9" y="6"/>
                    </a:lnTo>
                    <a:lnTo>
                      <a:pt x="10"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00" name="Freeform 33"/>
              <p:cNvSpPr>
                <a:spLocks/>
              </p:cNvSpPr>
              <p:nvPr userDrawn="1"/>
            </p:nvSpPr>
            <p:spPr bwMode="auto">
              <a:xfrm>
                <a:off x="293" y="239"/>
                <a:ext cx="10" cy="18"/>
              </a:xfrm>
              <a:custGeom>
                <a:avLst/>
                <a:gdLst>
                  <a:gd name="T0" fmla="*/ 0 w 29"/>
                  <a:gd name="T1" fmla="*/ 0 h 55"/>
                  <a:gd name="T2" fmla="*/ 0 w 29"/>
                  <a:gd name="T3" fmla="*/ 0 h 55"/>
                  <a:gd name="T4" fmla="*/ 0 w 29"/>
                  <a:gd name="T5" fmla="*/ 0 h 55"/>
                  <a:gd name="T6" fmla="*/ 0 w 29"/>
                  <a:gd name="T7" fmla="*/ 0 h 55"/>
                  <a:gd name="T8" fmla="*/ 0 w 29"/>
                  <a:gd name="T9" fmla="*/ 0 h 55"/>
                  <a:gd name="T10" fmla="*/ 0 w 29"/>
                  <a:gd name="T11" fmla="*/ 0 h 55"/>
                  <a:gd name="T12" fmla="*/ 0 w 29"/>
                  <a:gd name="T13" fmla="*/ 0 h 55"/>
                  <a:gd name="T14" fmla="*/ 0 w 29"/>
                  <a:gd name="T15" fmla="*/ 0 h 55"/>
                  <a:gd name="T16" fmla="*/ 0 w 29"/>
                  <a:gd name="T17" fmla="*/ 0 h 55"/>
                  <a:gd name="T18" fmla="*/ 0 w 29"/>
                  <a:gd name="T19" fmla="*/ 0 h 55"/>
                  <a:gd name="T20" fmla="*/ 0 w 29"/>
                  <a:gd name="T21" fmla="*/ 0 h 55"/>
                  <a:gd name="T22" fmla="*/ 0 w 29"/>
                  <a:gd name="T23" fmla="*/ 0 h 55"/>
                  <a:gd name="T24" fmla="*/ 0 w 29"/>
                  <a:gd name="T25" fmla="*/ 0 h 55"/>
                  <a:gd name="T26" fmla="*/ 0 w 29"/>
                  <a:gd name="T27" fmla="*/ 0 h 55"/>
                  <a:gd name="T28" fmla="*/ 0 w 29"/>
                  <a:gd name="T29" fmla="*/ 0 h 55"/>
                  <a:gd name="T30" fmla="*/ 0 w 29"/>
                  <a:gd name="T31" fmla="*/ 0 h 55"/>
                  <a:gd name="T32" fmla="*/ 0 w 29"/>
                  <a:gd name="T33" fmla="*/ 0 h 55"/>
                  <a:gd name="T34" fmla="*/ 0 w 29"/>
                  <a:gd name="T35" fmla="*/ 0 h 55"/>
                  <a:gd name="T36" fmla="*/ 0 w 29"/>
                  <a:gd name="T37" fmla="*/ 0 h 55"/>
                  <a:gd name="T38" fmla="*/ 0 w 29"/>
                  <a:gd name="T39" fmla="*/ 0 h 55"/>
                  <a:gd name="T40" fmla="*/ 0 w 29"/>
                  <a:gd name="T41" fmla="*/ 0 h 55"/>
                  <a:gd name="T42" fmla="*/ 0 w 29"/>
                  <a:gd name="T43" fmla="*/ 0 h 55"/>
                  <a:gd name="T44" fmla="*/ 0 w 29"/>
                  <a:gd name="T45" fmla="*/ 0 h 55"/>
                  <a:gd name="T46" fmla="*/ 0 w 29"/>
                  <a:gd name="T47" fmla="*/ 0 h 55"/>
                  <a:gd name="T48" fmla="*/ 0 w 29"/>
                  <a:gd name="T49" fmla="*/ 0 h 55"/>
                  <a:gd name="T50" fmla="*/ 0 w 29"/>
                  <a:gd name="T51" fmla="*/ 0 h 55"/>
                  <a:gd name="T52" fmla="*/ 0 w 29"/>
                  <a:gd name="T53" fmla="*/ 0 h 55"/>
                  <a:gd name="T54" fmla="*/ 0 w 29"/>
                  <a:gd name="T55" fmla="*/ 0 h 55"/>
                  <a:gd name="T56" fmla="*/ 0 w 29"/>
                  <a:gd name="T57" fmla="*/ 0 h 55"/>
                  <a:gd name="T58" fmla="*/ 0 w 29"/>
                  <a:gd name="T59" fmla="*/ 0 h 55"/>
                  <a:gd name="T60" fmla="*/ 0 w 29"/>
                  <a:gd name="T61" fmla="*/ 0 h 55"/>
                  <a:gd name="T62" fmla="*/ 0 w 29"/>
                  <a:gd name="T63" fmla="*/ 0 h 55"/>
                  <a:gd name="T64" fmla="*/ 0 w 29"/>
                  <a:gd name="T65" fmla="*/ 0 h 55"/>
                  <a:gd name="T66" fmla="*/ 0 w 29"/>
                  <a:gd name="T67" fmla="*/ 0 h 55"/>
                  <a:gd name="T68" fmla="*/ 0 w 29"/>
                  <a:gd name="T69" fmla="*/ 0 h 55"/>
                  <a:gd name="T70" fmla="*/ 0 w 29"/>
                  <a:gd name="T71" fmla="*/ 0 h 55"/>
                  <a:gd name="T72" fmla="*/ 0 w 29"/>
                  <a:gd name="T73" fmla="*/ 0 h 55"/>
                  <a:gd name="T74" fmla="*/ 0 w 29"/>
                  <a:gd name="T75" fmla="*/ 0 h 55"/>
                  <a:gd name="T76" fmla="*/ 0 w 29"/>
                  <a:gd name="T77" fmla="*/ 0 h 55"/>
                  <a:gd name="T78" fmla="*/ 0 w 29"/>
                  <a:gd name="T79" fmla="*/ 0 h 55"/>
                  <a:gd name="T80" fmla="*/ 0 w 29"/>
                  <a:gd name="T81" fmla="*/ 0 h 55"/>
                  <a:gd name="T82" fmla="*/ 0 w 29"/>
                  <a:gd name="T83" fmla="*/ 0 h 55"/>
                  <a:gd name="T84" fmla="*/ 0 w 29"/>
                  <a:gd name="T85" fmla="*/ 0 h 55"/>
                  <a:gd name="T86" fmla="*/ 0 w 29"/>
                  <a:gd name="T87" fmla="*/ 0 h 55"/>
                  <a:gd name="T88" fmla="*/ 0 w 29"/>
                  <a:gd name="T89" fmla="*/ 0 h 55"/>
                  <a:gd name="T90" fmla="*/ 0 w 29"/>
                  <a:gd name="T91" fmla="*/ 0 h 55"/>
                  <a:gd name="T92" fmla="*/ 0 w 29"/>
                  <a:gd name="T93" fmla="*/ 0 h 55"/>
                  <a:gd name="T94" fmla="*/ 0 w 29"/>
                  <a:gd name="T95" fmla="*/ 0 h 55"/>
                  <a:gd name="T96" fmla="*/ 0 w 29"/>
                  <a:gd name="T97" fmla="*/ 0 h 55"/>
                  <a:gd name="T98" fmla="*/ 0 w 29"/>
                  <a:gd name="T99" fmla="*/ 0 h 55"/>
                  <a:gd name="T100" fmla="*/ 0 w 29"/>
                  <a:gd name="T101" fmla="*/ 0 h 55"/>
                  <a:gd name="T102" fmla="*/ 0 w 29"/>
                  <a:gd name="T103" fmla="*/ 0 h 55"/>
                  <a:gd name="T104" fmla="*/ 0 w 29"/>
                  <a:gd name="T105" fmla="*/ 0 h 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 h="55">
                    <a:moveTo>
                      <a:pt x="15" y="0"/>
                    </a:moveTo>
                    <a:lnTo>
                      <a:pt x="16" y="1"/>
                    </a:lnTo>
                    <a:lnTo>
                      <a:pt x="17" y="3"/>
                    </a:lnTo>
                    <a:lnTo>
                      <a:pt x="19" y="5"/>
                    </a:lnTo>
                    <a:lnTo>
                      <a:pt x="20" y="7"/>
                    </a:lnTo>
                    <a:lnTo>
                      <a:pt x="19" y="7"/>
                    </a:lnTo>
                    <a:lnTo>
                      <a:pt x="17" y="8"/>
                    </a:lnTo>
                    <a:lnTo>
                      <a:pt x="16" y="9"/>
                    </a:lnTo>
                    <a:lnTo>
                      <a:pt x="16" y="10"/>
                    </a:lnTo>
                    <a:lnTo>
                      <a:pt x="16" y="12"/>
                    </a:lnTo>
                    <a:lnTo>
                      <a:pt x="16" y="22"/>
                    </a:lnTo>
                    <a:lnTo>
                      <a:pt x="19" y="30"/>
                    </a:lnTo>
                    <a:lnTo>
                      <a:pt x="23" y="38"/>
                    </a:lnTo>
                    <a:lnTo>
                      <a:pt x="26" y="42"/>
                    </a:lnTo>
                    <a:lnTo>
                      <a:pt x="29" y="43"/>
                    </a:lnTo>
                    <a:lnTo>
                      <a:pt x="28" y="43"/>
                    </a:lnTo>
                    <a:lnTo>
                      <a:pt x="26" y="43"/>
                    </a:lnTo>
                    <a:lnTo>
                      <a:pt x="25" y="43"/>
                    </a:lnTo>
                    <a:lnTo>
                      <a:pt x="17" y="42"/>
                    </a:lnTo>
                    <a:lnTo>
                      <a:pt x="16" y="55"/>
                    </a:lnTo>
                    <a:lnTo>
                      <a:pt x="13" y="55"/>
                    </a:lnTo>
                    <a:lnTo>
                      <a:pt x="12" y="42"/>
                    </a:lnTo>
                    <a:lnTo>
                      <a:pt x="3" y="43"/>
                    </a:lnTo>
                    <a:lnTo>
                      <a:pt x="2" y="43"/>
                    </a:lnTo>
                    <a:lnTo>
                      <a:pt x="0" y="43"/>
                    </a:lnTo>
                    <a:lnTo>
                      <a:pt x="3" y="42"/>
                    </a:lnTo>
                    <a:lnTo>
                      <a:pt x="6" y="39"/>
                    </a:lnTo>
                    <a:lnTo>
                      <a:pt x="8" y="36"/>
                    </a:lnTo>
                    <a:lnTo>
                      <a:pt x="11" y="30"/>
                    </a:lnTo>
                    <a:lnTo>
                      <a:pt x="12" y="26"/>
                    </a:lnTo>
                    <a:lnTo>
                      <a:pt x="12" y="21"/>
                    </a:lnTo>
                    <a:lnTo>
                      <a:pt x="13" y="20"/>
                    </a:lnTo>
                    <a:lnTo>
                      <a:pt x="13" y="13"/>
                    </a:lnTo>
                    <a:lnTo>
                      <a:pt x="13" y="10"/>
                    </a:lnTo>
                    <a:lnTo>
                      <a:pt x="13" y="9"/>
                    </a:lnTo>
                    <a:lnTo>
                      <a:pt x="12" y="8"/>
                    </a:lnTo>
                    <a:lnTo>
                      <a:pt x="10" y="7"/>
                    </a:lnTo>
                    <a:lnTo>
                      <a:pt x="11" y="5"/>
                    </a:lnTo>
                    <a:lnTo>
                      <a:pt x="12" y="3"/>
                    </a:lnTo>
                    <a:lnTo>
                      <a:pt x="13" y="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01" name="Freeform 34"/>
              <p:cNvSpPr>
                <a:spLocks/>
              </p:cNvSpPr>
              <p:nvPr userDrawn="1"/>
            </p:nvSpPr>
            <p:spPr bwMode="auto">
              <a:xfrm>
                <a:off x="209"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6" y="9"/>
                    </a:lnTo>
                    <a:lnTo>
                      <a:pt x="14" y="11"/>
                    </a:lnTo>
                    <a:lnTo>
                      <a:pt x="14" y="13"/>
                    </a:lnTo>
                    <a:lnTo>
                      <a:pt x="14" y="18"/>
                    </a:lnTo>
                    <a:lnTo>
                      <a:pt x="17" y="28"/>
                    </a:lnTo>
                    <a:lnTo>
                      <a:pt x="21" y="35"/>
                    </a:lnTo>
                    <a:lnTo>
                      <a:pt x="23" y="39"/>
                    </a:lnTo>
                    <a:lnTo>
                      <a:pt x="26" y="42"/>
                    </a:lnTo>
                    <a:lnTo>
                      <a:pt x="27"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10"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02" name="Freeform 35"/>
              <p:cNvSpPr>
                <a:spLocks/>
              </p:cNvSpPr>
              <p:nvPr userDrawn="1"/>
            </p:nvSpPr>
            <p:spPr bwMode="auto">
              <a:xfrm>
                <a:off x="209"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6" y="9"/>
                    </a:lnTo>
                    <a:lnTo>
                      <a:pt x="14" y="11"/>
                    </a:lnTo>
                    <a:lnTo>
                      <a:pt x="14" y="13"/>
                    </a:lnTo>
                    <a:lnTo>
                      <a:pt x="14" y="18"/>
                    </a:lnTo>
                    <a:lnTo>
                      <a:pt x="17" y="28"/>
                    </a:lnTo>
                    <a:lnTo>
                      <a:pt x="21" y="35"/>
                    </a:lnTo>
                    <a:lnTo>
                      <a:pt x="23" y="39"/>
                    </a:lnTo>
                    <a:lnTo>
                      <a:pt x="26" y="42"/>
                    </a:lnTo>
                    <a:lnTo>
                      <a:pt x="27"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10"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03" name="Freeform 36"/>
              <p:cNvSpPr>
                <a:spLocks/>
              </p:cNvSpPr>
              <p:nvPr userDrawn="1"/>
            </p:nvSpPr>
            <p:spPr bwMode="auto">
              <a:xfrm>
                <a:off x="230"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4" y="9"/>
                    </a:lnTo>
                    <a:lnTo>
                      <a:pt x="14" y="11"/>
                    </a:lnTo>
                    <a:lnTo>
                      <a:pt x="14" y="13"/>
                    </a:lnTo>
                    <a:lnTo>
                      <a:pt x="14" y="18"/>
                    </a:lnTo>
                    <a:lnTo>
                      <a:pt x="17" y="28"/>
                    </a:lnTo>
                    <a:lnTo>
                      <a:pt x="21" y="35"/>
                    </a:lnTo>
                    <a:lnTo>
                      <a:pt x="23" y="39"/>
                    </a:lnTo>
                    <a:lnTo>
                      <a:pt x="26" y="42"/>
                    </a:lnTo>
                    <a:lnTo>
                      <a:pt x="27" y="43"/>
                    </a:lnTo>
                    <a:lnTo>
                      <a:pt x="26"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9"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04" name="Freeform 37"/>
              <p:cNvSpPr>
                <a:spLocks/>
              </p:cNvSpPr>
              <p:nvPr userDrawn="1"/>
            </p:nvSpPr>
            <p:spPr bwMode="auto">
              <a:xfrm>
                <a:off x="230"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4" y="9"/>
                    </a:lnTo>
                    <a:lnTo>
                      <a:pt x="14" y="11"/>
                    </a:lnTo>
                    <a:lnTo>
                      <a:pt x="14" y="13"/>
                    </a:lnTo>
                    <a:lnTo>
                      <a:pt x="14" y="18"/>
                    </a:lnTo>
                    <a:lnTo>
                      <a:pt x="17" y="28"/>
                    </a:lnTo>
                    <a:lnTo>
                      <a:pt x="21" y="35"/>
                    </a:lnTo>
                    <a:lnTo>
                      <a:pt x="23" y="39"/>
                    </a:lnTo>
                    <a:lnTo>
                      <a:pt x="26" y="42"/>
                    </a:lnTo>
                    <a:lnTo>
                      <a:pt x="27" y="43"/>
                    </a:lnTo>
                    <a:lnTo>
                      <a:pt x="26"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9"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05" name="Freeform 38"/>
              <p:cNvSpPr>
                <a:spLocks/>
              </p:cNvSpPr>
              <p:nvPr userDrawn="1"/>
            </p:nvSpPr>
            <p:spPr bwMode="auto">
              <a:xfrm>
                <a:off x="219" y="316"/>
                <a:ext cx="9" cy="18"/>
              </a:xfrm>
              <a:custGeom>
                <a:avLst/>
                <a:gdLst>
                  <a:gd name="T0" fmla="*/ 0 w 27"/>
                  <a:gd name="T1" fmla="*/ 0 h 53"/>
                  <a:gd name="T2" fmla="*/ 0 w 27"/>
                  <a:gd name="T3" fmla="*/ 0 h 53"/>
                  <a:gd name="T4" fmla="*/ 0 w 27"/>
                  <a:gd name="T5" fmla="*/ 0 h 53"/>
                  <a:gd name="T6" fmla="*/ 0 w 27"/>
                  <a:gd name="T7" fmla="*/ 0 h 53"/>
                  <a:gd name="T8" fmla="*/ 0 w 27"/>
                  <a:gd name="T9" fmla="*/ 0 h 53"/>
                  <a:gd name="T10" fmla="*/ 0 w 27"/>
                  <a:gd name="T11" fmla="*/ 0 h 53"/>
                  <a:gd name="T12" fmla="*/ 0 w 27"/>
                  <a:gd name="T13" fmla="*/ 0 h 53"/>
                  <a:gd name="T14" fmla="*/ 0 w 27"/>
                  <a:gd name="T15" fmla="*/ 0 h 53"/>
                  <a:gd name="T16" fmla="*/ 0 w 27"/>
                  <a:gd name="T17" fmla="*/ 0 h 53"/>
                  <a:gd name="T18" fmla="*/ 0 w 27"/>
                  <a:gd name="T19" fmla="*/ 0 h 53"/>
                  <a:gd name="T20" fmla="*/ 0 w 27"/>
                  <a:gd name="T21" fmla="*/ 0 h 53"/>
                  <a:gd name="T22" fmla="*/ 0 w 27"/>
                  <a:gd name="T23" fmla="*/ 0 h 53"/>
                  <a:gd name="T24" fmla="*/ 0 w 27"/>
                  <a:gd name="T25" fmla="*/ 0 h 53"/>
                  <a:gd name="T26" fmla="*/ 0 w 27"/>
                  <a:gd name="T27" fmla="*/ 0 h 53"/>
                  <a:gd name="T28" fmla="*/ 0 w 27"/>
                  <a:gd name="T29" fmla="*/ 0 h 53"/>
                  <a:gd name="T30" fmla="*/ 0 w 27"/>
                  <a:gd name="T31" fmla="*/ 0 h 53"/>
                  <a:gd name="T32" fmla="*/ 0 w 27"/>
                  <a:gd name="T33" fmla="*/ 0 h 53"/>
                  <a:gd name="T34" fmla="*/ 0 w 27"/>
                  <a:gd name="T35" fmla="*/ 0 h 53"/>
                  <a:gd name="T36" fmla="*/ 0 w 27"/>
                  <a:gd name="T37" fmla="*/ 0 h 53"/>
                  <a:gd name="T38" fmla="*/ 0 w 27"/>
                  <a:gd name="T39" fmla="*/ 0 h 53"/>
                  <a:gd name="T40" fmla="*/ 0 w 27"/>
                  <a:gd name="T41" fmla="*/ 0 h 53"/>
                  <a:gd name="T42" fmla="*/ 0 w 27"/>
                  <a:gd name="T43" fmla="*/ 0 h 53"/>
                  <a:gd name="T44" fmla="*/ 0 w 27"/>
                  <a:gd name="T45" fmla="*/ 0 h 53"/>
                  <a:gd name="T46" fmla="*/ 0 w 27"/>
                  <a:gd name="T47" fmla="*/ 0 h 53"/>
                  <a:gd name="T48" fmla="*/ 0 w 27"/>
                  <a:gd name="T49" fmla="*/ 0 h 53"/>
                  <a:gd name="T50" fmla="*/ 0 w 27"/>
                  <a:gd name="T51" fmla="*/ 0 h 53"/>
                  <a:gd name="T52" fmla="*/ 0 w 27"/>
                  <a:gd name="T53" fmla="*/ 0 h 53"/>
                  <a:gd name="T54" fmla="*/ 0 w 27"/>
                  <a:gd name="T55" fmla="*/ 0 h 53"/>
                  <a:gd name="T56" fmla="*/ 0 w 27"/>
                  <a:gd name="T57" fmla="*/ 0 h 53"/>
                  <a:gd name="T58" fmla="*/ 0 w 27"/>
                  <a:gd name="T59" fmla="*/ 0 h 53"/>
                  <a:gd name="T60" fmla="*/ 0 w 27"/>
                  <a:gd name="T61" fmla="*/ 0 h 53"/>
                  <a:gd name="T62" fmla="*/ 0 w 27"/>
                  <a:gd name="T63" fmla="*/ 0 h 53"/>
                  <a:gd name="T64" fmla="*/ 0 w 27"/>
                  <a:gd name="T65" fmla="*/ 0 h 53"/>
                  <a:gd name="T66" fmla="*/ 0 w 27"/>
                  <a:gd name="T67" fmla="*/ 0 h 53"/>
                  <a:gd name="T68" fmla="*/ 0 w 27"/>
                  <a:gd name="T69" fmla="*/ 0 h 53"/>
                  <a:gd name="T70" fmla="*/ 0 w 27"/>
                  <a:gd name="T71" fmla="*/ 0 h 53"/>
                  <a:gd name="T72" fmla="*/ 0 w 27"/>
                  <a:gd name="T73" fmla="*/ 0 h 53"/>
                  <a:gd name="T74" fmla="*/ 0 w 27"/>
                  <a:gd name="T75" fmla="*/ 0 h 53"/>
                  <a:gd name="T76" fmla="*/ 0 w 27"/>
                  <a:gd name="T77" fmla="*/ 0 h 53"/>
                  <a:gd name="T78" fmla="*/ 0 w 27"/>
                  <a:gd name="T79" fmla="*/ 0 h 53"/>
                  <a:gd name="T80" fmla="*/ 0 w 27"/>
                  <a:gd name="T81" fmla="*/ 0 h 53"/>
                  <a:gd name="T82" fmla="*/ 0 w 27"/>
                  <a:gd name="T83" fmla="*/ 0 h 53"/>
                  <a:gd name="T84" fmla="*/ 0 w 27"/>
                  <a:gd name="T85" fmla="*/ 0 h 53"/>
                  <a:gd name="T86" fmla="*/ 0 w 27"/>
                  <a:gd name="T87" fmla="*/ 0 h 53"/>
                  <a:gd name="T88" fmla="*/ 0 w 27"/>
                  <a:gd name="T89" fmla="*/ 0 h 53"/>
                  <a:gd name="T90" fmla="*/ 0 w 27"/>
                  <a:gd name="T91" fmla="*/ 0 h 53"/>
                  <a:gd name="T92" fmla="*/ 0 w 27"/>
                  <a:gd name="T93" fmla="*/ 0 h 53"/>
                  <a:gd name="T94" fmla="*/ 0 w 27"/>
                  <a:gd name="T95" fmla="*/ 0 h 53"/>
                  <a:gd name="T96" fmla="*/ 0 w 27"/>
                  <a:gd name="T97" fmla="*/ 0 h 53"/>
                  <a:gd name="T98" fmla="*/ 0 w 27"/>
                  <a:gd name="T99" fmla="*/ 0 h 53"/>
                  <a:gd name="T100" fmla="*/ 0 w 27"/>
                  <a:gd name="T101" fmla="*/ 0 h 53"/>
                  <a:gd name="T102" fmla="*/ 0 w 27"/>
                  <a:gd name="T103" fmla="*/ 0 h 53"/>
                  <a:gd name="T104" fmla="*/ 0 w 27"/>
                  <a:gd name="T105" fmla="*/ 0 h 53"/>
                  <a:gd name="T106" fmla="*/ 0 w 27"/>
                  <a:gd name="T107" fmla="*/ 0 h 53"/>
                  <a:gd name="T108" fmla="*/ 0 w 27"/>
                  <a:gd name="T109" fmla="*/ 0 h 53"/>
                  <a:gd name="T110" fmla="*/ 0 w 27"/>
                  <a:gd name="T111" fmla="*/ 0 h 53"/>
                  <a:gd name="T112" fmla="*/ 0 w 27"/>
                  <a:gd name="T113" fmla="*/ 0 h 53"/>
                  <a:gd name="T114" fmla="*/ 0 w 27"/>
                  <a:gd name="T115" fmla="*/ 0 h 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3">
                    <a:moveTo>
                      <a:pt x="13" y="0"/>
                    </a:moveTo>
                    <a:lnTo>
                      <a:pt x="14" y="1"/>
                    </a:lnTo>
                    <a:lnTo>
                      <a:pt x="15" y="3"/>
                    </a:lnTo>
                    <a:lnTo>
                      <a:pt x="17" y="4"/>
                    </a:lnTo>
                    <a:lnTo>
                      <a:pt x="18" y="5"/>
                    </a:lnTo>
                    <a:lnTo>
                      <a:pt x="18" y="6"/>
                    </a:lnTo>
                    <a:lnTo>
                      <a:pt x="17" y="8"/>
                    </a:lnTo>
                    <a:lnTo>
                      <a:pt x="15" y="9"/>
                    </a:lnTo>
                    <a:lnTo>
                      <a:pt x="14" y="9"/>
                    </a:lnTo>
                    <a:lnTo>
                      <a:pt x="14" y="12"/>
                    </a:lnTo>
                    <a:lnTo>
                      <a:pt x="14" y="18"/>
                    </a:lnTo>
                    <a:lnTo>
                      <a:pt x="15" y="25"/>
                    </a:lnTo>
                    <a:lnTo>
                      <a:pt x="18" y="32"/>
                    </a:lnTo>
                    <a:lnTo>
                      <a:pt x="22" y="38"/>
                    </a:lnTo>
                    <a:lnTo>
                      <a:pt x="26" y="40"/>
                    </a:lnTo>
                    <a:lnTo>
                      <a:pt x="27" y="41"/>
                    </a:lnTo>
                    <a:lnTo>
                      <a:pt x="26" y="43"/>
                    </a:lnTo>
                    <a:lnTo>
                      <a:pt x="24" y="43"/>
                    </a:lnTo>
                    <a:lnTo>
                      <a:pt x="21" y="41"/>
                    </a:lnTo>
                    <a:lnTo>
                      <a:pt x="18" y="41"/>
                    </a:lnTo>
                    <a:lnTo>
                      <a:pt x="17" y="41"/>
                    </a:lnTo>
                    <a:lnTo>
                      <a:pt x="14" y="53"/>
                    </a:lnTo>
                    <a:lnTo>
                      <a:pt x="11" y="53"/>
                    </a:lnTo>
                    <a:lnTo>
                      <a:pt x="10" y="41"/>
                    </a:lnTo>
                    <a:lnTo>
                      <a:pt x="9" y="41"/>
                    </a:lnTo>
                    <a:lnTo>
                      <a:pt x="6" y="41"/>
                    </a:lnTo>
                    <a:lnTo>
                      <a:pt x="2" y="43"/>
                    </a:lnTo>
                    <a:lnTo>
                      <a:pt x="1" y="43"/>
                    </a:lnTo>
                    <a:lnTo>
                      <a:pt x="0" y="41"/>
                    </a:lnTo>
                    <a:lnTo>
                      <a:pt x="1" y="40"/>
                    </a:lnTo>
                    <a:lnTo>
                      <a:pt x="4" y="38"/>
                    </a:lnTo>
                    <a:lnTo>
                      <a:pt x="6" y="35"/>
                    </a:lnTo>
                    <a:lnTo>
                      <a:pt x="10" y="29"/>
                    </a:lnTo>
                    <a:lnTo>
                      <a:pt x="10" y="25"/>
                    </a:lnTo>
                    <a:lnTo>
                      <a:pt x="11" y="19"/>
                    </a:lnTo>
                    <a:lnTo>
                      <a:pt x="11" y="18"/>
                    </a:lnTo>
                    <a:lnTo>
                      <a:pt x="11" y="12"/>
                    </a:lnTo>
                    <a:lnTo>
                      <a:pt x="13" y="9"/>
                    </a:lnTo>
                    <a:lnTo>
                      <a:pt x="11" y="9"/>
                    </a:lnTo>
                    <a:lnTo>
                      <a:pt x="10" y="8"/>
                    </a:lnTo>
                    <a:lnTo>
                      <a:pt x="9" y="6"/>
                    </a:lnTo>
                    <a:lnTo>
                      <a:pt x="8" y="5"/>
                    </a:lnTo>
                    <a:lnTo>
                      <a:pt x="9" y="4"/>
                    </a:lnTo>
                    <a:lnTo>
                      <a:pt x="10" y="3"/>
                    </a:lnTo>
                    <a:lnTo>
                      <a:pt x="11"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06" name="Freeform 39"/>
              <p:cNvSpPr>
                <a:spLocks/>
              </p:cNvSpPr>
              <p:nvPr userDrawn="1"/>
            </p:nvSpPr>
            <p:spPr bwMode="auto">
              <a:xfrm>
                <a:off x="209" y="33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 h="54">
                    <a:moveTo>
                      <a:pt x="13" y="0"/>
                    </a:moveTo>
                    <a:lnTo>
                      <a:pt x="14" y="1"/>
                    </a:lnTo>
                    <a:lnTo>
                      <a:pt x="16" y="2"/>
                    </a:lnTo>
                    <a:lnTo>
                      <a:pt x="17" y="4"/>
                    </a:lnTo>
                    <a:lnTo>
                      <a:pt x="18" y="6"/>
                    </a:lnTo>
                    <a:lnTo>
                      <a:pt x="16" y="7"/>
                    </a:lnTo>
                    <a:lnTo>
                      <a:pt x="14" y="9"/>
                    </a:lnTo>
                    <a:lnTo>
                      <a:pt x="14" y="10"/>
                    </a:lnTo>
                    <a:lnTo>
                      <a:pt x="14" y="11"/>
                    </a:lnTo>
                    <a:lnTo>
                      <a:pt x="14" y="18"/>
                    </a:lnTo>
                    <a:lnTo>
                      <a:pt x="16" y="26"/>
                    </a:lnTo>
                    <a:lnTo>
                      <a:pt x="18" y="32"/>
                    </a:lnTo>
                    <a:lnTo>
                      <a:pt x="22" y="37"/>
                    </a:lnTo>
                    <a:lnTo>
                      <a:pt x="26" y="41"/>
                    </a:lnTo>
                    <a:lnTo>
                      <a:pt x="27" y="42"/>
                    </a:lnTo>
                    <a:lnTo>
                      <a:pt x="26" y="42"/>
                    </a:lnTo>
                    <a:lnTo>
                      <a:pt x="23" y="42"/>
                    </a:lnTo>
                    <a:lnTo>
                      <a:pt x="16" y="41"/>
                    </a:lnTo>
                    <a:lnTo>
                      <a:pt x="14" y="54"/>
                    </a:lnTo>
                    <a:lnTo>
                      <a:pt x="12" y="54"/>
                    </a:lnTo>
                    <a:lnTo>
                      <a:pt x="10" y="41"/>
                    </a:lnTo>
                    <a:lnTo>
                      <a:pt x="1" y="42"/>
                    </a:lnTo>
                    <a:lnTo>
                      <a:pt x="0" y="42"/>
                    </a:lnTo>
                    <a:lnTo>
                      <a:pt x="1" y="41"/>
                    </a:lnTo>
                    <a:lnTo>
                      <a:pt x="4" y="39"/>
                    </a:lnTo>
                    <a:lnTo>
                      <a:pt x="6" y="35"/>
                    </a:lnTo>
                    <a:lnTo>
                      <a:pt x="9" y="30"/>
                    </a:lnTo>
                    <a:lnTo>
                      <a:pt x="10" y="24"/>
                    </a:lnTo>
                    <a:lnTo>
                      <a:pt x="10" y="20"/>
                    </a:lnTo>
                    <a:lnTo>
                      <a:pt x="12" y="18"/>
                    </a:lnTo>
                    <a:lnTo>
                      <a:pt x="12" y="11"/>
                    </a:lnTo>
                    <a:lnTo>
                      <a:pt x="12" y="10"/>
                    </a:lnTo>
                    <a:lnTo>
                      <a:pt x="12" y="9"/>
                    </a:lnTo>
                    <a:lnTo>
                      <a:pt x="10" y="7"/>
                    </a:lnTo>
                    <a:lnTo>
                      <a:pt x="9" y="6"/>
                    </a:lnTo>
                    <a:lnTo>
                      <a:pt x="8" y="5"/>
                    </a:lnTo>
                    <a:lnTo>
                      <a:pt x="9" y="4"/>
                    </a:lnTo>
                    <a:lnTo>
                      <a:pt x="10" y="2"/>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07" name="Freeform 40"/>
              <p:cNvSpPr>
                <a:spLocks/>
              </p:cNvSpPr>
              <p:nvPr userDrawn="1"/>
            </p:nvSpPr>
            <p:spPr bwMode="auto">
              <a:xfrm>
                <a:off x="230" y="33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 h="54">
                    <a:moveTo>
                      <a:pt x="13" y="0"/>
                    </a:moveTo>
                    <a:lnTo>
                      <a:pt x="14" y="1"/>
                    </a:lnTo>
                    <a:lnTo>
                      <a:pt x="15" y="2"/>
                    </a:lnTo>
                    <a:lnTo>
                      <a:pt x="17" y="5"/>
                    </a:lnTo>
                    <a:lnTo>
                      <a:pt x="18" y="5"/>
                    </a:lnTo>
                    <a:lnTo>
                      <a:pt x="18" y="6"/>
                    </a:lnTo>
                    <a:lnTo>
                      <a:pt x="17" y="7"/>
                    </a:lnTo>
                    <a:lnTo>
                      <a:pt x="14" y="9"/>
                    </a:lnTo>
                    <a:lnTo>
                      <a:pt x="14" y="10"/>
                    </a:lnTo>
                    <a:lnTo>
                      <a:pt x="14" y="11"/>
                    </a:lnTo>
                    <a:lnTo>
                      <a:pt x="14" y="18"/>
                    </a:lnTo>
                    <a:lnTo>
                      <a:pt x="17" y="27"/>
                    </a:lnTo>
                    <a:lnTo>
                      <a:pt x="21" y="35"/>
                    </a:lnTo>
                    <a:lnTo>
                      <a:pt x="23" y="39"/>
                    </a:lnTo>
                    <a:lnTo>
                      <a:pt x="26" y="41"/>
                    </a:lnTo>
                    <a:lnTo>
                      <a:pt x="27" y="42"/>
                    </a:lnTo>
                    <a:lnTo>
                      <a:pt x="26" y="42"/>
                    </a:lnTo>
                    <a:lnTo>
                      <a:pt x="25" y="42"/>
                    </a:lnTo>
                    <a:lnTo>
                      <a:pt x="17" y="41"/>
                    </a:lnTo>
                    <a:lnTo>
                      <a:pt x="14" y="54"/>
                    </a:lnTo>
                    <a:lnTo>
                      <a:pt x="12" y="54"/>
                    </a:lnTo>
                    <a:lnTo>
                      <a:pt x="10" y="41"/>
                    </a:lnTo>
                    <a:lnTo>
                      <a:pt x="3" y="42"/>
                    </a:lnTo>
                    <a:lnTo>
                      <a:pt x="1" y="42"/>
                    </a:lnTo>
                    <a:lnTo>
                      <a:pt x="0" y="42"/>
                    </a:lnTo>
                    <a:lnTo>
                      <a:pt x="1" y="41"/>
                    </a:lnTo>
                    <a:lnTo>
                      <a:pt x="4" y="39"/>
                    </a:lnTo>
                    <a:lnTo>
                      <a:pt x="6" y="35"/>
                    </a:lnTo>
                    <a:lnTo>
                      <a:pt x="9" y="30"/>
                    </a:lnTo>
                    <a:lnTo>
                      <a:pt x="10" y="24"/>
                    </a:lnTo>
                    <a:lnTo>
                      <a:pt x="12" y="20"/>
                    </a:lnTo>
                    <a:lnTo>
                      <a:pt x="12" y="18"/>
                    </a:lnTo>
                    <a:lnTo>
                      <a:pt x="12" y="11"/>
                    </a:lnTo>
                    <a:lnTo>
                      <a:pt x="13" y="10"/>
                    </a:lnTo>
                    <a:lnTo>
                      <a:pt x="12" y="9"/>
                    </a:lnTo>
                    <a:lnTo>
                      <a:pt x="10" y="7"/>
                    </a:lnTo>
                    <a:lnTo>
                      <a:pt x="9" y="6"/>
                    </a:lnTo>
                    <a:lnTo>
                      <a:pt x="8" y="5"/>
                    </a:lnTo>
                    <a:lnTo>
                      <a:pt x="9" y="4"/>
                    </a:lnTo>
                    <a:lnTo>
                      <a:pt x="10" y="2"/>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08" name="Freeform 41"/>
              <p:cNvSpPr>
                <a:spLocks/>
              </p:cNvSpPr>
              <p:nvPr userDrawn="1"/>
            </p:nvSpPr>
            <p:spPr bwMode="auto">
              <a:xfrm>
                <a:off x="219" y="279"/>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 h="54">
                    <a:moveTo>
                      <a:pt x="13" y="0"/>
                    </a:moveTo>
                    <a:lnTo>
                      <a:pt x="14" y="1"/>
                    </a:lnTo>
                    <a:lnTo>
                      <a:pt x="15" y="2"/>
                    </a:lnTo>
                    <a:lnTo>
                      <a:pt x="17" y="5"/>
                    </a:lnTo>
                    <a:lnTo>
                      <a:pt x="18" y="6"/>
                    </a:lnTo>
                    <a:lnTo>
                      <a:pt x="17" y="7"/>
                    </a:lnTo>
                    <a:lnTo>
                      <a:pt x="15" y="9"/>
                    </a:lnTo>
                    <a:lnTo>
                      <a:pt x="14" y="10"/>
                    </a:lnTo>
                    <a:lnTo>
                      <a:pt x="14" y="13"/>
                    </a:lnTo>
                    <a:lnTo>
                      <a:pt x="14" y="19"/>
                    </a:lnTo>
                    <a:lnTo>
                      <a:pt x="15" y="26"/>
                    </a:lnTo>
                    <a:lnTo>
                      <a:pt x="18" y="32"/>
                    </a:lnTo>
                    <a:lnTo>
                      <a:pt x="22" y="37"/>
                    </a:lnTo>
                    <a:lnTo>
                      <a:pt x="26" y="41"/>
                    </a:lnTo>
                    <a:lnTo>
                      <a:pt x="27" y="42"/>
                    </a:lnTo>
                    <a:lnTo>
                      <a:pt x="24" y="42"/>
                    </a:lnTo>
                    <a:lnTo>
                      <a:pt x="17" y="41"/>
                    </a:lnTo>
                    <a:lnTo>
                      <a:pt x="14" y="54"/>
                    </a:lnTo>
                    <a:lnTo>
                      <a:pt x="11" y="54"/>
                    </a:lnTo>
                    <a:lnTo>
                      <a:pt x="10" y="41"/>
                    </a:lnTo>
                    <a:lnTo>
                      <a:pt x="2" y="42"/>
                    </a:lnTo>
                    <a:lnTo>
                      <a:pt x="1" y="42"/>
                    </a:lnTo>
                    <a:lnTo>
                      <a:pt x="0" y="42"/>
                    </a:lnTo>
                    <a:lnTo>
                      <a:pt x="1" y="41"/>
                    </a:lnTo>
                    <a:lnTo>
                      <a:pt x="4" y="38"/>
                    </a:lnTo>
                    <a:lnTo>
                      <a:pt x="6" y="36"/>
                    </a:lnTo>
                    <a:lnTo>
                      <a:pt x="10" y="29"/>
                    </a:lnTo>
                    <a:lnTo>
                      <a:pt x="10" y="26"/>
                    </a:lnTo>
                    <a:lnTo>
                      <a:pt x="11" y="20"/>
                    </a:lnTo>
                    <a:lnTo>
                      <a:pt x="11" y="19"/>
                    </a:lnTo>
                    <a:lnTo>
                      <a:pt x="11" y="13"/>
                    </a:lnTo>
                    <a:lnTo>
                      <a:pt x="13" y="10"/>
                    </a:lnTo>
                    <a:lnTo>
                      <a:pt x="11" y="9"/>
                    </a:lnTo>
                    <a:lnTo>
                      <a:pt x="10" y="7"/>
                    </a:lnTo>
                    <a:lnTo>
                      <a:pt x="9" y="6"/>
                    </a:lnTo>
                    <a:lnTo>
                      <a:pt x="8" y="6"/>
                    </a:lnTo>
                    <a:lnTo>
                      <a:pt x="9" y="5"/>
                    </a:lnTo>
                    <a:lnTo>
                      <a:pt x="10" y="2"/>
                    </a:lnTo>
                    <a:lnTo>
                      <a:pt x="11"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09" name="Freeform 42"/>
              <p:cNvSpPr>
                <a:spLocks/>
              </p:cNvSpPr>
              <p:nvPr userDrawn="1"/>
            </p:nvSpPr>
            <p:spPr bwMode="auto">
              <a:xfrm>
                <a:off x="209"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 h="54">
                    <a:moveTo>
                      <a:pt x="14" y="0"/>
                    </a:moveTo>
                    <a:lnTo>
                      <a:pt x="14" y="0"/>
                    </a:lnTo>
                    <a:lnTo>
                      <a:pt x="15" y="1"/>
                    </a:lnTo>
                    <a:lnTo>
                      <a:pt x="17" y="2"/>
                    </a:lnTo>
                    <a:lnTo>
                      <a:pt x="18" y="5"/>
                    </a:lnTo>
                    <a:lnTo>
                      <a:pt x="19" y="6"/>
                    </a:lnTo>
                    <a:lnTo>
                      <a:pt x="18" y="6"/>
                    </a:lnTo>
                    <a:lnTo>
                      <a:pt x="17" y="7"/>
                    </a:lnTo>
                    <a:lnTo>
                      <a:pt x="15" y="10"/>
                    </a:lnTo>
                    <a:lnTo>
                      <a:pt x="14" y="10"/>
                    </a:lnTo>
                    <a:lnTo>
                      <a:pt x="15" y="13"/>
                    </a:lnTo>
                    <a:lnTo>
                      <a:pt x="15" y="18"/>
                    </a:lnTo>
                    <a:lnTo>
                      <a:pt x="17" y="28"/>
                    </a:lnTo>
                    <a:lnTo>
                      <a:pt x="20" y="36"/>
                    </a:lnTo>
                    <a:lnTo>
                      <a:pt x="24" y="40"/>
                    </a:lnTo>
                    <a:lnTo>
                      <a:pt x="26" y="41"/>
                    </a:lnTo>
                    <a:lnTo>
                      <a:pt x="27" y="42"/>
                    </a:lnTo>
                    <a:lnTo>
                      <a:pt x="26" y="42"/>
                    </a:lnTo>
                    <a:lnTo>
                      <a:pt x="24" y="42"/>
                    </a:lnTo>
                    <a:lnTo>
                      <a:pt x="20" y="42"/>
                    </a:lnTo>
                    <a:lnTo>
                      <a:pt x="18" y="42"/>
                    </a:lnTo>
                    <a:lnTo>
                      <a:pt x="17" y="41"/>
                    </a:lnTo>
                    <a:lnTo>
                      <a:pt x="14" y="53"/>
                    </a:lnTo>
                    <a:lnTo>
                      <a:pt x="13" y="54"/>
                    </a:lnTo>
                    <a:lnTo>
                      <a:pt x="11" y="41"/>
                    </a:lnTo>
                    <a:lnTo>
                      <a:pt x="9" y="42"/>
                    </a:lnTo>
                    <a:lnTo>
                      <a:pt x="6" y="42"/>
                    </a:lnTo>
                    <a:lnTo>
                      <a:pt x="4" y="42"/>
                    </a:lnTo>
                    <a:lnTo>
                      <a:pt x="1" y="42"/>
                    </a:lnTo>
                    <a:lnTo>
                      <a:pt x="0" y="42"/>
                    </a:lnTo>
                    <a:lnTo>
                      <a:pt x="1" y="41"/>
                    </a:lnTo>
                    <a:lnTo>
                      <a:pt x="4" y="40"/>
                    </a:lnTo>
                    <a:lnTo>
                      <a:pt x="6" y="37"/>
                    </a:lnTo>
                    <a:lnTo>
                      <a:pt x="9" y="31"/>
                    </a:lnTo>
                    <a:lnTo>
                      <a:pt x="11" y="26"/>
                    </a:lnTo>
                    <a:lnTo>
                      <a:pt x="11" y="20"/>
                    </a:lnTo>
                    <a:lnTo>
                      <a:pt x="13" y="18"/>
                    </a:lnTo>
                    <a:lnTo>
                      <a:pt x="13" y="13"/>
                    </a:lnTo>
                    <a:lnTo>
                      <a:pt x="13" y="10"/>
                    </a:lnTo>
                    <a:lnTo>
                      <a:pt x="10" y="7"/>
                    </a:lnTo>
                    <a:lnTo>
                      <a:pt x="9" y="6"/>
                    </a:lnTo>
                    <a:lnTo>
                      <a:pt x="1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10" name="Freeform 43"/>
              <p:cNvSpPr>
                <a:spLocks/>
              </p:cNvSpPr>
              <p:nvPr userDrawn="1"/>
            </p:nvSpPr>
            <p:spPr bwMode="auto">
              <a:xfrm>
                <a:off x="209"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 h="54">
                    <a:moveTo>
                      <a:pt x="14" y="0"/>
                    </a:moveTo>
                    <a:lnTo>
                      <a:pt x="14" y="0"/>
                    </a:lnTo>
                    <a:lnTo>
                      <a:pt x="15" y="1"/>
                    </a:lnTo>
                    <a:lnTo>
                      <a:pt x="17" y="2"/>
                    </a:lnTo>
                    <a:lnTo>
                      <a:pt x="18" y="5"/>
                    </a:lnTo>
                    <a:lnTo>
                      <a:pt x="19" y="6"/>
                    </a:lnTo>
                    <a:lnTo>
                      <a:pt x="18" y="6"/>
                    </a:lnTo>
                    <a:lnTo>
                      <a:pt x="17" y="7"/>
                    </a:lnTo>
                    <a:lnTo>
                      <a:pt x="15" y="10"/>
                    </a:lnTo>
                    <a:lnTo>
                      <a:pt x="14" y="10"/>
                    </a:lnTo>
                    <a:lnTo>
                      <a:pt x="15" y="13"/>
                    </a:lnTo>
                    <a:lnTo>
                      <a:pt x="15" y="18"/>
                    </a:lnTo>
                    <a:lnTo>
                      <a:pt x="17" y="28"/>
                    </a:lnTo>
                    <a:lnTo>
                      <a:pt x="20" y="36"/>
                    </a:lnTo>
                    <a:lnTo>
                      <a:pt x="24" y="40"/>
                    </a:lnTo>
                    <a:lnTo>
                      <a:pt x="26" y="41"/>
                    </a:lnTo>
                    <a:lnTo>
                      <a:pt x="27" y="42"/>
                    </a:lnTo>
                    <a:lnTo>
                      <a:pt x="26" y="42"/>
                    </a:lnTo>
                    <a:lnTo>
                      <a:pt x="24" y="42"/>
                    </a:lnTo>
                    <a:lnTo>
                      <a:pt x="20" y="42"/>
                    </a:lnTo>
                    <a:lnTo>
                      <a:pt x="18" y="42"/>
                    </a:lnTo>
                    <a:lnTo>
                      <a:pt x="17" y="41"/>
                    </a:lnTo>
                    <a:lnTo>
                      <a:pt x="14" y="53"/>
                    </a:lnTo>
                    <a:lnTo>
                      <a:pt x="13" y="54"/>
                    </a:lnTo>
                    <a:lnTo>
                      <a:pt x="11" y="41"/>
                    </a:lnTo>
                    <a:lnTo>
                      <a:pt x="9" y="42"/>
                    </a:lnTo>
                    <a:lnTo>
                      <a:pt x="6" y="42"/>
                    </a:lnTo>
                    <a:lnTo>
                      <a:pt x="4" y="42"/>
                    </a:lnTo>
                    <a:lnTo>
                      <a:pt x="1" y="42"/>
                    </a:lnTo>
                    <a:lnTo>
                      <a:pt x="0" y="42"/>
                    </a:lnTo>
                    <a:lnTo>
                      <a:pt x="1" y="41"/>
                    </a:lnTo>
                    <a:lnTo>
                      <a:pt x="4" y="40"/>
                    </a:lnTo>
                    <a:lnTo>
                      <a:pt x="6" y="37"/>
                    </a:lnTo>
                    <a:lnTo>
                      <a:pt x="9" y="31"/>
                    </a:lnTo>
                    <a:lnTo>
                      <a:pt x="11" y="26"/>
                    </a:lnTo>
                    <a:lnTo>
                      <a:pt x="11" y="20"/>
                    </a:lnTo>
                    <a:lnTo>
                      <a:pt x="13" y="18"/>
                    </a:lnTo>
                    <a:lnTo>
                      <a:pt x="13" y="13"/>
                    </a:lnTo>
                    <a:lnTo>
                      <a:pt x="13" y="10"/>
                    </a:lnTo>
                    <a:lnTo>
                      <a:pt x="10" y="7"/>
                    </a:lnTo>
                    <a:lnTo>
                      <a:pt x="9" y="6"/>
                    </a:lnTo>
                    <a:lnTo>
                      <a:pt x="10"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11" name="Freeform 44"/>
              <p:cNvSpPr>
                <a:spLocks/>
              </p:cNvSpPr>
              <p:nvPr userDrawn="1"/>
            </p:nvSpPr>
            <p:spPr bwMode="auto">
              <a:xfrm>
                <a:off x="230"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w 27"/>
                  <a:gd name="T121" fmla="*/ 0 h 54"/>
                  <a:gd name="T122" fmla="*/ 0 w 27"/>
                  <a:gd name="T123" fmla="*/ 0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4">
                    <a:moveTo>
                      <a:pt x="13" y="0"/>
                    </a:moveTo>
                    <a:lnTo>
                      <a:pt x="13" y="0"/>
                    </a:lnTo>
                    <a:lnTo>
                      <a:pt x="17" y="5"/>
                    </a:lnTo>
                    <a:lnTo>
                      <a:pt x="18" y="6"/>
                    </a:lnTo>
                    <a:lnTo>
                      <a:pt x="17" y="7"/>
                    </a:lnTo>
                    <a:lnTo>
                      <a:pt x="14" y="10"/>
                    </a:lnTo>
                    <a:lnTo>
                      <a:pt x="14" y="13"/>
                    </a:lnTo>
                    <a:lnTo>
                      <a:pt x="14" y="18"/>
                    </a:lnTo>
                    <a:lnTo>
                      <a:pt x="15" y="26"/>
                    </a:lnTo>
                    <a:lnTo>
                      <a:pt x="18" y="32"/>
                    </a:lnTo>
                    <a:lnTo>
                      <a:pt x="22" y="37"/>
                    </a:lnTo>
                    <a:lnTo>
                      <a:pt x="26" y="41"/>
                    </a:lnTo>
                    <a:lnTo>
                      <a:pt x="27" y="42"/>
                    </a:lnTo>
                    <a:lnTo>
                      <a:pt x="26" y="42"/>
                    </a:lnTo>
                    <a:lnTo>
                      <a:pt x="25" y="42"/>
                    </a:lnTo>
                    <a:lnTo>
                      <a:pt x="21" y="42"/>
                    </a:lnTo>
                    <a:lnTo>
                      <a:pt x="18" y="42"/>
                    </a:lnTo>
                    <a:lnTo>
                      <a:pt x="17" y="41"/>
                    </a:lnTo>
                    <a:lnTo>
                      <a:pt x="14" y="54"/>
                    </a:lnTo>
                    <a:lnTo>
                      <a:pt x="12" y="54"/>
                    </a:lnTo>
                    <a:lnTo>
                      <a:pt x="10" y="41"/>
                    </a:lnTo>
                    <a:lnTo>
                      <a:pt x="9" y="41"/>
                    </a:lnTo>
                    <a:lnTo>
                      <a:pt x="6" y="42"/>
                    </a:lnTo>
                    <a:lnTo>
                      <a:pt x="3" y="42"/>
                    </a:lnTo>
                    <a:lnTo>
                      <a:pt x="1" y="42"/>
                    </a:lnTo>
                    <a:lnTo>
                      <a:pt x="0" y="42"/>
                    </a:lnTo>
                    <a:lnTo>
                      <a:pt x="0" y="41"/>
                    </a:lnTo>
                    <a:lnTo>
                      <a:pt x="3" y="40"/>
                    </a:lnTo>
                    <a:lnTo>
                      <a:pt x="5" y="36"/>
                    </a:lnTo>
                    <a:lnTo>
                      <a:pt x="9" y="31"/>
                    </a:lnTo>
                    <a:lnTo>
                      <a:pt x="10" y="26"/>
                    </a:lnTo>
                    <a:lnTo>
                      <a:pt x="12" y="20"/>
                    </a:lnTo>
                    <a:lnTo>
                      <a:pt x="12" y="18"/>
                    </a:lnTo>
                    <a:lnTo>
                      <a:pt x="12" y="13"/>
                    </a:lnTo>
                    <a:lnTo>
                      <a:pt x="13" y="10"/>
                    </a:lnTo>
                    <a:lnTo>
                      <a:pt x="12" y="10"/>
                    </a:lnTo>
                    <a:lnTo>
                      <a:pt x="10" y="7"/>
                    </a:lnTo>
                    <a:lnTo>
                      <a:pt x="9" y="6"/>
                    </a:lnTo>
                    <a:lnTo>
                      <a:pt x="8" y="6"/>
                    </a:lnTo>
                    <a:lnTo>
                      <a:pt x="9" y="5"/>
                    </a:lnTo>
                    <a:lnTo>
                      <a:pt x="10" y="2"/>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12" name="Freeform 45"/>
              <p:cNvSpPr>
                <a:spLocks/>
              </p:cNvSpPr>
              <p:nvPr userDrawn="1"/>
            </p:nvSpPr>
            <p:spPr bwMode="auto">
              <a:xfrm>
                <a:off x="230"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w 27"/>
                  <a:gd name="T121" fmla="*/ 0 h 54"/>
                  <a:gd name="T122" fmla="*/ 0 w 27"/>
                  <a:gd name="T123" fmla="*/ 0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4">
                    <a:moveTo>
                      <a:pt x="13" y="0"/>
                    </a:moveTo>
                    <a:lnTo>
                      <a:pt x="13" y="0"/>
                    </a:lnTo>
                    <a:lnTo>
                      <a:pt x="17" y="5"/>
                    </a:lnTo>
                    <a:lnTo>
                      <a:pt x="18" y="6"/>
                    </a:lnTo>
                    <a:lnTo>
                      <a:pt x="17" y="7"/>
                    </a:lnTo>
                    <a:lnTo>
                      <a:pt x="14" y="10"/>
                    </a:lnTo>
                    <a:lnTo>
                      <a:pt x="14" y="13"/>
                    </a:lnTo>
                    <a:lnTo>
                      <a:pt x="14" y="18"/>
                    </a:lnTo>
                    <a:lnTo>
                      <a:pt x="15" y="26"/>
                    </a:lnTo>
                    <a:lnTo>
                      <a:pt x="18" y="32"/>
                    </a:lnTo>
                    <a:lnTo>
                      <a:pt x="22" y="37"/>
                    </a:lnTo>
                    <a:lnTo>
                      <a:pt x="26" y="41"/>
                    </a:lnTo>
                    <a:lnTo>
                      <a:pt x="27" y="42"/>
                    </a:lnTo>
                    <a:lnTo>
                      <a:pt x="26" y="42"/>
                    </a:lnTo>
                    <a:lnTo>
                      <a:pt x="25" y="42"/>
                    </a:lnTo>
                    <a:lnTo>
                      <a:pt x="21" y="42"/>
                    </a:lnTo>
                    <a:lnTo>
                      <a:pt x="18" y="42"/>
                    </a:lnTo>
                    <a:lnTo>
                      <a:pt x="17" y="41"/>
                    </a:lnTo>
                    <a:lnTo>
                      <a:pt x="14" y="54"/>
                    </a:lnTo>
                    <a:lnTo>
                      <a:pt x="12" y="54"/>
                    </a:lnTo>
                    <a:lnTo>
                      <a:pt x="10" y="41"/>
                    </a:lnTo>
                    <a:lnTo>
                      <a:pt x="9" y="41"/>
                    </a:lnTo>
                    <a:lnTo>
                      <a:pt x="6" y="42"/>
                    </a:lnTo>
                    <a:lnTo>
                      <a:pt x="3" y="42"/>
                    </a:lnTo>
                    <a:lnTo>
                      <a:pt x="1" y="42"/>
                    </a:lnTo>
                    <a:lnTo>
                      <a:pt x="0" y="42"/>
                    </a:lnTo>
                    <a:lnTo>
                      <a:pt x="0" y="41"/>
                    </a:lnTo>
                    <a:lnTo>
                      <a:pt x="3" y="40"/>
                    </a:lnTo>
                    <a:lnTo>
                      <a:pt x="5" y="36"/>
                    </a:lnTo>
                    <a:lnTo>
                      <a:pt x="9" y="31"/>
                    </a:lnTo>
                    <a:lnTo>
                      <a:pt x="10" y="26"/>
                    </a:lnTo>
                    <a:lnTo>
                      <a:pt x="12" y="20"/>
                    </a:lnTo>
                    <a:lnTo>
                      <a:pt x="12" y="18"/>
                    </a:lnTo>
                    <a:lnTo>
                      <a:pt x="12" y="13"/>
                    </a:lnTo>
                    <a:lnTo>
                      <a:pt x="13" y="10"/>
                    </a:lnTo>
                    <a:lnTo>
                      <a:pt x="12" y="10"/>
                    </a:lnTo>
                    <a:lnTo>
                      <a:pt x="10" y="7"/>
                    </a:lnTo>
                    <a:lnTo>
                      <a:pt x="9" y="6"/>
                    </a:lnTo>
                    <a:lnTo>
                      <a:pt x="8" y="6"/>
                    </a:lnTo>
                    <a:lnTo>
                      <a:pt x="9" y="5"/>
                    </a:lnTo>
                    <a:lnTo>
                      <a:pt x="10" y="2"/>
                    </a:lnTo>
                    <a:lnTo>
                      <a:pt x="12" y="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13" name="Freeform 46"/>
              <p:cNvSpPr>
                <a:spLocks/>
              </p:cNvSpPr>
              <p:nvPr userDrawn="1"/>
            </p:nvSpPr>
            <p:spPr bwMode="auto">
              <a:xfrm>
                <a:off x="219" y="193"/>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4" y="1"/>
                    </a:lnTo>
                    <a:lnTo>
                      <a:pt x="15" y="4"/>
                    </a:lnTo>
                    <a:lnTo>
                      <a:pt x="17" y="5"/>
                    </a:lnTo>
                    <a:lnTo>
                      <a:pt x="18" y="6"/>
                    </a:lnTo>
                    <a:lnTo>
                      <a:pt x="15" y="9"/>
                    </a:lnTo>
                    <a:lnTo>
                      <a:pt x="14" y="10"/>
                    </a:lnTo>
                    <a:lnTo>
                      <a:pt x="14" y="13"/>
                    </a:lnTo>
                    <a:lnTo>
                      <a:pt x="14" y="18"/>
                    </a:lnTo>
                    <a:lnTo>
                      <a:pt x="15" y="26"/>
                    </a:lnTo>
                    <a:lnTo>
                      <a:pt x="18" y="32"/>
                    </a:lnTo>
                    <a:lnTo>
                      <a:pt x="22" y="37"/>
                    </a:lnTo>
                    <a:lnTo>
                      <a:pt x="26" y="41"/>
                    </a:lnTo>
                    <a:lnTo>
                      <a:pt x="27" y="43"/>
                    </a:lnTo>
                    <a:lnTo>
                      <a:pt x="26" y="44"/>
                    </a:lnTo>
                    <a:lnTo>
                      <a:pt x="23" y="44"/>
                    </a:lnTo>
                    <a:lnTo>
                      <a:pt x="15" y="43"/>
                    </a:lnTo>
                    <a:lnTo>
                      <a:pt x="14" y="54"/>
                    </a:lnTo>
                    <a:lnTo>
                      <a:pt x="11" y="54"/>
                    </a:lnTo>
                    <a:lnTo>
                      <a:pt x="10" y="43"/>
                    </a:lnTo>
                    <a:lnTo>
                      <a:pt x="1" y="44"/>
                    </a:lnTo>
                    <a:lnTo>
                      <a:pt x="0" y="43"/>
                    </a:lnTo>
                    <a:lnTo>
                      <a:pt x="1" y="41"/>
                    </a:lnTo>
                    <a:lnTo>
                      <a:pt x="4" y="39"/>
                    </a:lnTo>
                    <a:lnTo>
                      <a:pt x="6" y="36"/>
                    </a:lnTo>
                    <a:lnTo>
                      <a:pt x="9" y="30"/>
                    </a:lnTo>
                    <a:lnTo>
                      <a:pt x="10" y="26"/>
                    </a:lnTo>
                    <a:lnTo>
                      <a:pt x="10" y="21"/>
                    </a:lnTo>
                    <a:lnTo>
                      <a:pt x="11" y="19"/>
                    </a:lnTo>
                    <a:lnTo>
                      <a:pt x="11" y="13"/>
                    </a:lnTo>
                    <a:lnTo>
                      <a:pt x="11" y="10"/>
                    </a:lnTo>
                    <a:lnTo>
                      <a:pt x="10" y="9"/>
                    </a:lnTo>
                    <a:lnTo>
                      <a:pt x="9" y="6"/>
                    </a:lnTo>
                    <a:lnTo>
                      <a:pt x="8" y="6"/>
                    </a:lnTo>
                    <a:lnTo>
                      <a:pt x="9" y="5"/>
                    </a:lnTo>
                    <a:lnTo>
                      <a:pt x="10" y="4"/>
                    </a:lnTo>
                    <a:lnTo>
                      <a:pt x="11"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14" name="Freeform 47"/>
              <p:cNvSpPr>
                <a:spLocks/>
              </p:cNvSpPr>
              <p:nvPr userDrawn="1"/>
            </p:nvSpPr>
            <p:spPr bwMode="auto">
              <a:xfrm>
                <a:off x="219" y="193"/>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4" y="1"/>
                    </a:lnTo>
                    <a:lnTo>
                      <a:pt x="15" y="4"/>
                    </a:lnTo>
                    <a:lnTo>
                      <a:pt x="17" y="5"/>
                    </a:lnTo>
                    <a:lnTo>
                      <a:pt x="18" y="6"/>
                    </a:lnTo>
                    <a:lnTo>
                      <a:pt x="15" y="9"/>
                    </a:lnTo>
                    <a:lnTo>
                      <a:pt x="14" y="10"/>
                    </a:lnTo>
                    <a:lnTo>
                      <a:pt x="14" y="13"/>
                    </a:lnTo>
                    <a:lnTo>
                      <a:pt x="14" y="18"/>
                    </a:lnTo>
                    <a:lnTo>
                      <a:pt x="15" y="26"/>
                    </a:lnTo>
                    <a:lnTo>
                      <a:pt x="18" y="32"/>
                    </a:lnTo>
                    <a:lnTo>
                      <a:pt x="22" y="37"/>
                    </a:lnTo>
                    <a:lnTo>
                      <a:pt x="26" y="41"/>
                    </a:lnTo>
                    <a:lnTo>
                      <a:pt x="27" y="43"/>
                    </a:lnTo>
                    <a:lnTo>
                      <a:pt x="26" y="44"/>
                    </a:lnTo>
                    <a:lnTo>
                      <a:pt x="23" y="44"/>
                    </a:lnTo>
                    <a:lnTo>
                      <a:pt x="15" y="43"/>
                    </a:lnTo>
                    <a:lnTo>
                      <a:pt x="14" y="54"/>
                    </a:lnTo>
                    <a:lnTo>
                      <a:pt x="11" y="54"/>
                    </a:lnTo>
                    <a:lnTo>
                      <a:pt x="10" y="43"/>
                    </a:lnTo>
                    <a:lnTo>
                      <a:pt x="1" y="44"/>
                    </a:lnTo>
                    <a:lnTo>
                      <a:pt x="0" y="43"/>
                    </a:lnTo>
                    <a:lnTo>
                      <a:pt x="1" y="41"/>
                    </a:lnTo>
                    <a:lnTo>
                      <a:pt x="4" y="39"/>
                    </a:lnTo>
                    <a:lnTo>
                      <a:pt x="6" y="36"/>
                    </a:lnTo>
                    <a:lnTo>
                      <a:pt x="9" y="30"/>
                    </a:lnTo>
                    <a:lnTo>
                      <a:pt x="10" y="26"/>
                    </a:lnTo>
                    <a:lnTo>
                      <a:pt x="10" y="21"/>
                    </a:lnTo>
                    <a:lnTo>
                      <a:pt x="11" y="19"/>
                    </a:lnTo>
                    <a:lnTo>
                      <a:pt x="11" y="13"/>
                    </a:lnTo>
                    <a:lnTo>
                      <a:pt x="11" y="10"/>
                    </a:lnTo>
                    <a:lnTo>
                      <a:pt x="10" y="9"/>
                    </a:lnTo>
                    <a:lnTo>
                      <a:pt x="9" y="6"/>
                    </a:lnTo>
                    <a:lnTo>
                      <a:pt x="8" y="6"/>
                    </a:lnTo>
                    <a:lnTo>
                      <a:pt x="9" y="5"/>
                    </a:lnTo>
                    <a:lnTo>
                      <a:pt x="10" y="4"/>
                    </a:lnTo>
                    <a:lnTo>
                      <a:pt x="11" y="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15" name="Freeform 48"/>
              <p:cNvSpPr>
                <a:spLocks/>
              </p:cNvSpPr>
              <p:nvPr userDrawn="1"/>
            </p:nvSpPr>
            <p:spPr bwMode="auto">
              <a:xfrm>
                <a:off x="209" y="21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4">
                    <a:moveTo>
                      <a:pt x="14" y="0"/>
                    </a:moveTo>
                    <a:lnTo>
                      <a:pt x="14" y="1"/>
                    </a:lnTo>
                    <a:lnTo>
                      <a:pt x="15" y="4"/>
                    </a:lnTo>
                    <a:lnTo>
                      <a:pt x="18" y="5"/>
                    </a:lnTo>
                    <a:lnTo>
                      <a:pt x="19" y="6"/>
                    </a:lnTo>
                    <a:lnTo>
                      <a:pt x="18" y="6"/>
                    </a:lnTo>
                    <a:lnTo>
                      <a:pt x="17" y="9"/>
                    </a:lnTo>
                    <a:lnTo>
                      <a:pt x="15" y="10"/>
                    </a:lnTo>
                    <a:lnTo>
                      <a:pt x="14" y="10"/>
                    </a:lnTo>
                    <a:lnTo>
                      <a:pt x="14" y="12"/>
                    </a:lnTo>
                    <a:lnTo>
                      <a:pt x="15" y="19"/>
                    </a:lnTo>
                    <a:lnTo>
                      <a:pt x="17" y="26"/>
                    </a:lnTo>
                    <a:lnTo>
                      <a:pt x="18" y="31"/>
                    </a:lnTo>
                    <a:lnTo>
                      <a:pt x="20" y="35"/>
                    </a:lnTo>
                    <a:lnTo>
                      <a:pt x="24" y="40"/>
                    </a:lnTo>
                    <a:lnTo>
                      <a:pt x="26" y="41"/>
                    </a:lnTo>
                    <a:lnTo>
                      <a:pt x="27" y="43"/>
                    </a:lnTo>
                    <a:lnTo>
                      <a:pt x="26" y="44"/>
                    </a:lnTo>
                    <a:lnTo>
                      <a:pt x="24" y="43"/>
                    </a:lnTo>
                    <a:lnTo>
                      <a:pt x="20" y="43"/>
                    </a:lnTo>
                    <a:lnTo>
                      <a:pt x="18" y="43"/>
                    </a:lnTo>
                    <a:lnTo>
                      <a:pt x="17" y="43"/>
                    </a:lnTo>
                    <a:lnTo>
                      <a:pt x="14" y="54"/>
                    </a:lnTo>
                    <a:lnTo>
                      <a:pt x="13" y="54"/>
                    </a:lnTo>
                    <a:lnTo>
                      <a:pt x="10" y="43"/>
                    </a:lnTo>
                    <a:lnTo>
                      <a:pt x="9" y="43"/>
                    </a:lnTo>
                    <a:lnTo>
                      <a:pt x="6" y="43"/>
                    </a:lnTo>
                    <a:lnTo>
                      <a:pt x="2" y="43"/>
                    </a:lnTo>
                    <a:lnTo>
                      <a:pt x="1" y="44"/>
                    </a:lnTo>
                    <a:lnTo>
                      <a:pt x="0" y="43"/>
                    </a:lnTo>
                    <a:lnTo>
                      <a:pt x="1" y="41"/>
                    </a:lnTo>
                    <a:lnTo>
                      <a:pt x="4" y="40"/>
                    </a:lnTo>
                    <a:lnTo>
                      <a:pt x="7" y="35"/>
                    </a:lnTo>
                    <a:lnTo>
                      <a:pt x="10" y="28"/>
                    </a:lnTo>
                    <a:lnTo>
                      <a:pt x="11" y="21"/>
                    </a:lnTo>
                    <a:lnTo>
                      <a:pt x="13" y="12"/>
                    </a:lnTo>
                    <a:lnTo>
                      <a:pt x="13" y="10"/>
                    </a:lnTo>
                    <a:lnTo>
                      <a:pt x="11" y="10"/>
                    </a:lnTo>
                    <a:lnTo>
                      <a:pt x="10" y="9"/>
                    </a:lnTo>
                    <a:lnTo>
                      <a:pt x="9" y="6"/>
                    </a:lnTo>
                    <a:lnTo>
                      <a:pt x="7" y="6"/>
                    </a:lnTo>
                    <a:lnTo>
                      <a:pt x="10" y="5"/>
                    </a:lnTo>
                    <a:lnTo>
                      <a:pt x="11" y="4"/>
                    </a:lnTo>
                    <a:lnTo>
                      <a:pt x="13"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16" name="Freeform 49"/>
              <p:cNvSpPr>
                <a:spLocks/>
              </p:cNvSpPr>
              <p:nvPr userDrawn="1"/>
            </p:nvSpPr>
            <p:spPr bwMode="auto">
              <a:xfrm>
                <a:off x="230" y="21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3" y="0"/>
                    </a:lnTo>
                    <a:lnTo>
                      <a:pt x="14" y="1"/>
                    </a:lnTo>
                    <a:lnTo>
                      <a:pt x="15" y="4"/>
                    </a:lnTo>
                    <a:lnTo>
                      <a:pt x="17" y="5"/>
                    </a:lnTo>
                    <a:lnTo>
                      <a:pt x="18" y="6"/>
                    </a:lnTo>
                    <a:lnTo>
                      <a:pt x="15" y="9"/>
                    </a:lnTo>
                    <a:lnTo>
                      <a:pt x="14" y="10"/>
                    </a:lnTo>
                    <a:lnTo>
                      <a:pt x="14" y="13"/>
                    </a:lnTo>
                    <a:lnTo>
                      <a:pt x="14" y="19"/>
                    </a:lnTo>
                    <a:lnTo>
                      <a:pt x="15" y="26"/>
                    </a:lnTo>
                    <a:lnTo>
                      <a:pt x="18" y="32"/>
                    </a:lnTo>
                    <a:lnTo>
                      <a:pt x="21" y="37"/>
                    </a:lnTo>
                    <a:lnTo>
                      <a:pt x="25" y="41"/>
                    </a:lnTo>
                    <a:lnTo>
                      <a:pt x="27" y="43"/>
                    </a:lnTo>
                    <a:lnTo>
                      <a:pt x="25" y="44"/>
                    </a:lnTo>
                    <a:lnTo>
                      <a:pt x="23" y="43"/>
                    </a:lnTo>
                    <a:lnTo>
                      <a:pt x="21" y="43"/>
                    </a:lnTo>
                    <a:lnTo>
                      <a:pt x="18" y="43"/>
                    </a:lnTo>
                    <a:lnTo>
                      <a:pt x="15" y="43"/>
                    </a:lnTo>
                    <a:lnTo>
                      <a:pt x="14" y="54"/>
                    </a:lnTo>
                    <a:lnTo>
                      <a:pt x="12" y="54"/>
                    </a:lnTo>
                    <a:lnTo>
                      <a:pt x="10" y="41"/>
                    </a:lnTo>
                    <a:lnTo>
                      <a:pt x="5" y="43"/>
                    </a:lnTo>
                    <a:lnTo>
                      <a:pt x="3" y="43"/>
                    </a:lnTo>
                    <a:lnTo>
                      <a:pt x="1" y="44"/>
                    </a:lnTo>
                    <a:lnTo>
                      <a:pt x="0" y="44"/>
                    </a:lnTo>
                    <a:lnTo>
                      <a:pt x="0" y="43"/>
                    </a:lnTo>
                    <a:lnTo>
                      <a:pt x="0" y="41"/>
                    </a:lnTo>
                    <a:lnTo>
                      <a:pt x="3" y="40"/>
                    </a:lnTo>
                    <a:lnTo>
                      <a:pt x="5" y="37"/>
                    </a:lnTo>
                    <a:lnTo>
                      <a:pt x="9" y="31"/>
                    </a:lnTo>
                    <a:lnTo>
                      <a:pt x="10" y="26"/>
                    </a:lnTo>
                    <a:lnTo>
                      <a:pt x="10" y="21"/>
                    </a:lnTo>
                    <a:lnTo>
                      <a:pt x="12" y="19"/>
                    </a:lnTo>
                    <a:lnTo>
                      <a:pt x="12" y="13"/>
                    </a:lnTo>
                    <a:lnTo>
                      <a:pt x="12" y="10"/>
                    </a:lnTo>
                    <a:lnTo>
                      <a:pt x="10" y="9"/>
                    </a:lnTo>
                    <a:lnTo>
                      <a:pt x="8" y="6"/>
                    </a:lnTo>
                    <a:lnTo>
                      <a:pt x="9" y="5"/>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17" name="Freeform 50"/>
              <p:cNvSpPr>
                <a:spLocks/>
              </p:cNvSpPr>
              <p:nvPr userDrawn="1"/>
            </p:nvSpPr>
            <p:spPr bwMode="auto">
              <a:xfrm>
                <a:off x="230" y="21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3" y="0"/>
                    </a:lnTo>
                    <a:lnTo>
                      <a:pt x="14" y="1"/>
                    </a:lnTo>
                    <a:lnTo>
                      <a:pt x="15" y="4"/>
                    </a:lnTo>
                    <a:lnTo>
                      <a:pt x="17" y="5"/>
                    </a:lnTo>
                    <a:lnTo>
                      <a:pt x="18" y="6"/>
                    </a:lnTo>
                    <a:lnTo>
                      <a:pt x="15" y="9"/>
                    </a:lnTo>
                    <a:lnTo>
                      <a:pt x="14" y="10"/>
                    </a:lnTo>
                    <a:lnTo>
                      <a:pt x="14" y="13"/>
                    </a:lnTo>
                    <a:lnTo>
                      <a:pt x="14" y="19"/>
                    </a:lnTo>
                    <a:lnTo>
                      <a:pt x="15" y="26"/>
                    </a:lnTo>
                    <a:lnTo>
                      <a:pt x="18" y="32"/>
                    </a:lnTo>
                    <a:lnTo>
                      <a:pt x="21" y="37"/>
                    </a:lnTo>
                    <a:lnTo>
                      <a:pt x="25" y="41"/>
                    </a:lnTo>
                    <a:lnTo>
                      <a:pt x="27" y="43"/>
                    </a:lnTo>
                    <a:lnTo>
                      <a:pt x="25" y="44"/>
                    </a:lnTo>
                    <a:lnTo>
                      <a:pt x="23" y="43"/>
                    </a:lnTo>
                    <a:lnTo>
                      <a:pt x="21" y="43"/>
                    </a:lnTo>
                    <a:lnTo>
                      <a:pt x="18" y="43"/>
                    </a:lnTo>
                    <a:lnTo>
                      <a:pt x="15" y="43"/>
                    </a:lnTo>
                    <a:lnTo>
                      <a:pt x="14" y="54"/>
                    </a:lnTo>
                    <a:lnTo>
                      <a:pt x="12" y="54"/>
                    </a:lnTo>
                    <a:lnTo>
                      <a:pt x="10" y="41"/>
                    </a:lnTo>
                    <a:lnTo>
                      <a:pt x="5" y="43"/>
                    </a:lnTo>
                    <a:lnTo>
                      <a:pt x="3" y="43"/>
                    </a:lnTo>
                    <a:lnTo>
                      <a:pt x="1" y="44"/>
                    </a:lnTo>
                    <a:lnTo>
                      <a:pt x="0" y="44"/>
                    </a:lnTo>
                    <a:lnTo>
                      <a:pt x="0" y="43"/>
                    </a:lnTo>
                    <a:lnTo>
                      <a:pt x="0" y="41"/>
                    </a:lnTo>
                    <a:lnTo>
                      <a:pt x="3" y="40"/>
                    </a:lnTo>
                    <a:lnTo>
                      <a:pt x="5" y="37"/>
                    </a:lnTo>
                    <a:lnTo>
                      <a:pt x="9" y="31"/>
                    </a:lnTo>
                    <a:lnTo>
                      <a:pt x="10" y="26"/>
                    </a:lnTo>
                    <a:lnTo>
                      <a:pt x="10" y="21"/>
                    </a:lnTo>
                    <a:lnTo>
                      <a:pt x="12" y="19"/>
                    </a:lnTo>
                    <a:lnTo>
                      <a:pt x="12" y="13"/>
                    </a:lnTo>
                    <a:lnTo>
                      <a:pt x="12" y="10"/>
                    </a:lnTo>
                    <a:lnTo>
                      <a:pt x="10" y="9"/>
                    </a:lnTo>
                    <a:lnTo>
                      <a:pt x="8" y="6"/>
                    </a:lnTo>
                    <a:lnTo>
                      <a:pt x="9" y="5"/>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18" name="Freeform 51"/>
              <p:cNvSpPr>
                <a:spLocks/>
              </p:cNvSpPr>
              <p:nvPr userDrawn="1"/>
            </p:nvSpPr>
            <p:spPr bwMode="auto">
              <a:xfrm>
                <a:off x="141" y="170"/>
                <a:ext cx="59" cy="61"/>
              </a:xfrm>
              <a:custGeom>
                <a:avLst/>
                <a:gdLst>
                  <a:gd name="T0" fmla="*/ 0 w 178"/>
                  <a:gd name="T1" fmla="*/ 0 h 182"/>
                  <a:gd name="T2" fmla="*/ 0 w 178"/>
                  <a:gd name="T3" fmla="*/ 0 h 182"/>
                  <a:gd name="T4" fmla="*/ 0 w 178"/>
                  <a:gd name="T5" fmla="*/ 0 h 182"/>
                  <a:gd name="T6" fmla="*/ 0 w 178"/>
                  <a:gd name="T7" fmla="*/ 0 h 182"/>
                  <a:gd name="T8" fmla="*/ 0 w 178"/>
                  <a:gd name="T9" fmla="*/ 0 h 182"/>
                  <a:gd name="T10" fmla="*/ 0 w 178"/>
                  <a:gd name="T11" fmla="*/ 0 h 182"/>
                  <a:gd name="T12" fmla="*/ 0 w 178"/>
                  <a:gd name="T13" fmla="*/ 0 h 182"/>
                  <a:gd name="T14" fmla="*/ 0 w 178"/>
                  <a:gd name="T15" fmla="*/ 0 h 182"/>
                  <a:gd name="T16" fmla="*/ 0 w 178"/>
                  <a:gd name="T17" fmla="*/ 0 h 182"/>
                  <a:gd name="T18" fmla="*/ 0 w 178"/>
                  <a:gd name="T19" fmla="*/ 0 h 182"/>
                  <a:gd name="T20" fmla="*/ 0 w 178"/>
                  <a:gd name="T21" fmla="*/ 0 h 182"/>
                  <a:gd name="T22" fmla="*/ 0 w 178"/>
                  <a:gd name="T23" fmla="*/ 0 h 182"/>
                  <a:gd name="T24" fmla="*/ 0 w 178"/>
                  <a:gd name="T25" fmla="*/ 0 h 182"/>
                  <a:gd name="T26" fmla="*/ 0 w 178"/>
                  <a:gd name="T27" fmla="*/ 0 h 182"/>
                  <a:gd name="T28" fmla="*/ 0 w 178"/>
                  <a:gd name="T29" fmla="*/ 0 h 182"/>
                  <a:gd name="T30" fmla="*/ 0 w 178"/>
                  <a:gd name="T31" fmla="*/ 0 h 182"/>
                  <a:gd name="T32" fmla="*/ 0 w 178"/>
                  <a:gd name="T33" fmla="*/ 0 h 182"/>
                  <a:gd name="T34" fmla="*/ 0 w 178"/>
                  <a:gd name="T35" fmla="*/ 0 h 182"/>
                  <a:gd name="T36" fmla="*/ 0 w 178"/>
                  <a:gd name="T37" fmla="*/ 0 h 182"/>
                  <a:gd name="T38" fmla="*/ 0 w 178"/>
                  <a:gd name="T39" fmla="*/ 0 h 182"/>
                  <a:gd name="T40" fmla="*/ 0 w 178"/>
                  <a:gd name="T41" fmla="*/ 0 h 182"/>
                  <a:gd name="T42" fmla="*/ 0 w 178"/>
                  <a:gd name="T43" fmla="*/ 0 h 182"/>
                  <a:gd name="T44" fmla="*/ 0 w 178"/>
                  <a:gd name="T45" fmla="*/ 0 h 182"/>
                  <a:gd name="T46" fmla="*/ 0 w 178"/>
                  <a:gd name="T47" fmla="*/ 0 h 182"/>
                  <a:gd name="T48" fmla="*/ 0 w 178"/>
                  <a:gd name="T49" fmla="*/ 0 h 182"/>
                  <a:gd name="T50" fmla="*/ 0 w 178"/>
                  <a:gd name="T51" fmla="*/ 0 h 182"/>
                  <a:gd name="T52" fmla="*/ 0 w 178"/>
                  <a:gd name="T53" fmla="*/ 0 h 182"/>
                  <a:gd name="T54" fmla="*/ 0 w 178"/>
                  <a:gd name="T55" fmla="*/ 0 h 182"/>
                  <a:gd name="T56" fmla="*/ 0 w 178"/>
                  <a:gd name="T57" fmla="*/ 0 h 182"/>
                  <a:gd name="T58" fmla="*/ 0 w 178"/>
                  <a:gd name="T59" fmla="*/ 0 h 182"/>
                  <a:gd name="T60" fmla="*/ 0 w 178"/>
                  <a:gd name="T61" fmla="*/ 0 h 182"/>
                  <a:gd name="T62" fmla="*/ 0 w 178"/>
                  <a:gd name="T63" fmla="*/ 0 h 182"/>
                  <a:gd name="T64" fmla="*/ 0 w 178"/>
                  <a:gd name="T65" fmla="*/ 0 h 182"/>
                  <a:gd name="T66" fmla="*/ 0 w 178"/>
                  <a:gd name="T67" fmla="*/ 0 h 182"/>
                  <a:gd name="T68" fmla="*/ 0 w 178"/>
                  <a:gd name="T69" fmla="*/ 0 h 182"/>
                  <a:gd name="T70" fmla="*/ 0 w 178"/>
                  <a:gd name="T71" fmla="*/ 0 h 182"/>
                  <a:gd name="T72" fmla="*/ 0 w 178"/>
                  <a:gd name="T73" fmla="*/ 0 h 182"/>
                  <a:gd name="T74" fmla="*/ 0 w 178"/>
                  <a:gd name="T75" fmla="*/ 0 h 182"/>
                  <a:gd name="T76" fmla="*/ 0 w 178"/>
                  <a:gd name="T77" fmla="*/ 0 h 182"/>
                  <a:gd name="T78" fmla="*/ 0 w 178"/>
                  <a:gd name="T79" fmla="*/ 0 h 182"/>
                  <a:gd name="T80" fmla="*/ 0 w 178"/>
                  <a:gd name="T81" fmla="*/ 0 h 182"/>
                  <a:gd name="T82" fmla="*/ 0 w 178"/>
                  <a:gd name="T83" fmla="*/ 0 h 182"/>
                  <a:gd name="T84" fmla="*/ 0 w 178"/>
                  <a:gd name="T85" fmla="*/ 0 h 182"/>
                  <a:gd name="T86" fmla="*/ 0 w 178"/>
                  <a:gd name="T87" fmla="*/ 0 h 182"/>
                  <a:gd name="T88" fmla="*/ 0 w 178"/>
                  <a:gd name="T89" fmla="*/ 0 h 182"/>
                  <a:gd name="T90" fmla="*/ 0 w 178"/>
                  <a:gd name="T91" fmla="*/ 0 h 182"/>
                  <a:gd name="T92" fmla="*/ 0 w 178"/>
                  <a:gd name="T93" fmla="*/ 0 h 182"/>
                  <a:gd name="T94" fmla="*/ 0 w 178"/>
                  <a:gd name="T95" fmla="*/ 0 h 182"/>
                  <a:gd name="T96" fmla="*/ 0 w 178"/>
                  <a:gd name="T97" fmla="*/ 0 h 182"/>
                  <a:gd name="T98" fmla="*/ 0 w 178"/>
                  <a:gd name="T99" fmla="*/ 0 h 182"/>
                  <a:gd name="T100" fmla="*/ 0 w 178"/>
                  <a:gd name="T101" fmla="*/ 0 h 182"/>
                  <a:gd name="T102" fmla="*/ 0 w 178"/>
                  <a:gd name="T103" fmla="*/ 0 h 182"/>
                  <a:gd name="T104" fmla="*/ 0 w 178"/>
                  <a:gd name="T105" fmla="*/ 0 h 182"/>
                  <a:gd name="T106" fmla="*/ 0 w 178"/>
                  <a:gd name="T107" fmla="*/ 0 h 182"/>
                  <a:gd name="T108" fmla="*/ 0 w 178"/>
                  <a:gd name="T109" fmla="*/ 0 h 182"/>
                  <a:gd name="T110" fmla="*/ 0 w 178"/>
                  <a:gd name="T111" fmla="*/ 0 h 182"/>
                  <a:gd name="T112" fmla="*/ 0 w 178"/>
                  <a:gd name="T113" fmla="*/ 0 h 182"/>
                  <a:gd name="T114" fmla="*/ 0 w 178"/>
                  <a:gd name="T115" fmla="*/ 0 h 182"/>
                  <a:gd name="T116" fmla="*/ 0 w 178"/>
                  <a:gd name="T117" fmla="*/ 0 h 182"/>
                  <a:gd name="T118" fmla="*/ 0 w 178"/>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182">
                    <a:moveTo>
                      <a:pt x="152" y="95"/>
                    </a:moveTo>
                    <a:lnTo>
                      <a:pt x="152" y="97"/>
                    </a:lnTo>
                    <a:lnTo>
                      <a:pt x="153" y="102"/>
                    </a:lnTo>
                    <a:lnTo>
                      <a:pt x="154" y="109"/>
                    </a:lnTo>
                    <a:lnTo>
                      <a:pt x="157" y="113"/>
                    </a:lnTo>
                    <a:lnTo>
                      <a:pt x="160" y="114"/>
                    </a:lnTo>
                    <a:lnTo>
                      <a:pt x="162" y="115"/>
                    </a:lnTo>
                    <a:lnTo>
                      <a:pt x="166" y="114"/>
                    </a:lnTo>
                    <a:lnTo>
                      <a:pt x="167" y="112"/>
                    </a:lnTo>
                    <a:lnTo>
                      <a:pt x="169" y="108"/>
                    </a:lnTo>
                    <a:lnTo>
                      <a:pt x="170" y="106"/>
                    </a:lnTo>
                    <a:lnTo>
                      <a:pt x="171" y="108"/>
                    </a:lnTo>
                    <a:lnTo>
                      <a:pt x="173" y="108"/>
                    </a:lnTo>
                    <a:lnTo>
                      <a:pt x="173" y="113"/>
                    </a:lnTo>
                    <a:lnTo>
                      <a:pt x="174" y="122"/>
                    </a:lnTo>
                    <a:lnTo>
                      <a:pt x="175" y="128"/>
                    </a:lnTo>
                    <a:lnTo>
                      <a:pt x="174" y="134"/>
                    </a:lnTo>
                    <a:lnTo>
                      <a:pt x="175" y="144"/>
                    </a:lnTo>
                    <a:lnTo>
                      <a:pt x="174" y="150"/>
                    </a:lnTo>
                    <a:lnTo>
                      <a:pt x="173" y="154"/>
                    </a:lnTo>
                    <a:lnTo>
                      <a:pt x="174" y="161"/>
                    </a:lnTo>
                    <a:lnTo>
                      <a:pt x="174" y="167"/>
                    </a:lnTo>
                    <a:lnTo>
                      <a:pt x="173" y="172"/>
                    </a:lnTo>
                    <a:lnTo>
                      <a:pt x="173" y="175"/>
                    </a:lnTo>
                    <a:lnTo>
                      <a:pt x="174" y="178"/>
                    </a:lnTo>
                    <a:lnTo>
                      <a:pt x="173" y="178"/>
                    </a:lnTo>
                    <a:lnTo>
                      <a:pt x="170" y="176"/>
                    </a:lnTo>
                    <a:lnTo>
                      <a:pt x="166" y="175"/>
                    </a:lnTo>
                    <a:lnTo>
                      <a:pt x="162" y="171"/>
                    </a:lnTo>
                    <a:lnTo>
                      <a:pt x="157" y="175"/>
                    </a:lnTo>
                    <a:lnTo>
                      <a:pt x="149" y="178"/>
                    </a:lnTo>
                    <a:lnTo>
                      <a:pt x="145" y="179"/>
                    </a:lnTo>
                    <a:lnTo>
                      <a:pt x="143" y="180"/>
                    </a:lnTo>
                    <a:lnTo>
                      <a:pt x="141" y="179"/>
                    </a:lnTo>
                    <a:lnTo>
                      <a:pt x="141" y="178"/>
                    </a:lnTo>
                    <a:lnTo>
                      <a:pt x="140" y="172"/>
                    </a:lnTo>
                    <a:lnTo>
                      <a:pt x="141" y="163"/>
                    </a:lnTo>
                    <a:lnTo>
                      <a:pt x="135" y="162"/>
                    </a:lnTo>
                    <a:lnTo>
                      <a:pt x="132" y="162"/>
                    </a:lnTo>
                    <a:lnTo>
                      <a:pt x="131" y="161"/>
                    </a:lnTo>
                    <a:lnTo>
                      <a:pt x="132" y="157"/>
                    </a:lnTo>
                    <a:lnTo>
                      <a:pt x="134" y="153"/>
                    </a:lnTo>
                    <a:lnTo>
                      <a:pt x="138" y="148"/>
                    </a:lnTo>
                    <a:lnTo>
                      <a:pt x="143" y="145"/>
                    </a:lnTo>
                    <a:lnTo>
                      <a:pt x="149" y="144"/>
                    </a:lnTo>
                    <a:lnTo>
                      <a:pt x="153" y="143"/>
                    </a:lnTo>
                    <a:lnTo>
                      <a:pt x="154" y="140"/>
                    </a:lnTo>
                    <a:lnTo>
                      <a:pt x="154" y="139"/>
                    </a:lnTo>
                    <a:lnTo>
                      <a:pt x="153" y="136"/>
                    </a:lnTo>
                    <a:lnTo>
                      <a:pt x="149" y="134"/>
                    </a:lnTo>
                    <a:lnTo>
                      <a:pt x="141" y="131"/>
                    </a:lnTo>
                    <a:lnTo>
                      <a:pt x="135" y="127"/>
                    </a:lnTo>
                    <a:lnTo>
                      <a:pt x="130" y="125"/>
                    </a:lnTo>
                    <a:lnTo>
                      <a:pt x="127" y="126"/>
                    </a:lnTo>
                    <a:lnTo>
                      <a:pt x="127" y="128"/>
                    </a:lnTo>
                    <a:lnTo>
                      <a:pt x="128" y="131"/>
                    </a:lnTo>
                    <a:lnTo>
                      <a:pt x="130" y="132"/>
                    </a:lnTo>
                    <a:lnTo>
                      <a:pt x="132" y="134"/>
                    </a:lnTo>
                    <a:lnTo>
                      <a:pt x="134" y="132"/>
                    </a:lnTo>
                    <a:lnTo>
                      <a:pt x="135" y="132"/>
                    </a:lnTo>
                    <a:lnTo>
                      <a:pt x="136" y="132"/>
                    </a:lnTo>
                    <a:lnTo>
                      <a:pt x="136" y="134"/>
                    </a:lnTo>
                    <a:lnTo>
                      <a:pt x="136" y="135"/>
                    </a:lnTo>
                    <a:lnTo>
                      <a:pt x="136" y="137"/>
                    </a:lnTo>
                    <a:lnTo>
                      <a:pt x="135" y="141"/>
                    </a:lnTo>
                    <a:lnTo>
                      <a:pt x="131" y="148"/>
                    </a:lnTo>
                    <a:lnTo>
                      <a:pt x="130" y="149"/>
                    </a:lnTo>
                    <a:lnTo>
                      <a:pt x="126" y="157"/>
                    </a:lnTo>
                    <a:lnTo>
                      <a:pt x="121" y="163"/>
                    </a:lnTo>
                    <a:lnTo>
                      <a:pt x="118" y="165"/>
                    </a:lnTo>
                    <a:lnTo>
                      <a:pt x="117" y="166"/>
                    </a:lnTo>
                    <a:lnTo>
                      <a:pt x="113" y="171"/>
                    </a:lnTo>
                    <a:lnTo>
                      <a:pt x="109" y="175"/>
                    </a:lnTo>
                    <a:lnTo>
                      <a:pt x="105" y="178"/>
                    </a:lnTo>
                    <a:lnTo>
                      <a:pt x="104" y="180"/>
                    </a:lnTo>
                    <a:lnTo>
                      <a:pt x="103" y="182"/>
                    </a:lnTo>
                    <a:lnTo>
                      <a:pt x="100" y="180"/>
                    </a:lnTo>
                    <a:lnTo>
                      <a:pt x="99" y="178"/>
                    </a:lnTo>
                    <a:lnTo>
                      <a:pt x="97" y="175"/>
                    </a:lnTo>
                    <a:lnTo>
                      <a:pt x="96" y="175"/>
                    </a:lnTo>
                    <a:lnTo>
                      <a:pt x="93" y="175"/>
                    </a:lnTo>
                    <a:lnTo>
                      <a:pt x="91" y="175"/>
                    </a:lnTo>
                    <a:lnTo>
                      <a:pt x="84" y="175"/>
                    </a:lnTo>
                    <a:lnTo>
                      <a:pt x="81" y="176"/>
                    </a:lnTo>
                    <a:lnTo>
                      <a:pt x="75" y="178"/>
                    </a:lnTo>
                    <a:lnTo>
                      <a:pt x="74" y="178"/>
                    </a:lnTo>
                    <a:lnTo>
                      <a:pt x="73" y="176"/>
                    </a:lnTo>
                    <a:lnTo>
                      <a:pt x="73" y="175"/>
                    </a:lnTo>
                    <a:lnTo>
                      <a:pt x="74" y="169"/>
                    </a:lnTo>
                    <a:lnTo>
                      <a:pt x="78" y="162"/>
                    </a:lnTo>
                    <a:lnTo>
                      <a:pt x="82" y="156"/>
                    </a:lnTo>
                    <a:lnTo>
                      <a:pt x="81" y="153"/>
                    </a:lnTo>
                    <a:lnTo>
                      <a:pt x="78" y="150"/>
                    </a:lnTo>
                    <a:lnTo>
                      <a:pt x="74" y="149"/>
                    </a:lnTo>
                    <a:lnTo>
                      <a:pt x="75" y="148"/>
                    </a:lnTo>
                    <a:lnTo>
                      <a:pt x="78" y="145"/>
                    </a:lnTo>
                    <a:lnTo>
                      <a:pt x="83" y="143"/>
                    </a:lnTo>
                    <a:lnTo>
                      <a:pt x="87" y="143"/>
                    </a:lnTo>
                    <a:lnTo>
                      <a:pt x="91" y="144"/>
                    </a:lnTo>
                    <a:lnTo>
                      <a:pt x="96" y="147"/>
                    </a:lnTo>
                    <a:lnTo>
                      <a:pt x="101" y="149"/>
                    </a:lnTo>
                    <a:lnTo>
                      <a:pt x="104" y="150"/>
                    </a:lnTo>
                    <a:lnTo>
                      <a:pt x="106" y="150"/>
                    </a:lnTo>
                    <a:lnTo>
                      <a:pt x="109" y="148"/>
                    </a:lnTo>
                    <a:lnTo>
                      <a:pt x="110" y="147"/>
                    </a:lnTo>
                    <a:lnTo>
                      <a:pt x="110" y="144"/>
                    </a:lnTo>
                    <a:lnTo>
                      <a:pt x="110" y="140"/>
                    </a:lnTo>
                    <a:lnTo>
                      <a:pt x="106" y="135"/>
                    </a:lnTo>
                    <a:lnTo>
                      <a:pt x="101" y="127"/>
                    </a:lnTo>
                    <a:lnTo>
                      <a:pt x="100" y="121"/>
                    </a:lnTo>
                    <a:lnTo>
                      <a:pt x="101" y="117"/>
                    </a:lnTo>
                    <a:lnTo>
                      <a:pt x="103" y="113"/>
                    </a:lnTo>
                    <a:lnTo>
                      <a:pt x="104" y="110"/>
                    </a:lnTo>
                    <a:lnTo>
                      <a:pt x="104" y="109"/>
                    </a:lnTo>
                    <a:lnTo>
                      <a:pt x="104" y="108"/>
                    </a:lnTo>
                    <a:lnTo>
                      <a:pt x="101" y="106"/>
                    </a:lnTo>
                    <a:lnTo>
                      <a:pt x="96" y="108"/>
                    </a:lnTo>
                    <a:lnTo>
                      <a:pt x="90" y="112"/>
                    </a:lnTo>
                    <a:lnTo>
                      <a:pt x="87" y="113"/>
                    </a:lnTo>
                    <a:lnTo>
                      <a:pt x="86" y="114"/>
                    </a:lnTo>
                    <a:lnTo>
                      <a:pt x="87" y="115"/>
                    </a:lnTo>
                    <a:lnTo>
                      <a:pt x="88" y="117"/>
                    </a:lnTo>
                    <a:lnTo>
                      <a:pt x="88" y="118"/>
                    </a:lnTo>
                    <a:lnTo>
                      <a:pt x="88" y="119"/>
                    </a:lnTo>
                    <a:lnTo>
                      <a:pt x="84" y="123"/>
                    </a:lnTo>
                    <a:lnTo>
                      <a:pt x="78" y="131"/>
                    </a:lnTo>
                    <a:lnTo>
                      <a:pt x="75" y="132"/>
                    </a:lnTo>
                    <a:lnTo>
                      <a:pt x="74" y="135"/>
                    </a:lnTo>
                    <a:lnTo>
                      <a:pt x="71" y="139"/>
                    </a:lnTo>
                    <a:lnTo>
                      <a:pt x="68" y="143"/>
                    </a:lnTo>
                    <a:lnTo>
                      <a:pt x="65" y="145"/>
                    </a:lnTo>
                    <a:lnTo>
                      <a:pt x="64" y="148"/>
                    </a:lnTo>
                    <a:lnTo>
                      <a:pt x="61" y="150"/>
                    </a:lnTo>
                    <a:lnTo>
                      <a:pt x="57" y="156"/>
                    </a:lnTo>
                    <a:lnTo>
                      <a:pt x="52" y="161"/>
                    </a:lnTo>
                    <a:lnTo>
                      <a:pt x="51" y="165"/>
                    </a:lnTo>
                    <a:lnTo>
                      <a:pt x="48" y="171"/>
                    </a:lnTo>
                    <a:lnTo>
                      <a:pt x="46" y="176"/>
                    </a:lnTo>
                    <a:lnTo>
                      <a:pt x="44" y="178"/>
                    </a:lnTo>
                    <a:lnTo>
                      <a:pt x="43" y="176"/>
                    </a:lnTo>
                    <a:lnTo>
                      <a:pt x="39" y="172"/>
                    </a:lnTo>
                    <a:lnTo>
                      <a:pt x="35" y="170"/>
                    </a:lnTo>
                    <a:lnTo>
                      <a:pt x="34" y="171"/>
                    </a:lnTo>
                    <a:lnTo>
                      <a:pt x="29" y="172"/>
                    </a:lnTo>
                    <a:lnTo>
                      <a:pt x="22" y="174"/>
                    </a:lnTo>
                    <a:lnTo>
                      <a:pt x="17" y="176"/>
                    </a:lnTo>
                    <a:lnTo>
                      <a:pt x="13" y="179"/>
                    </a:lnTo>
                    <a:lnTo>
                      <a:pt x="12" y="180"/>
                    </a:lnTo>
                    <a:lnTo>
                      <a:pt x="11" y="179"/>
                    </a:lnTo>
                    <a:lnTo>
                      <a:pt x="11" y="176"/>
                    </a:lnTo>
                    <a:lnTo>
                      <a:pt x="12" y="172"/>
                    </a:lnTo>
                    <a:lnTo>
                      <a:pt x="13" y="166"/>
                    </a:lnTo>
                    <a:lnTo>
                      <a:pt x="16" y="161"/>
                    </a:lnTo>
                    <a:lnTo>
                      <a:pt x="18" y="156"/>
                    </a:lnTo>
                    <a:lnTo>
                      <a:pt x="20" y="153"/>
                    </a:lnTo>
                    <a:lnTo>
                      <a:pt x="18" y="150"/>
                    </a:lnTo>
                    <a:lnTo>
                      <a:pt x="17" y="148"/>
                    </a:lnTo>
                    <a:lnTo>
                      <a:pt x="13" y="147"/>
                    </a:lnTo>
                    <a:lnTo>
                      <a:pt x="11" y="145"/>
                    </a:lnTo>
                    <a:lnTo>
                      <a:pt x="9" y="145"/>
                    </a:lnTo>
                    <a:lnTo>
                      <a:pt x="8" y="144"/>
                    </a:lnTo>
                    <a:lnTo>
                      <a:pt x="9" y="143"/>
                    </a:lnTo>
                    <a:lnTo>
                      <a:pt x="12" y="140"/>
                    </a:lnTo>
                    <a:lnTo>
                      <a:pt x="17" y="137"/>
                    </a:lnTo>
                    <a:lnTo>
                      <a:pt x="22" y="136"/>
                    </a:lnTo>
                    <a:lnTo>
                      <a:pt x="30" y="137"/>
                    </a:lnTo>
                    <a:lnTo>
                      <a:pt x="34" y="139"/>
                    </a:lnTo>
                    <a:lnTo>
                      <a:pt x="38" y="140"/>
                    </a:lnTo>
                    <a:lnTo>
                      <a:pt x="40" y="139"/>
                    </a:lnTo>
                    <a:lnTo>
                      <a:pt x="43" y="137"/>
                    </a:lnTo>
                    <a:lnTo>
                      <a:pt x="49" y="128"/>
                    </a:lnTo>
                    <a:lnTo>
                      <a:pt x="52" y="123"/>
                    </a:lnTo>
                    <a:lnTo>
                      <a:pt x="53" y="119"/>
                    </a:lnTo>
                    <a:lnTo>
                      <a:pt x="53" y="117"/>
                    </a:lnTo>
                    <a:lnTo>
                      <a:pt x="52" y="114"/>
                    </a:lnTo>
                    <a:lnTo>
                      <a:pt x="49" y="113"/>
                    </a:lnTo>
                    <a:lnTo>
                      <a:pt x="48" y="113"/>
                    </a:lnTo>
                    <a:lnTo>
                      <a:pt x="44" y="114"/>
                    </a:lnTo>
                    <a:lnTo>
                      <a:pt x="40" y="115"/>
                    </a:lnTo>
                    <a:lnTo>
                      <a:pt x="38" y="118"/>
                    </a:lnTo>
                    <a:lnTo>
                      <a:pt x="38" y="121"/>
                    </a:lnTo>
                    <a:lnTo>
                      <a:pt x="38" y="123"/>
                    </a:lnTo>
                    <a:lnTo>
                      <a:pt x="38" y="126"/>
                    </a:lnTo>
                    <a:lnTo>
                      <a:pt x="36" y="126"/>
                    </a:lnTo>
                    <a:lnTo>
                      <a:pt x="33" y="123"/>
                    </a:lnTo>
                    <a:lnTo>
                      <a:pt x="26" y="115"/>
                    </a:lnTo>
                    <a:lnTo>
                      <a:pt x="21" y="108"/>
                    </a:lnTo>
                    <a:lnTo>
                      <a:pt x="20" y="101"/>
                    </a:lnTo>
                    <a:lnTo>
                      <a:pt x="13" y="92"/>
                    </a:lnTo>
                    <a:lnTo>
                      <a:pt x="13" y="88"/>
                    </a:lnTo>
                    <a:lnTo>
                      <a:pt x="12" y="86"/>
                    </a:lnTo>
                    <a:lnTo>
                      <a:pt x="12" y="82"/>
                    </a:lnTo>
                    <a:lnTo>
                      <a:pt x="8" y="75"/>
                    </a:lnTo>
                    <a:lnTo>
                      <a:pt x="7" y="70"/>
                    </a:lnTo>
                    <a:lnTo>
                      <a:pt x="8" y="65"/>
                    </a:lnTo>
                    <a:lnTo>
                      <a:pt x="7" y="62"/>
                    </a:lnTo>
                    <a:lnTo>
                      <a:pt x="5" y="58"/>
                    </a:lnTo>
                    <a:lnTo>
                      <a:pt x="4" y="55"/>
                    </a:lnTo>
                    <a:lnTo>
                      <a:pt x="1" y="49"/>
                    </a:lnTo>
                    <a:lnTo>
                      <a:pt x="0" y="45"/>
                    </a:lnTo>
                    <a:lnTo>
                      <a:pt x="0" y="44"/>
                    </a:lnTo>
                    <a:lnTo>
                      <a:pt x="1" y="43"/>
                    </a:lnTo>
                    <a:lnTo>
                      <a:pt x="8" y="42"/>
                    </a:lnTo>
                    <a:lnTo>
                      <a:pt x="7" y="38"/>
                    </a:lnTo>
                    <a:lnTo>
                      <a:pt x="8" y="34"/>
                    </a:lnTo>
                    <a:lnTo>
                      <a:pt x="9" y="27"/>
                    </a:lnTo>
                    <a:lnTo>
                      <a:pt x="9" y="22"/>
                    </a:lnTo>
                    <a:lnTo>
                      <a:pt x="8" y="16"/>
                    </a:lnTo>
                    <a:lnTo>
                      <a:pt x="7" y="12"/>
                    </a:lnTo>
                    <a:lnTo>
                      <a:pt x="5" y="11"/>
                    </a:lnTo>
                    <a:lnTo>
                      <a:pt x="7" y="9"/>
                    </a:lnTo>
                    <a:lnTo>
                      <a:pt x="11" y="11"/>
                    </a:lnTo>
                    <a:lnTo>
                      <a:pt x="17" y="16"/>
                    </a:lnTo>
                    <a:lnTo>
                      <a:pt x="23" y="21"/>
                    </a:lnTo>
                    <a:lnTo>
                      <a:pt x="27" y="26"/>
                    </a:lnTo>
                    <a:lnTo>
                      <a:pt x="30" y="30"/>
                    </a:lnTo>
                    <a:lnTo>
                      <a:pt x="31" y="36"/>
                    </a:lnTo>
                    <a:lnTo>
                      <a:pt x="31" y="40"/>
                    </a:lnTo>
                    <a:lnTo>
                      <a:pt x="36" y="45"/>
                    </a:lnTo>
                    <a:lnTo>
                      <a:pt x="38" y="49"/>
                    </a:lnTo>
                    <a:lnTo>
                      <a:pt x="38" y="52"/>
                    </a:lnTo>
                    <a:lnTo>
                      <a:pt x="38" y="57"/>
                    </a:lnTo>
                    <a:lnTo>
                      <a:pt x="35" y="64"/>
                    </a:lnTo>
                    <a:lnTo>
                      <a:pt x="31" y="69"/>
                    </a:lnTo>
                    <a:lnTo>
                      <a:pt x="30" y="71"/>
                    </a:lnTo>
                    <a:lnTo>
                      <a:pt x="30" y="74"/>
                    </a:lnTo>
                    <a:lnTo>
                      <a:pt x="31" y="79"/>
                    </a:lnTo>
                    <a:lnTo>
                      <a:pt x="33" y="84"/>
                    </a:lnTo>
                    <a:lnTo>
                      <a:pt x="36" y="90"/>
                    </a:lnTo>
                    <a:lnTo>
                      <a:pt x="39" y="91"/>
                    </a:lnTo>
                    <a:lnTo>
                      <a:pt x="40" y="91"/>
                    </a:lnTo>
                    <a:lnTo>
                      <a:pt x="44" y="90"/>
                    </a:lnTo>
                    <a:lnTo>
                      <a:pt x="47" y="86"/>
                    </a:lnTo>
                    <a:lnTo>
                      <a:pt x="48" y="80"/>
                    </a:lnTo>
                    <a:lnTo>
                      <a:pt x="49" y="74"/>
                    </a:lnTo>
                    <a:lnTo>
                      <a:pt x="49" y="73"/>
                    </a:lnTo>
                    <a:lnTo>
                      <a:pt x="49" y="70"/>
                    </a:lnTo>
                    <a:lnTo>
                      <a:pt x="49" y="64"/>
                    </a:lnTo>
                    <a:lnTo>
                      <a:pt x="49" y="60"/>
                    </a:lnTo>
                    <a:lnTo>
                      <a:pt x="51" y="55"/>
                    </a:lnTo>
                    <a:lnTo>
                      <a:pt x="51" y="52"/>
                    </a:lnTo>
                    <a:lnTo>
                      <a:pt x="48" y="49"/>
                    </a:lnTo>
                    <a:lnTo>
                      <a:pt x="44" y="45"/>
                    </a:lnTo>
                    <a:lnTo>
                      <a:pt x="39" y="36"/>
                    </a:lnTo>
                    <a:lnTo>
                      <a:pt x="36" y="33"/>
                    </a:lnTo>
                    <a:lnTo>
                      <a:pt x="36" y="30"/>
                    </a:lnTo>
                    <a:lnTo>
                      <a:pt x="36" y="26"/>
                    </a:lnTo>
                    <a:lnTo>
                      <a:pt x="39" y="23"/>
                    </a:lnTo>
                    <a:lnTo>
                      <a:pt x="42" y="21"/>
                    </a:lnTo>
                    <a:lnTo>
                      <a:pt x="46" y="21"/>
                    </a:lnTo>
                    <a:lnTo>
                      <a:pt x="48" y="21"/>
                    </a:lnTo>
                    <a:lnTo>
                      <a:pt x="48" y="20"/>
                    </a:lnTo>
                    <a:lnTo>
                      <a:pt x="49" y="11"/>
                    </a:lnTo>
                    <a:lnTo>
                      <a:pt x="51" y="8"/>
                    </a:lnTo>
                    <a:lnTo>
                      <a:pt x="52" y="7"/>
                    </a:lnTo>
                    <a:lnTo>
                      <a:pt x="53" y="7"/>
                    </a:lnTo>
                    <a:lnTo>
                      <a:pt x="56" y="9"/>
                    </a:lnTo>
                    <a:lnTo>
                      <a:pt x="60" y="12"/>
                    </a:lnTo>
                    <a:lnTo>
                      <a:pt x="61" y="13"/>
                    </a:lnTo>
                    <a:lnTo>
                      <a:pt x="61" y="11"/>
                    </a:lnTo>
                    <a:lnTo>
                      <a:pt x="64" y="8"/>
                    </a:lnTo>
                    <a:lnTo>
                      <a:pt x="65" y="5"/>
                    </a:lnTo>
                    <a:lnTo>
                      <a:pt x="68" y="3"/>
                    </a:lnTo>
                    <a:lnTo>
                      <a:pt x="68" y="1"/>
                    </a:lnTo>
                    <a:lnTo>
                      <a:pt x="70" y="0"/>
                    </a:lnTo>
                    <a:lnTo>
                      <a:pt x="71" y="3"/>
                    </a:lnTo>
                    <a:lnTo>
                      <a:pt x="74" y="7"/>
                    </a:lnTo>
                    <a:lnTo>
                      <a:pt x="77" y="9"/>
                    </a:lnTo>
                    <a:lnTo>
                      <a:pt x="78" y="12"/>
                    </a:lnTo>
                    <a:lnTo>
                      <a:pt x="78" y="13"/>
                    </a:lnTo>
                    <a:lnTo>
                      <a:pt x="82" y="11"/>
                    </a:lnTo>
                    <a:lnTo>
                      <a:pt x="84" y="9"/>
                    </a:lnTo>
                    <a:lnTo>
                      <a:pt x="87" y="8"/>
                    </a:lnTo>
                    <a:lnTo>
                      <a:pt x="87" y="9"/>
                    </a:lnTo>
                    <a:lnTo>
                      <a:pt x="88" y="12"/>
                    </a:lnTo>
                    <a:lnTo>
                      <a:pt x="91" y="16"/>
                    </a:lnTo>
                    <a:lnTo>
                      <a:pt x="91" y="18"/>
                    </a:lnTo>
                    <a:lnTo>
                      <a:pt x="91" y="20"/>
                    </a:lnTo>
                    <a:lnTo>
                      <a:pt x="91" y="21"/>
                    </a:lnTo>
                    <a:lnTo>
                      <a:pt x="95" y="23"/>
                    </a:lnTo>
                    <a:lnTo>
                      <a:pt x="97" y="25"/>
                    </a:lnTo>
                    <a:lnTo>
                      <a:pt x="99" y="29"/>
                    </a:lnTo>
                    <a:lnTo>
                      <a:pt x="99" y="33"/>
                    </a:lnTo>
                    <a:lnTo>
                      <a:pt x="97" y="39"/>
                    </a:lnTo>
                    <a:lnTo>
                      <a:pt x="92" y="47"/>
                    </a:lnTo>
                    <a:lnTo>
                      <a:pt x="90" y="51"/>
                    </a:lnTo>
                    <a:lnTo>
                      <a:pt x="88" y="53"/>
                    </a:lnTo>
                    <a:lnTo>
                      <a:pt x="90" y="57"/>
                    </a:lnTo>
                    <a:lnTo>
                      <a:pt x="91" y="61"/>
                    </a:lnTo>
                    <a:lnTo>
                      <a:pt x="92" y="65"/>
                    </a:lnTo>
                    <a:lnTo>
                      <a:pt x="95" y="68"/>
                    </a:lnTo>
                    <a:lnTo>
                      <a:pt x="99" y="70"/>
                    </a:lnTo>
                    <a:lnTo>
                      <a:pt x="103" y="71"/>
                    </a:lnTo>
                    <a:lnTo>
                      <a:pt x="113" y="73"/>
                    </a:lnTo>
                    <a:lnTo>
                      <a:pt x="125" y="74"/>
                    </a:lnTo>
                    <a:lnTo>
                      <a:pt x="134" y="74"/>
                    </a:lnTo>
                    <a:lnTo>
                      <a:pt x="143" y="77"/>
                    </a:lnTo>
                    <a:lnTo>
                      <a:pt x="152" y="79"/>
                    </a:lnTo>
                    <a:lnTo>
                      <a:pt x="156" y="79"/>
                    </a:lnTo>
                    <a:lnTo>
                      <a:pt x="158" y="79"/>
                    </a:lnTo>
                    <a:lnTo>
                      <a:pt x="158" y="78"/>
                    </a:lnTo>
                    <a:lnTo>
                      <a:pt x="158" y="75"/>
                    </a:lnTo>
                    <a:lnTo>
                      <a:pt x="156" y="74"/>
                    </a:lnTo>
                    <a:lnTo>
                      <a:pt x="141" y="69"/>
                    </a:lnTo>
                    <a:lnTo>
                      <a:pt x="131" y="66"/>
                    </a:lnTo>
                    <a:lnTo>
                      <a:pt x="123" y="62"/>
                    </a:lnTo>
                    <a:lnTo>
                      <a:pt x="116" y="58"/>
                    </a:lnTo>
                    <a:lnTo>
                      <a:pt x="110" y="55"/>
                    </a:lnTo>
                    <a:lnTo>
                      <a:pt x="106" y="49"/>
                    </a:lnTo>
                    <a:lnTo>
                      <a:pt x="104" y="44"/>
                    </a:lnTo>
                    <a:lnTo>
                      <a:pt x="101" y="38"/>
                    </a:lnTo>
                    <a:lnTo>
                      <a:pt x="101" y="31"/>
                    </a:lnTo>
                    <a:lnTo>
                      <a:pt x="101" y="26"/>
                    </a:lnTo>
                    <a:lnTo>
                      <a:pt x="103" y="21"/>
                    </a:lnTo>
                    <a:lnTo>
                      <a:pt x="105" y="17"/>
                    </a:lnTo>
                    <a:lnTo>
                      <a:pt x="109" y="13"/>
                    </a:lnTo>
                    <a:lnTo>
                      <a:pt x="113" y="11"/>
                    </a:lnTo>
                    <a:lnTo>
                      <a:pt x="118" y="8"/>
                    </a:lnTo>
                    <a:lnTo>
                      <a:pt x="123" y="7"/>
                    </a:lnTo>
                    <a:lnTo>
                      <a:pt x="128" y="7"/>
                    </a:lnTo>
                    <a:lnTo>
                      <a:pt x="138" y="7"/>
                    </a:lnTo>
                    <a:lnTo>
                      <a:pt x="145" y="9"/>
                    </a:lnTo>
                    <a:lnTo>
                      <a:pt x="152" y="12"/>
                    </a:lnTo>
                    <a:lnTo>
                      <a:pt x="156" y="12"/>
                    </a:lnTo>
                    <a:lnTo>
                      <a:pt x="158" y="12"/>
                    </a:lnTo>
                    <a:lnTo>
                      <a:pt x="158" y="11"/>
                    </a:lnTo>
                    <a:lnTo>
                      <a:pt x="160" y="7"/>
                    </a:lnTo>
                    <a:lnTo>
                      <a:pt x="160" y="4"/>
                    </a:lnTo>
                    <a:lnTo>
                      <a:pt x="162" y="3"/>
                    </a:lnTo>
                    <a:lnTo>
                      <a:pt x="165" y="5"/>
                    </a:lnTo>
                    <a:lnTo>
                      <a:pt x="170" y="9"/>
                    </a:lnTo>
                    <a:lnTo>
                      <a:pt x="173" y="16"/>
                    </a:lnTo>
                    <a:lnTo>
                      <a:pt x="174" y="21"/>
                    </a:lnTo>
                    <a:lnTo>
                      <a:pt x="174" y="23"/>
                    </a:lnTo>
                    <a:lnTo>
                      <a:pt x="173" y="26"/>
                    </a:lnTo>
                    <a:lnTo>
                      <a:pt x="169" y="30"/>
                    </a:lnTo>
                    <a:lnTo>
                      <a:pt x="165" y="34"/>
                    </a:lnTo>
                    <a:lnTo>
                      <a:pt x="162" y="36"/>
                    </a:lnTo>
                    <a:lnTo>
                      <a:pt x="158" y="38"/>
                    </a:lnTo>
                    <a:lnTo>
                      <a:pt x="153" y="38"/>
                    </a:lnTo>
                    <a:lnTo>
                      <a:pt x="149" y="38"/>
                    </a:lnTo>
                    <a:lnTo>
                      <a:pt x="144" y="36"/>
                    </a:lnTo>
                    <a:lnTo>
                      <a:pt x="130" y="29"/>
                    </a:lnTo>
                    <a:lnTo>
                      <a:pt x="125" y="26"/>
                    </a:lnTo>
                    <a:lnTo>
                      <a:pt x="122" y="26"/>
                    </a:lnTo>
                    <a:lnTo>
                      <a:pt x="118" y="27"/>
                    </a:lnTo>
                    <a:lnTo>
                      <a:pt x="117" y="29"/>
                    </a:lnTo>
                    <a:lnTo>
                      <a:pt x="117" y="30"/>
                    </a:lnTo>
                    <a:lnTo>
                      <a:pt x="117" y="33"/>
                    </a:lnTo>
                    <a:lnTo>
                      <a:pt x="118" y="34"/>
                    </a:lnTo>
                    <a:lnTo>
                      <a:pt x="123" y="36"/>
                    </a:lnTo>
                    <a:lnTo>
                      <a:pt x="131" y="39"/>
                    </a:lnTo>
                    <a:lnTo>
                      <a:pt x="135" y="43"/>
                    </a:lnTo>
                    <a:lnTo>
                      <a:pt x="145" y="45"/>
                    </a:lnTo>
                    <a:lnTo>
                      <a:pt x="153" y="49"/>
                    </a:lnTo>
                    <a:lnTo>
                      <a:pt x="163" y="55"/>
                    </a:lnTo>
                    <a:lnTo>
                      <a:pt x="171" y="61"/>
                    </a:lnTo>
                    <a:lnTo>
                      <a:pt x="174" y="64"/>
                    </a:lnTo>
                    <a:lnTo>
                      <a:pt x="176" y="68"/>
                    </a:lnTo>
                    <a:lnTo>
                      <a:pt x="178" y="73"/>
                    </a:lnTo>
                    <a:lnTo>
                      <a:pt x="178" y="77"/>
                    </a:lnTo>
                    <a:lnTo>
                      <a:pt x="176" y="84"/>
                    </a:lnTo>
                    <a:lnTo>
                      <a:pt x="173" y="91"/>
                    </a:lnTo>
                    <a:lnTo>
                      <a:pt x="166" y="95"/>
                    </a:lnTo>
                    <a:lnTo>
                      <a:pt x="160" y="96"/>
                    </a:lnTo>
                    <a:lnTo>
                      <a:pt x="152"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19" name="Freeform 52"/>
              <p:cNvSpPr>
                <a:spLocks/>
              </p:cNvSpPr>
              <p:nvPr userDrawn="1"/>
            </p:nvSpPr>
            <p:spPr bwMode="auto">
              <a:xfrm>
                <a:off x="141" y="170"/>
                <a:ext cx="59" cy="61"/>
              </a:xfrm>
              <a:custGeom>
                <a:avLst/>
                <a:gdLst>
                  <a:gd name="T0" fmla="*/ 0 w 178"/>
                  <a:gd name="T1" fmla="*/ 0 h 182"/>
                  <a:gd name="T2" fmla="*/ 0 w 178"/>
                  <a:gd name="T3" fmla="*/ 0 h 182"/>
                  <a:gd name="T4" fmla="*/ 0 w 178"/>
                  <a:gd name="T5" fmla="*/ 0 h 182"/>
                  <a:gd name="T6" fmla="*/ 0 w 178"/>
                  <a:gd name="T7" fmla="*/ 0 h 182"/>
                  <a:gd name="T8" fmla="*/ 0 w 178"/>
                  <a:gd name="T9" fmla="*/ 0 h 182"/>
                  <a:gd name="T10" fmla="*/ 0 w 178"/>
                  <a:gd name="T11" fmla="*/ 0 h 182"/>
                  <a:gd name="T12" fmla="*/ 0 w 178"/>
                  <a:gd name="T13" fmla="*/ 0 h 182"/>
                  <a:gd name="T14" fmla="*/ 0 w 178"/>
                  <a:gd name="T15" fmla="*/ 0 h 182"/>
                  <a:gd name="T16" fmla="*/ 0 w 178"/>
                  <a:gd name="T17" fmla="*/ 0 h 182"/>
                  <a:gd name="T18" fmla="*/ 0 w 178"/>
                  <a:gd name="T19" fmla="*/ 0 h 182"/>
                  <a:gd name="T20" fmla="*/ 0 w 178"/>
                  <a:gd name="T21" fmla="*/ 0 h 182"/>
                  <a:gd name="T22" fmla="*/ 0 w 178"/>
                  <a:gd name="T23" fmla="*/ 0 h 182"/>
                  <a:gd name="T24" fmla="*/ 0 w 178"/>
                  <a:gd name="T25" fmla="*/ 0 h 182"/>
                  <a:gd name="T26" fmla="*/ 0 w 178"/>
                  <a:gd name="T27" fmla="*/ 0 h 182"/>
                  <a:gd name="T28" fmla="*/ 0 w 178"/>
                  <a:gd name="T29" fmla="*/ 0 h 182"/>
                  <a:gd name="T30" fmla="*/ 0 w 178"/>
                  <a:gd name="T31" fmla="*/ 0 h 182"/>
                  <a:gd name="T32" fmla="*/ 0 w 178"/>
                  <a:gd name="T33" fmla="*/ 0 h 182"/>
                  <a:gd name="T34" fmla="*/ 0 w 178"/>
                  <a:gd name="T35" fmla="*/ 0 h 182"/>
                  <a:gd name="T36" fmla="*/ 0 w 178"/>
                  <a:gd name="T37" fmla="*/ 0 h 182"/>
                  <a:gd name="T38" fmla="*/ 0 w 178"/>
                  <a:gd name="T39" fmla="*/ 0 h 182"/>
                  <a:gd name="T40" fmla="*/ 0 w 178"/>
                  <a:gd name="T41" fmla="*/ 0 h 182"/>
                  <a:gd name="T42" fmla="*/ 0 w 178"/>
                  <a:gd name="T43" fmla="*/ 0 h 182"/>
                  <a:gd name="T44" fmla="*/ 0 w 178"/>
                  <a:gd name="T45" fmla="*/ 0 h 182"/>
                  <a:gd name="T46" fmla="*/ 0 w 178"/>
                  <a:gd name="T47" fmla="*/ 0 h 182"/>
                  <a:gd name="T48" fmla="*/ 0 w 178"/>
                  <a:gd name="T49" fmla="*/ 0 h 182"/>
                  <a:gd name="T50" fmla="*/ 0 w 178"/>
                  <a:gd name="T51" fmla="*/ 0 h 182"/>
                  <a:gd name="T52" fmla="*/ 0 w 178"/>
                  <a:gd name="T53" fmla="*/ 0 h 182"/>
                  <a:gd name="T54" fmla="*/ 0 w 178"/>
                  <a:gd name="T55" fmla="*/ 0 h 182"/>
                  <a:gd name="T56" fmla="*/ 0 w 178"/>
                  <a:gd name="T57" fmla="*/ 0 h 182"/>
                  <a:gd name="T58" fmla="*/ 0 w 178"/>
                  <a:gd name="T59" fmla="*/ 0 h 182"/>
                  <a:gd name="T60" fmla="*/ 0 w 178"/>
                  <a:gd name="T61" fmla="*/ 0 h 182"/>
                  <a:gd name="T62" fmla="*/ 0 w 178"/>
                  <a:gd name="T63" fmla="*/ 0 h 182"/>
                  <a:gd name="T64" fmla="*/ 0 w 178"/>
                  <a:gd name="T65" fmla="*/ 0 h 182"/>
                  <a:gd name="T66" fmla="*/ 0 w 178"/>
                  <a:gd name="T67" fmla="*/ 0 h 182"/>
                  <a:gd name="T68" fmla="*/ 0 w 178"/>
                  <a:gd name="T69" fmla="*/ 0 h 182"/>
                  <a:gd name="T70" fmla="*/ 0 w 178"/>
                  <a:gd name="T71" fmla="*/ 0 h 182"/>
                  <a:gd name="T72" fmla="*/ 0 w 178"/>
                  <a:gd name="T73" fmla="*/ 0 h 182"/>
                  <a:gd name="T74" fmla="*/ 0 w 178"/>
                  <a:gd name="T75" fmla="*/ 0 h 182"/>
                  <a:gd name="T76" fmla="*/ 0 w 178"/>
                  <a:gd name="T77" fmla="*/ 0 h 182"/>
                  <a:gd name="T78" fmla="*/ 0 w 178"/>
                  <a:gd name="T79" fmla="*/ 0 h 182"/>
                  <a:gd name="T80" fmla="*/ 0 w 178"/>
                  <a:gd name="T81" fmla="*/ 0 h 182"/>
                  <a:gd name="T82" fmla="*/ 0 w 178"/>
                  <a:gd name="T83" fmla="*/ 0 h 182"/>
                  <a:gd name="T84" fmla="*/ 0 w 178"/>
                  <a:gd name="T85" fmla="*/ 0 h 182"/>
                  <a:gd name="T86" fmla="*/ 0 w 178"/>
                  <a:gd name="T87" fmla="*/ 0 h 182"/>
                  <a:gd name="T88" fmla="*/ 0 w 178"/>
                  <a:gd name="T89" fmla="*/ 0 h 182"/>
                  <a:gd name="T90" fmla="*/ 0 w 178"/>
                  <a:gd name="T91" fmla="*/ 0 h 182"/>
                  <a:gd name="T92" fmla="*/ 0 w 178"/>
                  <a:gd name="T93" fmla="*/ 0 h 182"/>
                  <a:gd name="T94" fmla="*/ 0 w 178"/>
                  <a:gd name="T95" fmla="*/ 0 h 182"/>
                  <a:gd name="T96" fmla="*/ 0 w 178"/>
                  <a:gd name="T97" fmla="*/ 0 h 182"/>
                  <a:gd name="T98" fmla="*/ 0 w 178"/>
                  <a:gd name="T99" fmla="*/ 0 h 182"/>
                  <a:gd name="T100" fmla="*/ 0 w 178"/>
                  <a:gd name="T101" fmla="*/ 0 h 182"/>
                  <a:gd name="T102" fmla="*/ 0 w 178"/>
                  <a:gd name="T103" fmla="*/ 0 h 182"/>
                  <a:gd name="T104" fmla="*/ 0 w 178"/>
                  <a:gd name="T105" fmla="*/ 0 h 182"/>
                  <a:gd name="T106" fmla="*/ 0 w 178"/>
                  <a:gd name="T107" fmla="*/ 0 h 182"/>
                  <a:gd name="T108" fmla="*/ 0 w 178"/>
                  <a:gd name="T109" fmla="*/ 0 h 182"/>
                  <a:gd name="T110" fmla="*/ 0 w 178"/>
                  <a:gd name="T111" fmla="*/ 0 h 182"/>
                  <a:gd name="T112" fmla="*/ 0 w 178"/>
                  <a:gd name="T113" fmla="*/ 0 h 182"/>
                  <a:gd name="T114" fmla="*/ 0 w 178"/>
                  <a:gd name="T115" fmla="*/ 0 h 182"/>
                  <a:gd name="T116" fmla="*/ 0 w 178"/>
                  <a:gd name="T117" fmla="*/ 0 h 182"/>
                  <a:gd name="T118" fmla="*/ 0 w 178"/>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182">
                    <a:moveTo>
                      <a:pt x="152" y="95"/>
                    </a:moveTo>
                    <a:lnTo>
                      <a:pt x="152" y="97"/>
                    </a:lnTo>
                    <a:lnTo>
                      <a:pt x="153" y="102"/>
                    </a:lnTo>
                    <a:lnTo>
                      <a:pt x="154" y="109"/>
                    </a:lnTo>
                    <a:lnTo>
                      <a:pt x="157" y="113"/>
                    </a:lnTo>
                    <a:lnTo>
                      <a:pt x="160" y="114"/>
                    </a:lnTo>
                    <a:lnTo>
                      <a:pt x="162" y="115"/>
                    </a:lnTo>
                    <a:lnTo>
                      <a:pt x="166" y="114"/>
                    </a:lnTo>
                    <a:lnTo>
                      <a:pt x="167" y="112"/>
                    </a:lnTo>
                    <a:lnTo>
                      <a:pt x="169" y="108"/>
                    </a:lnTo>
                    <a:lnTo>
                      <a:pt x="170" y="106"/>
                    </a:lnTo>
                    <a:lnTo>
                      <a:pt x="171" y="108"/>
                    </a:lnTo>
                    <a:lnTo>
                      <a:pt x="173" y="108"/>
                    </a:lnTo>
                    <a:lnTo>
                      <a:pt x="173" y="113"/>
                    </a:lnTo>
                    <a:lnTo>
                      <a:pt x="174" y="122"/>
                    </a:lnTo>
                    <a:lnTo>
                      <a:pt x="175" y="128"/>
                    </a:lnTo>
                    <a:lnTo>
                      <a:pt x="174" y="134"/>
                    </a:lnTo>
                    <a:lnTo>
                      <a:pt x="175" y="144"/>
                    </a:lnTo>
                    <a:lnTo>
                      <a:pt x="174" y="150"/>
                    </a:lnTo>
                    <a:lnTo>
                      <a:pt x="173" y="154"/>
                    </a:lnTo>
                    <a:lnTo>
                      <a:pt x="174" y="161"/>
                    </a:lnTo>
                    <a:lnTo>
                      <a:pt x="174" y="167"/>
                    </a:lnTo>
                    <a:lnTo>
                      <a:pt x="173" y="172"/>
                    </a:lnTo>
                    <a:lnTo>
                      <a:pt x="173" y="175"/>
                    </a:lnTo>
                    <a:lnTo>
                      <a:pt x="174" y="178"/>
                    </a:lnTo>
                    <a:lnTo>
                      <a:pt x="173" y="178"/>
                    </a:lnTo>
                    <a:lnTo>
                      <a:pt x="170" y="176"/>
                    </a:lnTo>
                    <a:lnTo>
                      <a:pt x="166" y="175"/>
                    </a:lnTo>
                    <a:lnTo>
                      <a:pt x="162" y="171"/>
                    </a:lnTo>
                    <a:lnTo>
                      <a:pt x="157" y="175"/>
                    </a:lnTo>
                    <a:lnTo>
                      <a:pt x="149" y="178"/>
                    </a:lnTo>
                    <a:lnTo>
                      <a:pt x="145" y="179"/>
                    </a:lnTo>
                    <a:lnTo>
                      <a:pt x="143" y="180"/>
                    </a:lnTo>
                    <a:lnTo>
                      <a:pt x="141" y="179"/>
                    </a:lnTo>
                    <a:lnTo>
                      <a:pt x="141" y="178"/>
                    </a:lnTo>
                    <a:lnTo>
                      <a:pt x="140" y="172"/>
                    </a:lnTo>
                    <a:lnTo>
                      <a:pt x="141" y="163"/>
                    </a:lnTo>
                    <a:lnTo>
                      <a:pt x="135" y="162"/>
                    </a:lnTo>
                    <a:lnTo>
                      <a:pt x="132" y="162"/>
                    </a:lnTo>
                    <a:lnTo>
                      <a:pt x="131" y="161"/>
                    </a:lnTo>
                    <a:lnTo>
                      <a:pt x="132" y="157"/>
                    </a:lnTo>
                    <a:lnTo>
                      <a:pt x="134" y="153"/>
                    </a:lnTo>
                    <a:lnTo>
                      <a:pt x="138" y="148"/>
                    </a:lnTo>
                    <a:lnTo>
                      <a:pt x="143" y="145"/>
                    </a:lnTo>
                    <a:lnTo>
                      <a:pt x="149" y="144"/>
                    </a:lnTo>
                    <a:lnTo>
                      <a:pt x="153" y="143"/>
                    </a:lnTo>
                    <a:lnTo>
                      <a:pt x="154" y="140"/>
                    </a:lnTo>
                    <a:lnTo>
                      <a:pt x="154" y="139"/>
                    </a:lnTo>
                    <a:lnTo>
                      <a:pt x="153" y="136"/>
                    </a:lnTo>
                    <a:lnTo>
                      <a:pt x="149" y="134"/>
                    </a:lnTo>
                    <a:lnTo>
                      <a:pt x="141" y="131"/>
                    </a:lnTo>
                    <a:lnTo>
                      <a:pt x="135" y="127"/>
                    </a:lnTo>
                    <a:lnTo>
                      <a:pt x="130" y="125"/>
                    </a:lnTo>
                    <a:lnTo>
                      <a:pt x="127" y="126"/>
                    </a:lnTo>
                    <a:lnTo>
                      <a:pt x="127" y="128"/>
                    </a:lnTo>
                    <a:lnTo>
                      <a:pt x="128" y="131"/>
                    </a:lnTo>
                    <a:lnTo>
                      <a:pt x="130" y="132"/>
                    </a:lnTo>
                    <a:lnTo>
                      <a:pt x="132" y="134"/>
                    </a:lnTo>
                    <a:lnTo>
                      <a:pt x="134" y="132"/>
                    </a:lnTo>
                    <a:lnTo>
                      <a:pt x="135" y="132"/>
                    </a:lnTo>
                    <a:lnTo>
                      <a:pt x="136" y="132"/>
                    </a:lnTo>
                    <a:lnTo>
                      <a:pt x="136" y="134"/>
                    </a:lnTo>
                    <a:lnTo>
                      <a:pt x="136" y="135"/>
                    </a:lnTo>
                    <a:lnTo>
                      <a:pt x="136" y="137"/>
                    </a:lnTo>
                    <a:lnTo>
                      <a:pt x="135" y="141"/>
                    </a:lnTo>
                    <a:lnTo>
                      <a:pt x="131" y="148"/>
                    </a:lnTo>
                    <a:lnTo>
                      <a:pt x="130" y="149"/>
                    </a:lnTo>
                    <a:lnTo>
                      <a:pt x="126" y="157"/>
                    </a:lnTo>
                    <a:lnTo>
                      <a:pt x="121" y="163"/>
                    </a:lnTo>
                    <a:lnTo>
                      <a:pt x="118" y="165"/>
                    </a:lnTo>
                    <a:lnTo>
                      <a:pt x="117" y="166"/>
                    </a:lnTo>
                    <a:lnTo>
                      <a:pt x="113" y="171"/>
                    </a:lnTo>
                    <a:lnTo>
                      <a:pt x="109" y="175"/>
                    </a:lnTo>
                    <a:lnTo>
                      <a:pt x="105" y="178"/>
                    </a:lnTo>
                    <a:lnTo>
                      <a:pt x="104" y="180"/>
                    </a:lnTo>
                    <a:lnTo>
                      <a:pt x="103" y="182"/>
                    </a:lnTo>
                    <a:lnTo>
                      <a:pt x="100" y="180"/>
                    </a:lnTo>
                    <a:lnTo>
                      <a:pt x="99" y="178"/>
                    </a:lnTo>
                    <a:lnTo>
                      <a:pt x="97" y="175"/>
                    </a:lnTo>
                    <a:lnTo>
                      <a:pt x="96" y="175"/>
                    </a:lnTo>
                    <a:lnTo>
                      <a:pt x="93" y="175"/>
                    </a:lnTo>
                    <a:lnTo>
                      <a:pt x="91" y="175"/>
                    </a:lnTo>
                    <a:lnTo>
                      <a:pt x="84" y="175"/>
                    </a:lnTo>
                    <a:lnTo>
                      <a:pt x="81" y="176"/>
                    </a:lnTo>
                    <a:lnTo>
                      <a:pt x="75" y="178"/>
                    </a:lnTo>
                    <a:lnTo>
                      <a:pt x="74" y="178"/>
                    </a:lnTo>
                    <a:lnTo>
                      <a:pt x="73" y="176"/>
                    </a:lnTo>
                    <a:lnTo>
                      <a:pt x="73" y="175"/>
                    </a:lnTo>
                    <a:lnTo>
                      <a:pt x="74" y="169"/>
                    </a:lnTo>
                    <a:lnTo>
                      <a:pt x="78" y="162"/>
                    </a:lnTo>
                    <a:lnTo>
                      <a:pt x="82" y="156"/>
                    </a:lnTo>
                    <a:lnTo>
                      <a:pt x="81" y="153"/>
                    </a:lnTo>
                    <a:lnTo>
                      <a:pt x="78" y="150"/>
                    </a:lnTo>
                    <a:lnTo>
                      <a:pt x="74" y="149"/>
                    </a:lnTo>
                    <a:lnTo>
                      <a:pt x="75" y="148"/>
                    </a:lnTo>
                    <a:lnTo>
                      <a:pt x="78" y="145"/>
                    </a:lnTo>
                    <a:lnTo>
                      <a:pt x="83" y="143"/>
                    </a:lnTo>
                    <a:lnTo>
                      <a:pt x="87" y="143"/>
                    </a:lnTo>
                    <a:lnTo>
                      <a:pt x="91" y="144"/>
                    </a:lnTo>
                    <a:lnTo>
                      <a:pt x="96" y="147"/>
                    </a:lnTo>
                    <a:lnTo>
                      <a:pt x="101" y="149"/>
                    </a:lnTo>
                    <a:lnTo>
                      <a:pt x="104" y="150"/>
                    </a:lnTo>
                    <a:lnTo>
                      <a:pt x="106" y="150"/>
                    </a:lnTo>
                    <a:lnTo>
                      <a:pt x="109" y="148"/>
                    </a:lnTo>
                    <a:lnTo>
                      <a:pt x="110" y="147"/>
                    </a:lnTo>
                    <a:lnTo>
                      <a:pt x="110" y="144"/>
                    </a:lnTo>
                    <a:lnTo>
                      <a:pt x="110" y="140"/>
                    </a:lnTo>
                    <a:lnTo>
                      <a:pt x="106" y="135"/>
                    </a:lnTo>
                    <a:lnTo>
                      <a:pt x="101" y="127"/>
                    </a:lnTo>
                    <a:lnTo>
                      <a:pt x="100" y="121"/>
                    </a:lnTo>
                    <a:lnTo>
                      <a:pt x="101" y="117"/>
                    </a:lnTo>
                    <a:lnTo>
                      <a:pt x="103" y="113"/>
                    </a:lnTo>
                    <a:lnTo>
                      <a:pt x="104" y="110"/>
                    </a:lnTo>
                    <a:lnTo>
                      <a:pt x="104" y="109"/>
                    </a:lnTo>
                    <a:lnTo>
                      <a:pt x="104" y="108"/>
                    </a:lnTo>
                    <a:lnTo>
                      <a:pt x="101" y="106"/>
                    </a:lnTo>
                    <a:lnTo>
                      <a:pt x="96" y="108"/>
                    </a:lnTo>
                    <a:lnTo>
                      <a:pt x="90" y="112"/>
                    </a:lnTo>
                    <a:lnTo>
                      <a:pt x="87" y="113"/>
                    </a:lnTo>
                    <a:lnTo>
                      <a:pt x="86" y="114"/>
                    </a:lnTo>
                    <a:lnTo>
                      <a:pt x="87" y="115"/>
                    </a:lnTo>
                    <a:lnTo>
                      <a:pt x="88" y="117"/>
                    </a:lnTo>
                    <a:lnTo>
                      <a:pt x="88" y="118"/>
                    </a:lnTo>
                    <a:lnTo>
                      <a:pt x="88" y="119"/>
                    </a:lnTo>
                    <a:lnTo>
                      <a:pt x="84" y="123"/>
                    </a:lnTo>
                    <a:lnTo>
                      <a:pt x="78" y="131"/>
                    </a:lnTo>
                    <a:lnTo>
                      <a:pt x="75" y="132"/>
                    </a:lnTo>
                    <a:lnTo>
                      <a:pt x="74" y="135"/>
                    </a:lnTo>
                    <a:lnTo>
                      <a:pt x="71" y="139"/>
                    </a:lnTo>
                    <a:lnTo>
                      <a:pt x="68" y="143"/>
                    </a:lnTo>
                    <a:lnTo>
                      <a:pt x="65" y="145"/>
                    </a:lnTo>
                    <a:lnTo>
                      <a:pt x="64" y="148"/>
                    </a:lnTo>
                    <a:lnTo>
                      <a:pt x="61" y="150"/>
                    </a:lnTo>
                    <a:lnTo>
                      <a:pt x="57" y="156"/>
                    </a:lnTo>
                    <a:lnTo>
                      <a:pt x="52" y="161"/>
                    </a:lnTo>
                    <a:lnTo>
                      <a:pt x="51" y="165"/>
                    </a:lnTo>
                    <a:lnTo>
                      <a:pt x="48" y="171"/>
                    </a:lnTo>
                    <a:lnTo>
                      <a:pt x="46" y="176"/>
                    </a:lnTo>
                    <a:lnTo>
                      <a:pt x="44" y="178"/>
                    </a:lnTo>
                    <a:lnTo>
                      <a:pt x="43" y="176"/>
                    </a:lnTo>
                    <a:lnTo>
                      <a:pt x="39" y="172"/>
                    </a:lnTo>
                    <a:lnTo>
                      <a:pt x="35" y="170"/>
                    </a:lnTo>
                    <a:lnTo>
                      <a:pt x="34" y="171"/>
                    </a:lnTo>
                    <a:lnTo>
                      <a:pt x="29" y="172"/>
                    </a:lnTo>
                    <a:lnTo>
                      <a:pt x="22" y="174"/>
                    </a:lnTo>
                    <a:lnTo>
                      <a:pt x="17" y="176"/>
                    </a:lnTo>
                    <a:lnTo>
                      <a:pt x="13" y="179"/>
                    </a:lnTo>
                    <a:lnTo>
                      <a:pt x="12" y="180"/>
                    </a:lnTo>
                    <a:lnTo>
                      <a:pt x="11" y="179"/>
                    </a:lnTo>
                    <a:lnTo>
                      <a:pt x="11" y="176"/>
                    </a:lnTo>
                    <a:lnTo>
                      <a:pt x="12" y="172"/>
                    </a:lnTo>
                    <a:lnTo>
                      <a:pt x="13" y="166"/>
                    </a:lnTo>
                    <a:lnTo>
                      <a:pt x="16" y="161"/>
                    </a:lnTo>
                    <a:lnTo>
                      <a:pt x="18" y="156"/>
                    </a:lnTo>
                    <a:lnTo>
                      <a:pt x="20" y="153"/>
                    </a:lnTo>
                    <a:lnTo>
                      <a:pt x="18" y="150"/>
                    </a:lnTo>
                    <a:lnTo>
                      <a:pt x="17" y="148"/>
                    </a:lnTo>
                    <a:lnTo>
                      <a:pt x="13" y="147"/>
                    </a:lnTo>
                    <a:lnTo>
                      <a:pt x="11" y="145"/>
                    </a:lnTo>
                    <a:lnTo>
                      <a:pt x="9" y="145"/>
                    </a:lnTo>
                    <a:lnTo>
                      <a:pt x="8" y="144"/>
                    </a:lnTo>
                    <a:lnTo>
                      <a:pt x="9" y="143"/>
                    </a:lnTo>
                    <a:lnTo>
                      <a:pt x="12" y="140"/>
                    </a:lnTo>
                    <a:lnTo>
                      <a:pt x="17" y="137"/>
                    </a:lnTo>
                    <a:lnTo>
                      <a:pt x="22" y="136"/>
                    </a:lnTo>
                    <a:lnTo>
                      <a:pt x="30" y="137"/>
                    </a:lnTo>
                    <a:lnTo>
                      <a:pt x="34" y="139"/>
                    </a:lnTo>
                    <a:lnTo>
                      <a:pt x="38" y="140"/>
                    </a:lnTo>
                    <a:lnTo>
                      <a:pt x="40" y="139"/>
                    </a:lnTo>
                    <a:lnTo>
                      <a:pt x="43" y="137"/>
                    </a:lnTo>
                    <a:lnTo>
                      <a:pt x="49" y="128"/>
                    </a:lnTo>
                    <a:lnTo>
                      <a:pt x="52" y="123"/>
                    </a:lnTo>
                    <a:lnTo>
                      <a:pt x="53" y="119"/>
                    </a:lnTo>
                    <a:lnTo>
                      <a:pt x="53" y="117"/>
                    </a:lnTo>
                    <a:lnTo>
                      <a:pt x="52" y="114"/>
                    </a:lnTo>
                    <a:lnTo>
                      <a:pt x="49" y="113"/>
                    </a:lnTo>
                    <a:lnTo>
                      <a:pt x="48" y="113"/>
                    </a:lnTo>
                    <a:lnTo>
                      <a:pt x="44" y="114"/>
                    </a:lnTo>
                    <a:lnTo>
                      <a:pt x="40" y="115"/>
                    </a:lnTo>
                    <a:lnTo>
                      <a:pt x="38" y="118"/>
                    </a:lnTo>
                    <a:lnTo>
                      <a:pt x="38" y="121"/>
                    </a:lnTo>
                    <a:lnTo>
                      <a:pt x="38" y="123"/>
                    </a:lnTo>
                    <a:lnTo>
                      <a:pt x="38" y="126"/>
                    </a:lnTo>
                    <a:lnTo>
                      <a:pt x="36" y="126"/>
                    </a:lnTo>
                    <a:lnTo>
                      <a:pt x="33" y="123"/>
                    </a:lnTo>
                    <a:lnTo>
                      <a:pt x="26" y="115"/>
                    </a:lnTo>
                    <a:lnTo>
                      <a:pt x="21" y="108"/>
                    </a:lnTo>
                    <a:lnTo>
                      <a:pt x="20" y="101"/>
                    </a:lnTo>
                    <a:lnTo>
                      <a:pt x="13" y="92"/>
                    </a:lnTo>
                    <a:lnTo>
                      <a:pt x="13" y="88"/>
                    </a:lnTo>
                    <a:lnTo>
                      <a:pt x="12" y="86"/>
                    </a:lnTo>
                    <a:lnTo>
                      <a:pt x="12" y="82"/>
                    </a:lnTo>
                    <a:lnTo>
                      <a:pt x="8" y="75"/>
                    </a:lnTo>
                    <a:lnTo>
                      <a:pt x="7" y="70"/>
                    </a:lnTo>
                    <a:lnTo>
                      <a:pt x="8" y="65"/>
                    </a:lnTo>
                    <a:lnTo>
                      <a:pt x="7" y="62"/>
                    </a:lnTo>
                    <a:lnTo>
                      <a:pt x="5" y="58"/>
                    </a:lnTo>
                    <a:lnTo>
                      <a:pt x="4" y="55"/>
                    </a:lnTo>
                    <a:lnTo>
                      <a:pt x="1" y="49"/>
                    </a:lnTo>
                    <a:lnTo>
                      <a:pt x="0" y="45"/>
                    </a:lnTo>
                    <a:lnTo>
                      <a:pt x="0" y="44"/>
                    </a:lnTo>
                    <a:lnTo>
                      <a:pt x="1" y="43"/>
                    </a:lnTo>
                    <a:lnTo>
                      <a:pt x="8" y="42"/>
                    </a:lnTo>
                    <a:lnTo>
                      <a:pt x="7" y="38"/>
                    </a:lnTo>
                    <a:lnTo>
                      <a:pt x="8" y="34"/>
                    </a:lnTo>
                    <a:lnTo>
                      <a:pt x="9" y="27"/>
                    </a:lnTo>
                    <a:lnTo>
                      <a:pt x="9" y="22"/>
                    </a:lnTo>
                    <a:lnTo>
                      <a:pt x="8" y="16"/>
                    </a:lnTo>
                    <a:lnTo>
                      <a:pt x="7" y="12"/>
                    </a:lnTo>
                    <a:lnTo>
                      <a:pt x="5" y="11"/>
                    </a:lnTo>
                    <a:lnTo>
                      <a:pt x="7" y="9"/>
                    </a:lnTo>
                    <a:lnTo>
                      <a:pt x="11" y="11"/>
                    </a:lnTo>
                    <a:lnTo>
                      <a:pt x="17" y="16"/>
                    </a:lnTo>
                    <a:lnTo>
                      <a:pt x="23" y="21"/>
                    </a:lnTo>
                    <a:lnTo>
                      <a:pt x="27" y="26"/>
                    </a:lnTo>
                    <a:lnTo>
                      <a:pt x="30" y="30"/>
                    </a:lnTo>
                    <a:lnTo>
                      <a:pt x="31" y="36"/>
                    </a:lnTo>
                    <a:lnTo>
                      <a:pt x="31" y="40"/>
                    </a:lnTo>
                    <a:lnTo>
                      <a:pt x="36" y="45"/>
                    </a:lnTo>
                    <a:lnTo>
                      <a:pt x="38" y="49"/>
                    </a:lnTo>
                    <a:lnTo>
                      <a:pt x="38" y="52"/>
                    </a:lnTo>
                    <a:lnTo>
                      <a:pt x="38" y="57"/>
                    </a:lnTo>
                    <a:lnTo>
                      <a:pt x="35" y="64"/>
                    </a:lnTo>
                    <a:lnTo>
                      <a:pt x="31" y="69"/>
                    </a:lnTo>
                    <a:lnTo>
                      <a:pt x="30" y="71"/>
                    </a:lnTo>
                    <a:lnTo>
                      <a:pt x="30" y="74"/>
                    </a:lnTo>
                    <a:lnTo>
                      <a:pt x="31" y="79"/>
                    </a:lnTo>
                    <a:lnTo>
                      <a:pt x="33" y="84"/>
                    </a:lnTo>
                    <a:lnTo>
                      <a:pt x="36" y="90"/>
                    </a:lnTo>
                    <a:lnTo>
                      <a:pt x="39" y="91"/>
                    </a:lnTo>
                    <a:lnTo>
                      <a:pt x="40" y="91"/>
                    </a:lnTo>
                    <a:lnTo>
                      <a:pt x="44" y="90"/>
                    </a:lnTo>
                    <a:lnTo>
                      <a:pt x="47" y="86"/>
                    </a:lnTo>
                    <a:lnTo>
                      <a:pt x="48" y="80"/>
                    </a:lnTo>
                    <a:lnTo>
                      <a:pt x="49" y="74"/>
                    </a:lnTo>
                    <a:lnTo>
                      <a:pt x="49" y="73"/>
                    </a:lnTo>
                    <a:lnTo>
                      <a:pt x="49" y="70"/>
                    </a:lnTo>
                    <a:lnTo>
                      <a:pt x="49" y="64"/>
                    </a:lnTo>
                    <a:lnTo>
                      <a:pt x="49" y="60"/>
                    </a:lnTo>
                    <a:lnTo>
                      <a:pt x="51" y="55"/>
                    </a:lnTo>
                    <a:lnTo>
                      <a:pt x="51" y="52"/>
                    </a:lnTo>
                    <a:lnTo>
                      <a:pt x="48" y="49"/>
                    </a:lnTo>
                    <a:lnTo>
                      <a:pt x="44" y="45"/>
                    </a:lnTo>
                    <a:lnTo>
                      <a:pt x="39" y="36"/>
                    </a:lnTo>
                    <a:lnTo>
                      <a:pt x="36" y="33"/>
                    </a:lnTo>
                    <a:lnTo>
                      <a:pt x="36" y="30"/>
                    </a:lnTo>
                    <a:lnTo>
                      <a:pt x="36" y="26"/>
                    </a:lnTo>
                    <a:lnTo>
                      <a:pt x="39" y="23"/>
                    </a:lnTo>
                    <a:lnTo>
                      <a:pt x="42" y="21"/>
                    </a:lnTo>
                    <a:lnTo>
                      <a:pt x="46" y="21"/>
                    </a:lnTo>
                    <a:lnTo>
                      <a:pt x="48" y="21"/>
                    </a:lnTo>
                    <a:lnTo>
                      <a:pt x="48" y="20"/>
                    </a:lnTo>
                    <a:lnTo>
                      <a:pt x="49" y="11"/>
                    </a:lnTo>
                    <a:lnTo>
                      <a:pt x="51" y="8"/>
                    </a:lnTo>
                    <a:lnTo>
                      <a:pt x="52" y="7"/>
                    </a:lnTo>
                    <a:lnTo>
                      <a:pt x="53" y="7"/>
                    </a:lnTo>
                    <a:lnTo>
                      <a:pt x="56" y="9"/>
                    </a:lnTo>
                    <a:lnTo>
                      <a:pt x="60" y="12"/>
                    </a:lnTo>
                    <a:lnTo>
                      <a:pt x="61" y="13"/>
                    </a:lnTo>
                    <a:lnTo>
                      <a:pt x="61" y="11"/>
                    </a:lnTo>
                    <a:lnTo>
                      <a:pt x="64" y="8"/>
                    </a:lnTo>
                    <a:lnTo>
                      <a:pt x="65" y="5"/>
                    </a:lnTo>
                    <a:lnTo>
                      <a:pt x="68" y="3"/>
                    </a:lnTo>
                    <a:lnTo>
                      <a:pt x="68" y="1"/>
                    </a:lnTo>
                    <a:lnTo>
                      <a:pt x="70" y="0"/>
                    </a:lnTo>
                    <a:lnTo>
                      <a:pt x="71" y="3"/>
                    </a:lnTo>
                    <a:lnTo>
                      <a:pt x="74" y="7"/>
                    </a:lnTo>
                    <a:lnTo>
                      <a:pt x="77" y="9"/>
                    </a:lnTo>
                    <a:lnTo>
                      <a:pt x="78" y="12"/>
                    </a:lnTo>
                    <a:lnTo>
                      <a:pt x="78" y="13"/>
                    </a:lnTo>
                    <a:lnTo>
                      <a:pt x="82" y="11"/>
                    </a:lnTo>
                    <a:lnTo>
                      <a:pt x="84" y="9"/>
                    </a:lnTo>
                    <a:lnTo>
                      <a:pt x="87" y="8"/>
                    </a:lnTo>
                    <a:lnTo>
                      <a:pt x="87" y="9"/>
                    </a:lnTo>
                    <a:lnTo>
                      <a:pt x="88" y="12"/>
                    </a:lnTo>
                    <a:lnTo>
                      <a:pt x="91" y="16"/>
                    </a:lnTo>
                    <a:lnTo>
                      <a:pt x="91" y="18"/>
                    </a:lnTo>
                    <a:lnTo>
                      <a:pt x="91" y="20"/>
                    </a:lnTo>
                    <a:lnTo>
                      <a:pt x="91" y="21"/>
                    </a:lnTo>
                    <a:lnTo>
                      <a:pt x="95" y="23"/>
                    </a:lnTo>
                    <a:lnTo>
                      <a:pt x="97" y="25"/>
                    </a:lnTo>
                    <a:lnTo>
                      <a:pt x="99" y="29"/>
                    </a:lnTo>
                    <a:lnTo>
                      <a:pt x="99" y="33"/>
                    </a:lnTo>
                    <a:lnTo>
                      <a:pt x="97" y="39"/>
                    </a:lnTo>
                    <a:lnTo>
                      <a:pt x="92" y="47"/>
                    </a:lnTo>
                    <a:lnTo>
                      <a:pt x="90" y="51"/>
                    </a:lnTo>
                    <a:lnTo>
                      <a:pt x="88" y="53"/>
                    </a:lnTo>
                    <a:lnTo>
                      <a:pt x="90" y="57"/>
                    </a:lnTo>
                    <a:lnTo>
                      <a:pt x="91" y="61"/>
                    </a:lnTo>
                    <a:lnTo>
                      <a:pt x="92" y="65"/>
                    </a:lnTo>
                    <a:lnTo>
                      <a:pt x="95" y="68"/>
                    </a:lnTo>
                    <a:lnTo>
                      <a:pt x="99" y="70"/>
                    </a:lnTo>
                    <a:lnTo>
                      <a:pt x="103" y="71"/>
                    </a:lnTo>
                    <a:lnTo>
                      <a:pt x="113" y="73"/>
                    </a:lnTo>
                    <a:lnTo>
                      <a:pt x="125" y="74"/>
                    </a:lnTo>
                    <a:lnTo>
                      <a:pt x="134" y="74"/>
                    </a:lnTo>
                    <a:lnTo>
                      <a:pt x="143" y="77"/>
                    </a:lnTo>
                    <a:lnTo>
                      <a:pt x="152" y="79"/>
                    </a:lnTo>
                    <a:lnTo>
                      <a:pt x="156" y="79"/>
                    </a:lnTo>
                    <a:lnTo>
                      <a:pt x="158" y="79"/>
                    </a:lnTo>
                    <a:lnTo>
                      <a:pt x="158" y="78"/>
                    </a:lnTo>
                    <a:lnTo>
                      <a:pt x="158" y="75"/>
                    </a:lnTo>
                    <a:lnTo>
                      <a:pt x="156" y="74"/>
                    </a:lnTo>
                    <a:lnTo>
                      <a:pt x="141" y="69"/>
                    </a:lnTo>
                    <a:lnTo>
                      <a:pt x="131" y="66"/>
                    </a:lnTo>
                    <a:lnTo>
                      <a:pt x="123" y="62"/>
                    </a:lnTo>
                    <a:lnTo>
                      <a:pt x="116" y="58"/>
                    </a:lnTo>
                    <a:lnTo>
                      <a:pt x="110" y="55"/>
                    </a:lnTo>
                    <a:lnTo>
                      <a:pt x="106" y="49"/>
                    </a:lnTo>
                    <a:lnTo>
                      <a:pt x="104" y="44"/>
                    </a:lnTo>
                    <a:lnTo>
                      <a:pt x="101" y="38"/>
                    </a:lnTo>
                    <a:lnTo>
                      <a:pt x="101" y="31"/>
                    </a:lnTo>
                    <a:lnTo>
                      <a:pt x="101" y="26"/>
                    </a:lnTo>
                    <a:lnTo>
                      <a:pt x="103" y="21"/>
                    </a:lnTo>
                    <a:lnTo>
                      <a:pt x="105" y="17"/>
                    </a:lnTo>
                    <a:lnTo>
                      <a:pt x="109" y="13"/>
                    </a:lnTo>
                    <a:lnTo>
                      <a:pt x="113" y="11"/>
                    </a:lnTo>
                    <a:lnTo>
                      <a:pt x="118" y="8"/>
                    </a:lnTo>
                    <a:lnTo>
                      <a:pt x="123" y="7"/>
                    </a:lnTo>
                    <a:lnTo>
                      <a:pt x="128" y="7"/>
                    </a:lnTo>
                    <a:lnTo>
                      <a:pt x="138" y="7"/>
                    </a:lnTo>
                    <a:lnTo>
                      <a:pt x="145" y="9"/>
                    </a:lnTo>
                    <a:lnTo>
                      <a:pt x="152" y="12"/>
                    </a:lnTo>
                    <a:lnTo>
                      <a:pt x="156" y="12"/>
                    </a:lnTo>
                    <a:lnTo>
                      <a:pt x="158" y="12"/>
                    </a:lnTo>
                    <a:lnTo>
                      <a:pt x="158" y="11"/>
                    </a:lnTo>
                    <a:lnTo>
                      <a:pt x="160" y="7"/>
                    </a:lnTo>
                    <a:lnTo>
                      <a:pt x="160" y="4"/>
                    </a:lnTo>
                    <a:lnTo>
                      <a:pt x="162" y="3"/>
                    </a:lnTo>
                    <a:lnTo>
                      <a:pt x="165" y="5"/>
                    </a:lnTo>
                    <a:lnTo>
                      <a:pt x="170" y="9"/>
                    </a:lnTo>
                    <a:lnTo>
                      <a:pt x="173" y="16"/>
                    </a:lnTo>
                    <a:lnTo>
                      <a:pt x="174" y="21"/>
                    </a:lnTo>
                    <a:lnTo>
                      <a:pt x="174" y="23"/>
                    </a:lnTo>
                    <a:lnTo>
                      <a:pt x="173" y="26"/>
                    </a:lnTo>
                    <a:lnTo>
                      <a:pt x="169" y="30"/>
                    </a:lnTo>
                    <a:lnTo>
                      <a:pt x="165" y="34"/>
                    </a:lnTo>
                    <a:lnTo>
                      <a:pt x="162" y="36"/>
                    </a:lnTo>
                    <a:lnTo>
                      <a:pt x="158" y="38"/>
                    </a:lnTo>
                    <a:lnTo>
                      <a:pt x="153" y="38"/>
                    </a:lnTo>
                    <a:lnTo>
                      <a:pt x="149" y="38"/>
                    </a:lnTo>
                    <a:lnTo>
                      <a:pt x="144" y="36"/>
                    </a:lnTo>
                    <a:lnTo>
                      <a:pt x="130" y="29"/>
                    </a:lnTo>
                    <a:lnTo>
                      <a:pt x="125" y="26"/>
                    </a:lnTo>
                    <a:lnTo>
                      <a:pt x="122" y="26"/>
                    </a:lnTo>
                    <a:lnTo>
                      <a:pt x="118" y="27"/>
                    </a:lnTo>
                    <a:lnTo>
                      <a:pt x="117" y="29"/>
                    </a:lnTo>
                    <a:lnTo>
                      <a:pt x="117" y="30"/>
                    </a:lnTo>
                    <a:lnTo>
                      <a:pt x="117" y="33"/>
                    </a:lnTo>
                    <a:lnTo>
                      <a:pt x="118" y="34"/>
                    </a:lnTo>
                    <a:lnTo>
                      <a:pt x="123" y="36"/>
                    </a:lnTo>
                    <a:lnTo>
                      <a:pt x="131" y="39"/>
                    </a:lnTo>
                    <a:lnTo>
                      <a:pt x="135" y="43"/>
                    </a:lnTo>
                    <a:lnTo>
                      <a:pt x="145" y="45"/>
                    </a:lnTo>
                    <a:lnTo>
                      <a:pt x="153" y="49"/>
                    </a:lnTo>
                    <a:lnTo>
                      <a:pt x="163" y="55"/>
                    </a:lnTo>
                    <a:lnTo>
                      <a:pt x="171" y="61"/>
                    </a:lnTo>
                    <a:lnTo>
                      <a:pt x="174" y="64"/>
                    </a:lnTo>
                    <a:lnTo>
                      <a:pt x="176" y="68"/>
                    </a:lnTo>
                    <a:lnTo>
                      <a:pt x="178" y="73"/>
                    </a:lnTo>
                    <a:lnTo>
                      <a:pt x="178" y="77"/>
                    </a:lnTo>
                    <a:lnTo>
                      <a:pt x="176" y="84"/>
                    </a:lnTo>
                    <a:lnTo>
                      <a:pt x="173" y="91"/>
                    </a:lnTo>
                    <a:lnTo>
                      <a:pt x="166" y="95"/>
                    </a:lnTo>
                    <a:lnTo>
                      <a:pt x="160" y="96"/>
                    </a:lnTo>
                    <a:lnTo>
                      <a:pt x="152" y="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20" name="Freeform 53"/>
              <p:cNvSpPr>
                <a:spLocks/>
              </p:cNvSpPr>
              <p:nvPr userDrawn="1"/>
            </p:nvSpPr>
            <p:spPr bwMode="auto">
              <a:xfrm>
                <a:off x="247" y="170"/>
                <a:ext cx="59" cy="61"/>
              </a:xfrm>
              <a:custGeom>
                <a:avLst/>
                <a:gdLst>
                  <a:gd name="T0" fmla="*/ 0 w 177"/>
                  <a:gd name="T1" fmla="*/ 0 h 182"/>
                  <a:gd name="T2" fmla="*/ 0 w 177"/>
                  <a:gd name="T3" fmla="*/ 0 h 182"/>
                  <a:gd name="T4" fmla="*/ 0 w 177"/>
                  <a:gd name="T5" fmla="*/ 0 h 182"/>
                  <a:gd name="T6" fmla="*/ 0 w 177"/>
                  <a:gd name="T7" fmla="*/ 0 h 182"/>
                  <a:gd name="T8" fmla="*/ 0 w 177"/>
                  <a:gd name="T9" fmla="*/ 0 h 182"/>
                  <a:gd name="T10" fmla="*/ 0 w 177"/>
                  <a:gd name="T11" fmla="*/ 0 h 182"/>
                  <a:gd name="T12" fmla="*/ 0 w 177"/>
                  <a:gd name="T13" fmla="*/ 0 h 182"/>
                  <a:gd name="T14" fmla="*/ 0 w 177"/>
                  <a:gd name="T15" fmla="*/ 0 h 182"/>
                  <a:gd name="T16" fmla="*/ 0 w 177"/>
                  <a:gd name="T17" fmla="*/ 0 h 182"/>
                  <a:gd name="T18" fmla="*/ 0 w 177"/>
                  <a:gd name="T19" fmla="*/ 0 h 182"/>
                  <a:gd name="T20" fmla="*/ 0 w 177"/>
                  <a:gd name="T21" fmla="*/ 0 h 182"/>
                  <a:gd name="T22" fmla="*/ 0 w 177"/>
                  <a:gd name="T23" fmla="*/ 0 h 182"/>
                  <a:gd name="T24" fmla="*/ 0 w 177"/>
                  <a:gd name="T25" fmla="*/ 0 h 182"/>
                  <a:gd name="T26" fmla="*/ 0 w 177"/>
                  <a:gd name="T27" fmla="*/ 0 h 182"/>
                  <a:gd name="T28" fmla="*/ 0 w 177"/>
                  <a:gd name="T29" fmla="*/ 0 h 182"/>
                  <a:gd name="T30" fmla="*/ 0 w 177"/>
                  <a:gd name="T31" fmla="*/ 0 h 182"/>
                  <a:gd name="T32" fmla="*/ 0 w 177"/>
                  <a:gd name="T33" fmla="*/ 0 h 182"/>
                  <a:gd name="T34" fmla="*/ 0 w 177"/>
                  <a:gd name="T35" fmla="*/ 0 h 182"/>
                  <a:gd name="T36" fmla="*/ 0 w 177"/>
                  <a:gd name="T37" fmla="*/ 0 h 182"/>
                  <a:gd name="T38" fmla="*/ 0 w 177"/>
                  <a:gd name="T39" fmla="*/ 0 h 182"/>
                  <a:gd name="T40" fmla="*/ 0 w 177"/>
                  <a:gd name="T41" fmla="*/ 0 h 182"/>
                  <a:gd name="T42" fmla="*/ 0 w 177"/>
                  <a:gd name="T43" fmla="*/ 0 h 182"/>
                  <a:gd name="T44" fmla="*/ 0 w 177"/>
                  <a:gd name="T45" fmla="*/ 0 h 182"/>
                  <a:gd name="T46" fmla="*/ 0 w 177"/>
                  <a:gd name="T47" fmla="*/ 0 h 182"/>
                  <a:gd name="T48" fmla="*/ 0 w 177"/>
                  <a:gd name="T49" fmla="*/ 0 h 182"/>
                  <a:gd name="T50" fmla="*/ 0 w 177"/>
                  <a:gd name="T51" fmla="*/ 0 h 182"/>
                  <a:gd name="T52" fmla="*/ 0 w 177"/>
                  <a:gd name="T53" fmla="*/ 0 h 182"/>
                  <a:gd name="T54" fmla="*/ 0 w 177"/>
                  <a:gd name="T55" fmla="*/ 0 h 182"/>
                  <a:gd name="T56" fmla="*/ 0 w 177"/>
                  <a:gd name="T57" fmla="*/ 0 h 182"/>
                  <a:gd name="T58" fmla="*/ 0 w 177"/>
                  <a:gd name="T59" fmla="*/ 0 h 182"/>
                  <a:gd name="T60" fmla="*/ 0 w 177"/>
                  <a:gd name="T61" fmla="*/ 0 h 182"/>
                  <a:gd name="T62" fmla="*/ 0 w 177"/>
                  <a:gd name="T63" fmla="*/ 0 h 182"/>
                  <a:gd name="T64" fmla="*/ 0 w 177"/>
                  <a:gd name="T65" fmla="*/ 0 h 182"/>
                  <a:gd name="T66" fmla="*/ 0 w 177"/>
                  <a:gd name="T67" fmla="*/ 0 h 182"/>
                  <a:gd name="T68" fmla="*/ 0 w 177"/>
                  <a:gd name="T69" fmla="*/ 0 h 182"/>
                  <a:gd name="T70" fmla="*/ 0 w 177"/>
                  <a:gd name="T71" fmla="*/ 0 h 182"/>
                  <a:gd name="T72" fmla="*/ 0 w 177"/>
                  <a:gd name="T73" fmla="*/ 0 h 182"/>
                  <a:gd name="T74" fmla="*/ 0 w 177"/>
                  <a:gd name="T75" fmla="*/ 0 h 182"/>
                  <a:gd name="T76" fmla="*/ 0 w 177"/>
                  <a:gd name="T77" fmla="*/ 0 h 182"/>
                  <a:gd name="T78" fmla="*/ 0 w 177"/>
                  <a:gd name="T79" fmla="*/ 0 h 182"/>
                  <a:gd name="T80" fmla="*/ 0 w 177"/>
                  <a:gd name="T81" fmla="*/ 0 h 182"/>
                  <a:gd name="T82" fmla="*/ 0 w 177"/>
                  <a:gd name="T83" fmla="*/ 0 h 182"/>
                  <a:gd name="T84" fmla="*/ 0 w 177"/>
                  <a:gd name="T85" fmla="*/ 0 h 182"/>
                  <a:gd name="T86" fmla="*/ 0 w 177"/>
                  <a:gd name="T87" fmla="*/ 0 h 182"/>
                  <a:gd name="T88" fmla="*/ 0 w 177"/>
                  <a:gd name="T89" fmla="*/ 0 h 182"/>
                  <a:gd name="T90" fmla="*/ 0 w 177"/>
                  <a:gd name="T91" fmla="*/ 0 h 182"/>
                  <a:gd name="T92" fmla="*/ 0 w 177"/>
                  <a:gd name="T93" fmla="*/ 0 h 182"/>
                  <a:gd name="T94" fmla="*/ 0 w 177"/>
                  <a:gd name="T95" fmla="*/ 0 h 182"/>
                  <a:gd name="T96" fmla="*/ 0 w 177"/>
                  <a:gd name="T97" fmla="*/ 0 h 182"/>
                  <a:gd name="T98" fmla="*/ 0 w 177"/>
                  <a:gd name="T99" fmla="*/ 0 h 182"/>
                  <a:gd name="T100" fmla="*/ 0 w 177"/>
                  <a:gd name="T101" fmla="*/ 0 h 182"/>
                  <a:gd name="T102" fmla="*/ 0 w 177"/>
                  <a:gd name="T103" fmla="*/ 0 h 182"/>
                  <a:gd name="T104" fmla="*/ 0 w 177"/>
                  <a:gd name="T105" fmla="*/ 0 h 182"/>
                  <a:gd name="T106" fmla="*/ 0 w 177"/>
                  <a:gd name="T107" fmla="*/ 0 h 182"/>
                  <a:gd name="T108" fmla="*/ 0 w 177"/>
                  <a:gd name="T109" fmla="*/ 0 h 182"/>
                  <a:gd name="T110" fmla="*/ 0 w 177"/>
                  <a:gd name="T111" fmla="*/ 0 h 182"/>
                  <a:gd name="T112" fmla="*/ 0 w 177"/>
                  <a:gd name="T113" fmla="*/ 0 h 182"/>
                  <a:gd name="T114" fmla="*/ 0 w 177"/>
                  <a:gd name="T115" fmla="*/ 0 h 182"/>
                  <a:gd name="T116" fmla="*/ 0 w 177"/>
                  <a:gd name="T117" fmla="*/ 0 h 182"/>
                  <a:gd name="T118" fmla="*/ 0 w 177"/>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7" h="182">
                    <a:moveTo>
                      <a:pt x="151" y="95"/>
                    </a:moveTo>
                    <a:lnTo>
                      <a:pt x="151" y="97"/>
                    </a:lnTo>
                    <a:lnTo>
                      <a:pt x="153" y="102"/>
                    </a:lnTo>
                    <a:lnTo>
                      <a:pt x="155" y="109"/>
                    </a:lnTo>
                    <a:lnTo>
                      <a:pt x="157" y="113"/>
                    </a:lnTo>
                    <a:lnTo>
                      <a:pt x="159" y="114"/>
                    </a:lnTo>
                    <a:lnTo>
                      <a:pt x="162" y="115"/>
                    </a:lnTo>
                    <a:lnTo>
                      <a:pt x="166" y="114"/>
                    </a:lnTo>
                    <a:lnTo>
                      <a:pt x="167" y="112"/>
                    </a:lnTo>
                    <a:lnTo>
                      <a:pt x="168" y="108"/>
                    </a:lnTo>
                    <a:lnTo>
                      <a:pt x="171" y="106"/>
                    </a:lnTo>
                    <a:lnTo>
                      <a:pt x="171" y="108"/>
                    </a:lnTo>
                    <a:lnTo>
                      <a:pt x="172" y="109"/>
                    </a:lnTo>
                    <a:lnTo>
                      <a:pt x="173" y="113"/>
                    </a:lnTo>
                    <a:lnTo>
                      <a:pt x="175" y="122"/>
                    </a:lnTo>
                    <a:lnTo>
                      <a:pt x="175" y="130"/>
                    </a:lnTo>
                    <a:lnTo>
                      <a:pt x="173" y="134"/>
                    </a:lnTo>
                    <a:lnTo>
                      <a:pt x="175" y="136"/>
                    </a:lnTo>
                    <a:lnTo>
                      <a:pt x="175" y="143"/>
                    </a:lnTo>
                    <a:lnTo>
                      <a:pt x="175" y="150"/>
                    </a:lnTo>
                    <a:lnTo>
                      <a:pt x="173" y="154"/>
                    </a:lnTo>
                    <a:lnTo>
                      <a:pt x="173" y="161"/>
                    </a:lnTo>
                    <a:lnTo>
                      <a:pt x="173" y="167"/>
                    </a:lnTo>
                    <a:lnTo>
                      <a:pt x="172" y="172"/>
                    </a:lnTo>
                    <a:lnTo>
                      <a:pt x="172" y="175"/>
                    </a:lnTo>
                    <a:lnTo>
                      <a:pt x="173" y="178"/>
                    </a:lnTo>
                    <a:lnTo>
                      <a:pt x="172" y="178"/>
                    </a:lnTo>
                    <a:lnTo>
                      <a:pt x="170" y="176"/>
                    </a:lnTo>
                    <a:lnTo>
                      <a:pt x="166" y="175"/>
                    </a:lnTo>
                    <a:lnTo>
                      <a:pt x="162" y="171"/>
                    </a:lnTo>
                    <a:lnTo>
                      <a:pt x="158" y="174"/>
                    </a:lnTo>
                    <a:lnTo>
                      <a:pt x="154" y="175"/>
                    </a:lnTo>
                    <a:lnTo>
                      <a:pt x="145" y="179"/>
                    </a:lnTo>
                    <a:lnTo>
                      <a:pt x="142" y="180"/>
                    </a:lnTo>
                    <a:lnTo>
                      <a:pt x="141" y="178"/>
                    </a:lnTo>
                    <a:lnTo>
                      <a:pt x="141" y="174"/>
                    </a:lnTo>
                    <a:lnTo>
                      <a:pt x="141" y="167"/>
                    </a:lnTo>
                    <a:lnTo>
                      <a:pt x="142" y="163"/>
                    </a:lnTo>
                    <a:lnTo>
                      <a:pt x="136" y="162"/>
                    </a:lnTo>
                    <a:lnTo>
                      <a:pt x="133" y="162"/>
                    </a:lnTo>
                    <a:lnTo>
                      <a:pt x="132" y="162"/>
                    </a:lnTo>
                    <a:lnTo>
                      <a:pt x="132" y="161"/>
                    </a:lnTo>
                    <a:lnTo>
                      <a:pt x="132" y="157"/>
                    </a:lnTo>
                    <a:lnTo>
                      <a:pt x="135" y="153"/>
                    </a:lnTo>
                    <a:lnTo>
                      <a:pt x="138" y="148"/>
                    </a:lnTo>
                    <a:lnTo>
                      <a:pt x="142" y="145"/>
                    </a:lnTo>
                    <a:lnTo>
                      <a:pt x="149" y="144"/>
                    </a:lnTo>
                    <a:lnTo>
                      <a:pt x="153" y="143"/>
                    </a:lnTo>
                    <a:lnTo>
                      <a:pt x="154" y="140"/>
                    </a:lnTo>
                    <a:lnTo>
                      <a:pt x="154" y="139"/>
                    </a:lnTo>
                    <a:lnTo>
                      <a:pt x="153" y="136"/>
                    </a:lnTo>
                    <a:lnTo>
                      <a:pt x="149" y="134"/>
                    </a:lnTo>
                    <a:lnTo>
                      <a:pt x="142" y="131"/>
                    </a:lnTo>
                    <a:lnTo>
                      <a:pt x="135" y="127"/>
                    </a:lnTo>
                    <a:lnTo>
                      <a:pt x="132" y="126"/>
                    </a:lnTo>
                    <a:lnTo>
                      <a:pt x="129" y="125"/>
                    </a:lnTo>
                    <a:lnTo>
                      <a:pt x="128" y="126"/>
                    </a:lnTo>
                    <a:lnTo>
                      <a:pt x="127" y="128"/>
                    </a:lnTo>
                    <a:lnTo>
                      <a:pt x="128" y="130"/>
                    </a:lnTo>
                    <a:lnTo>
                      <a:pt x="128" y="131"/>
                    </a:lnTo>
                    <a:lnTo>
                      <a:pt x="131" y="132"/>
                    </a:lnTo>
                    <a:lnTo>
                      <a:pt x="132" y="134"/>
                    </a:lnTo>
                    <a:lnTo>
                      <a:pt x="133" y="132"/>
                    </a:lnTo>
                    <a:lnTo>
                      <a:pt x="136" y="132"/>
                    </a:lnTo>
                    <a:lnTo>
                      <a:pt x="137" y="134"/>
                    </a:lnTo>
                    <a:lnTo>
                      <a:pt x="136" y="140"/>
                    </a:lnTo>
                    <a:lnTo>
                      <a:pt x="133" y="145"/>
                    </a:lnTo>
                    <a:lnTo>
                      <a:pt x="131" y="148"/>
                    </a:lnTo>
                    <a:lnTo>
                      <a:pt x="129" y="149"/>
                    </a:lnTo>
                    <a:lnTo>
                      <a:pt x="128" y="153"/>
                    </a:lnTo>
                    <a:lnTo>
                      <a:pt x="126" y="157"/>
                    </a:lnTo>
                    <a:lnTo>
                      <a:pt x="123" y="161"/>
                    </a:lnTo>
                    <a:lnTo>
                      <a:pt x="120" y="163"/>
                    </a:lnTo>
                    <a:lnTo>
                      <a:pt x="118" y="165"/>
                    </a:lnTo>
                    <a:lnTo>
                      <a:pt x="116" y="166"/>
                    </a:lnTo>
                    <a:lnTo>
                      <a:pt x="114" y="171"/>
                    </a:lnTo>
                    <a:lnTo>
                      <a:pt x="109" y="175"/>
                    </a:lnTo>
                    <a:lnTo>
                      <a:pt x="106" y="178"/>
                    </a:lnTo>
                    <a:lnTo>
                      <a:pt x="103" y="180"/>
                    </a:lnTo>
                    <a:lnTo>
                      <a:pt x="102" y="182"/>
                    </a:lnTo>
                    <a:lnTo>
                      <a:pt x="101" y="180"/>
                    </a:lnTo>
                    <a:lnTo>
                      <a:pt x="100" y="178"/>
                    </a:lnTo>
                    <a:lnTo>
                      <a:pt x="98" y="175"/>
                    </a:lnTo>
                    <a:lnTo>
                      <a:pt x="97" y="175"/>
                    </a:lnTo>
                    <a:lnTo>
                      <a:pt x="93" y="175"/>
                    </a:lnTo>
                    <a:lnTo>
                      <a:pt x="91" y="175"/>
                    </a:lnTo>
                    <a:lnTo>
                      <a:pt x="85" y="175"/>
                    </a:lnTo>
                    <a:lnTo>
                      <a:pt x="80" y="176"/>
                    </a:lnTo>
                    <a:lnTo>
                      <a:pt x="75" y="178"/>
                    </a:lnTo>
                    <a:lnTo>
                      <a:pt x="74" y="178"/>
                    </a:lnTo>
                    <a:lnTo>
                      <a:pt x="72" y="178"/>
                    </a:lnTo>
                    <a:lnTo>
                      <a:pt x="72" y="175"/>
                    </a:lnTo>
                    <a:lnTo>
                      <a:pt x="74" y="171"/>
                    </a:lnTo>
                    <a:lnTo>
                      <a:pt x="75" y="166"/>
                    </a:lnTo>
                    <a:lnTo>
                      <a:pt x="79" y="161"/>
                    </a:lnTo>
                    <a:lnTo>
                      <a:pt x="81" y="156"/>
                    </a:lnTo>
                    <a:lnTo>
                      <a:pt x="80" y="153"/>
                    </a:lnTo>
                    <a:lnTo>
                      <a:pt x="78" y="150"/>
                    </a:lnTo>
                    <a:lnTo>
                      <a:pt x="75" y="149"/>
                    </a:lnTo>
                    <a:lnTo>
                      <a:pt x="74" y="149"/>
                    </a:lnTo>
                    <a:lnTo>
                      <a:pt x="75" y="147"/>
                    </a:lnTo>
                    <a:lnTo>
                      <a:pt x="78" y="145"/>
                    </a:lnTo>
                    <a:lnTo>
                      <a:pt x="83" y="143"/>
                    </a:lnTo>
                    <a:lnTo>
                      <a:pt x="87" y="143"/>
                    </a:lnTo>
                    <a:lnTo>
                      <a:pt x="92" y="144"/>
                    </a:lnTo>
                    <a:lnTo>
                      <a:pt x="96" y="147"/>
                    </a:lnTo>
                    <a:lnTo>
                      <a:pt x="101" y="149"/>
                    </a:lnTo>
                    <a:lnTo>
                      <a:pt x="103" y="150"/>
                    </a:lnTo>
                    <a:lnTo>
                      <a:pt x="106" y="150"/>
                    </a:lnTo>
                    <a:lnTo>
                      <a:pt x="109" y="148"/>
                    </a:lnTo>
                    <a:lnTo>
                      <a:pt x="110" y="147"/>
                    </a:lnTo>
                    <a:lnTo>
                      <a:pt x="111" y="144"/>
                    </a:lnTo>
                    <a:lnTo>
                      <a:pt x="110" y="140"/>
                    </a:lnTo>
                    <a:lnTo>
                      <a:pt x="106" y="135"/>
                    </a:lnTo>
                    <a:lnTo>
                      <a:pt x="102" y="127"/>
                    </a:lnTo>
                    <a:lnTo>
                      <a:pt x="101" y="121"/>
                    </a:lnTo>
                    <a:lnTo>
                      <a:pt x="101" y="115"/>
                    </a:lnTo>
                    <a:lnTo>
                      <a:pt x="103" y="110"/>
                    </a:lnTo>
                    <a:lnTo>
                      <a:pt x="105" y="109"/>
                    </a:lnTo>
                    <a:lnTo>
                      <a:pt x="103" y="108"/>
                    </a:lnTo>
                    <a:lnTo>
                      <a:pt x="101" y="106"/>
                    </a:lnTo>
                    <a:lnTo>
                      <a:pt x="94" y="109"/>
                    </a:lnTo>
                    <a:lnTo>
                      <a:pt x="88" y="112"/>
                    </a:lnTo>
                    <a:lnTo>
                      <a:pt x="87" y="114"/>
                    </a:lnTo>
                    <a:lnTo>
                      <a:pt x="87" y="115"/>
                    </a:lnTo>
                    <a:lnTo>
                      <a:pt x="88" y="117"/>
                    </a:lnTo>
                    <a:lnTo>
                      <a:pt x="89" y="118"/>
                    </a:lnTo>
                    <a:lnTo>
                      <a:pt x="88" y="119"/>
                    </a:lnTo>
                    <a:lnTo>
                      <a:pt x="85" y="123"/>
                    </a:lnTo>
                    <a:lnTo>
                      <a:pt x="78" y="131"/>
                    </a:lnTo>
                    <a:lnTo>
                      <a:pt x="76" y="132"/>
                    </a:lnTo>
                    <a:lnTo>
                      <a:pt x="75" y="135"/>
                    </a:lnTo>
                    <a:lnTo>
                      <a:pt x="71" y="139"/>
                    </a:lnTo>
                    <a:lnTo>
                      <a:pt x="67" y="143"/>
                    </a:lnTo>
                    <a:lnTo>
                      <a:pt x="65" y="145"/>
                    </a:lnTo>
                    <a:lnTo>
                      <a:pt x="63" y="148"/>
                    </a:lnTo>
                    <a:lnTo>
                      <a:pt x="57" y="156"/>
                    </a:lnTo>
                    <a:lnTo>
                      <a:pt x="53" y="161"/>
                    </a:lnTo>
                    <a:lnTo>
                      <a:pt x="50" y="165"/>
                    </a:lnTo>
                    <a:lnTo>
                      <a:pt x="48" y="171"/>
                    </a:lnTo>
                    <a:lnTo>
                      <a:pt x="45" y="176"/>
                    </a:lnTo>
                    <a:lnTo>
                      <a:pt x="45" y="178"/>
                    </a:lnTo>
                    <a:lnTo>
                      <a:pt x="44" y="176"/>
                    </a:lnTo>
                    <a:lnTo>
                      <a:pt x="39" y="172"/>
                    </a:lnTo>
                    <a:lnTo>
                      <a:pt x="36" y="170"/>
                    </a:lnTo>
                    <a:lnTo>
                      <a:pt x="33" y="171"/>
                    </a:lnTo>
                    <a:lnTo>
                      <a:pt x="28" y="172"/>
                    </a:lnTo>
                    <a:lnTo>
                      <a:pt x="23" y="174"/>
                    </a:lnTo>
                    <a:lnTo>
                      <a:pt x="17" y="176"/>
                    </a:lnTo>
                    <a:lnTo>
                      <a:pt x="13" y="179"/>
                    </a:lnTo>
                    <a:lnTo>
                      <a:pt x="11" y="180"/>
                    </a:lnTo>
                    <a:lnTo>
                      <a:pt x="11" y="179"/>
                    </a:lnTo>
                    <a:lnTo>
                      <a:pt x="11" y="176"/>
                    </a:lnTo>
                    <a:lnTo>
                      <a:pt x="11" y="172"/>
                    </a:lnTo>
                    <a:lnTo>
                      <a:pt x="14" y="166"/>
                    </a:lnTo>
                    <a:lnTo>
                      <a:pt x="15" y="161"/>
                    </a:lnTo>
                    <a:lnTo>
                      <a:pt x="18" y="156"/>
                    </a:lnTo>
                    <a:lnTo>
                      <a:pt x="19" y="153"/>
                    </a:lnTo>
                    <a:lnTo>
                      <a:pt x="18" y="150"/>
                    </a:lnTo>
                    <a:lnTo>
                      <a:pt x="17" y="148"/>
                    </a:lnTo>
                    <a:lnTo>
                      <a:pt x="14" y="147"/>
                    </a:lnTo>
                    <a:lnTo>
                      <a:pt x="10" y="145"/>
                    </a:lnTo>
                    <a:lnTo>
                      <a:pt x="9" y="144"/>
                    </a:lnTo>
                    <a:lnTo>
                      <a:pt x="9" y="143"/>
                    </a:lnTo>
                    <a:lnTo>
                      <a:pt x="11" y="140"/>
                    </a:lnTo>
                    <a:lnTo>
                      <a:pt x="17" y="136"/>
                    </a:lnTo>
                    <a:lnTo>
                      <a:pt x="22" y="136"/>
                    </a:lnTo>
                    <a:lnTo>
                      <a:pt x="30" y="137"/>
                    </a:lnTo>
                    <a:lnTo>
                      <a:pt x="33" y="139"/>
                    </a:lnTo>
                    <a:lnTo>
                      <a:pt x="37" y="140"/>
                    </a:lnTo>
                    <a:lnTo>
                      <a:pt x="40" y="139"/>
                    </a:lnTo>
                    <a:lnTo>
                      <a:pt x="44" y="137"/>
                    </a:lnTo>
                    <a:lnTo>
                      <a:pt x="50" y="128"/>
                    </a:lnTo>
                    <a:lnTo>
                      <a:pt x="53" y="123"/>
                    </a:lnTo>
                    <a:lnTo>
                      <a:pt x="53" y="119"/>
                    </a:lnTo>
                    <a:lnTo>
                      <a:pt x="53" y="117"/>
                    </a:lnTo>
                    <a:lnTo>
                      <a:pt x="52" y="114"/>
                    </a:lnTo>
                    <a:lnTo>
                      <a:pt x="50" y="113"/>
                    </a:lnTo>
                    <a:lnTo>
                      <a:pt x="48" y="113"/>
                    </a:lnTo>
                    <a:lnTo>
                      <a:pt x="44" y="113"/>
                    </a:lnTo>
                    <a:lnTo>
                      <a:pt x="40" y="115"/>
                    </a:lnTo>
                    <a:lnTo>
                      <a:pt x="39" y="118"/>
                    </a:lnTo>
                    <a:lnTo>
                      <a:pt x="37" y="122"/>
                    </a:lnTo>
                    <a:lnTo>
                      <a:pt x="37" y="123"/>
                    </a:lnTo>
                    <a:lnTo>
                      <a:pt x="37" y="125"/>
                    </a:lnTo>
                    <a:lnTo>
                      <a:pt x="37" y="126"/>
                    </a:lnTo>
                    <a:lnTo>
                      <a:pt x="36" y="126"/>
                    </a:lnTo>
                    <a:lnTo>
                      <a:pt x="33" y="125"/>
                    </a:lnTo>
                    <a:lnTo>
                      <a:pt x="31" y="121"/>
                    </a:lnTo>
                    <a:lnTo>
                      <a:pt x="26" y="115"/>
                    </a:lnTo>
                    <a:lnTo>
                      <a:pt x="21" y="108"/>
                    </a:lnTo>
                    <a:lnTo>
                      <a:pt x="19" y="105"/>
                    </a:lnTo>
                    <a:lnTo>
                      <a:pt x="19" y="101"/>
                    </a:lnTo>
                    <a:lnTo>
                      <a:pt x="14" y="92"/>
                    </a:lnTo>
                    <a:lnTo>
                      <a:pt x="13" y="88"/>
                    </a:lnTo>
                    <a:lnTo>
                      <a:pt x="13" y="86"/>
                    </a:lnTo>
                    <a:lnTo>
                      <a:pt x="13" y="82"/>
                    </a:lnTo>
                    <a:lnTo>
                      <a:pt x="9" y="75"/>
                    </a:lnTo>
                    <a:lnTo>
                      <a:pt x="8" y="70"/>
                    </a:lnTo>
                    <a:lnTo>
                      <a:pt x="9" y="65"/>
                    </a:lnTo>
                    <a:lnTo>
                      <a:pt x="6" y="62"/>
                    </a:lnTo>
                    <a:lnTo>
                      <a:pt x="5" y="58"/>
                    </a:lnTo>
                    <a:lnTo>
                      <a:pt x="5" y="55"/>
                    </a:lnTo>
                    <a:lnTo>
                      <a:pt x="1" y="49"/>
                    </a:lnTo>
                    <a:lnTo>
                      <a:pt x="0" y="45"/>
                    </a:lnTo>
                    <a:lnTo>
                      <a:pt x="1" y="43"/>
                    </a:lnTo>
                    <a:lnTo>
                      <a:pt x="6" y="42"/>
                    </a:lnTo>
                    <a:lnTo>
                      <a:pt x="8" y="42"/>
                    </a:lnTo>
                    <a:lnTo>
                      <a:pt x="8" y="38"/>
                    </a:lnTo>
                    <a:lnTo>
                      <a:pt x="8" y="34"/>
                    </a:lnTo>
                    <a:lnTo>
                      <a:pt x="9" y="27"/>
                    </a:lnTo>
                    <a:lnTo>
                      <a:pt x="9" y="22"/>
                    </a:lnTo>
                    <a:lnTo>
                      <a:pt x="9" y="16"/>
                    </a:lnTo>
                    <a:lnTo>
                      <a:pt x="6" y="12"/>
                    </a:lnTo>
                    <a:lnTo>
                      <a:pt x="5" y="11"/>
                    </a:lnTo>
                    <a:lnTo>
                      <a:pt x="8" y="9"/>
                    </a:lnTo>
                    <a:lnTo>
                      <a:pt x="9" y="9"/>
                    </a:lnTo>
                    <a:lnTo>
                      <a:pt x="18" y="16"/>
                    </a:lnTo>
                    <a:lnTo>
                      <a:pt x="26" y="22"/>
                    </a:lnTo>
                    <a:lnTo>
                      <a:pt x="27" y="26"/>
                    </a:lnTo>
                    <a:lnTo>
                      <a:pt x="30" y="30"/>
                    </a:lnTo>
                    <a:lnTo>
                      <a:pt x="31" y="40"/>
                    </a:lnTo>
                    <a:lnTo>
                      <a:pt x="35" y="43"/>
                    </a:lnTo>
                    <a:lnTo>
                      <a:pt x="36" y="45"/>
                    </a:lnTo>
                    <a:lnTo>
                      <a:pt x="37" y="49"/>
                    </a:lnTo>
                    <a:lnTo>
                      <a:pt x="39" y="53"/>
                    </a:lnTo>
                    <a:lnTo>
                      <a:pt x="37" y="58"/>
                    </a:lnTo>
                    <a:lnTo>
                      <a:pt x="35" y="64"/>
                    </a:lnTo>
                    <a:lnTo>
                      <a:pt x="31" y="69"/>
                    </a:lnTo>
                    <a:lnTo>
                      <a:pt x="31" y="71"/>
                    </a:lnTo>
                    <a:lnTo>
                      <a:pt x="30" y="74"/>
                    </a:lnTo>
                    <a:lnTo>
                      <a:pt x="31" y="79"/>
                    </a:lnTo>
                    <a:lnTo>
                      <a:pt x="33" y="84"/>
                    </a:lnTo>
                    <a:lnTo>
                      <a:pt x="37" y="90"/>
                    </a:lnTo>
                    <a:lnTo>
                      <a:pt x="39" y="91"/>
                    </a:lnTo>
                    <a:lnTo>
                      <a:pt x="41" y="91"/>
                    </a:lnTo>
                    <a:lnTo>
                      <a:pt x="44" y="90"/>
                    </a:lnTo>
                    <a:lnTo>
                      <a:pt x="46" y="86"/>
                    </a:lnTo>
                    <a:lnTo>
                      <a:pt x="49" y="80"/>
                    </a:lnTo>
                    <a:lnTo>
                      <a:pt x="49" y="74"/>
                    </a:lnTo>
                    <a:lnTo>
                      <a:pt x="49" y="73"/>
                    </a:lnTo>
                    <a:lnTo>
                      <a:pt x="49" y="69"/>
                    </a:lnTo>
                    <a:lnTo>
                      <a:pt x="50" y="64"/>
                    </a:lnTo>
                    <a:lnTo>
                      <a:pt x="50" y="60"/>
                    </a:lnTo>
                    <a:lnTo>
                      <a:pt x="50" y="55"/>
                    </a:lnTo>
                    <a:lnTo>
                      <a:pt x="50" y="53"/>
                    </a:lnTo>
                    <a:lnTo>
                      <a:pt x="50" y="51"/>
                    </a:lnTo>
                    <a:lnTo>
                      <a:pt x="45" y="45"/>
                    </a:lnTo>
                    <a:lnTo>
                      <a:pt x="39" y="36"/>
                    </a:lnTo>
                    <a:lnTo>
                      <a:pt x="37" y="33"/>
                    </a:lnTo>
                    <a:lnTo>
                      <a:pt x="36" y="29"/>
                    </a:lnTo>
                    <a:lnTo>
                      <a:pt x="37" y="26"/>
                    </a:lnTo>
                    <a:lnTo>
                      <a:pt x="39" y="23"/>
                    </a:lnTo>
                    <a:lnTo>
                      <a:pt x="41" y="21"/>
                    </a:lnTo>
                    <a:lnTo>
                      <a:pt x="45" y="21"/>
                    </a:lnTo>
                    <a:lnTo>
                      <a:pt x="49" y="21"/>
                    </a:lnTo>
                    <a:lnTo>
                      <a:pt x="49" y="20"/>
                    </a:lnTo>
                    <a:lnTo>
                      <a:pt x="49" y="16"/>
                    </a:lnTo>
                    <a:lnTo>
                      <a:pt x="50" y="11"/>
                    </a:lnTo>
                    <a:lnTo>
                      <a:pt x="50" y="8"/>
                    </a:lnTo>
                    <a:lnTo>
                      <a:pt x="52" y="7"/>
                    </a:lnTo>
                    <a:lnTo>
                      <a:pt x="53" y="7"/>
                    </a:lnTo>
                    <a:lnTo>
                      <a:pt x="57" y="9"/>
                    </a:lnTo>
                    <a:lnTo>
                      <a:pt x="59" y="12"/>
                    </a:lnTo>
                    <a:lnTo>
                      <a:pt x="61" y="13"/>
                    </a:lnTo>
                    <a:lnTo>
                      <a:pt x="62" y="11"/>
                    </a:lnTo>
                    <a:lnTo>
                      <a:pt x="63" y="8"/>
                    </a:lnTo>
                    <a:lnTo>
                      <a:pt x="66" y="5"/>
                    </a:lnTo>
                    <a:lnTo>
                      <a:pt x="67" y="3"/>
                    </a:lnTo>
                    <a:lnTo>
                      <a:pt x="68" y="1"/>
                    </a:lnTo>
                    <a:lnTo>
                      <a:pt x="70" y="0"/>
                    </a:lnTo>
                    <a:lnTo>
                      <a:pt x="71" y="3"/>
                    </a:lnTo>
                    <a:lnTo>
                      <a:pt x="72" y="4"/>
                    </a:lnTo>
                    <a:lnTo>
                      <a:pt x="75" y="7"/>
                    </a:lnTo>
                    <a:lnTo>
                      <a:pt x="78" y="9"/>
                    </a:lnTo>
                    <a:lnTo>
                      <a:pt x="79" y="13"/>
                    </a:lnTo>
                    <a:lnTo>
                      <a:pt x="81" y="11"/>
                    </a:lnTo>
                    <a:lnTo>
                      <a:pt x="84" y="9"/>
                    </a:lnTo>
                    <a:lnTo>
                      <a:pt x="87" y="8"/>
                    </a:lnTo>
                    <a:lnTo>
                      <a:pt x="87" y="9"/>
                    </a:lnTo>
                    <a:lnTo>
                      <a:pt x="88" y="12"/>
                    </a:lnTo>
                    <a:lnTo>
                      <a:pt x="91" y="16"/>
                    </a:lnTo>
                    <a:lnTo>
                      <a:pt x="91" y="18"/>
                    </a:lnTo>
                    <a:lnTo>
                      <a:pt x="91" y="20"/>
                    </a:lnTo>
                    <a:lnTo>
                      <a:pt x="91" y="21"/>
                    </a:lnTo>
                    <a:lnTo>
                      <a:pt x="94" y="22"/>
                    </a:lnTo>
                    <a:lnTo>
                      <a:pt x="97" y="25"/>
                    </a:lnTo>
                    <a:lnTo>
                      <a:pt x="98" y="27"/>
                    </a:lnTo>
                    <a:lnTo>
                      <a:pt x="98" y="33"/>
                    </a:lnTo>
                    <a:lnTo>
                      <a:pt x="97" y="39"/>
                    </a:lnTo>
                    <a:lnTo>
                      <a:pt x="92" y="47"/>
                    </a:lnTo>
                    <a:lnTo>
                      <a:pt x="89" y="51"/>
                    </a:lnTo>
                    <a:lnTo>
                      <a:pt x="89" y="53"/>
                    </a:lnTo>
                    <a:lnTo>
                      <a:pt x="89" y="58"/>
                    </a:lnTo>
                    <a:lnTo>
                      <a:pt x="91" y="62"/>
                    </a:lnTo>
                    <a:lnTo>
                      <a:pt x="92" y="65"/>
                    </a:lnTo>
                    <a:lnTo>
                      <a:pt x="96" y="68"/>
                    </a:lnTo>
                    <a:lnTo>
                      <a:pt x="98" y="70"/>
                    </a:lnTo>
                    <a:lnTo>
                      <a:pt x="102" y="71"/>
                    </a:lnTo>
                    <a:lnTo>
                      <a:pt x="113" y="73"/>
                    </a:lnTo>
                    <a:lnTo>
                      <a:pt x="124" y="74"/>
                    </a:lnTo>
                    <a:lnTo>
                      <a:pt x="133" y="74"/>
                    </a:lnTo>
                    <a:lnTo>
                      <a:pt x="142" y="77"/>
                    </a:lnTo>
                    <a:lnTo>
                      <a:pt x="151" y="79"/>
                    </a:lnTo>
                    <a:lnTo>
                      <a:pt x="155" y="79"/>
                    </a:lnTo>
                    <a:lnTo>
                      <a:pt x="158" y="79"/>
                    </a:lnTo>
                    <a:lnTo>
                      <a:pt x="159" y="78"/>
                    </a:lnTo>
                    <a:lnTo>
                      <a:pt x="158" y="75"/>
                    </a:lnTo>
                    <a:lnTo>
                      <a:pt x="155" y="74"/>
                    </a:lnTo>
                    <a:lnTo>
                      <a:pt x="141" y="69"/>
                    </a:lnTo>
                    <a:lnTo>
                      <a:pt x="131" y="66"/>
                    </a:lnTo>
                    <a:lnTo>
                      <a:pt x="123" y="62"/>
                    </a:lnTo>
                    <a:lnTo>
                      <a:pt x="116" y="58"/>
                    </a:lnTo>
                    <a:lnTo>
                      <a:pt x="110" y="55"/>
                    </a:lnTo>
                    <a:lnTo>
                      <a:pt x="106" y="49"/>
                    </a:lnTo>
                    <a:lnTo>
                      <a:pt x="103" y="44"/>
                    </a:lnTo>
                    <a:lnTo>
                      <a:pt x="102" y="38"/>
                    </a:lnTo>
                    <a:lnTo>
                      <a:pt x="101" y="31"/>
                    </a:lnTo>
                    <a:lnTo>
                      <a:pt x="102" y="26"/>
                    </a:lnTo>
                    <a:lnTo>
                      <a:pt x="103" y="21"/>
                    </a:lnTo>
                    <a:lnTo>
                      <a:pt x="106" y="17"/>
                    </a:lnTo>
                    <a:lnTo>
                      <a:pt x="109" y="13"/>
                    </a:lnTo>
                    <a:lnTo>
                      <a:pt x="113" y="11"/>
                    </a:lnTo>
                    <a:lnTo>
                      <a:pt x="118" y="8"/>
                    </a:lnTo>
                    <a:lnTo>
                      <a:pt x="123" y="7"/>
                    </a:lnTo>
                    <a:lnTo>
                      <a:pt x="128" y="7"/>
                    </a:lnTo>
                    <a:lnTo>
                      <a:pt x="137" y="7"/>
                    </a:lnTo>
                    <a:lnTo>
                      <a:pt x="145" y="9"/>
                    </a:lnTo>
                    <a:lnTo>
                      <a:pt x="153" y="12"/>
                    </a:lnTo>
                    <a:lnTo>
                      <a:pt x="157" y="12"/>
                    </a:lnTo>
                    <a:lnTo>
                      <a:pt x="158" y="12"/>
                    </a:lnTo>
                    <a:lnTo>
                      <a:pt x="159" y="11"/>
                    </a:lnTo>
                    <a:lnTo>
                      <a:pt x="159" y="7"/>
                    </a:lnTo>
                    <a:lnTo>
                      <a:pt x="161" y="4"/>
                    </a:lnTo>
                    <a:lnTo>
                      <a:pt x="162" y="3"/>
                    </a:lnTo>
                    <a:lnTo>
                      <a:pt x="166" y="5"/>
                    </a:lnTo>
                    <a:lnTo>
                      <a:pt x="170" y="9"/>
                    </a:lnTo>
                    <a:lnTo>
                      <a:pt x="173" y="16"/>
                    </a:lnTo>
                    <a:lnTo>
                      <a:pt x="173" y="21"/>
                    </a:lnTo>
                    <a:lnTo>
                      <a:pt x="173" y="23"/>
                    </a:lnTo>
                    <a:lnTo>
                      <a:pt x="172" y="26"/>
                    </a:lnTo>
                    <a:lnTo>
                      <a:pt x="168" y="30"/>
                    </a:lnTo>
                    <a:lnTo>
                      <a:pt x="166" y="34"/>
                    </a:lnTo>
                    <a:lnTo>
                      <a:pt x="162" y="36"/>
                    </a:lnTo>
                    <a:lnTo>
                      <a:pt x="158" y="38"/>
                    </a:lnTo>
                    <a:lnTo>
                      <a:pt x="153" y="38"/>
                    </a:lnTo>
                    <a:lnTo>
                      <a:pt x="149" y="38"/>
                    </a:lnTo>
                    <a:lnTo>
                      <a:pt x="144" y="36"/>
                    </a:lnTo>
                    <a:lnTo>
                      <a:pt x="129" y="29"/>
                    </a:lnTo>
                    <a:lnTo>
                      <a:pt x="126" y="26"/>
                    </a:lnTo>
                    <a:lnTo>
                      <a:pt x="122" y="26"/>
                    </a:lnTo>
                    <a:lnTo>
                      <a:pt x="118" y="27"/>
                    </a:lnTo>
                    <a:lnTo>
                      <a:pt x="116" y="29"/>
                    </a:lnTo>
                    <a:lnTo>
                      <a:pt x="116" y="30"/>
                    </a:lnTo>
                    <a:lnTo>
                      <a:pt x="116" y="33"/>
                    </a:lnTo>
                    <a:lnTo>
                      <a:pt x="118" y="34"/>
                    </a:lnTo>
                    <a:lnTo>
                      <a:pt x="123" y="36"/>
                    </a:lnTo>
                    <a:lnTo>
                      <a:pt x="132" y="39"/>
                    </a:lnTo>
                    <a:lnTo>
                      <a:pt x="136" y="43"/>
                    </a:lnTo>
                    <a:lnTo>
                      <a:pt x="146" y="45"/>
                    </a:lnTo>
                    <a:lnTo>
                      <a:pt x="154" y="49"/>
                    </a:lnTo>
                    <a:lnTo>
                      <a:pt x="164" y="55"/>
                    </a:lnTo>
                    <a:lnTo>
                      <a:pt x="171" y="61"/>
                    </a:lnTo>
                    <a:lnTo>
                      <a:pt x="173" y="64"/>
                    </a:lnTo>
                    <a:lnTo>
                      <a:pt x="176" y="68"/>
                    </a:lnTo>
                    <a:lnTo>
                      <a:pt x="177" y="73"/>
                    </a:lnTo>
                    <a:lnTo>
                      <a:pt x="177" y="77"/>
                    </a:lnTo>
                    <a:lnTo>
                      <a:pt x="176" y="84"/>
                    </a:lnTo>
                    <a:lnTo>
                      <a:pt x="172" y="91"/>
                    </a:lnTo>
                    <a:lnTo>
                      <a:pt x="167" y="95"/>
                    </a:lnTo>
                    <a:lnTo>
                      <a:pt x="159" y="96"/>
                    </a:lnTo>
                    <a:lnTo>
                      <a:pt x="151"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21" name="Freeform 54"/>
              <p:cNvSpPr>
                <a:spLocks/>
              </p:cNvSpPr>
              <p:nvPr userDrawn="1"/>
            </p:nvSpPr>
            <p:spPr bwMode="auto">
              <a:xfrm>
                <a:off x="247" y="170"/>
                <a:ext cx="59" cy="61"/>
              </a:xfrm>
              <a:custGeom>
                <a:avLst/>
                <a:gdLst>
                  <a:gd name="T0" fmla="*/ 0 w 177"/>
                  <a:gd name="T1" fmla="*/ 0 h 182"/>
                  <a:gd name="T2" fmla="*/ 0 w 177"/>
                  <a:gd name="T3" fmla="*/ 0 h 182"/>
                  <a:gd name="T4" fmla="*/ 0 w 177"/>
                  <a:gd name="T5" fmla="*/ 0 h 182"/>
                  <a:gd name="T6" fmla="*/ 0 w 177"/>
                  <a:gd name="T7" fmla="*/ 0 h 182"/>
                  <a:gd name="T8" fmla="*/ 0 w 177"/>
                  <a:gd name="T9" fmla="*/ 0 h 182"/>
                  <a:gd name="T10" fmla="*/ 0 w 177"/>
                  <a:gd name="T11" fmla="*/ 0 h 182"/>
                  <a:gd name="T12" fmla="*/ 0 w 177"/>
                  <a:gd name="T13" fmla="*/ 0 h 182"/>
                  <a:gd name="T14" fmla="*/ 0 w 177"/>
                  <a:gd name="T15" fmla="*/ 0 h 182"/>
                  <a:gd name="T16" fmla="*/ 0 w 177"/>
                  <a:gd name="T17" fmla="*/ 0 h 182"/>
                  <a:gd name="T18" fmla="*/ 0 w 177"/>
                  <a:gd name="T19" fmla="*/ 0 h 182"/>
                  <a:gd name="T20" fmla="*/ 0 w 177"/>
                  <a:gd name="T21" fmla="*/ 0 h 182"/>
                  <a:gd name="T22" fmla="*/ 0 w 177"/>
                  <a:gd name="T23" fmla="*/ 0 h 182"/>
                  <a:gd name="T24" fmla="*/ 0 w 177"/>
                  <a:gd name="T25" fmla="*/ 0 h 182"/>
                  <a:gd name="T26" fmla="*/ 0 w 177"/>
                  <a:gd name="T27" fmla="*/ 0 h 182"/>
                  <a:gd name="T28" fmla="*/ 0 w 177"/>
                  <a:gd name="T29" fmla="*/ 0 h 182"/>
                  <a:gd name="T30" fmla="*/ 0 w 177"/>
                  <a:gd name="T31" fmla="*/ 0 h 182"/>
                  <a:gd name="T32" fmla="*/ 0 w 177"/>
                  <a:gd name="T33" fmla="*/ 0 h 182"/>
                  <a:gd name="T34" fmla="*/ 0 w 177"/>
                  <a:gd name="T35" fmla="*/ 0 h 182"/>
                  <a:gd name="T36" fmla="*/ 0 w 177"/>
                  <a:gd name="T37" fmla="*/ 0 h 182"/>
                  <a:gd name="T38" fmla="*/ 0 w 177"/>
                  <a:gd name="T39" fmla="*/ 0 h 182"/>
                  <a:gd name="T40" fmla="*/ 0 w 177"/>
                  <a:gd name="T41" fmla="*/ 0 h 182"/>
                  <a:gd name="T42" fmla="*/ 0 w 177"/>
                  <a:gd name="T43" fmla="*/ 0 h 182"/>
                  <a:gd name="T44" fmla="*/ 0 w 177"/>
                  <a:gd name="T45" fmla="*/ 0 h 182"/>
                  <a:gd name="T46" fmla="*/ 0 w 177"/>
                  <a:gd name="T47" fmla="*/ 0 h 182"/>
                  <a:gd name="T48" fmla="*/ 0 w 177"/>
                  <a:gd name="T49" fmla="*/ 0 h 182"/>
                  <a:gd name="T50" fmla="*/ 0 w 177"/>
                  <a:gd name="T51" fmla="*/ 0 h 182"/>
                  <a:gd name="T52" fmla="*/ 0 w 177"/>
                  <a:gd name="T53" fmla="*/ 0 h 182"/>
                  <a:gd name="T54" fmla="*/ 0 w 177"/>
                  <a:gd name="T55" fmla="*/ 0 h 182"/>
                  <a:gd name="T56" fmla="*/ 0 w 177"/>
                  <a:gd name="T57" fmla="*/ 0 h 182"/>
                  <a:gd name="T58" fmla="*/ 0 w 177"/>
                  <a:gd name="T59" fmla="*/ 0 h 182"/>
                  <a:gd name="T60" fmla="*/ 0 w 177"/>
                  <a:gd name="T61" fmla="*/ 0 h 182"/>
                  <a:gd name="T62" fmla="*/ 0 w 177"/>
                  <a:gd name="T63" fmla="*/ 0 h 182"/>
                  <a:gd name="T64" fmla="*/ 0 w 177"/>
                  <a:gd name="T65" fmla="*/ 0 h 182"/>
                  <a:gd name="T66" fmla="*/ 0 w 177"/>
                  <a:gd name="T67" fmla="*/ 0 h 182"/>
                  <a:gd name="T68" fmla="*/ 0 w 177"/>
                  <a:gd name="T69" fmla="*/ 0 h 182"/>
                  <a:gd name="T70" fmla="*/ 0 w 177"/>
                  <a:gd name="T71" fmla="*/ 0 h 182"/>
                  <a:gd name="T72" fmla="*/ 0 w 177"/>
                  <a:gd name="T73" fmla="*/ 0 h 182"/>
                  <a:gd name="T74" fmla="*/ 0 w 177"/>
                  <a:gd name="T75" fmla="*/ 0 h 182"/>
                  <a:gd name="T76" fmla="*/ 0 w 177"/>
                  <a:gd name="T77" fmla="*/ 0 h 182"/>
                  <a:gd name="T78" fmla="*/ 0 w 177"/>
                  <a:gd name="T79" fmla="*/ 0 h 182"/>
                  <a:gd name="T80" fmla="*/ 0 w 177"/>
                  <a:gd name="T81" fmla="*/ 0 h 182"/>
                  <a:gd name="T82" fmla="*/ 0 w 177"/>
                  <a:gd name="T83" fmla="*/ 0 h 182"/>
                  <a:gd name="T84" fmla="*/ 0 w 177"/>
                  <a:gd name="T85" fmla="*/ 0 h 182"/>
                  <a:gd name="T86" fmla="*/ 0 w 177"/>
                  <a:gd name="T87" fmla="*/ 0 h 182"/>
                  <a:gd name="T88" fmla="*/ 0 w 177"/>
                  <a:gd name="T89" fmla="*/ 0 h 182"/>
                  <a:gd name="T90" fmla="*/ 0 w 177"/>
                  <a:gd name="T91" fmla="*/ 0 h 182"/>
                  <a:gd name="T92" fmla="*/ 0 w 177"/>
                  <a:gd name="T93" fmla="*/ 0 h 182"/>
                  <a:gd name="T94" fmla="*/ 0 w 177"/>
                  <a:gd name="T95" fmla="*/ 0 h 182"/>
                  <a:gd name="T96" fmla="*/ 0 w 177"/>
                  <a:gd name="T97" fmla="*/ 0 h 182"/>
                  <a:gd name="T98" fmla="*/ 0 w 177"/>
                  <a:gd name="T99" fmla="*/ 0 h 182"/>
                  <a:gd name="T100" fmla="*/ 0 w 177"/>
                  <a:gd name="T101" fmla="*/ 0 h 182"/>
                  <a:gd name="T102" fmla="*/ 0 w 177"/>
                  <a:gd name="T103" fmla="*/ 0 h 182"/>
                  <a:gd name="T104" fmla="*/ 0 w 177"/>
                  <a:gd name="T105" fmla="*/ 0 h 182"/>
                  <a:gd name="T106" fmla="*/ 0 w 177"/>
                  <a:gd name="T107" fmla="*/ 0 h 182"/>
                  <a:gd name="T108" fmla="*/ 0 w 177"/>
                  <a:gd name="T109" fmla="*/ 0 h 182"/>
                  <a:gd name="T110" fmla="*/ 0 w 177"/>
                  <a:gd name="T111" fmla="*/ 0 h 182"/>
                  <a:gd name="T112" fmla="*/ 0 w 177"/>
                  <a:gd name="T113" fmla="*/ 0 h 182"/>
                  <a:gd name="T114" fmla="*/ 0 w 177"/>
                  <a:gd name="T115" fmla="*/ 0 h 182"/>
                  <a:gd name="T116" fmla="*/ 0 w 177"/>
                  <a:gd name="T117" fmla="*/ 0 h 182"/>
                  <a:gd name="T118" fmla="*/ 0 w 177"/>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7" h="182">
                    <a:moveTo>
                      <a:pt x="151" y="95"/>
                    </a:moveTo>
                    <a:lnTo>
                      <a:pt x="151" y="97"/>
                    </a:lnTo>
                    <a:lnTo>
                      <a:pt x="153" y="102"/>
                    </a:lnTo>
                    <a:lnTo>
                      <a:pt x="155" y="109"/>
                    </a:lnTo>
                    <a:lnTo>
                      <a:pt x="157" y="113"/>
                    </a:lnTo>
                    <a:lnTo>
                      <a:pt x="159" y="114"/>
                    </a:lnTo>
                    <a:lnTo>
                      <a:pt x="162" y="115"/>
                    </a:lnTo>
                    <a:lnTo>
                      <a:pt x="166" y="114"/>
                    </a:lnTo>
                    <a:lnTo>
                      <a:pt x="167" y="112"/>
                    </a:lnTo>
                    <a:lnTo>
                      <a:pt x="168" y="108"/>
                    </a:lnTo>
                    <a:lnTo>
                      <a:pt x="171" y="106"/>
                    </a:lnTo>
                    <a:lnTo>
                      <a:pt x="171" y="108"/>
                    </a:lnTo>
                    <a:lnTo>
                      <a:pt x="172" y="109"/>
                    </a:lnTo>
                    <a:lnTo>
                      <a:pt x="173" y="113"/>
                    </a:lnTo>
                    <a:lnTo>
                      <a:pt x="175" y="122"/>
                    </a:lnTo>
                    <a:lnTo>
                      <a:pt x="175" y="130"/>
                    </a:lnTo>
                    <a:lnTo>
                      <a:pt x="173" y="134"/>
                    </a:lnTo>
                    <a:lnTo>
                      <a:pt x="175" y="136"/>
                    </a:lnTo>
                    <a:lnTo>
                      <a:pt x="175" y="143"/>
                    </a:lnTo>
                    <a:lnTo>
                      <a:pt x="175" y="150"/>
                    </a:lnTo>
                    <a:lnTo>
                      <a:pt x="173" y="154"/>
                    </a:lnTo>
                    <a:lnTo>
                      <a:pt x="173" y="161"/>
                    </a:lnTo>
                    <a:lnTo>
                      <a:pt x="173" y="167"/>
                    </a:lnTo>
                    <a:lnTo>
                      <a:pt x="172" y="172"/>
                    </a:lnTo>
                    <a:lnTo>
                      <a:pt x="172" y="175"/>
                    </a:lnTo>
                    <a:lnTo>
                      <a:pt x="173" y="178"/>
                    </a:lnTo>
                    <a:lnTo>
                      <a:pt x="172" y="178"/>
                    </a:lnTo>
                    <a:lnTo>
                      <a:pt x="170" y="176"/>
                    </a:lnTo>
                    <a:lnTo>
                      <a:pt x="166" y="175"/>
                    </a:lnTo>
                    <a:lnTo>
                      <a:pt x="162" y="171"/>
                    </a:lnTo>
                    <a:lnTo>
                      <a:pt x="158" y="174"/>
                    </a:lnTo>
                    <a:lnTo>
                      <a:pt x="154" y="175"/>
                    </a:lnTo>
                    <a:lnTo>
                      <a:pt x="145" y="179"/>
                    </a:lnTo>
                    <a:lnTo>
                      <a:pt x="142" y="180"/>
                    </a:lnTo>
                    <a:lnTo>
                      <a:pt x="141" y="178"/>
                    </a:lnTo>
                    <a:lnTo>
                      <a:pt x="141" y="174"/>
                    </a:lnTo>
                    <a:lnTo>
                      <a:pt x="141" y="167"/>
                    </a:lnTo>
                    <a:lnTo>
                      <a:pt x="142" y="163"/>
                    </a:lnTo>
                    <a:lnTo>
                      <a:pt x="136" y="162"/>
                    </a:lnTo>
                    <a:lnTo>
                      <a:pt x="133" y="162"/>
                    </a:lnTo>
                    <a:lnTo>
                      <a:pt x="132" y="162"/>
                    </a:lnTo>
                    <a:lnTo>
                      <a:pt x="132" y="161"/>
                    </a:lnTo>
                    <a:lnTo>
                      <a:pt x="132" y="157"/>
                    </a:lnTo>
                    <a:lnTo>
                      <a:pt x="135" y="153"/>
                    </a:lnTo>
                    <a:lnTo>
                      <a:pt x="138" y="148"/>
                    </a:lnTo>
                    <a:lnTo>
                      <a:pt x="142" y="145"/>
                    </a:lnTo>
                    <a:lnTo>
                      <a:pt x="149" y="144"/>
                    </a:lnTo>
                    <a:lnTo>
                      <a:pt x="153" y="143"/>
                    </a:lnTo>
                    <a:lnTo>
                      <a:pt x="154" y="140"/>
                    </a:lnTo>
                    <a:lnTo>
                      <a:pt x="154" y="139"/>
                    </a:lnTo>
                    <a:lnTo>
                      <a:pt x="153" y="136"/>
                    </a:lnTo>
                    <a:lnTo>
                      <a:pt x="149" y="134"/>
                    </a:lnTo>
                    <a:lnTo>
                      <a:pt x="142" y="131"/>
                    </a:lnTo>
                    <a:lnTo>
                      <a:pt x="135" y="127"/>
                    </a:lnTo>
                    <a:lnTo>
                      <a:pt x="132" y="126"/>
                    </a:lnTo>
                    <a:lnTo>
                      <a:pt x="129" y="125"/>
                    </a:lnTo>
                    <a:lnTo>
                      <a:pt x="128" y="126"/>
                    </a:lnTo>
                    <a:lnTo>
                      <a:pt x="127" y="128"/>
                    </a:lnTo>
                    <a:lnTo>
                      <a:pt x="128" y="130"/>
                    </a:lnTo>
                    <a:lnTo>
                      <a:pt x="128" y="131"/>
                    </a:lnTo>
                    <a:lnTo>
                      <a:pt x="131" y="132"/>
                    </a:lnTo>
                    <a:lnTo>
                      <a:pt x="132" y="134"/>
                    </a:lnTo>
                    <a:lnTo>
                      <a:pt x="133" y="132"/>
                    </a:lnTo>
                    <a:lnTo>
                      <a:pt x="136" y="132"/>
                    </a:lnTo>
                    <a:lnTo>
                      <a:pt x="137" y="134"/>
                    </a:lnTo>
                    <a:lnTo>
                      <a:pt x="136" y="140"/>
                    </a:lnTo>
                    <a:lnTo>
                      <a:pt x="133" y="145"/>
                    </a:lnTo>
                    <a:lnTo>
                      <a:pt x="131" y="148"/>
                    </a:lnTo>
                    <a:lnTo>
                      <a:pt x="129" y="149"/>
                    </a:lnTo>
                    <a:lnTo>
                      <a:pt x="128" y="153"/>
                    </a:lnTo>
                    <a:lnTo>
                      <a:pt x="126" y="157"/>
                    </a:lnTo>
                    <a:lnTo>
                      <a:pt x="123" y="161"/>
                    </a:lnTo>
                    <a:lnTo>
                      <a:pt x="120" y="163"/>
                    </a:lnTo>
                    <a:lnTo>
                      <a:pt x="118" y="165"/>
                    </a:lnTo>
                    <a:lnTo>
                      <a:pt x="116" y="166"/>
                    </a:lnTo>
                    <a:lnTo>
                      <a:pt x="114" y="171"/>
                    </a:lnTo>
                    <a:lnTo>
                      <a:pt x="109" y="175"/>
                    </a:lnTo>
                    <a:lnTo>
                      <a:pt x="106" y="178"/>
                    </a:lnTo>
                    <a:lnTo>
                      <a:pt x="103" y="180"/>
                    </a:lnTo>
                    <a:lnTo>
                      <a:pt x="102" y="182"/>
                    </a:lnTo>
                    <a:lnTo>
                      <a:pt x="101" y="180"/>
                    </a:lnTo>
                    <a:lnTo>
                      <a:pt x="100" y="178"/>
                    </a:lnTo>
                    <a:lnTo>
                      <a:pt x="98" y="175"/>
                    </a:lnTo>
                    <a:lnTo>
                      <a:pt x="97" y="175"/>
                    </a:lnTo>
                    <a:lnTo>
                      <a:pt x="93" y="175"/>
                    </a:lnTo>
                    <a:lnTo>
                      <a:pt x="91" y="175"/>
                    </a:lnTo>
                    <a:lnTo>
                      <a:pt x="85" y="175"/>
                    </a:lnTo>
                    <a:lnTo>
                      <a:pt x="80" y="176"/>
                    </a:lnTo>
                    <a:lnTo>
                      <a:pt x="75" y="178"/>
                    </a:lnTo>
                    <a:lnTo>
                      <a:pt x="74" y="178"/>
                    </a:lnTo>
                    <a:lnTo>
                      <a:pt x="72" y="178"/>
                    </a:lnTo>
                    <a:lnTo>
                      <a:pt x="72" y="175"/>
                    </a:lnTo>
                    <a:lnTo>
                      <a:pt x="74" y="171"/>
                    </a:lnTo>
                    <a:lnTo>
                      <a:pt x="75" y="166"/>
                    </a:lnTo>
                    <a:lnTo>
                      <a:pt x="79" y="161"/>
                    </a:lnTo>
                    <a:lnTo>
                      <a:pt x="81" y="156"/>
                    </a:lnTo>
                    <a:lnTo>
                      <a:pt x="80" y="153"/>
                    </a:lnTo>
                    <a:lnTo>
                      <a:pt x="78" y="150"/>
                    </a:lnTo>
                    <a:lnTo>
                      <a:pt x="75" y="149"/>
                    </a:lnTo>
                    <a:lnTo>
                      <a:pt x="74" y="149"/>
                    </a:lnTo>
                    <a:lnTo>
                      <a:pt x="75" y="147"/>
                    </a:lnTo>
                    <a:lnTo>
                      <a:pt x="78" y="145"/>
                    </a:lnTo>
                    <a:lnTo>
                      <a:pt x="83" y="143"/>
                    </a:lnTo>
                    <a:lnTo>
                      <a:pt x="87" y="143"/>
                    </a:lnTo>
                    <a:lnTo>
                      <a:pt x="92" y="144"/>
                    </a:lnTo>
                    <a:lnTo>
                      <a:pt x="96" y="147"/>
                    </a:lnTo>
                    <a:lnTo>
                      <a:pt x="101" y="149"/>
                    </a:lnTo>
                    <a:lnTo>
                      <a:pt x="103" y="150"/>
                    </a:lnTo>
                    <a:lnTo>
                      <a:pt x="106" y="150"/>
                    </a:lnTo>
                    <a:lnTo>
                      <a:pt x="109" y="148"/>
                    </a:lnTo>
                    <a:lnTo>
                      <a:pt x="110" y="147"/>
                    </a:lnTo>
                    <a:lnTo>
                      <a:pt x="111" y="144"/>
                    </a:lnTo>
                    <a:lnTo>
                      <a:pt x="110" y="140"/>
                    </a:lnTo>
                    <a:lnTo>
                      <a:pt x="106" y="135"/>
                    </a:lnTo>
                    <a:lnTo>
                      <a:pt x="102" y="127"/>
                    </a:lnTo>
                    <a:lnTo>
                      <a:pt x="101" y="121"/>
                    </a:lnTo>
                    <a:lnTo>
                      <a:pt x="101" y="115"/>
                    </a:lnTo>
                    <a:lnTo>
                      <a:pt x="103" y="110"/>
                    </a:lnTo>
                    <a:lnTo>
                      <a:pt x="105" y="109"/>
                    </a:lnTo>
                    <a:lnTo>
                      <a:pt x="103" y="108"/>
                    </a:lnTo>
                    <a:lnTo>
                      <a:pt x="101" y="106"/>
                    </a:lnTo>
                    <a:lnTo>
                      <a:pt x="94" y="109"/>
                    </a:lnTo>
                    <a:lnTo>
                      <a:pt x="88" y="112"/>
                    </a:lnTo>
                    <a:lnTo>
                      <a:pt x="87" y="114"/>
                    </a:lnTo>
                    <a:lnTo>
                      <a:pt x="87" y="115"/>
                    </a:lnTo>
                    <a:lnTo>
                      <a:pt x="88" y="117"/>
                    </a:lnTo>
                    <a:lnTo>
                      <a:pt x="89" y="118"/>
                    </a:lnTo>
                    <a:lnTo>
                      <a:pt x="88" y="119"/>
                    </a:lnTo>
                    <a:lnTo>
                      <a:pt x="85" y="123"/>
                    </a:lnTo>
                    <a:lnTo>
                      <a:pt x="78" y="131"/>
                    </a:lnTo>
                    <a:lnTo>
                      <a:pt x="76" y="132"/>
                    </a:lnTo>
                    <a:lnTo>
                      <a:pt x="75" y="135"/>
                    </a:lnTo>
                    <a:lnTo>
                      <a:pt x="71" y="139"/>
                    </a:lnTo>
                    <a:lnTo>
                      <a:pt x="67" y="143"/>
                    </a:lnTo>
                    <a:lnTo>
                      <a:pt x="65" y="145"/>
                    </a:lnTo>
                    <a:lnTo>
                      <a:pt x="63" y="148"/>
                    </a:lnTo>
                    <a:lnTo>
                      <a:pt x="57" y="156"/>
                    </a:lnTo>
                    <a:lnTo>
                      <a:pt x="53" y="161"/>
                    </a:lnTo>
                    <a:lnTo>
                      <a:pt x="50" y="165"/>
                    </a:lnTo>
                    <a:lnTo>
                      <a:pt x="48" y="171"/>
                    </a:lnTo>
                    <a:lnTo>
                      <a:pt x="45" y="176"/>
                    </a:lnTo>
                    <a:lnTo>
                      <a:pt x="45" y="178"/>
                    </a:lnTo>
                    <a:lnTo>
                      <a:pt x="44" y="176"/>
                    </a:lnTo>
                    <a:lnTo>
                      <a:pt x="39" y="172"/>
                    </a:lnTo>
                    <a:lnTo>
                      <a:pt x="36" y="170"/>
                    </a:lnTo>
                    <a:lnTo>
                      <a:pt x="33" y="171"/>
                    </a:lnTo>
                    <a:lnTo>
                      <a:pt x="28" y="172"/>
                    </a:lnTo>
                    <a:lnTo>
                      <a:pt x="23" y="174"/>
                    </a:lnTo>
                    <a:lnTo>
                      <a:pt x="17" y="176"/>
                    </a:lnTo>
                    <a:lnTo>
                      <a:pt x="13" y="179"/>
                    </a:lnTo>
                    <a:lnTo>
                      <a:pt x="11" y="180"/>
                    </a:lnTo>
                    <a:lnTo>
                      <a:pt x="11" y="179"/>
                    </a:lnTo>
                    <a:lnTo>
                      <a:pt x="11" y="176"/>
                    </a:lnTo>
                    <a:lnTo>
                      <a:pt x="11" y="172"/>
                    </a:lnTo>
                    <a:lnTo>
                      <a:pt x="14" y="166"/>
                    </a:lnTo>
                    <a:lnTo>
                      <a:pt x="15" y="161"/>
                    </a:lnTo>
                    <a:lnTo>
                      <a:pt x="18" y="156"/>
                    </a:lnTo>
                    <a:lnTo>
                      <a:pt x="19" y="153"/>
                    </a:lnTo>
                    <a:lnTo>
                      <a:pt x="18" y="150"/>
                    </a:lnTo>
                    <a:lnTo>
                      <a:pt x="17" y="148"/>
                    </a:lnTo>
                    <a:lnTo>
                      <a:pt x="14" y="147"/>
                    </a:lnTo>
                    <a:lnTo>
                      <a:pt x="10" y="145"/>
                    </a:lnTo>
                    <a:lnTo>
                      <a:pt x="9" y="144"/>
                    </a:lnTo>
                    <a:lnTo>
                      <a:pt x="9" y="143"/>
                    </a:lnTo>
                    <a:lnTo>
                      <a:pt x="11" y="140"/>
                    </a:lnTo>
                    <a:lnTo>
                      <a:pt x="17" y="136"/>
                    </a:lnTo>
                    <a:lnTo>
                      <a:pt x="22" y="136"/>
                    </a:lnTo>
                    <a:lnTo>
                      <a:pt x="30" y="137"/>
                    </a:lnTo>
                    <a:lnTo>
                      <a:pt x="33" y="139"/>
                    </a:lnTo>
                    <a:lnTo>
                      <a:pt x="37" y="140"/>
                    </a:lnTo>
                    <a:lnTo>
                      <a:pt x="40" y="139"/>
                    </a:lnTo>
                    <a:lnTo>
                      <a:pt x="44" y="137"/>
                    </a:lnTo>
                    <a:lnTo>
                      <a:pt x="50" y="128"/>
                    </a:lnTo>
                    <a:lnTo>
                      <a:pt x="53" y="123"/>
                    </a:lnTo>
                    <a:lnTo>
                      <a:pt x="53" y="119"/>
                    </a:lnTo>
                    <a:lnTo>
                      <a:pt x="53" y="117"/>
                    </a:lnTo>
                    <a:lnTo>
                      <a:pt x="52" y="114"/>
                    </a:lnTo>
                    <a:lnTo>
                      <a:pt x="50" y="113"/>
                    </a:lnTo>
                    <a:lnTo>
                      <a:pt x="48" y="113"/>
                    </a:lnTo>
                    <a:lnTo>
                      <a:pt x="44" y="113"/>
                    </a:lnTo>
                    <a:lnTo>
                      <a:pt x="40" y="115"/>
                    </a:lnTo>
                    <a:lnTo>
                      <a:pt x="39" y="118"/>
                    </a:lnTo>
                    <a:lnTo>
                      <a:pt x="37" y="122"/>
                    </a:lnTo>
                    <a:lnTo>
                      <a:pt x="37" y="123"/>
                    </a:lnTo>
                    <a:lnTo>
                      <a:pt x="37" y="125"/>
                    </a:lnTo>
                    <a:lnTo>
                      <a:pt x="37" y="126"/>
                    </a:lnTo>
                    <a:lnTo>
                      <a:pt x="36" y="126"/>
                    </a:lnTo>
                    <a:lnTo>
                      <a:pt x="33" y="125"/>
                    </a:lnTo>
                    <a:lnTo>
                      <a:pt x="31" y="121"/>
                    </a:lnTo>
                    <a:lnTo>
                      <a:pt x="26" y="115"/>
                    </a:lnTo>
                    <a:lnTo>
                      <a:pt x="21" y="108"/>
                    </a:lnTo>
                    <a:lnTo>
                      <a:pt x="19" y="105"/>
                    </a:lnTo>
                    <a:lnTo>
                      <a:pt x="19" y="101"/>
                    </a:lnTo>
                    <a:lnTo>
                      <a:pt x="14" y="92"/>
                    </a:lnTo>
                    <a:lnTo>
                      <a:pt x="13" y="88"/>
                    </a:lnTo>
                    <a:lnTo>
                      <a:pt x="13" y="86"/>
                    </a:lnTo>
                    <a:lnTo>
                      <a:pt x="13" y="82"/>
                    </a:lnTo>
                    <a:lnTo>
                      <a:pt x="9" y="75"/>
                    </a:lnTo>
                    <a:lnTo>
                      <a:pt x="8" y="70"/>
                    </a:lnTo>
                    <a:lnTo>
                      <a:pt x="9" y="65"/>
                    </a:lnTo>
                    <a:lnTo>
                      <a:pt x="6" y="62"/>
                    </a:lnTo>
                    <a:lnTo>
                      <a:pt x="5" y="58"/>
                    </a:lnTo>
                    <a:lnTo>
                      <a:pt x="5" y="55"/>
                    </a:lnTo>
                    <a:lnTo>
                      <a:pt x="1" y="49"/>
                    </a:lnTo>
                    <a:lnTo>
                      <a:pt x="0" y="45"/>
                    </a:lnTo>
                    <a:lnTo>
                      <a:pt x="1" y="43"/>
                    </a:lnTo>
                    <a:lnTo>
                      <a:pt x="6" y="42"/>
                    </a:lnTo>
                    <a:lnTo>
                      <a:pt x="8" y="42"/>
                    </a:lnTo>
                    <a:lnTo>
                      <a:pt x="8" y="38"/>
                    </a:lnTo>
                    <a:lnTo>
                      <a:pt x="8" y="34"/>
                    </a:lnTo>
                    <a:lnTo>
                      <a:pt x="9" y="27"/>
                    </a:lnTo>
                    <a:lnTo>
                      <a:pt x="9" y="22"/>
                    </a:lnTo>
                    <a:lnTo>
                      <a:pt x="9" y="16"/>
                    </a:lnTo>
                    <a:lnTo>
                      <a:pt x="6" y="12"/>
                    </a:lnTo>
                    <a:lnTo>
                      <a:pt x="5" y="11"/>
                    </a:lnTo>
                    <a:lnTo>
                      <a:pt x="8" y="9"/>
                    </a:lnTo>
                    <a:lnTo>
                      <a:pt x="9" y="9"/>
                    </a:lnTo>
                    <a:lnTo>
                      <a:pt x="18" y="16"/>
                    </a:lnTo>
                    <a:lnTo>
                      <a:pt x="26" y="22"/>
                    </a:lnTo>
                    <a:lnTo>
                      <a:pt x="27" y="26"/>
                    </a:lnTo>
                    <a:lnTo>
                      <a:pt x="30" y="30"/>
                    </a:lnTo>
                    <a:lnTo>
                      <a:pt x="31" y="40"/>
                    </a:lnTo>
                    <a:lnTo>
                      <a:pt x="35" y="43"/>
                    </a:lnTo>
                    <a:lnTo>
                      <a:pt x="36" y="45"/>
                    </a:lnTo>
                    <a:lnTo>
                      <a:pt x="37" y="49"/>
                    </a:lnTo>
                    <a:lnTo>
                      <a:pt x="39" y="53"/>
                    </a:lnTo>
                    <a:lnTo>
                      <a:pt x="37" y="58"/>
                    </a:lnTo>
                    <a:lnTo>
                      <a:pt x="35" y="64"/>
                    </a:lnTo>
                    <a:lnTo>
                      <a:pt x="31" y="69"/>
                    </a:lnTo>
                    <a:lnTo>
                      <a:pt x="31" y="71"/>
                    </a:lnTo>
                    <a:lnTo>
                      <a:pt x="30" y="74"/>
                    </a:lnTo>
                    <a:lnTo>
                      <a:pt x="31" y="79"/>
                    </a:lnTo>
                    <a:lnTo>
                      <a:pt x="33" y="84"/>
                    </a:lnTo>
                    <a:lnTo>
                      <a:pt x="37" y="90"/>
                    </a:lnTo>
                    <a:lnTo>
                      <a:pt x="39" y="91"/>
                    </a:lnTo>
                    <a:lnTo>
                      <a:pt x="41" y="91"/>
                    </a:lnTo>
                    <a:lnTo>
                      <a:pt x="44" y="90"/>
                    </a:lnTo>
                    <a:lnTo>
                      <a:pt x="46" y="86"/>
                    </a:lnTo>
                    <a:lnTo>
                      <a:pt x="49" y="80"/>
                    </a:lnTo>
                    <a:lnTo>
                      <a:pt x="49" y="74"/>
                    </a:lnTo>
                    <a:lnTo>
                      <a:pt x="49" y="73"/>
                    </a:lnTo>
                    <a:lnTo>
                      <a:pt x="49" y="69"/>
                    </a:lnTo>
                    <a:lnTo>
                      <a:pt x="50" y="64"/>
                    </a:lnTo>
                    <a:lnTo>
                      <a:pt x="50" y="60"/>
                    </a:lnTo>
                    <a:lnTo>
                      <a:pt x="50" y="55"/>
                    </a:lnTo>
                    <a:lnTo>
                      <a:pt x="50" y="53"/>
                    </a:lnTo>
                    <a:lnTo>
                      <a:pt x="50" y="51"/>
                    </a:lnTo>
                    <a:lnTo>
                      <a:pt x="45" y="45"/>
                    </a:lnTo>
                    <a:lnTo>
                      <a:pt x="39" y="36"/>
                    </a:lnTo>
                    <a:lnTo>
                      <a:pt x="37" y="33"/>
                    </a:lnTo>
                    <a:lnTo>
                      <a:pt x="36" y="29"/>
                    </a:lnTo>
                    <a:lnTo>
                      <a:pt x="37" y="26"/>
                    </a:lnTo>
                    <a:lnTo>
                      <a:pt x="39" y="23"/>
                    </a:lnTo>
                    <a:lnTo>
                      <a:pt x="41" y="21"/>
                    </a:lnTo>
                    <a:lnTo>
                      <a:pt x="45" y="21"/>
                    </a:lnTo>
                    <a:lnTo>
                      <a:pt x="49" y="21"/>
                    </a:lnTo>
                    <a:lnTo>
                      <a:pt x="49" y="20"/>
                    </a:lnTo>
                    <a:lnTo>
                      <a:pt x="49" y="16"/>
                    </a:lnTo>
                    <a:lnTo>
                      <a:pt x="50" y="11"/>
                    </a:lnTo>
                    <a:lnTo>
                      <a:pt x="50" y="8"/>
                    </a:lnTo>
                    <a:lnTo>
                      <a:pt x="52" y="7"/>
                    </a:lnTo>
                    <a:lnTo>
                      <a:pt x="53" y="7"/>
                    </a:lnTo>
                    <a:lnTo>
                      <a:pt x="57" y="9"/>
                    </a:lnTo>
                    <a:lnTo>
                      <a:pt x="59" y="12"/>
                    </a:lnTo>
                    <a:lnTo>
                      <a:pt x="61" y="13"/>
                    </a:lnTo>
                    <a:lnTo>
                      <a:pt x="62" y="11"/>
                    </a:lnTo>
                    <a:lnTo>
                      <a:pt x="63" y="8"/>
                    </a:lnTo>
                    <a:lnTo>
                      <a:pt x="66" y="5"/>
                    </a:lnTo>
                    <a:lnTo>
                      <a:pt x="67" y="3"/>
                    </a:lnTo>
                    <a:lnTo>
                      <a:pt x="68" y="1"/>
                    </a:lnTo>
                    <a:lnTo>
                      <a:pt x="70" y="0"/>
                    </a:lnTo>
                    <a:lnTo>
                      <a:pt x="71" y="3"/>
                    </a:lnTo>
                    <a:lnTo>
                      <a:pt x="72" y="4"/>
                    </a:lnTo>
                    <a:lnTo>
                      <a:pt x="75" y="7"/>
                    </a:lnTo>
                    <a:lnTo>
                      <a:pt x="78" y="9"/>
                    </a:lnTo>
                    <a:lnTo>
                      <a:pt x="79" y="13"/>
                    </a:lnTo>
                    <a:lnTo>
                      <a:pt x="81" y="11"/>
                    </a:lnTo>
                    <a:lnTo>
                      <a:pt x="84" y="9"/>
                    </a:lnTo>
                    <a:lnTo>
                      <a:pt x="87" y="8"/>
                    </a:lnTo>
                    <a:lnTo>
                      <a:pt x="87" y="9"/>
                    </a:lnTo>
                    <a:lnTo>
                      <a:pt x="88" y="12"/>
                    </a:lnTo>
                    <a:lnTo>
                      <a:pt x="91" y="16"/>
                    </a:lnTo>
                    <a:lnTo>
                      <a:pt x="91" y="18"/>
                    </a:lnTo>
                    <a:lnTo>
                      <a:pt x="91" y="20"/>
                    </a:lnTo>
                    <a:lnTo>
                      <a:pt x="91" y="21"/>
                    </a:lnTo>
                    <a:lnTo>
                      <a:pt x="94" y="22"/>
                    </a:lnTo>
                    <a:lnTo>
                      <a:pt x="97" y="25"/>
                    </a:lnTo>
                    <a:lnTo>
                      <a:pt x="98" y="27"/>
                    </a:lnTo>
                    <a:lnTo>
                      <a:pt x="98" y="33"/>
                    </a:lnTo>
                    <a:lnTo>
                      <a:pt x="97" y="39"/>
                    </a:lnTo>
                    <a:lnTo>
                      <a:pt x="92" y="47"/>
                    </a:lnTo>
                    <a:lnTo>
                      <a:pt x="89" y="51"/>
                    </a:lnTo>
                    <a:lnTo>
                      <a:pt x="89" y="53"/>
                    </a:lnTo>
                    <a:lnTo>
                      <a:pt x="89" y="58"/>
                    </a:lnTo>
                    <a:lnTo>
                      <a:pt x="91" y="62"/>
                    </a:lnTo>
                    <a:lnTo>
                      <a:pt x="92" y="65"/>
                    </a:lnTo>
                    <a:lnTo>
                      <a:pt x="96" y="68"/>
                    </a:lnTo>
                    <a:lnTo>
                      <a:pt x="98" y="70"/>
                    </a:lnTo>
                    <a:lnTo>
                      <a:pt x="102" y="71"/>
                    </a:lnTo>
                    <a:lnTo>
                      <a:pt x="113" y="73"/>
                    </a:lnTo>
                    <a:lnTo>
                      <a:pt x="124" y="74"/>
                    </a:lnTo>
                    <a:lnTo>
                      <a:pt x="133" y="74"/>
                    </a:lnTo>
                    <a:lnTo>
                      <a:pt x="142" y="77"/>
                    </a:lnTo>
                    <a:lnTo>
                      <a:pt x="151" y="79"/>
                    </a:lnTo>
                    <a:lnTo>
                      <a:pt x="155" y="79"/>
                    </a:lnTo>
                    <a:lnTo>
                      <a:pt x="158" y="79"/>
                    </a:lnTo>
                    <a:lnTo>
                      <a:pt x="159" y="78"/>
                    </a:lnTo>
                    <a:lnTo>
                      <a:pt x="158" y="75"/>
                    </a:lnTo>
                    <a:lnTo>
                      <a:pt x="155" y="74"/>
                    </a:lnTo>
                    <a:lnTo>
                      <a:pt x="141" y="69"/>
                    </a:lnTo>
                    <a:lnTo>
                      <a:pt x="131" y="66"/>
                    </a:lnTo>
                    <a:lnTo>
                      <a:pt x="123" y="62"/>
                    </a:lnTo>
                    <a:lnTo>
                      <a:pt x="116" y="58"/>
                    </a:lnTo>
                    <a:lnTo>
                      <a:pt x="110" y="55"/>
                    </a:lnTo>
                    <a:lnTo>
                      <a:pt x="106" y="49"/>
                    </a:lnTo>
                    <a:lnTo>
                      <a:pt x="103" y="44"/>
                    </a:lnTo>
                    <a:lnTo>
                      <a:pt x="102" y="38"/>
                    </a:lnTo>
                    <a:lnTo>
                      <a:pt x="101" y="31"/>
                    </a:lnTo>
                    <a:lnTo>
                      <a:pt x="102" y="26"/>
                    </a:lnTo>
                    <a:lnTo>
                      <a:pt x="103" y="21"/>
                    </a:lnTo>
                    <a:lnTo>
                      <a:pt x="106" y="17"/>
                    </a:lnTo>
                    <a:lnTo>
                      <a:pt x="109" y="13"/>
                    </a:lnTo>
                    <a:lnTo>
                      <a:pt x="113" y="11"/>
                    </a:lnTo>
                    <a:lnTo>
                      <a:pt x="118" y="8"/>
                    </a:lnTo>
                    <a:lnTo>
                      <a:pt x="123" y="7"/>
                    </a:lnTo>
                    <a:lnTo>
                      <a:pt x="128" y="7"/>
                    </a:lnTo>
                    <a:lnTo>
                      <a:pt x="137" y="7"/>
                    </a:lnTo>
                    <a:lnTo>
                      <a:pt x="145" y="9"/>
                    </a:lnTo>
                    <a:lnTo>
                      <a:pt x="153" y="12"/>
                    </a:lnTo>
                    <a:lnTo>
                      <a:pt x="157" y="12"/>
                    </a:lnTo>
                    <a:lnTo>
                      <a:pt x="158" y="12"/>
                    </a:lnTo>
                    <a:lnTo>
                      <a:pt x="159" y="11"/>
                    </a:lnTo>
                    <a:lnTo>
                      <a:pt x="159" y="7"/>
                    </a:lnTo>
                    <a:lnTo>
                      <a:pt x="161" y="4"/>
                    </a:lnTo>
                    <a:lnTo>
                      <a:pt x="162" y="3"/>
                    </a:lnTo>
                    <a:lnTo>
                      <a:pt x="166" y="5"/>
                    </a:lnTo>
                    <a:lnTo>
                      <a:pt x="170" y="9"/>
                    </a:lnTo>
                    <a:lnTo>
                      <a:pt x="173" y="16"/>
                    </a:lnTo>
                    <a:lnTo>
                      <a:pt x="173" y="21"/>
                    </a:lnTo>
                    <a:lnTo>
                      <a:pt x="173" y="23"/>
                    </a:lnTo>
                    <a:lnTo>
                      <a:pt x="172" y="26"/>
                    </a:lnTo>
                    <a:lnTo>
                      <a:pt x="168" y="30"/>
                    </a:lnTo>
                    <a:lnTo>
                      <a:pt x="166" y="34"/>
                    </a:lnTo>
                    <a:lnTo>
                      <a:pt x="162" y="36"/>
                    </a:lnTo>
                    <a:lnTo>
                      <a:pt x="158" y="38"/>
                    </a:lnTo>
                    <a:lnTo>
                      <a:pt x="153" y="38"/>
                    </a:lnTo>
                    <a:lnTo>
                      <a:pt x="149" y="38"/>
                    </a:lnTo>
                    <a:lnTo>
                      <a:pt x="144" y="36"/>
                    </a:lnTo>
                    <a:lnTo>
                      <a:pt x="129" y="29"/>
                    </a:lnTo>
                    <a:lnTo>
                      <a:pt x="126" y="26"/>
                    </a:lnTo>
                    <a:lnTo>
                      <a:pt x="122" y="26"/>
                    </a:lnTo>
                    <a:lnTo>
                      <a:pt x="118" y="27"/>
                    </a:lnTo>
                    <a:lnTo>
                      <a:pt x="116" y="29"/>
                    </a:lnTo>
                    <a:lnTo>
                      <a:pt x="116" y="30"/>
                    </a:lnTo>
                    <a:lnTo>
                      <a:pt x="116" y="33"/>
                    </a:lnTo>
                    <a:lnTo>
                      <a:pt x="118" y="34"/>
                    </a:lnTo>
                    <a:lnTo>
                      <a:pt x="123" y="36"/>
                    </a:lnTo>
                    <a:lnTo>
                      <a:pt x="132" y="39"/>
                    </a:lnTo>
                    <a:lnTo>
                      <a:pt x="136" y="43"/>
                    </a:lnTo>
                    <a:lnTo>
                      <a:pt x="146" y="45"/>
                    </a:lnTo>
                    <a:lnTo>
                      <a:pt x="154" y="49"/>
                    </a:lnTo>
                    <a:lnTo>
                      <a:pt x="164" y="55"/>
                    </a:lnTo>
                    <a:lnTo>
                      <a:pt x="171" y="61"/>
                    </a:lnTo>
                    <a:lnTo>
                      <a:pt x="173" y="64"/>
                    </a:lnTo>
                    <a:lnTo>
                      <a:pt x="176" y="68"/>
                    </a:lnTo>
                    <a:lnTo>
                      <a:pt x="177" y="73"/>
                    </a:lnTo>
                    <a:lnTo>
                      <a:pt x="177" y="77"/>
                    </a:lnTo>
                    <a:lnTo>
                      <a:pt x="176" y="84"/>
                    </a:lnTo>
                    <a:lnTo>
                      <a:pt x="172" y="91"/>
                    </a:lnTo>
                    <a:lnTo>
                      <a:pt x="167" y="95"/>
                    </a:lnTo>
                    <a:lnTo>
                      <a:pt x="159" y="96"/>
                    </a:lnTo>
                    <a:lnTo>
                      <a:pt x="151" y="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22" name="Freeform 55"/>
              <p:cNvSpPr>
                <a:spLocks/>
              </p:cNvSpPr>
              <p:nvPr userDrawn="1"/>
            </p:nvSpPr>
            <p:spPr bwMode="auto">
              <a:xfrm>
                <a:off x="142" y="277"/>
                <a:ext cx="59" cy="68"/>
              </a:xfrm>
              <a:custGeom>
                <a:avLst/>
                <a:gdLst>
                  <a:gd name="T0" fmla="*/ 0 w 175"/>
                  <a:gd name="T1" fmla="*/ 0 h 206"/>
                  <a:gd name="T2" fmla="*/ 0 w 175"/>
                  <a:gd name="T3" fmla="*/ 0 h 206"/>
                  <a:gd name="T4" fmla="*/ 0 w 175"/>
                  <a:gd name="T5" fmla="*/ 0 h 206"/>
                  <a:gd name="T6" fmla="*/ 0 w 175"/>
                  <a:gd name="T7" fmla="*/ 0 h 206"/>
                  <a:gd name="T8" fmla="*/ 0 w 175"/>
                  <a:gd name="T9" fmla="*/ 0 h 206"/>
                  <a:gd name="T10" fmla="*/ 0 w 175"/>
                  <a:gd name="T11" fmla="*/ 0 h 206"/>
                  <a:gd name="T12" fmla="*/ 0 w 175"/>
                  <a:gd name="T13" fmla="*/ 0 h 206"/>
                  <a:gd name="T14" fmla="*/ 0 w 175"/>
                  <a:gd name="T15" fmla="*/ 0 h 206"/>
                  <a:gd name="T16" fmla="*/ 0 w 175"/>
                  <a:gd name="T17" fmla="*/ 0 h 206"/>
                  <a:gd name="T18" fmla="*/ 0 w 175"/>
                  <a:gd name="T19" fmla="*/ 0 h 206"/>
                  <a:gd name="T20" fmla="*/ 0 w 175"/>
                  <a:gd name="T21" fmla="*/ 0 h 206"/>
                  <a:gd name="T22" fmla="*/ 0 w 175"/>
                  <a:gd name="T23" fmla="*/ 0 h 206"/>
                  <a:gd name="T24" fmla="*/ 0 w 175"/>
                  <a:gd name="T25" fmla="*/ 0 h 206"/>
                  <a:gd name="T26" fmla="*/ 0 w 175"/>
                  <a:gd name="T27" fmla="*/ 0 h 206"/>
                  <a:gd name="T28" fmla="*/ 0 w 175"/>
                  <a:gd name="T29" fmla="*/ 0 h 206"/>
                  <a:gd name="T30" fmla="*/ 0 w 175"/>
                  <a:gd name="T31" fmla="*/ 0 h 206"/>
                  <a:gd name="T32" fmla="*/ 0 w 175"/>
                  <a:gd name="T33" fmla="*/ 0 h 206"/>
                  <a:gd name="T34" fmla="*/ 0 w 175"/>
                  <a:gd name="T35" fmla="*/ 0 h 206"/>
                  <a:gd name="T36" fmla="*/ 0 w 175"/>
                  <a:gd name="T37" fmla="*/ 0 h 206"/>
                  <a:gd name="T38" fmla="*/ 0 w 175"/>
                  <a:gd name="T39" fmla="*/ 0 h 206"/>
                  <a:gd name="T40" fmla="*/ 0 w 175"/>
                  <a:gd name="T41" fmla="*/ 0 h 206"/>
                  <a:gd name="T42" fmla="*/ 0 w 175"/>
                  <a:gd name="T43" fmla="*/ 0 h 206"/>
                  <a:gd name="T44" fmla="*/ 0 w 175"/>
                  <a:gd name="T45" fmla="*/ 0 h 206"/>
                  <a:gd name="T46" fmla="*/ 0 w 175"/>
                  <a:gd name="T47" fmla="*/ 0 h 206"/>
                  <a:gd name="T48" fmla="*/ 0 w 175"/>
                  <a:gd name="T49" fmla="*/ 0 h 206"/>
                  <a:gd name="T50" fmla="*/ 0 w 175"/>
                  <a:gd name="T51" fmla="*/ 0 h 206"/>
                  <a:gd name="T52" fmla="*/ 0 w 175"/>
                  <a:gd name="T53" fmla="*/ 0 h 206"/>
                  <a:gd name="T54" fmla="*/ 0 w 175"/>
                  <a:gd name="T55" fmla="*/ 0 h 206"/>
                  <a:gd name="T56" fmla="*/ 0 w 175"/>
                  <a:gd name="T57" fmla="*/ 0 h 206"/>
                  <a:gd name="T58" fmla="*/ 0 w 175"/>
                  <a:gd name="T59" fmla="*/ 0 h 206"/>
                  <a:gd name="T60" fmla="*/ 0 w 175"/>
                  <a:gd name="T61" fmla="*/ 0 h 206"/>
                  <a:gd name="T62" fmla="*/ 0 w 175"/>
                  <a:gd name="T63" fmla="*/ 0 h 206"/>
                  <a:gd name="T64" fmla="*/ 0 w 175"/>
                  <a:gd name="T65" fmla="*/ 0 h 206"/>
                  <a:gd name="T66" fmla="*/ 0 w 175"/>
                  <a:gd name="T67" fmla="*/ 0 h 206"/>
                  <a:gd name="T68" fmla="*/ 0 w 175"/>
                  <a:gd name="T69" fmla="*/ 0 h 206"/>
                  <a:gd name="T70" fmla="*/ 0 w 175"/>
                  <a:gd name="T71" fmla="*/ 0 h 206"/>
                  <a:gd name="T72" fmla="*/ 0 w 175"/>
                  <a:gd name="T73" fmla="*/ 0 h 206"/>
                  <a:gd name="T74" fmla="*/ 0 w 175"/>
                  <a:gd name="T75" fmla="*/ 0 h 206"/>
                  <a:gd name="T76" fmla="*/ 0 w 175"/>
                  <a:gd name="T77" fmla="*/ 0 h 206"/>
                  <a:gd name="T78" fmla="*/ 0 w 175"/>
                  <a:gd name="T79" fmla="*/ 0 h 206"/>
                  <a:gd name="T80" fmla="*/ 0 w 175"/>
                  <a:gd name="T81" fmla="*/ 0 h 206"/>
                  <a:gd name="T82" fmla="*/ 0 w 175"/>
                  <a:gd name="T83" fmla="*/ 0 h 206"/>
                  <a:gd name="T84" fmla="*/ 0 w 175"/>
                  <a:gd name="T85" fmla="*/ 0 h 206"/>
                  <a:gd name="T86" fmla="*/ 0 w 175"/>
                  <a:gd name="T87" fmla="*/ 0 h 206"/>
                  <a:gd name="T88" fmla="*/ 0 w 175"/>
                  <a:gd name="T89" fmla="*/ 0 h 206"/>
                  <a:gd name="T90" fmla="*/ 0 w 175"/>
                  <a:gd name="T91" fmla="*/ 0 h 206"/>
                  <a:gd name="T92" fmla="*/ 0 w 175"/>
                  <a:gd name="T93" fmla="*/ 0 h 206"/>
                  <a:gd name="T94" fmla="*/ 0 w 175"/>
                  <a:gd name="T95" fmla="*/ 0 h 206"/>
                  <a:gd name="T96" fmla="*/ 0 w 175"/>
                  <a:gd name="T97" fmla="*/ 0 h 206"/>
                  <a:gd name="T98" fmla="*/ 0 w 175"/>
                  <a:gd name="T99" fmla="*/ 0 h 206"/>
                  <a:gd name="T100" fmla="*/ 0 w 175"/>
                  <a:gd name="T101" fmla="*/ 0 h 206"/>
                  <a:gd name="T102" fmla="*/ 0 w 175"/>
                  <a:gd name="T103" fmla="*/ 0 h 206"/>
                  <a:gd name="T104" fmla="*/ 0 w 175"/>
                  <a:gd name="T105" fmla="*/ 0 h 206"/>
                  <a:gd name="T106" fmla="*/ 0 w 175"/>
                  <a:gd name="T107" fmla="*/ 0 h 206"/>
                  <a:gd name="T108" fmla="*/ 0 w 175"/>
                  <a:gd name="T109" fmla="*/ 0 h 206"/>
                  <a:gd name="T110" fmla="*/ 0 w 175"/>
                  <a:gd name="T111" fmla="*/ 0 h 206"/>
                  <a:gd name="T112" fmla="*/ 0 w 175"/>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5" h="206">
                    <a:moveTo>
                      <a:pt x="150" y="96"/>
                    </a:moveTo>
                    <a:lnTo>
                      <a:pt x="150" y="96"/>
                    </a:lnTo>
                    <a:lnTo>
                      <a:pt x="153" y="105"/>
                    </a:lnTo>
                    <a:lnTo>
                      <a:pt x="153" y="112"/>
                    </a:lnTo>
                    <a:lnTo>
                      <a:pt x="153" y="117"/>
                    </a:lnTo>
                    <a:lnTo>
                      <a:pt x="156" y="119"/>
                    </a:lnTo>
                    <a:lnTo>
                      <a:pt x="157" y="122"/>
                    </a:lnTo>
                    <a:lnTo>
                      <a:pt x="161" y="122"/>
                    </a:lnTo>
                    <a:lnTo>
                      <a:pt x="162" y="122"/>
                    </a:lnTo>
                    <a:lnTo>
                      <a:pt x="163" y="121"/>
                    </a:lnTo>
                    <a:lnTo>
                      <a:pt x="166" y="119"/>
                    </a:lnTo>
                    <a:lnTo>
                      <a:pt x="169" y="119"/>
                    </a:lnTo>
                    <a:lnTo>
                      <a:pt x="169" y="121"/>
                    </a:lnTo>
                    <a:lnTo>
                      <a:pt x="169" y="124"/>
                    </a:lnTo>
                    <a:lnTo>
                      <a:pt x="169" y="132"/>
                    </a:lnTo>
                    <a:lnTo>
                      <a:pt x="170" y="139"/>
                    </a:lnTo>
                    <a:lnTo>
                      <a:pt x="169" y="143"/>
                    </a:lnTo>
                    <a:lnTo>
                      <a:pt x="167" y="147"/>
                    </a:lnTo>
                    <a:lnTo>
                      <a:pt x="170" y="152"/>
                    </a:lnTo>
                    <a:lnTo>
                      <a:pt x="170" y="157"/>
                    </a:lnTo>
                    <a:lnTo>
                      <a:pt x="170" y="162"/>
                    </a:lnTo>
                    <a:lnTo>
                      <a:pt x="167" y="166"/>
                    </a:lnTo>
                    <a:lnTo>
                      <a:pt x="169" y="171"/>
                    </a:lnTo>
                    <a:lnTo>
                      <a:pt x="167" y="178"/>
                    </a:lnTo>
                    <a:lnTo>
                      <a:pt x="167" y="185"/>
                    </a:lnTo>
                    <a:lnTo>
                      <a:pt x="167" y="187"/>
                    </a:lnTo>
                    <a:lnTo>
                      <a:pt x="167" y="188"/>
                    </a:lnTo>
                    <a:lnTo>
                      <a:pt x="166" y="188"/>
                    </a:lnTo>
                    <a:lnTo>
                      <a:pt x="165" y="187"/>
                    </a:lnTo>
                    <a:lnTo>
                      <a:pt x="162" y="185"/>
                    </a:lnTo>
                    <a:lnTo>
                      <a:pt x="161" y="185"/>
                    </a:lnTo>
                    <a:lnTo>
                      <a:pt x="158" y="191"/>
                    </a:lnTo>
                    <a:lnTo>
                      <a:pt x="154" y="197"/>
                    </a:lnTo>
                    <a:lnTo>
                      <a:pt x="152" y="202"/>
                    </a:lnTo>
                    <a:lnTo>
                      <a:pt x="150" y="205"/>
                    </a:lnTo>
                    <a:lnTo>
                      <a:pt x="149" y="206"/>
                    </a:lnTo>
                    <a:lnTo>
                      <a:pt x="147" y="205"/>
                    </a:lnTo>
                    <a:lnTo>
                      <a:pt x="144" y="202"/>
                    </a:lnTo>
                    <a:lnTo>
                      <a:pt x="140" y="189"/>
                    </a:lnTo>
                    <a:lnTo>
                      <a:pt x="137" y="185"/>
                    </a:lnTo>
                    <a:lnTo>
                      <a:pt x="136" y="184"/>
                    </a:lnTo>
                    <a:lnTo>
                      <a:pt x="134" y="185"/>
                    </a:lnTo>
                    <a:lnTo>
                      <a:pt x="132" y="187"/>
                    </a:lnTo>
                    <a:lnTo>
                      <a:pt x="132" y="188"/>
                    </a:lnTo>
                    <a:lnTo>
                      <a:pt x="131" y="189"/>
                    </a:lnTo>
                    <a:lnTo>
                      <a:pt x="128" y="188"/>
                    </a:lnTo>
                    <a:lnTo>
                      <a:pt x="126" y="184"/>
                    </a:lnTo>
                    <a:lnTo>
                      <a:pt x="124" y="176"/>
                    </a:lnTo>
                    <a:lnTo>
                      <a:pt x="126" y="172"/>
                    </a:lnTo>
                    <a:lnTo>
                      <a:pt x="128" y="169"/>
                    </a:lnTo>
                    <a:lnTo>
                      <a:pt x="132" y="165"/>
                    </a:lnTo>
                    <a:lnTo>
                      <a:pt x="140" y="159"/>
                    </a:lnTo>
                    <a:lnTo>
                      <a:pt x="144" y="157"/>
                    </a:lnTo>
                    <a:lnTo>
                      <a:pt x="145" y="154"/>
                    </a:lnTo>
                    <a:lnTo>
                      <a:pt x="147" y="150"/>
                    </a:lnTo>
                    <a:lnTo>
                      <a:pt x="148" y="147"/>
                    </a:lnTo>
                    <a:lnTo>
                      <a:pt x="147" y="143"/>
                    </a:lnTo>
                    <a:lnTo>
                      <a:pt x="147" y="140"/>
                    </a:lnTo>
                    <a:lnTo>
                      <a:pt x="144" y="137"/>
                    </a:lnTo>
                    <a:lnTo>
                      <a:pt x="141" y="135"/>
                    </a:lnTo>
                    <a:lnTo>
                      <a:pt x="137" y="132"/>
                    </a:lnTo>
                    <a:lnTo>
                      <a:pt x="134" y="131"/>
                    </a:lnTo>
                    <a:lnTo>
                      <a:pt x="132" y="132"/>
                    </a:lnTo>
                    <a:lnTo>
                      <a:pt x="131" y="134"/>
                    </a:lnTo>
                    <a:lnTo>
                      <a:pt x="131" y="135"/>
                    </a:lnTo>
                    <a:lnTo>
                      <a:pt x="134" y="136"/>
                    </a:lnTo>
                    <a:lnTo>
                      <a:pt x="137" y="139"/>
                    </a:lnTo>
                    <a:lnTo>
                      <a:pt x="137" y="140"/>
                    </a:lnTo>
                    <a:lnTo>
                      <a:pt x="135" y="147"/>
                    </a:lnTo>
                    <a:lnTo>
                      <a:pt x="132" y="149"/>
                    </a:lnTo>
                    <a:lnTo>
                      <a:pt x="130" y="152"/>
                    </a:lnTo>
                    <a:lnTo>
                      <a:pt x="128" y="154"/>
                    </a:lnTo>
                    <a:lnTo>
                      <a:pt x="127" y="158"/>
                    </a:lnTo>
                    <a:lnTo>
                      <a:pt x="121" y="162"/>
                    </a:lnTo>
                    <a:lnTo>
                      <a:pt x="118" y="169"/>
                    </a:lnTo>
                    <a:lnTo>
                      <a:pt x="114" y="174"/>
                    </a:lnTo>
                    <a:lnTo>
                      <a:pt x="112" y="179"/>
                    </a:lnTo>
                    <a:lnTo>
                      <a:pt x="112" y="181"/>
                    </a:lnTo>
                    <a:lnTo>
                      <a:pt x="110" y="181"/>
                    </a:lnTo>
                    <a:lnTo>
                      <a:pt x="108" y="180"/>
                    </a:lnTo>
                    <a:lnTo>
                      <a:pt x="104" y="176"/>
                    </a:lnTo>
                    <a:lnTo>
                      <a:pt x="101" y="174"/>
                    </a:lnTo>
                    <a:lnTo>
                      <a:pt x="101" y="170"/>
                    </a:lnTo>
                    <a:lnTo>
                      <a:pt x="99" y="171"/>
                    </a:lnTo>
                    <a:lnTo>
                      <a:pt x="95" y="172"/>
                    </a:lnTo>
                    <a:lnTo>
                      <a:pt x="91" y="174"/>
                    </a:lnTo>
                    <a:lnTo>
                      <a:pt x="87" y="175"/>
                    </a:lnTo>
                    <a:lnTo>
                      <a:pt x="86" y="175"/>
                    </a:lnTo>
                    <a:lnTo>
                      <a:pt x="86" y="174"/>
                    </a:lnTo>
                    <a:lnTo>
                      <a:pt x="86" y="170"/>
                    </a:lnTo>
                    <a:lnTo>
                      <a:pt x="87" y="162"/>
                    </a:lnTo>
                    <a:lnTo>
                      <a:pt x="91" y="154"/>
                    </a:lnTo>
                    <a:lnTo>
                      <a:pt x="86" y="152"/>
                    </a:lnTo>
                    <a:lnTo>
                      <a:pt x="82" y="150"/>
                    </a:lnTo>
                    <a:lnTo>
                      <a:pt x="80" y="150"/>
                    </a:lnTo>
                    <a:lnTo>
                      <a:pt x="83" y="147"/>
                    </a:lnTo>
                    <a:lnTo>
                      <a:pt x="86" y="144"/>
                    </a:lnTo>
                    <a:lnTo>
                      <a:pt x="91" y="140"/>
                    </a:lnTo>
                    <a:lnTo>
                      <a:pt x="96" y="140"/>
                    </a:lnTo>
                    <a:lnTo>
                      <a:pt x="100" y="140"/>
                    </a:lnTo>
                    <a:lnTo>
                      <a:pt x="105" y="143"/>
                    </a:lnTo>
                    <a:lnTo>
                      <a:pt x="109" y="143"/>
                    </a:lnTo>
                    <a:lnTo>
                      <a:pt x="112" y="143"/>
                    </a:lnTo>
                    <a:lnTo>
                      <a:pt x="113" y="140"/>
                    </a:lnTo>
                    <a:lnTo>
                      <a:pt x="112" y="134"/>
                    </a:lnTo>
                    <a:lnTo>
                      <a:pt x="108" y="123"/>
                    </a:lnTo>
                    <a:lnTo>
                      <a:pt x="105" y="117"/>
                    </a:lnTo>
                    <a:lnTo>
                      <a:pt x="104" y="113"/>
                    </a:lnTo>
                    <a:lnTo>
                      <a:pt x="104" y="108"/>
                    </a:lnTo>
                    <a:lnTo>
                      <a:pt x="105" y="104"/>
                    </a:lnTo>
                    <a:lnTo>
                      <a:pt x="108" y="101"/>
                    </a:lnTo>
                    <a:lnTo>
                      <a:pt x="110" y="99"/>
                    </a:lnTo>
                    <a:lnTo>
                      <a:pt x="106" y="97"/>
                    </a:lnTo>
                    <a:lnTo>
                      <a:pt x="104" y="99"/>
                    </a:lnTo>
                    <a:lnTo>
                      <a:pt x="101" y="100"/>
                    </a:lnTo>
                    <a:lnTo>
                      <a:pt x="99" y="101"/>
                    </a:lnTo>
                    <a:lnTo>
                      <a:pt x="97" y="104"/>
                    </a:lnTo>
                    <a:lnTo>
                      <a:pt x="99" y="105"/>
                    </a:lnTo>
                    <a:lnTo>
                      <a:pt x="100" y="106"/>
                    </a:lnTo>
                    <a:lnTo>
                      <a:pt x="100" y="108"/>
                    </a:lnTo>
                    <a:lnTo>
                      <a:pt x="100" y="110"/>
                    </a:lnTo>
                    <a:lnTo>
                      <a:pt x="97" y="114"/>
                    </a:lnTo>
                    <a:lnTo>
                      <a:pt x="95" y="118"/>
                    </a:lnTo>
                    <a:lnTo>
                      <a:pt x="92" y="121"/>
                    </a:lnTo>
                    <a:lnTo>
                      <a:pt x="91" y="124"/>
                    </a:lnTo>
                    <a:lnTo>
                      <a:pt x="88" y="128"/>
                    </a:lnTo>
                    <a:lnTo>
                      <a:pt x="86" y="131"/>
                    </a:lnTo>
                    <a:lnTo>
                      <a:pt x="83" y="132"/>
                    </a:lnTo>
                    <a:lnTo>
                      <a:pt x="82" y="136"/>
                    </a:lnTo>
                    <a:lnTo>
                      <a:pt x="79" y="140"/>
                    </a:lnTo>
                    <a:lnTo>
                      <a:pt x="74" y="148"/>
                    </a:lnTo>
                    <a:lnTo>
                      <a:pt x="73" y="152"/>
                    </a:lnTo>
                    <a:lnTo>
                      <a:pt x="71" y="154"/>
                    </a:lnTo>
                    <a:lnTo>
                      <a:pt x="67" y="152"/>
                    </a:lnTo>
                    <a:lnTo>
                      <a:pt x="65" y="149"/>
                    </a:lnTo>
                    <a:lnTo>
                      <a:pt x="62" y="144"/>
                    </a:lnTo>
                    <a:lnTo>
                      <a:pt x="60" y="144"/>
                    </a:lnTo>
                    <a:lnTo>
                      <a:pt x="57" y="144"/>
                    </a:lnTo>
                    <a:lnTo>
                      <a:pt x="56" y="144"/>
                    </a:lnTo>
                    <a:lnTo>
                      <a:pt x="51" y="144"/>
                    </a:lnTo>
                    <a:lnTo>
                      <a:pt x="47" y="145"/>
                    </a:lnTo>
                    <a:lnTo>
                      <a:pt x="44" y="147"/>
                    </a:lnTo>
                    <a:lnTo>
                      <a:pt x="43" y="145"/>
                    </a:lnTo>
                    <a:lnTo>
                      <a:pt x="43" y="141"/>
                    </a:lnTo>
                    <a:lnTo>
                      <a:pt x="44" y="132"/>
                    </a:lnTo>
                    <a:lnTo>
                      <a:pt x="48" y="124"/>
                    </a:lnTo>
                    <a:lnTo>
                      <a:pt x="45" y="122"/>
                    </a:lnTo>
                    <a:lnTo>
                      <a:pt x="44" y="121"/>
                    </a:lnTo>
                    <a:lnTo>
                      <a:pt x="42" y="119"/>
                    </a:lnTo>
                    <a:lnTo>
                      <a:pt x="42" y="118"/>
                    </a:lnTo>
                    <a:lnTo>
                      <a:pt x="43" y="115"/>
                    </a:lnTo>
                    <a:lnTo>
                      <a:pt x="47" y="113"/>
                    </a:lnTo>
                    <a:lnTo>
                      <a:pt x="51" y="110"/>
                    </a:lnTo>
                    <a:lnTo>
                      <a:pt x="54" y="110"/>
                    </a:lnTo>
                    <a:lnTo>
                      <a:pt x="58" y="110"/>
                    </a:lnTo>
                    <a:lnTo>
                      <a:pt x="62" y="113"/>
                    </a:lnTo>
                    <a:lnTo>
                      <a:pt x="65" y="115"/>
                    </a:lnTo>
                    <a:lnTo>
                      <a:pt x="67" y="117"/>
                    </a:lnTo>
                    <a:lnTo>
                      <a:pt x="70" y="115"/>
                    </a:lnTo>
                    <a:lnTo>
                      <a:pt x="71" y="113"/>
                    </a:lnTo>
                    <a:lnTo>
                      <a:pt x="70" y="110"/>
                    </a:lnTo>
                    <a:lnTo>
                      <a:pt x="69" y="106"/>
                    </a:lnTo>
                    <a:lnTo>
                      <a:pt x="62" y="101"/>
                    </a:lnTo>
                    <a:lnTo>
                      <a:pt x="58" y="99"/>
                    </a:lnTo>
                    <a:lnTo>
                      <a:pt x="53" y="97"/>
                    </a:lnTo>
                    <a:lnTo>
                      <a:pt x="49" y="99"/>
                    </a:lnTo>
                    <a:lnTo>
                      <a:pt x="47" y="100"/>
                    </a:lnTo>
                    <a:lnTo>
                      <a:pt x="44" y="101"/>
                    </a:lnTo>
                    <a:lnTo>
                      <a:pt x="42" y="104"/>
                    </a:lnTo>
                    <a:lnTo>
                      <a:pt x="40" y="108"/>
                    </a:lnTo>
                    <a:lnTo>
                      <a:pt x="39" y="109"/>
                    </a:lnTo>
                    <a:lnTo>
                      <a:pt x="36" y="108"/>
                    </a:lnTo>
                    <a:lnTo>
                      <a:pt x="32" y="104"/>
                    </a:lnTo>
                    <a:lnTo>
                      <a:pt x="29" y="99"/>
                    </a:lnTo>
                    <a:lnTo>
                      <a:pt x="26" y="95"/>
                    </a:lnTo>
                    <a:lnTo>
                      <a:pt x="25" y="92"/>
                    </a:lnTo>
                    <a:lnTo>
                      <a:pt x="23" y="91"/>
                    </a:lnTo>
                    <a:lnTo>
                      <a:pt x="21" y="88"/>
                    </a:lnTo>
                    <a:lnTo>
                      <a:pt x="18" y="86"/>
                    </a:lnTo>
                    <a:lnTo>
                      <a:pt x="16" y="77"/>
                    </a:lnTo>
                    <a:lnTo>
                      <a:pt x="16" y="75"/>
                    </a:lnTo>
                    <a:lnTo>
                      <a:pt x="10" y="66"/>
                    </a:lnTo>
                    <a:lnTo>
                      <a:pt x="9" y="62"/>
                    </a:lnTo>
                    <a:lnTo>
                      <a:pt x="9" y="57"/>
                    </a:lnTo>
                    <a:lnTo>
                      <a:pt x="9" y="56"/>
                    </a:lnTo>
                    <a:lnTo>
                      <a:pt x="7" y="52"/>
                    </a:lnTo>
                    <a:lnTo>
                      <a:pt x="4" y="45"/>
                    </a:lnTo>
                    <a:lnTo>
                      <a:pt x="3" y="40"/>
                    </a:lnTo>
                    <a:lnTo>
                      <a:pt x="0" y="36"/>
                    </a:lnTo>
                    <a:lnTo>
                      <a:pt x="0" y="35"/>
                    </a:lnTo>
                    <a:lnTo>
                      <a:pt x="1" y="34"/>
                    </a:lnTo>
                    <a:lnTo>
                      <a:pt x="4" y="34"/>
                    </a:lnTo>
                    <a:lnTo>
                      <a:pt x="8" y="34"/>
                    </a:lnTo>
                    <a:lnTo>
                      <a:pt x="10" y="34"/>
                    </a:lnTo>
                    <a:lnTo>
                      <a:pt x="10" y="29"/>
                    </a:lnTo>
                    <a:lnTo>
                      <a:pt x="12" y="21"/>
                    </a:lnTo>
                    <a:lnTo>
                      <a:pt x="12" y="17"/>
                    </a:lnTo>
                    <a:lnTo>
                      <a:pt x="12" y="14"/>
                    </a:lnTo>
                    <a:lnTo>
                      <a:pt x="10" y="12"/>
                    </a:lnTo>
                    <a:lnTo>
                      <a:pt x="10" y="10"/>
                    </a:lnTo>
                    <a:lnTo>
                      <a:pt x="12" y="9"/>
                    </a:lnTo>
                    <a:lnTo>
                      <a:pt x="14" y="10"/>
                    </a:lnTo>
                    <a:lnTo>
                      <a:pt x="21" y="14"/>
                    </a:lnTo>
                    <a:lnTo>
                      <a:pt x="25" y="18"/>
                    </a:lnTo>
                    <a:lnTo>
                      <a:pt x="29" y="23"/>
                    </a:lnTo>
                    <a:lnTo>
                      <a:pt x="31" y="27"/>
                    </a:lnTo>
                    <a:lnTo>
                      <a:pt x="31" y="31"/>
                    </a:lnTo>
                    <a:lnTo>
                      <a:pt x="31" y="33"/>
                    </a:lnTo>
                    <a:lnTo>
                      <a:pt x="31" y="35"/>
                    </a:lnTo>
                    <a:lnTo>
                      <a:pt x="32" y="38"/>
                    </a:lnTo>
                    <a:lnTo>
                      <a:pt x="34" y="40"/>
                    </a:lnTo>
                    <a:lnTo>
                      <a:pt x="36" y="44"/>
                    </a:lnTo>
                    <a:lnTo>
                      <a:pt x="38" y="47"/>
                    </a:lnTo>
                    <a:lnTo>
                      <a:pt x="36" y="49"/>
                    </a:lnTo>
                    <a:lnTo>
                      <a:pt x="34" y="53"/>
                    </a:lnTo>
                    <a:lnTo>
                      <a:pt x="31" y="57"/>
                    </a:lnTo>
                    <a:lnTo>
                      <a:pt x="31" y="61"/>
                    </a:lnTo>
                    <a:lnTo>
                      <a:pt x="32" y="66"/>
                    </a:lnTo>
                    <a:lnTo>
                      <a:pt x="35" y="71"/>
                    </a:lnTo>
                    <a:lnTo>
                      <a:pt x="38" y="75"/>
                    </a:lnTo>
                    <a:lnTo>
                      <a:pt x="42" y="77"/>
                    </a:lnTo>
                    <a:lnTo>
                      <a:pt x="44" y="77"/>
                    </a:lnTo>
                    <a:lnTo>
                      <a:pt x="45" y="74"/>
                    </a:lnTo>
                    <a:lnTo>
                      <a:pt x="47" y="70"/>
                    </a:lnTo>
                    <a:lnTo>
                      <a:pt x="47" y="65"/>
                    </a:lnTo>
                    <a:lnTo>
                      <a:pt x="48" y="52"/>
                    </a:lnTo>
                    <a:lnTo>
                      <a:pt x="48" y="49"/>
                    </a:lnTo>
                    <a:lnTo>
                      <a:pt x="47" y="45"/>
                    </a:lnTo>
                    <a:lnTo>
                      <a:pt x="42" y="40"/>
                    </a:lnTo>
                    <a:lnTo>
                      <a:pt x="36" y="33"/>
                    </a:lnTo>
                    <a:lnTo>
                      <a:pt x="35" y="27"/>
                    </a:lnTo>
                    <a:lnTo>
                      <a:pt x="36" y="23"/>
                    </a:lnTo>
                    <a:lnTo>
                      <a:pt x="38" y="21"/>
                    </a:lnTo>
                    <a:lnTo>
                      <a:pt x="40" y="20"/>
                    </a:lnTo>
                    <a:lnTo>
                      <a:pt x="43" y="20"/>
                    </a:lnTo>
                    <a:lnTo>
                      <a:pt x="45" y="20"/>
                    </a:lnTo>
                    <a:lnTo>
                      <a:pt x="45" y="18"/>
                    </a:lnTo>
                    <a:lnTo>
                      <a:pt x="45" y="13"/>
                    </a:lnTo>
                    <a:lnTo>
                      <a:pt x="48" y="9"/>
                    </a:lnTo>
                    <a:lnTo>
                      <a:pt x="49" y="7"/>
                    </a:lnTo>
                    <a:lnTo>
                      <a:pt x="51" y="8"/>
                    </a:lnTo>
                    <a:lnTo>
                      <a:pt x="53" y="9"/>
                    </a:lnTo>
                    <a:lnTo>
                      <a:pt x="57" y="10"/>
                    </a:lnTo>
                    <a:lnTo>
                      <a:pt x="60" y="5"/>
                    </a:lnTo>
                    <a:lnTo>
                      <a:pt x="64" y="1"/>
                    </a:lnTo>
                    <a:lnTo>
                      <a:pt x="65" y="0"/>
                    </a:lnTo>
                    <a:lnTo>
                      <a:pt x="69" y="1"/>
                    </a:lnTo>
                    <a:lnTo>
                      <a:pt x="71" y="5"/>
                    </a:lnTo>
                    <a:lnTo>
                      <a:pt x="74" y="8"/>
                    </a:lnTo>
                    <a:lnTo>
                      <a:pt x="74" y="10"/>
                    </a:lnTo>
                    <a:lnTo>
                      <a:pt x="77" y="9"/>
                    </a:lnTo>
                    <a:lnTo>
                      <a:pt x="79" y="7"/>
                    </a:lnTo>
                    <a:lnTo>
                      <a:pt x="82" y="5"/>
                    </a:lnTo>
                    <a:lnTo>
                      <a:pt x="84" y="5"/>
                    </a:lnTo>
                    <a:lnTo>
                      <a:pt x="84" y="7"/>
                    </a:lnTo>
                    <a:lnTo>
                      <a:pt x="86" y="12"/>
                    </a:lnTo>
                    <a:lnTo>
                      <a:pt x="87" y="20"/>
                    </a:lnTo>
                    <a:lnTo>
                      <a:pt x="91" y="20"/>
                    </a:lnTo>
                    <a:lnTo>
                      <a:pt x="93" y="22"/>
                    </a:lnTo>
                    <a:lnTo>
                      <a:pt x="95" y="25"/>
                    </a:lnTo>
                    <a:lnTo>
                      <a:pt x="95" y="29"/>
                    </a:lnTo>
                    <a:lnTo>
                      <a:pt x="95" y="33"/>
                    </a:lnTo>
                    <a:lnTo>
                      <a:pt x="93" y="36"/>
                    </a:lnTo>
                    <a:lnTo>
                      <a:pt x="91" y="42"/>
                    </a:lnTo>
                    <a:lnTo>
                      <a:pt x="87" y="45"/>
                    </a:lnTo>
                    <a:lnTo>
                      <a:pt x="86" y="48"/>
                    </a:lnTo>
                    <a:lnTo>
                      <a:pt x="84" y="49"/>
                    </a:lnTo>
                    <a:lnTo>
                      <a:pt x="86" y="60"/>
                    </a:lnTo>
                    <a:lnTo>
                      <a:pt x="87" y="62"/>
                    </a:lnTo>
                    <a:lnTo>
                      <a:pt x="89" y="66"/>
                    </a:lnTo>
                    <a:lnTo>
                      <a:pt x="93" y="67"/>
                    </a:lnTo>
                    <a:lnTo>
                      <a:pt x="97" y="70"/>
                    </a:lnTo>
                    <a:lnTo>
                      <a:pt x="109" y="71"/>
                    </a:lnTo>
                    <a:lnTo>
                      <a:pt x="122" y="74"/>
                    </a:lnTo>
                    <a:lnTo>
                      <a:pt x="137" y="78"/>
                    </a:lnTo>
                    <a:lnTo>
                      <a:pt x="147" y="80"/>
                    </a:lnTo>
                    <a:lnTo>
                      <a:pt x="152" y="80"/>
                    </a:lnTo>
                    <a:lnTo>
                      <a:pt x="156" y="80"/>
                    </a:lnTo>
                    <a:lnTo>
                      <a:pt x="157" y="78"/>
                    </a:lnTo>
                    <a:lnTo>
                      <a:pt x="157" y="75"/>
                    </a:lnTo>
                    <a:lnTo>
                      <a:pt x="154" y="74"/>
                    </a:lnTo>
                    <a:lnTo>
                      <a:pt x="141" y="70"/>
                    </a:lnTo>
                    <a:lnTo>
                      <a:pt x="130" y="67"/>
                    </a:lnTo>
                    <a:lnTo>
                      <a:pt x="121" y="65"/>
                    </a:lnTo>
                    <a:lnTo>
                      <a:pt x="113" y="61"/>
                    </a:lnTo>
                    <a:lnTo>
                      <a:pt x="108" y="57"/>
                    </a:lnTo>
                    <a:lnTo>
                      <a:pt x="102" y="52"/>
                    </a:lnTo>
                    <a:lnTo>
                      <a:pt x="100" y="47"/>
                    </a:lnTo>
                    <a:lnTo>
                      <a:pt x="97" y="40"/>
                    </a:lnTo>
                    <a:lnTo>
                      <a:pt x="97" y="33"/>
                    </a:lnTo>
                    <a:lnTo>
                      <a:pt x="97" y="27"/>
                    </a:lnTo>
                    <a:lnTo>
                      <a:pt x="99" y="22"/>
                    </a:lnTo>
                    <a:lnTo>
                      <a:pt x="101" y="18"/>
                    </a:lnTo>
                    <a:lnTo>
                      <a:pt x="105" y="14"/>
                    </a:lnTo>
                    <a:lnTo>
                      <a:pt x="109" y="10"/>
                    </a:lnTo>
                    <a:lnTo>
                      <a:pt x="113" y="8"/>
                    </a:lnTo>
                    <a:lnTo>
                      <a:pt x="118" y="7"/>
                    </a:lnTo>
                    <a:lnTo>
                      <a:pt x="123" y="7"/>
                    </a:lnTo>
                    <a:lnTo>
                      <a:pt x="128" y="7"/>
                    </a:lnTo>
                    <a:lnTo>
                      <a:pt x="132" y="8"/>
                    </a:lnTo>
                    <a:lnTo>
                      <a:pt x="145" y="14"/>
                    </a:lnTo>
                    <a:lnTo>
                      <a:pt x="153" y="18"/>
                    </a:lnTo>
                    <a:lnTo>
                      <a:pt x="157" y="20"/>
                    </a:lnTo>
                    <a:lnTo>
                      <a:pt x="158" y="20"/>
                    </a:lnTo>
                    <a:lnTo>
                      <a:pt x="159" y="18"/>
                    </a:lnTo>
                    <a:lnTo>
                      <a:pt x="161" y="14"/>
                    </a:lnTo>
                    <a:lnTo>
                      <a:pt x="161" y="12"/>
                    </a:lnTo>
                    <a:lnTo>
                      <a:pt x="162" y="10"/>
                    </a:lnTo>
                    <a:lnTo>
                      <a:pt x="165" y="12"/>
                    </a:lnTo>
                    <a:lnTo>
                      <a:pt x="167" y="14"/>
                    </a:lnTo>
                    <a:lnTo>
                      <a:pt x="171" y="18"/>
                    </a:lnTo>
                    <a:lnTo>
                      <a:pt x="171" y="25"/>
                    </a:lnTo>
                    <a:lnTo>
                      <a:pt x="171" y="29"/>
                    </a:lnTo>
                    <a:lnTo>
                      <a:pt x="169" y="31"/>
                    </a:lnTo>
                    <a:lnTo>
                      <a:pt x="166" y="34"/>
                    </a:lnTo>
                    <a:lnTo>
                      <a:pt x="162" y="36"/>
                    </a:lnTo>
                    <a:lnTo>
                      <a:pt x="161" y="38"/>
                    </a:lnTo>
                    <a:lnTo>
                      <a:pt x="156" y="42"/>
                    </a:lnTo>
                    <a:lnTo>
                      <a:pt x="148" y="43"/>
                    </a:lnTo>
                    <a:lnTo>
                      <a:pt x="140" y="42"/>
                    </a:lnTo>
                    <a:lnTo>
                      <a:pt x="134" y="38"/>
                    </a:lnTo>
                    <a:lnTo>
                      <a:pt x="124" y="33"/>
                    </a:lnTo>
                    <a:lnTo>
                      <a:pt x="121" y="30"/>
                    </a:lnTo>
                    <a:lnTo>
                      <a:pt x="117" y="29"/>
                    </a:lnTo>
                    <a:lnTo>
                      <a:pt x="114" y="29"/>
                    </a:lnTo>
                    <a:lnTo>
                      <a:pt x="113" y="30"/>
                    </a:lnTo>
                    <a:lnTo>
                      <a:pt x="112" y="33"/>
                    </a:lnTo>
                    <a:lnTo>
                      <a:pt x="110" y="34"/>
                    </a:lnTo>
                    <a:lnTo>
                      <a:pt x="112" y="36"/>
                    </a:lnTo>
                    <a:lnTo>
                      <a:pt x="113" y="39"/>
                    </a:lnTo>
                    <a:lnTo>
                      <a:pt x="114" y="40"/>
                    </a:lnTo>
                    <a:lnTo>
                      <a:pt x="117" y="42"/>
                    </a:lnTo>
                    <a:lnTo>
                      <a:pt x="124" y="44"/>
                    </a:lnTo>
                    <a:lnTo>
                      <a:pt x="132" y="47"/>
                    </a:lnTo>
                    <a:lnTo>
                      <a:pt x="136" y="47"/>
                    </a:lnTo>
                    <a:lnTo>
                      <a:pt x="143" y="48"/>
                    </a:lnTo>
                    <a:lnTo>
                      <a:pt x="150" y="51"/>
                    </a:lnTo>
                    <a:lnTo>
                      <a:pt x="153" y="52"/>
                    </a:lnTo>
                    <a:lnTo>
                      <a:pt x="157" y="53"/>
                    </a:lnTo>
                    <a:lnTo>
                      <a:pt x="165" y="56"/>
                    </a:lnTo>
                    <a:lnTo>
                      <a:pt x="170" y="62"/>
                    </a:lnTo>
                    <a:lnTo>
                      <a:pt x="174" y="69"/>
                    </a:lnTo>
                    <a:lnTo>
                      <a:pt x="175" y="77"/>
                    </a:lnTo>
                    <a:lnTo>
                      <a:pt x="174" y="86"/>
                    </a:lnTo>
                    <a:lnTo>
                      <a:pt x="171" y="88"/>
                    </a:lnTo>
                    <a:lnTo>
                      <a:pt x="170" y="91"/>
                    </a:lnTo>
                    <a:lnTo>
                      <a:pt x="166" y="93"/>
                    </a:lnTo>
                    <a:lnTo>
                      <a:pt x="163" y="95"/>
                    </a:lnTo>
                    <a:lnTo>
                      <a:pt x="154" y="96"/>
                    </a:lnTo>
                    <a:lnTo>
                      <a:pt x="15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23" name="Freeform 56"/>
              <p:cNvSpPr>
                <a:spLocks/>
              </p:cNvSpPr>
              <p:nvPr userDrawn="1"/>
            </p:nvSpPr>
            <p:spPr bwMode="auto">
              <a:xfrm>
                <a:off x="247" y="276"/>
                <a:ext cx="57" cy="68"/>
              </a:xfrm>
              <a:custGeom>
                <a:avLst/>
                <a:gdLst>
                  <a:gd name="T0" fmla="*/ 0 w 170"/>
                  <a:gd name="T1" fmla="*/ 0 h 202"/>
                  <a:gd name="T2" fmla="*/ 0 w 170"/>
                  <a:gd name="T3" fmla="*/ 0 h 202"/>
                  <a:gd name="T4" fmla="*/ 0 w 170"/>
                  <a:gd name="T5" fmla="*/ 0 h 202"/>
                  <a:gd name="T6" fmla="*/ 0 w 170"/>
                  <a:gd name="T7" fmla="*/ 0 h 202"/>
                  <a:gd name="T8" fmla="*/ 0 w 170"/>
                  <a:gd name="T9" fmla="*/ 0 h 202"/>
                  <a:gd name="T10" fmla="*/ 0 w 170"/>
                  <a:gd name="T11" fmla="*/ 0 h 202"/>
                  <a:gd name="T12" fmla="*/ 0 w 170"/>
                  <a:gd name="T13" fmla="*/ 0 h 202"/>
                  <a:gd name="T14" fmla="*/ 0 w 170"/>
                  <a:gd name="T15" fmla="*/ 0 h 202"/>
                  <a:gd name="T16" fmla="*/ 0 w 170"/>
                  <a:gd name="T17" fmla="*/ 0 h 202"/>
                  <a:gd name="T18" fmla="*/ 0 w 170"/>
                  <a:gd name="T19" fmla="*/ 0 h 202"/>
                  <a:gd name="T20" fmla="*/ 0 w 170"/>
                  <a:gd name="T21" fmla="*/ 0 h 202"/>
                  <a:gd name="T22" fmla="*/ 0 w 170"/>
                  <a:gd name="T23" fmla="*/ 0 h 202"/>
                  <a:gd name="T24" fmla="*/ 0 w 170"/>
                  <a:gd name="T25" fmla="*/ 0 h 202"/>
                  <a:gd name="T26" fmla="*/ 0 w 170"/>
                  <a:gd name="T27" fmla="*/ 0 h 202"/>
                  <a:gd name="T28" fmla="*/ 0 w 170"/>
                  <a:gd name="T29" fmla="*/ 0 h 202"/>
                  <a:gd name="T30" fmla="*/ 0 w 170"/>
                  <a:gd name="T31" fmla="*/ 0 h 202"/>
                  <a:gd name="T32" fmla="*/ 0 w 170"/>
                  <a:gd name="T33" fmla="*/ 0 h 202"/>
                  <a:gd name="T34" fmla="*/ 0 w 170"/>
                  <a:gd name="T35" fmla="*/ 0 h 202"/>
                  <a:gd name="T36" fmla="*/ 0 w 170"/>
                  <a:gd name="T37" fmla="*/ 0 h 202"/>
                  <a:gd name="T38" fmla="*/ 0 w 170"/>
                  <a:gd name="T39" fmla="*/ 0 h 202"/>
                  <a:gd name="T40" fmla="*/ 0 w 170"/>
                  <a:gd name="T41" fmla="*/ 0 h 202"/>
                  <a:gd name="T42" fmla="*/ 0 w 170"/>
                  <a:gd name="T43" fmla="*/ 0 h 202"/>
                  <a:gd name="T44" fmla="*/ 0 w 170"/>
                  <a:gd name="T45" fmla="*/ 0 h 202"/>
                  <a:gd name="T46" fmla="*/ 0 w 170"/>
                  <a:gd name="T47" fmla="*/ 0 h 202"/>
                  <a:gd name="T48" fmla="*/ 0 w 170"/>
                  <a:gd name="T49" fmla="*/ 0 h 202"/>
                  <a:gd name="T50" fmla="*/ 0 w 170"/>
                  <a:gd name="T51" fmla="*/ 0 h 202"/>
                  <a:gd name="T52" fmla="*/ 0 w 170"/>
                  <a:gd name="T53" fmla="*/ 0 h 202"/>
                  <a:gd name="T54" fmla="*/ 0 w 170"/>
                  <a:gd name="T55" fmla="*/ 0 h 202"/>
                  <a:gd name="T56" fmla="*/ 0 w 170"/>
                  <a:gd name="T57" fmla="*/ 0 h 202"/>
                  <a:gd name="T58" fmla="*/ 0 w 170"/>
                  <a:gd name="T59" fmla="*/ 0 h 202"/>
                  <a:gd name="T60" fmla="*/ 0 w 170"/>
                  <a:gd name="T61" fmla="*/ 0 h 202"/>
                  <a:gd name="T62" fmla="*/ 0 w 170"/>
                  <a:gd name="T63" fmla="*/ 0 h 202"/>
                  <a:gd name="T64" fmla="*/ 0 w 170"/>
                  <a:gd name="T65" fmla="*/ 0 h 202"/>
                  <a:gd name="T66" fmla="*/ 0 w 170"/>
                  <a:gd name="T67" fmla="*/ 0 h 202"/>
                  <a:gd name="T68" fmla="*/ 0 w 170"/>
                  <a:gd name="T69" fmla="*/ 0 h 202"/>
                  <a:gd name="T70" fmla="*/ 0 w 170"/>
                  <a:gd name="T71" fmla="*/ 0 h 202"/>
                  <a:gd name="T72" fmla="*/ 0 w 170"/>
                  <a:gd name="T73" fmla="*/ 0 h 202"/>
                  <a:gd name="T74" fmla="*/ 0 w 170"/>
                  <a:gd name="T75" fmla="*/ 0 h 202"/>
                  <a:gd name="T76" fmla="*/ 0 w 170"/>
                  <a:gd name="T77" fmla="*/ 0 h 202"/>
                  <a:gd name="T78" fmla="*/ 0 w 170"/>
                  <a:gd name="T79" fmla="*/ 0 h 202"/>
                  <a:gd name="T80" fmla="*/ 0 w 170"/>
                  <a:gd name="T81" fmla="*/ 0 h 202"/>
                  <a:gd name="T82" fmla="*/ 0 w 170"/>
                  <a:gd name="T83" fmla="*/ 0 h 202"/>
                  <a:gd name="T84" fmla="*/ 0 w 170"/>
                  <a:gd name="T85" fmla="*/ 0 h 202"/>
                  <a:gd name="T86" fmla="*/ 0 w 170"/>
                  <a:gd name="T87" fmla="*/ 0 h 202"/>
                  <a:gd name="T88" fmla="*/ 0 w 170"/>
                  <a:gd name="T89" fmla="*/ 0 h 202"/>
                  <a:gd name="T90" fmla="*/ 0 w 170"/>
                  <a:gd name="T91" fmla="*/ 0 h 202"/>
                  <a:gd name="T92" fmla="*/ 0 w 170"/>
                  <a:gd name="T93" fmla="*/ 0 h 202"/>
                  <a:gd name="T94" fmla="*/ 0 w 170"/>
                  <a:gd name="T95" fmla="*/ 0 h 202"/>
                  <a:gd name="T96" fmla="*/ 0 w 170"/>
                  <a:gd name="T97" fmla="*/ 0 h 202"/>
                  <a:gd name="T98" fmla="*/ 0 w 170"/>
                  <a:gd name="T99" fmla="*/ 0 h 202"/>
                  <a:gd name="T100" fmla="*/ 0 w 170"/>
                  <a:gd name="T101" fmla="*/ 0 h 202"/>
                  <a:gd name="T102" fmla="*/ 0 w 170"/>
                  <a:gd name="T103" fmla="*/ 0 h 202"/>
                  <a:gd name="T104" fmla="*/ 0 w 170"/>
                  <a:gd name="T105" fmla="*/ 0 h 202"/>
                  <a:gd name="T106" fmla="*/ 0 w 170"/>
                  <a:gd name="T107" fmla="*/ 0 h 202"/>
                  <a:gd name="T108" fmla="*/ 0 w 170"/>
                  <a:gd name="T109" fmla="*/ 0 h 202"/>
                  <a:gd name="T110" fmla="*/ 0 w 170"/>
                  <a:gd name="T111" fmla="*/ 0 h 202"/>
                  <a:gd name="T112" fmla="*/ 0 w 170"/>
                  <a:gd name="T113" fmla="*/ 0 h 202"/>
                  <a:gd name="T114" fmla="*/ 0 w 170"/>
                  <a:gd name="T115" fmla="*/ 0 h 202"/>
                  <a:gd name="T116" fmla="*/ 0 w 170"/>
                  <a:gd name="T117" fmla="*/ 0 h 2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0" h="202">
                    <a:moveTo>
                      <a:pt x="132" y="94"/>
                    </a:moveTo>
                    <a:lnTo>
                      <a:pt x="132" y="94"/>
                    </a:lnTo>
                    <a:lnTo>
                      <a:pt x="137" y="100"/>
                    </a:lnTo>
                    <a:lnTo>
                      <a:pt x="140" y="101"/>
                    </a:lnTo>
                    <a:lnTo>
                      <a:pt x="143" y="101"/>
                    </a:lnTo>
                    <a:lnTo>
                      <a:pt x="147" y="101"/>
                    </a:lnTo>
                    <a:lnTo>
                      <a:pt x="149" y="101"/>
                    </a:lnTo>
                    <a:lnTo>
                      <a:pt x="150" y="101"/>
                    </a:lnTo>
                    <a:lnTo>
                      <a:pt x="149" y="105"/>
                    </a:lnTo>
                    <a:lnTo>
                      <a:pt x="149" y="107"/>
                    </a:lnTo>
                    <a:lnTo>
                      <a:pt x="148" y="111"/>
                    </a:lnTo>
                    <a:lnTo>
                      <a:pt x="147" y="114"/>
                    </a:lnTo>
                    <a:lnTo>
                      <a:pt x="144" y="116"/>
                    </a:lnTo>
                    <a:lnTo>
                      <a:pt x="143" y="118"/>
                    </a:lnTo>
                    <a:lnTo>
                      <a:pt x="143" y="119"/>
                    </a:lnTo>
                    <a:lnTo>
                      <a:pt x="143" y="124"/>
                    </a:lnTo>
                    <a:lnTo>
                      <a:pt x="139" y="128"/>
                    </a:lnTo>
                    <a:lnTo>
                      <a:pt x="137" y="129"/>
                    </a:lnTo>
                    <a:lnTo>
                      <a:pt x="137" y="131"/>
                    </a:lnTo>
                    <a:lnTo>
                      <a:pt x="135" y="136"/>
                    </a:lnTo>
                    <a:lnTo>
                      <a:pt x="132" y="141"/>
                    </a:lnTo>
                    <a:lnTo>
                      <a:pt x="128" y="149"/>
                    </a:lnTo>
                    <a:lnTo>
                      <a:pt x="127" y="150"/>
                    </a:lnTo>
                    <a:lnTo>
                      <a:pt x="126" y="150"/>
                    </a:lnTo>
                    <a:lnTo>
                      <a:pt x="123" y="149"/>
                    </a:lnTo>
                    <a:lnTo>
                      <a:pt x="122" y="146"/>
                    </a:lnTo>
                    <a:lnTo>
                      <a:pt x="121" y="146"/>
                    </a:lnTo>
                    <a:lnTo>
                      <a:pt x="119" y="149"/>
                    </a:lnTo>
                    <a:lnTo>
                      <a:pt x="115" y="150"/>
                    </a:lnTo>
                    <a:lnTo>
                      <a:pt x="113" y="153"/>
                    </a:lnTo>
                    <a:lnTo>
                      <a:pt x="112" y="154"/>
                    </a:lnTo>
                    <a:lnTo>
                      <a:pt x="110" y="155"/>
                    </a:lnTo>
                    <a:lnTo>
                      <a:pt x="109" y="154"/>
                    </a:lnTo>
                    <a:lnTo>
                      <a:pt x="108" y="150"/>
                    </a:lnTo>
                    <a:lnTo>
                      <a:pt x="106" y="145"/>
                    </a:lnTo>
                    <a:lnTo>
                      <a:pt x="105" y="140"/>
                    </a:lnTo>
                    <a:lnTo>
                      <a:pt x="105" y="136"/>
                    </a:lnTo>
                    <a:lnTo>
                      <a:pt x="106" y="133"/>
                    </a:lnTo>
                    <a:lnTo>
                      <a:pt x="100" y="135"/>
                    </a:lnTo>
                    <a:lnTo>
                      <a:pt x="99" y="135"/>
                    </a:lnTo>
                    <a:lnTo>
                      <a:pt x="99" y="133"/>
                    </a:lnTo>
                    <a:lnTo>
                      <a:pt x="99" y="131"/>
                    </a:lnTo>
                    <a:lnTo>
                      <a:pt x="101" y="125"/>
                    </a:lnTo>
                    <a:lnTo>
                      <a:pt x="102" y="123"/>
                    </a:lnTo>
                    <a:lnTo>
                      <a:pt x="105" y="119"/>
                    </a:lnTo>
                    <a:lnTo>
                      <a:pt x="109" y="118"/>
                    </a:lnTo>
                    <a:lnTo>
                      <a:pt x="113" y="116"/>
                    </a:lnTo>
                    <a:lnTo>
                      <a:pt x="117" y="118"/>
                    </a:lnTo>
                    <a:lnTo>
                      <a:pt x="119" y="119"/>
                    </a:lnTo>
                    <a:lnTo>
                      <a:pt x="122" y="118"/>
                    </a:lnTo>
                    <a:lnTo>
                      <a:pt x="123" y="115"/>
                    </a:lnTo>
                    <a:lnTo>
                      <a:pt x="122" y="113"/>
                    </a:lnTo>
                    <a:lnTo>
                      <a:pt x="115" y="111"/>
                    </a:lnTo>
                    <a:lnTo>
                      <a:pt x="112" y="110"/>
                    </a:lnTo>
                    <a:lnTo>
                      <a:pt x="108" y="106"/>
                    </a:lnTo>
                    <a:lnTo>
                      <a:pt x="105" y="102"/>
                    </a:lnTo>
                    <a:lnTo>
                      <a:pt x="104" y="102"/>
                    </a:lnTo>
                    <a:lnTo>
                      <a:pt x="102" y="103"/>
                    </a:lnTo>
                    <a:lnTo>
                      <a:pt x="102" y="106"/>
                    </a:lnTo>
                    <a:lnTo>
                      <a:pt x="102" y="114"/>
                    </a:lnTo>
                    <a:lnTo>
                      <a:pt x="99" y="122"/>
                    </a:lnTo>
                    <a:lnTo>
                      <a:pt x="93" y="131"/>
                    </a:lnTo>
                    <a:lnTo>
                      <a:pt x="91" y="136"/>
                    </a:lnTo>
                    <a:lnTo>
                      <a:pt x="91" y="141"/>
                    </a:lnTo>
                    <a:lnTo>
                      <a:pt x="91" y="146"/>
                    </a:lnTo>
                    <a:lnTo>
                      <a:pt x="93" y="148"/>
                    </a:lnTo>
                    <a:lnTo>
                      <a:pt x="96" y="149"/>
                    </a:lnTo>
                    <a:lnTo>
                      <a:pt x="97" y="149"/>
                    </a:lnTo>
                    <a:lnTo>
                      <a:pt x="97" y="150"/>
                    </a:lnTo>
                    <a:lnTo>
                      <a:pt x="97" y="151"/>
                    </a:lnTo>
                    <a:lnTo>
                      <a:pt x="93" y="155"/>
                    </a:lnTo>
                    <a:lnTo>
                      <a:pt x="90" y="160"/>
                    </a:lnTo>
                    <a:lnTo>
                      <a:pt x="86" y="162"/>
                    </a:lnTo>
                    <a:lnTo>
                      <a:pt x="83" y="166"/>
                    </a:lnTo>
                    <a:lnTo>
                      <a:pt x="82" y="168"/>
                    </a:lnTo>
                    <a:lnTo>
                      <a:pt x="78" y="170"/>
                    </a:lnTo>
                    <a:lnTo>
                      <a:pt x="74" y="172"/>
                    </a:lnTo>
                    <a:lnTo>
                      <a:pt x="73" y="173"/>
                    </a:lnTo>
                    <a:lnTo>
                      <a:pt x="69" y="177"/>
                    </a:lnTo>
                    <a:lnTo>
                      <a:pt x="66" y="179"/>
                    </a:lnTo>
                    <a:lnTo>
                      <a:pt x="64" y="180"/>
                    </a:lnTo>
                    <a:lnTo>
                      <a:pt x="61" y="185"/>
                    </a:lnTo>
                    <a:lnTo>
                      <a:pt x="57" y="189"/>
                    </a:lnTo>
                    <a:lnTo>
                      <a:pt x="53" y="192"/>
                    </a:lnTo>
                    <a:lnTo>
                      <a:pt x="52" y="193"/>
                    </a:lnTo>
                    <a:lnTo>
                      <a:pt x="52" y="194"/>
                    </a:lnTo>
                    <a:lnTo>
                      <a:pt x="51" y="195"/>
                    </a:lnTo>
                    <a:lnTo>
                      <a:pt x="48" y="194"/>
                    </a:lnTo>
                    <a:lnTo>
                      <a:pt x="45" y="190"/>
                    </a:lnTo>
                    <a:lnTo>
                      <a:pt x="44" y="192"/>
                    </a:lnTo>
                    <a:lnTo>
                      <a:pt x="40" y="194"/>
                    </a:lnTo>
                    <a:lnTo>
                      <a:pt x="35" y="195"/>
                    </a:lnTo>
                    <a:lnTo>
                      <a:pt x="30" y="197"/>
                    </a:lnTo>
                    <a:lnTo>
                      <a:pt x="26" y="199"/>
                    </a:lnTo>
                    <a:lnTo>
                      <a:pt x="25" y="202"/>
                    </a:lnTo>
                    <a:lnTo>
                      <a:pt x="23" y="202"/>
                    </a:lnTo>
                    <a:lnTo>
                      <a:pt x="22" y="202"/>
                    </a:lnTo>
                    <a:lnTo>
                      <a:pt x="22" y="199"/>
                    </a:lnTo>
                    <a:lnTo>
                      <a:pt x="21" y="190"/>
                    </a:lnTo>
                    <a:lnTo>
                      <a:pt x="21" y="186"/>
                    </a:lnTo>
                    <a:lnTo>
                      <a:pt x="22" y="182"/>
                    </a:lnTo>
                    <a:lnTo>
                      <a:pt x="25" y="179"/>
                    </a:lnTo>
                    <a:lnTo>
                      <a:pt x="29" y="173"/>
                    </a:lnTo>
                    <a:lnTo>
                      <a:pt x="29" y="172"/>
                    </a:lnTo>
                    <a:lnTo>
                      <a:pt x="30" y="166"/>
                    </a:lnTo>
                    <a:lnTo>
                      <a:pt x="34" y="162"/>
                    </a:lnTo>
                    <a:lnTo>
                      <a:pt x="39" y="158"/>
                    </a:lnTo>
                    <a:lnTo>
                      <a:pt x="47" y="157"/>
                    </a:lnTo>
                    <a:lnTo>
                      <a:pt x="48" y="157"/>
                    </a:lnTo>
                    <a:lnTo>
                      <a:pt x="53" y="157"/>
                    </a:lnTo>
                    <a:lnTo>
                      <a:pt x="55" y="157"/>
                    </a:lnTo>
                    <a:lnTo>
                      <a:pt x="58" y="157"/>
                    </a:lnTo>
                    <a:lnTo>
                      <a:pt x="64" y="154"/>
                    </a:lnTo>
                    <a:lnTo>
                      <a:pt x="67" y="149"/>
                    </a:lnTo>
                    <a:lnTo>
                      <a:pt x="69" y="144"/>
                    </a:lnTo>
                    <a:lnTo>
                      <a:pt x="67" y="137"/>
                    </a:lnTo>
                    <a:lnTo>
                      <a:pt x="66" y="129"/>
                    </a:lnTo>
                    <a:lnTo>
                      <a:pt x="66" y="124"/>
                    </a:lnTo>
                    <a:lnTo>
                      <a:pt x="69" y="118"/>
                    </a:lnTo>
                    <a:lnTo>
                      <a:pt x="73" y="113"/>
                    </a:lnTo>
                    <a:lnTo>
                      <a:pt x="78" y="109"/>
                    </a:lnTo>
                    <a:lnTo>
                      <a:pt x="80" y="106"/>
                    </a:lnTo>
                    <a:lnTo>
                      <a:pt x="82" y="105"/>
                    </a:lnTo>
                    <a:lnTo>
                      <a:pt x="80" y="103"/>
                    </a:lnTo>
                    <a:lnTo>
                      <a:pt x="79" y="106"/>
                    </a:lnTo>
                    <a:lnTo>
                      <a:pt x="74" y="107"/>
                    </a:lnTo>
                    <a:lnTo>
                      <a:pt x="71" y="110"/>
                    </a:lnTo>
                    <a:lnTo>
                      <a:pt x="69" y="110"/>
                    </a:lnTo>
                    <a:lnTo>
                      <a:pt x="67" y="113"/>
                    </a:lnTo>
                    <a:lnTo>
                      <a:pt x="67" y="114"/>
                    </a:lnTo>
                    <a:lnTo>
                      <a:pt x="67" y="115"/>
                    </a:lnTo>
                    <a:lnTo>
                      <a:pt x="67" y="116"/>
                    </a:lnTo>
                    <a:lnTo>
                      <a:pt x="65" y="120"/>
                    </a:lnTo>
                    <a:lnTo>
                      <a:pt x="61" y="125"/>
                    </a:lnTo>
                    <a:lnTo>
                      <a:pt x="57" y="128"/>
                    </a:lnTo>
                    <a:lnTo>
                      <a:pt x="56" y="131"/>
                    </a:lnTo>
                    <a:lnTo>
                      <a:pt x="55" y="135"/>
                    </a:lnTo>
                    <a:lnTo>
                      <a:pt x="52" y="136"/>
                    </a:lnTo>
                    <a:lnTo>
                      <a:pt x="49" y="137"/>
                    </a:lnTo>
                    <a:lnTo>
                      <a:pt x="47" y="141"/>
                    </a:lnTo>
                    <a:lnTo>
                      <a:pt x="44" y="144"/>
                    </a:lnTo>
                    <a:lnTo>
                      <a:pt x="42" y="145"/>
                    </a:lnTo>
                    <a:lnTo>
                      <a:pt x="38" y="146"/>
                    </a:lnTo>
                    <a:lnTo>
                      <a:pt x="35" y="150"/>
                    </a:lnTo>
                    <a:lnTo>
                      <a:pt x="32" y="154"/>
                    </a:lnTo>
                    <a:lnTo>
                      <a:pt x="30" y="157"/>
                    </a:lnTo>
                    <a:lnTo>
                      <a:pt x="27" y="159"/>
                    </a:lnTo>
                    <a:lnTo>
                      <a:pt x="23" y="157"/>
                    </a:lnTo>
                    <a:lnTo>
                      <a:pt x="22" y="154"/>
                    </a:lnTo>
                    <a:lnTo>
                      <a:pt x="21" y="151"/>
                    </a:lnTo>
                    <a:lnTo>
                      <a:pt x="20" y="150"/>
                    </a:lnTo>
                    <a:lnTo>
                      <a:pt x="18" y="150"/>
                    </a:lnTo>
                    <a:lnTo>
                      <a:pt x="14" y="151"/>
                    </a:lnTo>
                    <a:lnTo>
                      <a:pt x="10" y="153"/>
                    </a:lnTo>
                    <a:lnTo>
                      <a:pt x="8" y="155"/>
                    </a:lnTo>
                    <a:lnTo>
                      <a:pt x="5" y="158"/>
                    </a:lnTo>
                    <a:lnTo>
                      <a:pt x="5" y="159"/>
                    </a:lnTo>
                    <a:lnTo>
                      <a:pt x="4" y="158"/>
                    </a:lnTo>
                    <a:lnTo>
                      <a:pt x="3" y="157"/>
                    </a:lnTo>
                    <a:lnTo>
                      <a:pt x="3" y="150"/>
                    </a:lnTo>
                    <a:lnTo>
                      <a:pt x="3" y="144"/>
                    </a:lnTo>
                    <a:lnTo>
                      <a:pt x="5" y="140"/>
                    </a:lnTo>
                    <a:lnTo>
                      <a:pt x="9" y="132"/>
                    </a:lnTo>
                    <a:lnTo>
                      <a:pt x="10" y="129"/>
                    </a:lnTo>
                    <a:lnTo>
                      <a:pt x="9" y="128"/>
                    </a:lnTo>
                    <a:lnTo>
                      <a:pt x="7" y="125"/>
                    </a:lnTo>
                    <a:lnTo>
                      <a:pt x="4" y="125"/>
                    </a:lnTo>
                    <a:lnTo>
                      <a:pt x="3" y="124"/>
                    </a:lnTo>
                    <a:lnTo>
                      <a:pt x="3" y="123"/>
                    </a:lnTo>
                    <a:lnTo>
                      <a:pt x="8" y="120"/>
                    </a:lnTo>
                    <a:lnTo>
                      <a:pt x="13" y="116"/>
                    </a:lnTo>
                    <a:lnTo>
                      <a:pt x="17" y="116"/>
                    </a:lnTo>
                    <a:lnTo>
                      <a:pt x="22" y="116"/>
                    </a:lnTo>
                    <a:lnTo>
                      <a:pt x="26" y="119"/>
                    </a:lnTo>
                    <a:lnTo>
                      <a:pt x="31" y="123"/>
                    </a:lnTo>
                    <a:lnTo>
                      <a:pt x="34" y="123"/>
                    </a:lnTo>
                    <a:lnTo>
                      <a:pt x="36" y="122"/>
                    </a:lnTo>
                    <a:lnTo>
                      <a:pt x="39" y="119"/>
                    </a:lnTo>
                    <a:lnTo>
                      <a:pt x="40" y="114"/>
                    </a:lnTo>
                    <a:lnTo>
                      <a:pt x="42" y="111"/>
                    </a:lnTo>
                    <a:lnTo>
                      <a:pt x="40" y="106"/>
                    </a:lnTo>
                    <a:lnTo>
                      <a:pt x="38" y="102"/>
                    </a:lnTo>
                    <a:lnTo>
                      <a:pt x="35" y="101"/>
                    </a:lnTo>
                    <a:lnTo>
                      <a:pt x="30" y="100"/>
                    </a:lnTo>
                    <a:lnTo>
                      <a:pt x="26" y="101"/>
                    </a:lnTo>
                    <a:lnTo>
                      <a:pt x="21" y="103"/>
                    </a:lnTo>
                    <a:lnTo>
                      <a:pt x="20" y="105"/>
                    </a:lnTo>
                    <a:lnTo>
                      <a:pt x="18" y="107"/>
                    </a:lnTo>
                    <a:lnTo>
                      <a:pt x="17" y="109"/>
                    </a:lnTo>
                    <a:lnTo>
                      <a:pt x="16" y="107"/>
                    </a:lnTo>
                    <a:lnTo>
                      <a:pt x="13" y="103"/>
                    </a:lnTo>
                    <a:lnTo>
                      <a:pt x="10" y="97"/>
                    </a:lnTo>
                    <a:lnTo>
                      <a:pt x="9" y="89"/>
                    </a:lnTo>
                    <a:lnTo>
                      <a:pt x="9" y="84"/>
                    </a:lnTo>
                    <a:lnTo>
                      <a:pt x="7" y="79"/>
                    </a:lnTo>
                    <a:lnTo>
                      <a:pt x="7" y="74"/>
                    </a:lnTo>
                    <a:lnTo>
                      <a:pt x="8" y="67"/>
                    </a:lnTo>
                    <a:lnTo>
                      <a:pt x="5" y="65"/>
                    </a:lnTo>
                    <a:lnTo>
                      <a:pt x="5" y="61"/>
                    </a:lnTo>
                    <a:lnTo>
                      <a:pt x="5" y="58"/>
                    </a:lnTo>
                    <a:lnTo>
                      <a:pt x="7" y="56"/>
                    </a:lnTo>
                    <a:lnTo>
                      <a:pt x="7" y="54"/>
                    </a:lnTo>
                    <a:lnTo>
                      <a:pt x="4" y="50"/>
                    </a:lnTo>
                    <a:lnTo>
                      <a:pt x="3" y="43"/>
                    </a:lnTo>
                    <a:lnTo>
                      <a:pt x="0" y="35"/>
                    </a:lnTo>
                    <a:lnTo>
                      <a:pt x="1" y="34"/>
                    </a:lnTo>
                    <a:lnTo>
                      <a:pt x="5" y="32"/>
                    </a:lnTo>
                    <a:lnTo>
                      <a:pt x="8" y="32"/>
                    </a:lnTo>
                    <a:lnTo>
                      <a:pt x="7" y="30"/>
                    </a:lnTo>
                    <a:lnTo>
                      <a:pt x="8" y="23"/>
                    </a:lnTo>
                    <a:lnTo>
                      <a:pt x="9" y="18"/>
                    </a:lnTo>
                    <a:lnTo>
                      <a:pt x="8" y="13"/>
                    </a:lnTo>
                    <a:lnTo>
                      <a:pt x="7" y="10"/>
                    </a:lnTo>
                    <a:lnTo>
                      <a:pt x="7" y="8"/>
                    </a:lnTo>
                    <a:lnTo>
                      <a:pt x="8" y="8"/>
                    </a:lnTo>
                    <a:lnTo>
                      <a:pt x="10" y="8"/>
                    </a:lnTo>
                    <a:lnTo>
                      <a:pt x="14" y="10"/>
                    </a:lnTo>
                    <a:lnTo>
                      <a:pt x="22" y="15"/>
                    </a:lnTo>
                    <a:lnTo>
                      <a:pt x="25" y="19"/>
                    </a:lnTo>
                    <a:lnTo>
                      <a:pt x="27" y="23"/>
                    </a:lnTo>
                    <a:lnTo>
                      <a:pt x="29" y="27"/>
                    </a:lnTo>
                    <a:lnTo>
                      <a:pt x="29" y="31"/>
                    </a:lnTo>
                    <a:lnTo>
                      <a:pt x="29" y="35"/>
                    </a:lnTo>
                    <a:lnTo>
                      <a:pt x="34" y="41"/>
                    </a:lnTo>
                    <a:lnTo>
                      <a:pt x="35" y="44"/>
                    </a:lnTo>
                    <a:lnTo>
                      <a:pt x="35" y="46"/>
                    </a:lnTo>
                    <a:lnTo>
                      <a:pt x="34" y="50"/>
                    </a:lnTo>
                    <a:lnTo>
                      <a:pt x="31" y="53"/>
                    </a:lnTo>
                    <a:lnTo>
                      <a:pt x="27" y="59"/>
                    </a:lnTo>
                    <a:lnTo>
                      <a:pt x="26" y="62"/>
                    </a:lnTo>
                    <a:lnTo>
                      <a:pt x="26" y="66"/>
                    </a:lnTo>
                    <a:lnTo>
                      <a:pt x="26" y="72"/>
                    </a:lnTo>
                    <a:lnTo>
                      <a:pt x="29" y="76"/>
                    </a:lnTo>
                    <a:lnTo>
                      <a:pt x="30" y="79"/>
                    </a:lnTo>
                    <a:lnTo>
                      <a:pt x="34" y="80"/>
                    </a:lnTo>
                    <a:lnTo>
                      <a:pt x="36" y="79"/>
                    </a:lnTo>
                    <a:lnTo>
                      <a:pt x="39" y="76"/>
                    </a:lnTo>
                    <a:lnTo>
                      <a:pt x="42" y="72"/>
                    </a:lnTo>
                    <a:lnTo>
                      <a:pt x="42" y="68"/>
                    </a:lnTo>
                    <a:lnTo>
                      <a:pt x="43" y="62"/>
                    </a:lnTo>
                    <a:lnTo>
                      <a:pt x="43" y="56"/>
                    </a:lnTo>
                    <a:lnTo>
                      <a:pt x="44" y="52"/>
                    </a:lnTo>
                    <a:lnTo>
                      <a:pt x="43" y="46"/>
                    </a:lnTo>
                    <a:lnTo>
                      <a:pt x="38" y="41"/>
                    </a:lnTo>
                    <a:lnTo>
                      <a:pt x="32" y="34"/>
                    </a:lnTo>
                    <a:lnTo>
                      <a:pt x="32" y="31"/>
                    </a:lnTo>
                    <a:lnTo>
                      <a:pt x="31" y="28"/>
                    </a:lnTo>
                    <a:lnTo>
                      <a:pt x="32" y="24"/>
                    </a:lnTo>
                    <a:lnTo>
                      <a:pt x="34" y="22"/>
                    </a:lnTo>
                    <a:lnTo>
                      <a:pt x="36" y="19"/>
                    </a:lnTo>
                    <a:lnTo>
                      <a:pt x="40" y="19"/>
                    </a:lnTo>
                    <a:lnTo>
                      <a:pt x="43" y="19"/>
                    </a:lnTo>
                    <a:lnTo>
                      <a:pt x="44" y="17"/>
                    </a:lnTo>
                    <a:lnTo>
                      <a:pt x="45" y="11"/>
                    </a:lnTo>
                    <a:lnTo>
                      <a:pt x="47" y="8"/>
                    </a:lnTo>
                    <a:lnTo>
                      <a:pt x="49" y="6"/>
                    </a:lnTo>
                    <a:lnTo>
                      <a:pt x="49" y="8"/>
                    </a:lnTo>
                    <a:lnTo>
                      <a:pt x="52" y="9"/>
                    </a:lnTo>
                    <a:lnTo>
                      <a:pt x="53" y="10"/>
                    </a:lnTo>
                    <a:lnTo>
                      <a:pt x="56" y="11"/>
                    </a:lnTo>
                    <a:lnTo>
                      <a:pt x="57" y="8"/>
                    </a:lnTo>
                    <a:lnTo>
                      <a:pt x="61" y="2"/>
                    </a:lnTo>
                    <a:lnTo>
                      <a:pt x="64" y="0"/>
                    </a:lnTo>
                    <a:lnTo>
                      <a:pt x="65" y="1"/>
                    </a:lnTo>
                    <a:lnTo>
                      <a:pt x="67" y="4"/>
                    </a:lnTo>
                    <a:lnTo>
                      <a:pt x="70" y="6"/>
                    </a:lnTo>
                    <a:lnTo>
                      <a:pt x="71" y="9"/>
                    </a:lnTo>
                    <a:lnTo>
                      <a:pt x="73" y="11"/>
                    </a:lnTo>
                    <a:lnTo>
                      <a:pt x="74" y="11"/>
                    </a:lnTo>
                    <a:lnTo>
                      <a:pt x="77" y="9"/>
                    </a:lnTo>
                    <a:lnTo>
                      <a:pt x="79" y="8"/>
                    </a:lnTo>
                    <a:lnTo>
                      <a:pt x="80" y="8"/>
                    </a:lnTo>
                    <a:lnTo>
                      <a:pt x="80" y="9"/>
                    </a:lnTo>
                    <a:lnTo>
                      <a:pt x="82" y="13"/>
                    </a:lnTo>
                    <a:lnTo>
                      <a:pt x="84" y="17"/>
                    </a:lnTo>
                    <a:lnTo>
                      <a:pt x="84" y="22"/>
                    </a:lnTo>
                    <a:lnTo>
                      <a:pt x="84" y="23"/>
                    </a:lnTo>
                    <a:lnTo>
                      <a:pt x="86" y="22"/>
                    </a:lnTo>
                    <a:lnTo>
                      <a:pt x="88" y="23"/>
                    </a:lnTo>
                    <a:lnTo>
                      <a:pt x="91" y="24"/>
                    </a:lnTo>
                    <a:lnTo>
                      <a:pt x="92" y="28"/>
                    </a:lnTo>
                    <a:lnTo>
                      <a:pt x="92" y="31"/>
                    </a:lnTo>
                    <a:lnTo>
                      <a:pt x="91" y="36"/>
                    </a:lnTo>
                    <a:lnTo>
                      <a:pt x="90" y="41"/>
                    </a:lnTo>
                    <a:lnTo>
                      <a:pt x="86" y="45"/>
                    </a:lnTo>
                    <a:lnTo>
                      <a:pt x="80" y="49"/>
                    </a:lnTo>
                    <a:lnTo>
                      <a:pt x="80" y="53"/>
                    </a:lnTo>
                    <a:lnTo>
                      <a:pt x="82" y="62"/>
                    </a:lnTo>
                    <a:lnTo>
                      <a:pt x="83" y="65"/>
                    </a:lnTo>
                    <a:lnTo>
                      <a:pt x="84" y="67"/>
                    </a:lnTo>
                    <a:lnTo>
                      <a:pt x="88" y="68"/>
                    </a:lnTo>
                    <a:lnTo>
                      <a:pt x="92" y="71"/>
                    </a:lnTo>
                    <a:lnTo>
                      <a:pt x="105" y="74"/>
                    </a:lnTo>
                    <a:lnTo>
                      <a:pt x="119" y="76"/>
                    </a:lnTo>
                    <a:lnTo>
                      <a:pt x="132" y="80"/>
                    </a:lnTo>
                    <a:lnTo>
                      <a:pt x="143" y="83"/>
                    </a:lnTo>
                    <a:lnTo>
                      <a:pt x="145" y="81"/>
                    </a:lnTo>
                    <a:lnTo>
                      <a:pt x="147" y="80"/>
                    </a:lnTo>
                    <a:lnTo>
                      <a:pt x="145" y="79"/>
                    </a:lnTo>
                    <a:lnTo>
                      <a:pt x="143" y="78"/>
                    </a:lnTo>
                    <a:lnTo>
                      <a:pt x="132" y="72"/>
                    </a:lnTo>
                    <a:lnTo>
                      <a:pt x="118" y="66"/>
                    </a:lnTo>
                    <a:lnTo>
                      <a:pt x="108" y="61"/>
                    </a:lnTo>
                    <a:lnTo>
                      <a:pt x="101" y="54"/>
                    </a:lnTo>
                    <a:lnTo>
                      <a:pt x="99" y="52"/>
                    </a:lnTo>
                    <a:lnTo>
                      <a:pt x="97" y="46"/>
                    </a:lnTo>
                    <a:lnTo>
                      <a:pt x="95" y="37"/>
                    </a:lnTo>
                    <a:lnTo>
                      <a:pt x="96" y="32"/>
                    </a:lnTo>
                    <a:lnTo>
                      <a:pt x="97" y="27"/>
                    </a:lnTo>
                    <a:lnTo>
                      <a:pt x="100" y="22"/>
                    </a:lnTo>
                    <a:lnTo>
                      <a:pt x="104" y="18"/>
                    </a:lnTo>
                    <a:lnTo>
                      <a:pt x="108" y="14"/>
                    </a:lnTo>
                    <a:lnTo>
                      <a:pt x="112" y="13"/>
                    </a:lnTo>
                    <a:lnTo>
                      <a:pt x="117" y="10"/>
                    </a:lnTo>
                    <a:lnTo>
                      <a:pt x="123" y="10"/>
                    </a:lnTo>
                    <a:lnTo>
                      <a:pt x="132" y="11"/>
                    </a:lnTo>
                    <a:lnTo>
                      <a:pt x="143" y="14"/>
                    </a:lnTo>
                    <a:lnTo>
                      <a:pt x="156" y="18"/>
                    </a:lnTo>
                    <a:lnTo>
                      <a:pt x="158" y="18"/>
                    </a:lnTo>
                    <a:lnTo>
                      <a:pt x="160" y="14"/>
                    </a:lnTo>
                    <a:lnTo>
                      <a:pt x="160" y="11"/>
                    </a:lnTo>
                    <a:lnTo>
                      <a:pt x="162" y="10"/>
                    </a:lnTo>
                    <a:lnTo>
                      <a:pt x="165" y="11"/>
                    </a:lnTo>
                    <a:lnTo>
                      <a:pt x="167" y="15"/>
                    </a:lnTo>
                    <a:lnTo>
                      <a:pt x="169" y="21"/>
                    </a:lnTo>
                    <a:lnTo>
                      <a:pt x="170" y="24"/>
                    </a:lnTo>
                    <a:lnTo>
                      <a:pt x="169" y="28"/>
                    </a:lnTo>
                    <a:lnTo>
                      <a:pt x="167" y="31"/>
                    </a:lnTo>
                    <a:lnTo>
                      <a:pt x="165" y="34"/>
                    </a:lnTo>
                    <a:lnTo>
                      <a:pt x="161" y="35"/>
                    </a:lnTo>
                    <a:lnTo>
                      <a:pt x="158" y="37"/>
                    </a:lnTo>
                    <a:lnTo>
                      <a:pt x="156" y="40"/>
                    </a:lnTo>
                    <a:lnTo>
                      <a:pt x="152" y="41"/>
                    </a:lnTo>
                    <a:lnTo>
                      <a:pt x="148" y="41"/>
                    </a:lnTo>
                    <a:lnTo>
                      <a:pt x="143" y="41"/>
                    </a:lnTo>
                    <a:lnTo>
                      <a:pt x="139" y="40"/>
                    </a:lnTo>
                    <a:lnTo>
                      <a:pt x="126" y="34"/>
                    </a:lnTo>
                    <a:lnTo>
                      <a:pt x="121" y="31"/>
                    </a:lnTo>
                    <a:lnTo>
                      <a:pt x="117" y="30"/>
                    </a:lnTo>
                    <a:lnTo>
                      <a:pt x="114" y="31"/>
                    </a:lnTo>
                    <a:lnTo>
                      <a:pt x="112" y="32"/>
                    </a:lnTo>
                    <a:lnTo>
                      <a:pt x="110" y="34"/>
                    </a:lnTo>
                    <a:lnTo>
                      <a:pt x="110" y="36"/>
                    </a:lnTo>
                    <a:lnTo>
                      <a:pt x="110" y="39"/>
                    </a:lnTo>
                    <a:lnTo>
                      <a:pt x="112" y="40"/>
                    </a:lnTo>
                    <a:lnTo>
                      <a:pt x="118" y="43"/>
                    </a:lnTo>
                    <a:lnTo>
                      <a:pt x="122" y="44"/>
                    </a:lnTo>
                    <a:lnTo>
                      <a:pt x="123" y="45"/>
                    </a:lnTo>
                    <a:lnTo>
                      <a:pt x="127" y="45"/>
                    </a:lnTo>
                    <a:lnTo>
                      <a:pt x="131" y="45"/>
                    </a:lnTo>
                    <a:lnTo>
                      <a:pt x="135" y="48"/>
                    </a:lnTo>
                    <a:lnTo>
                      <a:pt x="140" y="49"/>
                    </a:lnTo>
                    <a:lnTo>
                      <a:pt x="145" y="53"/>
                    </a:lnTo>
                    <a:lnTo>
                      <a:pt x="152" y="57"/>
                    </a:lnTo>
                    <a:lnTo>
                      <a:pt x="158" y="63"/>
                    </a:lnTo>
                    <a:lnTo>
                      <a:pt x="163" y="70"/>
                    </a:lnTo>
                    <a:lnTo>
                      <a:pt x="165" y="78"/>
                    </a:lnTo>
                    <a:lnTo>
                      <a:pt x="165" y="81"/>
                    </a:lnTo>
                    <a:lnTo>
                      <a:pt x="163" y="84"/>
                    </a:lnTo>
                    <a:lnTo>
                      <a:pt x="158" y="91"/>
                    </a:lnTo>
                    <a:lnTo>
                      <a:pt x="153" y="96"/>
                    </a:lnTo>
                    <a:lnTo>
                      <a:pt x="149" y="97"/>
                    </a:lnTo>
                    <a:lnTo>
                      <a:pt x="145" y="97"/>
                    </a:lnTo>
                    <a:lnTo>
                      <a:pt x="132"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24" name="Freeform 57"/>
              <p:cNvSpPr>
                <a:spLocks/>
              </p:cNvSpPr>
              <p:nvPr userDrawn="1"/>
            </p:nvSpPr>
            <p:spPr bwMode="auto">
              <a:xfrm>
                <a:off x="247" y="276"/>
                <a:ext cx="57" cy="68"/>
              </a:xfrm>
              <a:custGeom>
                <a:avLst/>
                <a:gdLst>
                  <a:gd name="T0" fmla="*/ 0 w 170"/>
                  <a:gd name="T1" fmla="*/ 0 h 202"/>
                  <a:gd name="T2" fmla="*/ 0 w 170"/>
                  <a:gd name="T3" fmla="*/ 0 h 202"/>
                  <a:gd name="T4" fmla="*/ 0 w 170"/>
                  <a:gd name="T5" fmla="*/ 0 h 202"/>
                  <a:gd name="T6" fmla="*/ 0 w 170"/>
                  <a:gd name="T7" fmla="*/ 0 h 202"/>
                  <a:gd name="T8" fmla="*/ 0 w 170"/>
                  <a:gd name="T9" fmla="*/ 0 h 202"/>
                  <a:gd name="T10" fmla="*/ 0 w 170"/>
                  <a:gd name="T11" fmla="*/ 0 h 202"/>
                  <a:gd name="T12" fmla="*/ 0 w 170"/>
                  <a:gd name="T13" fmla="*/ 0 h 202"/>
                  <a:gd name="T14" fmla="*/ 0 w 170"/>
                  <a:gd name="T15" fmla="*/ 0 h 202"/>
                  <a:gd name="T16" fmla="*/ 0 w 170"/>
                  <a:gd name="T17" fmla="*/ 0 h 202"/>
                  <a:gd name="T18" fmla="*/ 0 w 170"/>
                  <a:gd name="T19" fmla="*/ 0 h 202"/>
                  <a:gd name="T20" fmla="*/ 0 w 170"/>
                  <a:gd name="T21" fmla="*/ 0 h 202"/>
                  <a:gd name="T22" fmla="*/ 0 w 170"/>
                  <a:gd name="T23" fmla="*/ 0 h 202"/>
                  <a:gd name="T24" fmla="*/ 0 w 170"/>
                  <a:gd name="T25" fmla="*/ 0 h 202"/>
                  <a:gd name="T26" fmla="*/ 0 w 170"/>
                  <a:gd name="T27" fmla="*/ 0 h 202"/>
                  <a:gd name="T28" fmla="*/ 0 w 170"/>
                  <a:gd name="T29" fmla="*/ 0 h 202"/>
                  <a:gd name="T30" fmla="*/ 0 w 170"/>
                  <a:gd name="T31" fmla="*/ 0 h 202"/>
                  <a:gd name="T32" fmla="*/ 0 w 170"/>
                  <a:gd name="T33" fmla="*/ 0 h 202"/>
                  <a:gd name="T34" fmla="*/ 0 w 170"/>
                  <a:gd name="T35" fmla="*/ 0 h 202"/>
                  <a:gd name="T36" fmla="*/ 0 w 170"/>
                  <a:gd name="T37" fmla="*/ 0 h 202"/>
                  <a:gd name="T38" fmla="*/ 0 w 170"/>
                  <a:gd name="T39" fmla="*/ 0 h 202"/>
                  <a:gd name="T40" fmla="*/ 0 w 170"/>
                  <a:gd name="T41" fmla="*/ 0 h 202"/>
                  <a:gd name="T42" fmla="*/ 0 w 170"/>
                  <a:gd name="T43" fmla="*/ 0 h 202"/>
                  <a:gd name="T44" fmla="*/ 0 w 170"/>
                  <a:gd name="T45" fmla="*/ 0 h 202"/>
                  <a:gd name="T46" fmla="*/ 0 w 170"/>
                  <a:gd name="T47" fmla="*/ 0 h 202"/>
                  <a:gd name="T48" fmla="*/ 0 w 170"/>
                  <a:gd name="T49" fmla="*/ 0 h 202"/>
                  <a:gd name="T50" fmla="*/ 0 w 170"/>
                  <a:gd name="T51" fmla="*/ 0 h 202"/>
                  <a:gd name="T52" fmla="*/ 0 w 170"/>
                  <a:gd name="T53" fmla="*/ 0 h 202"/>
                  <a:gd name="T54" fmla="*/ 0 w 170"/>
                  <a:gd name="T55" fmla="*/ 0 h 202"/>
                  <a:gd name="T56" fmla="*/ 0 w 170"/>
                  <a:gd name="T57" fmla="*/ 0 h 202"/>
                  <a:gd name="T58" fmla="*/ 0 w 170"/>
                  <a:gd name="T59" fmla="*/ 0 h 202"/>
                  <a:gd name="T60" fmla="*/ 0 w 170"/>
                  <a:gd name="T61" fmla="*/ 0 h 202"/>
                  <a:gd name="T62" fmla="*/ 0 w 170"/>
                  <a:gd name="T63" fmla="*/ 0 h 202"/>
                  <a:gd name="T64" fmla="*/ 0 w 170"/>
                  <a:gd name="T65" fmla="*/ 0 h 202"/>
                  <a:gd name="T66" fmla="*/ 0 w 170"/>
                  <a:gd name="T67" fmla="*/ 0 h 202"/>
                  <a:gd name="T68" fmla="*/ 0 w 170"/>
                  <a:gd name="T69" fmla="*/ 0 h 202"/>
                  <a:gd name="T70" fmla="*/ 0 w 170"/>
                  <a:gd name="T71" fmla="*/ 0 h 202"/>
                  <a:gd name="T72" fmla="*/ 0 w 170"/>
                  <a:gd name="T73" fmla="*/ 0 h 202"/>
                  <a:gd name="T74" fmla="*/ 0 w 170"/>
                  <a:gd name="T75" fmla="*/ 0 h 202"/>
                  <a:gd name="T76" fmla="*/ 0 w 170"/>
                  <a:gd name="T77" fmla="*/ 0 h 202"/>
                  <a:gd name="T78" fmla="*/ 0 w 170"/>
                  <a:gd name="T79" fmla="*/ 0 h 202"/>
                  <a:gd name="T80" fmla="*/ 0 w 170"/>
                  <a:gd name="T81" fmla="*/ 0 h 202"/>
                  <a:gd name="T82" fmla="*/ 0 w 170"/>
                  <a:gd name="T83" fmla="*/ 0 h 202"/>
                  <a:gd name="T84" fmla="*/ 0 w 170"/>
                  <a:gd name="T85" fmla="*/ 0 h 202"/>
                  <a:gd name="T86" fmla="*/ 0 w 170"/>
                  <a:gd name="T87" fmla="*/ 0 h 202"/>
                  <a:gd name="T88" fmla="*/ 0 w 170"/>
                  <a:gd name="T89" fmla="*/ 0 h 202"/>
                  <a:gd name="T90" fmla="*/ 0 w 170"/>
                  <a:gd name="T91" fmla="*/ 0 h 202"/>
                  <a:gd name="T92" fmla="*/ 0 w 170"/>
                  <a:gd name="T93" fmla="*/ 0 h 202"/>
                  <a:gd name="T94" fmla="*/ 0 w 170"/>
                  <a:gd name="T95" fmla="*/ 0 h 202"/>
                  <a:gd name="T96" fmla="*/ 0 w 170"/>
                  <a:gd name="T97" fmla="*/ 0 h 202"/>
                  <a:gd name="T98" fmla="*/ 0 w 170"/>
                  <a:gd name="T99" fmla="*/ 0 h 202"/>
                  <a:gd name="T100" fmla="*/ 0 w 170"/>
                  <a:gd name="T101" fmla="*/ 0 h 202"/>
                  <a:gd name="T102" fmla="*/ 0 w 170"/>
                  <a:gd name="T103" fmla="*/ 0 h 202"/>
                  <a:gd name="T104" fmla="*/ 0 w 170"/>
                  <a:gd name="T105" fmla="*/ 0 h 202"/>
                  <a:gd name="T106" fmla="*/ 0 w 170"/>
                  <a:gd name="T107" fmla="*/ 0 h 202"/>
                  <a:gd name="T108" fmla="*/ 0 w 170"/>
                  <a:gd name="T109" fmla="*/ 0 h 202"/>
                  <a:gd name="T110" fmla="*/ 0 w 170"/>
                  <a:gd name="T111" fmla="*/ 0 h 202"/>
                  <a:gd name="T112" fmla="*/ 0 w 170"/>
                  <a:gd name="T113" fmla="*/ 0 h 202"/>
                  <a:gd name="T114" fmla="*/ 0 w 170"/>
                  <a:gd name="T115" fmla="*/ 0 h 202"/>
                  <a:gd name="T116" fmla="*/ 0 w 170"/>
                  <a:gd name="T117" fmla="*/ 0 h 2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0" h="202">
                    <a:moveTo>
                      <a:pt x="132" y="94"/>
                    </a:moveTo>
                    <a:lnTo>
                      <a:pt x="132" y="94"/>
                    </a:lnTo>
                    <a:lnTo>
                      <a:pt x="137" y="100"/>
                    </a:lnTo>
                    <a:lnTo>
                      <a:pt x="140" y="101"/>
                    </a:lnTo>
                    <a:lnTo>
                      <a:pt x="143" y="101"/>
                    </a:lnTo>
                    <a:lnTo>
                      <a:pt x="147" y="101"/>
                    </a:lnTo>
                    <a:lnTo>
                      <a:pt x="149" y="101"/>
                    </a:lnTo>
                    <a:lnTo>
                      <a:pt x="150" y="101"/>
                    </a:lnTo>
                    <a:lnTo>
                      <a:pt x="149" y="105"/>
                    </a:lnTo>
                    <a:lnTo>
                      <a:pt x="149" y="107"/>
                    </a:lnTo>
                    <a:lnTo>
                      <a:pt x="148" y="111"/>
                    </a:lnTo>
                    <a:lnTo>
                      <a:pt x="147" y="114"/>
                    </a:lnTo>
                    <a:lnTo>
                      <a:pt x="144" y="116"/>
                    </a:lnTo>
                    <a:lnTo>
                      <a:pt x="143" y="118"/>
                    </a:lnTo>
                    <a:lnTo>
                      <a:pt x="143" y="119"/>
                    </a:lnTo>
                    <a:lnTo>
                      <a:pt x="143" y="124"/>
                    </a:lnTo>
                    <a:lnTo>
                      <a:pt x="139" y="128"/>
                    </a:lnTo>
                    <a:lnTo>
                      <a:pt x="137" y="129"/>
                    </a:lnTo>
                    <a:lnTo>
                      <a:pt x="137" y="131"/>
                    </a:lnTo>
                    <a:lnTo>
                      <a:pt x="135" y="136"/>
                    </a:lnTo>
                    <a:lnTo>
                      <a:pt x="132" y="141"/>
                    </a:lnTo>
                    <a:lnTo>
                      <a:pt x="128" y="149"/>
                    </a:lnTo>
                    <a:lnTo>
                      <a:pt x="127" y="150"/>
                    </a:lnTo>
                    <a:lnTo>
                      <a:pt x="126" y="150"/>
                    </a:lnTo>
                    <a:lnTo>
                      <a:pt x="123" y="149"/>
                    </a:lnTo>
                    <a:lnTo>
                      <a:pt x="122" y="146"/>
                    </a:lnTo>
                    <a:lnTo>
                      <a:pt x="121" y="146"/>
                    </a:lnTo>
                    <a:lnTo>
                      <a:pt x="119" y="149"/>
                    </a:lnTo>
                    <a:lnTo>
                      <a:pt x="115" y="150"/>
                    </a:lnTo>
                    <a:lnTo>
                      <a:pt x="113" y="153"/>
                    </a:lnTo>
                    <a:lnTo>
                      <a:pt x="112" y="154"/>
                    </a:lnTo>
                    <a:lnTo>
                      <a:pt x="110" y="155"/>
                    </a:lnTo>
                    <a:lnTo>
                      <a:pt x="109" y="154"/>
                    </a:lnTo>
                    <a:lnTo>
                      <a:pt x="108" y="150"/>
                    </a:lnTo>
                    <a:lnTo>
                      <a:pt x="106" y="145"/>
                    </a:lnTo>
                    <a:lnTo>
                      <a:pt x="105" y="140"/>
                    </a:lnTo>
                    <a:lnTo>
                      <a:pt x="105" y="136"/>
                    </a:lnTo>
                    <a:lnTo>
                      <a:pt x="106" y="133"/>
                    </a:lnTo>
                    <a:lnTo>
                      <a:pt x="100" y="135"/>
                    </a:lnTo>
                    <a:lnTo>
                      <a:pt x="99" y="135"/>
                    </a:lnTo>
                    <a:lnTo>
                      <a:pt x="99" y="133"/>
                    </a:lnTo>
                    <a:lnTo>
                      <a:pt x="99" y="131"/>
                    </a:lnTo>
                    <a:lnTo>
                      <a:pt x="101" y="125"/>
                    </a:lnTo>
                    <a:lnTo>
                      <a:pt x="102" y="123"/>
                    </a:lnTo>
                    <a:lnTo>
                      <a:pt x="105" y="119"/>
                    </a:lnTo>
                    <a:lnTo>
                      <a:pt x="109" y="118"/>
                    </a:lnTo>
                    <a:lnTo>
                      <a:pt x="113" y="116"/>
                    </a:lnTo>
                    <a:lnTo>
                      <a:pt x="117" y="118"/>
                    </a:lnTo>
                    <a:lnTo>
                      <a:pt x="119" y="119"/>
                    </a:lnTo>
                    <a:lnTo>
                      <a:pt x="122" y="118"/>
                    </a:lnTo>
                    <a:lnTo>
                      <a:pt x="123" y="115"/>
                    </a:lnTo>
                    <a:lnTo>
                      <a:pt x="122" y="113"/>
                    </a:lnTo>
                    <a:lnTo>
                      <a:pt x="115" y="111"/>
                    </a:lnTo>
                    <a:lnTo>
                      <a:pt x="112" y="110"/>
                    </a:lnTo>
                    <a:lnTo>
                      <a:pt x="108" y="106"/>
                    </a:lnTo>
                    <a:lnTo>
                      <a:pt x="105" y="102"/>
                    </a:lnTo>
                    <a:lnTo>
                      <a:pt x="104" y="102"/>
                    </a:lnTo>
                    <a:lnTo>
                      <a:pt x="102" y="103"/>
                    </a:lnTo>
                    <a:lnTo>
                      <a:pt x="102" y="106"/>
                    </a:lnTo>
                    <a:lnTo>
                      <a:pt x="102" y="114"/>
                    </a:lnTo>
                    <a:lnTo>
                      <a:pt x="99" y="122"/>
                    </a:lnTo>
                    <a:lnTo>
                      <a:pt x="93" y="131"/>
                    </a:lnTo>
                    <a:lnTo>
                      <a:pt x="91" y="136"/>
                    </a:lnTo>
                    <a:lnTo>
                      <a:pt x="91" y="141"/>
                    </a:lnTo>
                    <a:lnTo>
                      <a:pt x="91" y="146"/>
                    </a:lnTo>
                    <a:lnTo>
                      <a:pt x="93" y="148"/>
                    </a:lnTo>
                    <a:lnTo>
                      <a:pt x="96" y="149"/>
                    </a:lnTo>
                    <a:lnTo>
                      <a:pt x="97" y="149"/>
                    </a:lnTo>
                    <a:lnTo>
                      <a:pt x="97" y="150"/>
                    </a:lnTo>
                    <a:lnTo>
                      <a:pt x="97" y="151"/>
                    </a:lnTo>
                    <a:lnTo>
                      <a:pt x="93" y="155"/>
                    </a:lnTo>
                    <a:lnTo>
                      <a:pt x="90" y="160"/>
                    </a:lnTo>
                    <a:lnTo>
                      <a:pt x="86" y="162"/>
                    </a:lnTo>
                    <a:lnTo>
                      <a:pt x="83" y="166"/>
                    </a:lnTo>
                    <a:lnTo>
                      <a:pt x="82" y="168"/>
                    </a:lnTo>
                    <a:lnTo>
                      <a:pt x="78" y="170"/>
                    </a:lnTo>
                    <a:lnTo>
                      <a:pt x="74" y="172"/>
                    </a:lnTo>
                    <a:lnTo>
                      <a:pt x="73" y="173"/>
                    </a:lnTo>
                    <a:lnTo>
                      <a:pt x="69" y="177"/>
                    </a:lnTo>
                    <a:lnTo>
                      <a:pt x="66" y="179"/>
                    </a:lnTo>
                    <a:lnTo>
                      <a:pt x="64" y="180"/>
                    </a:lnTo>
                    <a:lnTo>
                      <a:pt x="61" y="185"/>
                    </a:lnTo>
                    <a:lnTo>
                      <a:pt x="57" y="189"/>
                    </a:lnTo>
                    <a:lnTo>
                      <a:pt x="53" y="192"/>
                    </a:lnTo>
                    <a:lnTo>
                      <a:pt x="52" y="193"/>
                    </a:lnTo>
                    <a:lnTo>
                      <a:pt x="52" y="194"/>
                    </a:lnTo>
                    <a:lnTo>
                      <a:pt x="51" y="195"/>
                    </a:lnTo>
                    <a:lnTo>
                      <a:pt x="48" y="194"/>
                    </a:lnTo>
                    <a:lnTo>
                      <a:pt x="45" y="190"/>
                    </a:lnTo>
                    <a:lnTo>
                      <a:pt x="44" y="192"/>
                    </a:lnTo>
                    <a:lnTo>
                      <a:pt x="40" y="194"/>
                    </a:lnTo>
                    <a:lnTo>
                      <a:pt x="35" y="195"/>
                    </a:lnTo>
                    <a:lnTo>
                      <a:pt x="30" y="197"/>
                    </a:lnTo>
                    <a:lnTo>
                      <a:pt x="26" y="199"/>
                    </a:lnTo>
                    <a:lnTo>
                      <a:pt x="25" y="202"/>
                    </a:lnTo>
                    <a:lnTo>
                      <a:pt x="23" y="202"/>
                    </a:lnTo>
                    <a:lnTo>
                      <a:pt x="22" y="202"/>
                    </a:lnTo>
                    <a:lnTo>
                      <a:pt x="22" y="199"/>
                    </a:lnTo>
                    <a:lnTo>
                      <a:pt x="21" y="190"/>
                    </a:lnTo>
                    <a:lnTo>
                      <a:pt x="21" y="186"/>
                    </a:lnTo>
                    <a:lnTo>
                      <a:pt x="22" y="182"/>
                    </a:lnTo>
                    <a:lnTo>
                      <a:pt x="25" y="179"/>
                    </a:lnTo>
                    <a:lnTo>
                      <a:pt x="29" y="173"/>
                    </a:lnTo>
                    <a:lnTo>
                      <a:pt x="29" y="172"/>
                    </a:lnTo>
                    <a:lnTo>
                      <a:pt x="30" y="166"/>
                    </a:lnTo>
                    <a:lnTo>
                      <a:pt x="34" y="162"/>
                    </a:lnTo>
                    <a:lnTo>
                      <a:pt x="39" y="158"/>
                    </a:lnTo>
                    <a:lnTo>
                      <a:pt x="47" y="157"/>
                    </a:lnTo>
                    <a:lnTo>
                      <a:pt x="48" y="157"/>
                    </a:lnTo>
                    <a:lnTo>
                      <a:pt x="53" y="157"/>
                    </a:lnTo>
                    <a:lnTo>
                      <a:pt x="55" y="157"/>
                    </a:lnTo>
                    <a:lnTo>
                      <a:pt x="58" y="157"/>
                    </a:lnTo>
                    <a:lnTo>
                      <a:pt x="64" y="154"/>
                    </a:lnTo>
                    <a:lnTo>
                      <a:pt x="67" y="149"/>
                    </a:lnTo>
                    <a:lnTo>
                      <a:pt x="69" y="144"/>
                    </a:lnTo>
                    <a:lnTo>
                      <a:pt x="67" y="137"/>
                    </a:lnTo>
                    <a:lnTo>
                      <a:pt x="66" y="129"/>
                    </a:lnTo>
                    <a:lnTo>
                      <a:pt x="66" y="124"/>
                    </a:lnTo>
                    <a:lnTo>
                      <a:pt x="69" y="118"/>
                    </a:lnTo>
                    <a:lnTo>
                      <a:pt x="73" y="113"/>
                    </a:lnTo>
                    <a:lnTo>
                      <a:pt x="78" y="109"/>
                    </a:lnTo>
                    <a:lnTo>
                      <a:pt x="80" y="106"/>
                    </a:lnTo>
                    <a:lnTo>
                      <a:pt x="82" y="105"/>
                    </a:lnTo>
                    <a:lnTo>
                      <a:pt x="80" y="103"/>
                    </a:lnTo>
                    <a:lnTo>
                      <a:pt x="79" y="106"/>
                    </a:lnTo>
                    <a:lnTo>
                      <a:pt x="74" y="107"/>
                    </a:lnTo>
                    <a:lnTo>
                      <a:pt x="71" y="110"/>
                    </a:lnTo>
                    <a:lnTo>
                      <a:pt x="69" y="110"/>
                    </a:lnTo>
                    <a:lnTo>
                      <a:pt x="67" y="113"/>
                    </a:lnTo>
                    <a:lnTo>
                      <a:pt x="67" y="114"/>
                    </a:lnTo>
                    <a:lnTo>
                      <a:pt x="67" y="115"/>
                    </a:lnTo>
                    <a:lnTo>
                      <a:pt x="67" y="116"/>
                    </a:lnTo>
                    <a:lnTo>
                      <a:pt x="65" y="120"/>
                    </a:lnTo>
                    <a:lnTo>
                      <a:pt x="61" y="125"/>
                    </a:lnTo>
                    <a:lnTo>
                      <a:pt x="57" y="128"/>
                    </a:lnTo>
                    <a:lnTo>
                      <a:pt x="56" y="131"/>
                    </a:lnTo>
                    <a:lnTo>
                      <a:pt x="55" y="135"/>
                    </a:lnTo>
                    <a:lnTo>
                      <a:pt x="52" y="136"/>
                    </a:lnTo>
                    <a:lnTo>
                      <a:pt x="49" y="137"/>
                    </a:lnTo>
                    <a:lnTo>
                      <a:pt x="47" y="141"/>
                    </a:lnTo>
                    <a:lnTo>
                      <a:pt x="44" y="144"/>
                    </a:lnTo>
                    <a:lnTo>
                      <a:pt x="42" y="145"/>
                    </a:lnTo>
                    <a:lnTo>
                      <a:pt x="38" y="146"/>
                    </a:lnTo>
                    <a:lnTo>
                      <a:pt x="35" y="150"/>
                    </a:lnTo>
                    <a:lnTo>
                      <a:pt x="32" y="154"/>
                    </a:lnTo>
                    <a:lnTo>
                      <a:pt x="30" y="157"/>
                    </a:lnTo>
                    <a:lnTo>
                      <a:pt x="27" y="159"/>
                    </a:lnTo>
                    <a:lnTo>
                      <a:pt x="23" y="157"/>
                    </a:lnTo>
                    <a:lnTo>
                      <a:pt x="22" y="154"/>
                    </a:lnTo>
                    <a:lnTo>
                      <a:pt x="21" y="151"/>
                    </a:lnTo>
                    <a:lnTo>
                      <a:pt x="20" y="150"/>
                    </a:lnTo>
                    <a:lnTo>
                      <a:pt x="18" y="150"/>
                    </a:lnTo>
                    <a:lnTo>
                      <a:pt x="14" y="151"/>
                    </a:lnTo>
                    <a:lnTo>
                      <a:pt x="10" y="153"/>
                    </a:lnTo>
                    <a:lnTo>
                      <a:pt x="8" y="155"/>
                    </a:lnTo>
                    <a:lnTo>
                      <a:pt x="5" y="158"/>
                    </a:lnTo>
                    <a:lnTo>
                      <a:pt x="5" y="159"/>
                    </a:lnTo>
                    <a:lnTo>
                      <a:pt x="4" y="158"/>
                    </a:lnTo>
                    <a:lnTo>
                      <a:pt x="3" y="157"/>
                    </a:lnTo>
                    <a:lnTo>
                      <a:pt x="3" y="150"/>
                    </a:lnTo>
                    <a:lnTo>
                      <a:pt x="3" y="144"/>
                    </a:lnTo>
                    <a:lnTo>
                      <a:pt x="5" y="140"/>
                    </a:lnTo>
                    <a:lnTo>
                      <a:pt x="9" y="132"/>
                    </a:lnTo>
                    <a:lnTo>
                      <a:pt x="10" y="129"/>
                    </a:lnTo>
                    <a:lnTo>
                      <a:pt x="9" y="128"/>
                    </a:lnTo>
                    <a:lnTo>
                      <a:pt x="7" y="125"/>
                    </a:lnTo>
                    <a:lnTo>
                      <a:pt x="4" y="125"/>
                    </a:lnTo>
                    <a:lnTo>
                      <a:pt x="3" y="124"/>
                    </a:lnTo>
                    <a:lnTo>
                      <a:pt x="3" y="123"/>
                    </a:lnTo>
                    <a:lnTo>
                      <a:pt x="8" y="120"/>
                    </a:lnTo>
                    <a:lnTo>
                      <a:pt x="13" y="116"/>
                    </a:lnTo>
                    <a:lnTo>
                      <a:pt x="17" y="116"/>
                    </a:lnTo>
                    <a:lnTo>
                      <a:pt x="22" y="116"/>
                    </a:lnTo>
                    <a:lnTo>
                      <a:pt x="26" y="119"/>
                    </a:lnTo>
                    <a:lnTo>
                      <a:pt x="31" y="123"/>
                    </a:lnTo>
                    <a:lnTo>
                      <a:pt x="34" y="123"/>
                    </a:lnTo>
                    <a:lnTo>
                      <a:pt x="36" y="122"/>
                    </a:lnTo>
                    <a:lnTo>
                      <a:pt x="39" y="119"/>
                    </a:lnTo>
                    <a:lnTo>
                      <a:pt x="40" y="114"/>
                    </a:lnTo>
                    <a:lnTo>
                      <a:pt x="42" y="111"/>
                    </a:lnTo>
                    <a:lnTo>
                      <a:pt x="40" y="106"/>
                    </a:lnTo>
                    <a:lnTo>
                      <a:pt x="38" y="102"/>
                    </a:lnTo>
                    <a:lnTo>
                      <a:pt x="35" y="101"/>
                    </a:lnTo>
                    <a:lnTo>
                      <a:pt x="30" y="100"/>
                    </a:lnTo>
                    <a:lnTo>
                      <a:pt x="26" y="101"/>
                    </a:lnTo>
                    <a:lnTo>
                      <a:pt x="21" y="103"/>
                    </a:lnTo>
                    <a:lnTo>
                      <a:pt x="20" y="105"/>
                    </a:lnTo>
                    <a:lnTo>
                      <a:pt x="18" y="107"/>
                    </a:lnTo>
                    <a:lnTo>
                      <a:pt x="17" y="109"/>
                    </a:lnTo>
                    <a:lnTo>
                      <a:pt x="16" y="107"/>
                    </a:lnTo>
                    <a:lnTo>
                      <a:pt x="13" y="103"/>
                    </a:lnTo>
                    <a:lnTo>
                      <a:pt x="10" y="97"/>
                    </a:lnTo>
                    <a:lnTo>
                      <a:pt x="9" y="89"/>
                    </a:lnTo>
                    <a:lnTo>
                      <a:pt x="9" y="84"/>
                    </a:lnTo>
                    <a:lnTo>
                      <a:pt x="7" y="79"/>
                    </a:lnTo>
                    <a:lnTo>
                      <a:pt x="7" y="74"/>
                    </a:lnTo>
                    <a:lnTo>
                      <a:pt x="8" y="67"/>
                    </a:lnTo>
                    <a:lnTo>
                      <a:pt x="5" y="65"/>
                    </a:lnTo>
                    <a:lnTo>
                      <a:pt x="5" y="61"/>
                    </a:lnTo>
                    <a:lnTo>
                      <a:pt x="5" y="58"/>
                    </a:lnTo>
                    <a:lnTo>
                      <a:pt x="7" y="56"/>
                    </a:lnTo>
                    <a:lnTo>
                      <a:pt x="7" y="54"/>
                    </a:lnTo>
                    <a:lnTo>
                      <a:pt x="4" y="50"/>
                    </a:lnTo>
                    <a:lnTo>
                      <a:pt x="3" y="43"/>
                    </a:lnTo>
                    <a:lnTo>
                      <a:pt x="0" y="35"/>
                    </a:lnTo>
                    <a:lnTo>
                      <a:pt x="1" y="34"/>
                    </a:lnTo>
                    <a:lnTo>
                      <a:pt x="5" y="32"/>
                    </a:lnTo>
                    <a:lnTo>
                      <a:pt x="8" y="32"/>
                    </a:lnTo>
                    <a:lnTo>
                      <a:pt x="7" y="30"/>
                    </a:lnTo>
                    <a:lnTo>
                      <a:pt x="8" y="23"/>
                    </a:lnTo>
                    <a:lnTo>
                      <a:pt x="9" y="18"/>
                    </a:lnTo>
                    <a:lnTo>
                      <a:pt x="8" y="13"/>
                    </a:lnTo>
                    <a:lnTo>
                      <a:pt x="7" y="10"/>
                    </a:lnTo>
                    <a:lnTo>
                      <a:pt x="7" y="8"/>
                    </a:lnTo>
                    <a:lnTo>
                      <a:pt x="8" y="8"/>
                    </a:lnTo>
                    <a:lnTo>
                      <a:pt x="10" y="8"/>
                    </a:lnTo>
                    <a:lnTo>
                      <a:pt x="14" y="10"/>
                    </a:lnTo>
                    <a:lnTo>
                      <a:pt x="22" y="15"/>
                    </a:lnTo>
                    <a:lnTo>
                      <a:pt x="25" y="19"/>
                    </a:lnTo>
                    <a:lnTo>
                      <a:pt x="27" y="23"/>
                    </a:lnTo>
                    <a:lnTo>
                      <a:pt x="29" y="27"/>
                    </a:lnTo>
                    <a:lnTo>
                      <a:pt x="29" y="31"/>
                    </a:lnTo>
                    <a:lnTo>
                      <a:pt x="29" y="35"/>
                    </a:lnTo>
                    <a:lnTo>
                      <a:pt x="34" y="41"/>
                    </a:lnTo>
                    <a:lnTo>
                      <a:pt x="35" y="44"/>
                    </a:lnTo>
                    <a:lnTo>
                      <a:pt x="35" y="46"/>
                    </a:lnTo>
                    <a:lnTo>
                      <a:pt x="34" y="50"/>
                    </a:lnTo>
                    <a:lnTo>
                      <a:pt x="31" y="53"/>
                    </a:lnTo>
                    <a:lnTo>
                      <a:pt x="27" y="59"/>
                    </a:lnTo>
                    <a:lnTo>
                      <a:pt x="26" y="62"/>
                    </a:lnTo>
                    <a:lnTo>
                      <a:pt x="26" y="66"/>
                    </a:lnTo>
                    <a:lnTo>
                      <a:pt x="26" y="72"/>
                    </a:lnTo>
                    <a:lnTo>
                      <a:pt x="29" y="76"/>
                    </a:lnTo>
                    <a:lnTo>
                      <a:pt x="30" y="79"/>
                    </a:lnTo>
                    <a:lnTo>
                      <a:pt x="34" y="80"/>
                    </a:lnTo>
                    <a:lnTo>
                      <a:pt x="36" y="79"/>
                    </a:lnTo>
                    <a:lnTo>
                      <a:pt x="39" y="76"/>
                    </a:lnTo>
                    <a:lnTo>
                      <a:pt x="42" y="72"/>
                    </a:lnTo>
                    <a:lnTo>
                      <a:pt x="42" y="68"/>
                    </a:lnTo>
                    <a:lnTo>
                      <a:pt x="43" y="62"/>
                    </a:lnTo>
                    <a:lnTo>
                      <a:pt x="43" y="56"/>
                    </a:lnTo>
                    <a:lnTo>
                      <a:pt x="44" y="52"/>
                    </a:lnTo>
                    <a:lnTo>
                      <a:pt x="43" y="46"/>
                    </a:lnTo>
                    <a:lnTo>
                      <a:pt x="38" y="41"/>
                    </a:lnTo>
                    <a:lnTo>
                      <a:pt x="32" y="34"/>
                    </a:lnTo>
                    <a:lnTo>
                      <a:pt x="32" y="31"/>
                    </a:lnTo>
                    <a:lnTo>
                      <a:pt x="31" y="28"/>
                    </a:lnTo>
                    <a:lnTo>
                      <a:pt x="32" y="24"/>
                    </a:lnTo>
                    <a:lnTo>
                      <a:pt x="34" y="22"/>
                    </a:lnTo>
                    <a:lnTo>
                      <a:pt x="36" y="19"/>
                    </a:lnTo>
                    <a:lnTo>
                      <a:pt x="40" y="19"/>
                    </a:lnTo>
                    <a:lnTo>
                      <a:pt x="43" y="19"/>
                    </a:lnTo>
                    <a:lnTo>
                      <a:pt x="44" y="17"/>
                    </a:lnTo>
                    <a:lnTo>
                      <a:pt x="45" y="11"/>
                    </a:lnTo>
                    <a:lnTo>
                      <a:pt x="47" y="8"/>
                    </a:lnTo>
                    <a:lnTo>
                      <a:pt x="49" y="6"/>
                    </a:lnTo>
                    <a:lnTo>
                      <a:pt x="49" y="8"/>
                    </a:lnTo>
                    <a:lnTo>
                      <a:pt x="52" y="9"/>
                    </a:lnTo>
                    <a:lnTo>
                      <a:pt x="53" y="10"/>
                    </a:lnTo>
                    <a:lnTo>
                      <a:pt x="56" y="11"/>
                    </a:lnTo>
                    <a:lnTo>
                      <a:pt x="57" y="8"/>
                    </a:lnTo>
                    <a:lnTo>
                      <a:pt x="61" y="2"/>
                    </a:lnTo>
                    <a:lnTo>
                      <a:pt x="64" y="0"/>
                    </a:lnTo>
                    <a:lnTo>
                      <a:pt x="65" y="1"/>
                    </a:lnTo>
                    <a:lnTo>
                      <a:pt x="67" y="4"/>
                    </a:lnTo>
                    <a:lnTo>
                      <a:pt x="70" y="6"/>
                    </a:lnTo>
                    <a:lnTo>
                      <a:pt x="71" y="9"/>
                    </a:lnTo>
                    <a:lnTo>
                      <a:pt x="73" y="11"/>
                    </a:lnTo>
                    <a:lnTo>
                      <a:pt x="74" y="11"/>
                    </a:lnTo>
                    <a:lnTo>
                      <a:pt x="77" y="9"/>
                    </a:lnTo>
                    <a:lnTo>
                      <a:pt x="79" y="8"/>
                    </a:lnTo>
                    <a:lnTo>
                      <a:pt x="80" y="8"/>
                    </a:lnTo>
                    <a:lnTo>
                      <a:pt x="80" y="9"/>
                    </a:lnTo>
                    <a:lnTo>
                      <a:pt x="82" y="13"/>
                    </a:lnTo>
                    <a:lnTo>
                      <a:pt x="84" y="17"/>
                    </a:lnTo>
                    <a:lnTo>
                      <a:pt x="84" y="22"/>
                    </a:lnTo>
                    <a:lnTo>
                      <a:pt x="84" y="23"/>
                    </a:lnTo>
                    <a:lnTo>
                      <a:pt x="86" y="22"/>
                    </a:lnTo>
                    <a:lnTo>
                      <a:pt x="88" y="23"/>
                    </a:lnTo>
                    <a:lnTo>
                      <a:pt x="91" y="24"/>
                    </a:lnTo>
                    <a:lnTo>
                      <a:pt x="92" y="28"/>
                    </a:lnTo>
                    <a:lnTo>
                      <a:pt x="92" y="31"/>
                    </a:lnTo>
                    <a:lnTo>
                      <a:pt x="91" y="36"/>
                    </a:lnTo>
                    <a:lnTo>
                      <a:pt x="90" y="41"/>
                    </a:lnTo>
                    <a:lnTo>
                      <a:pt x="86" y="45"/>
                    </a:lnTo>
                    <a:lnTo>
                      <a:pt x="80" y="49"/>
                    </a:lnTo>
                    <a:lnTo>
                      <a:pt x="80" y="53"/>
                    </a:lnTo>
                    <a:lnTo>
                      <a:pt x="82" y="62"/>
                    </a:lnTo>
                    <a:lnTo>
                      <a:pt x="83" y="65"/>
                    </a:lnTo>
                    <a:lnTo>
                      <a:pt x="84" y="67"/>
                    </a:lnTo>
                    <a:lnTo>
                      <a:pt x="88" y="68"/>
                    </a:lnTo>
                    <a:lnTo>
                      <a:pt x="92" y="71"/>
                    </a:lnTo>
                    <a:lnTo>
                      <a:pt x="105" y="74"/>
                    </a:lnTo>
                    <a:lnTo>
                      <a:pt x="119" y="76"/>
                    </a:lnTo>
                    <a:lnTo>
                      <a:pt x="132" y="80"/>
                    </a:lnTo>
                    <a:lnTo>
                      <a:pt x="143" y="83"/>
                    </a:lnTo>
                    <a:lnTo>
                      <a:pt x="145" y="81"/>
                    </a:lnTo>
                    <a:lnTo>
                      <a:pt x="147" y="80"/>
                    </a:lnTo>
                    <a:lnTo>
                      <a:pt x="145" y="79"/>
                    </a:lnTo>
                    <a:lnTo>
                      <a:pt x="143" y="78"/>
                    </a:lnTo>
                    <a:lnTo>
                      <a:pt x="132" y="72"/>
                    </a:lnTo>
                    <a:lnTo>
                      <a:pt x="118" y="66"/>
                    </a:lnTo>
                    <a:lnTo>
                      <a:pt x="108" y="61"/>
                    </a:lnTo>
                    <a:lnTo>
                      <a:pt x="101" y="54"/>
                    </a:lnTo>
                    <a:lnTo>
                      <a:pt x="99" y="52"/>
                    </a:lnTo>
                    <a:lnTo>
                      <a:pt x="97" y="46"/>
                    </a:lnTo>
                    <a:lnTo>
                      <a:pt x="95" y="37"/>
                    </a:lnTo>
                    <a:lnTo>
                      <a:pt x="96" y="32"/>
                    </a:lnTo>
                    <a:lnTo>
                      <a:pt x="97" y="27"/>
                    </a:lnTo>
                    <a:lnTo>
                      <a:pt x="100" y="22"/>
                    </a:lnTo>
                    <a:lnTo>
                      <a:pt x="104" y="18"/>
                    </a:lnTo>
                    <a:lnTo>
                      <a:pt x="108" y="14"/>
                    </a:lnTo>
                    <a:lnTo>
                      <a:pt x="112" y="13"/>
                    </a:lnTo>
                    <a:lnTo>
                      <a:pt x="117" y="10"/>
                    </a:lnTo>
                    <a:lnTo>
                      <a:pt x="123" y="10"/>
                    </a:lnTo>
                    <a:lnTo>
                      <a:pt x="132" y="11"/>
                    </a:lnTo>
                    <a:lnTo>
                      <a:pt x="143" y="14"/>
                    </a:lnTo>
                    <a:lnTo>
                      <a:pt x="156" y="18"/>
                    </a:lnTo>
                    <a:lnTo>
                      <a:pt x="158" y="18"/>
                    </a:lnTo>
                    <a:lnTo>
                      <a:pt x="160" y="14"/>
                    </a:lnTo>
                    <a:lnTo>
                      <a:pt x="160" y="11"/>
                    </a:lnTo>
                    <a:lnTo>
                      <a:pt x="162" y="10"/>
                    </a:lnTo>
                    <a:lnTo>
                      <a:pt x="165" y="11"/>
                    </a:lnTo>
                    <a:lnTo>
                      <a:pt x="167" y="15"/>
                    </a:lnTo>
                    <a:lnTo>
                      <a:pt x="169" y="21"/>
                    </a:lnTo>
                    <a:lnTo>
                      <a:pt x="170" y="24"/>
                    </a:lnTo>
                    <a:lnTo>
                      <a:pt x="169" y="28"/>
                    </a:lnTo>
                    <a:lnTo>
                      <a:pt x="167" y="31"/>
                    </a:lnTo>
                    <a:lnTo>
                      <a:pt x="165" y="34"/>
                    </a:lnTo>
                    <a:lnTo>
                      <a:pt x="161" y="35"/>
                    </a:lnTo>
                    <a:lnTo>
                      <a:pt x="158" y="37"/>
                    </a:lnTo>
                    <a:lnTo>
                      <a:pt x="156" y="40"/>
                    </a:lnTo>
                    <a:lnTo>
                      <a:pt x="152" y="41"/>
                    </a:lnTo>
                    <a:lnTo>
                      <a:pt x="148" y="41"/>
                    </a:lnTo>
                    <a:lnTo>
                      <a:pt x="143" y="41"/>
                    </a:lnTo>
                    <a:lnTo>
                      <a:pt x="139" y="40"/>
                    </a:lnTo>
                    <a:lnTo>
                      <a:pt x="126" y="34"/>
                    </a:lnTo>
                    <a:lnTo>
                      <a:pt x="121" y="31"/>
                    </a:lnTo>
                    <a:lnTo>
                      <a:pt x="117" y="30"/>
                    </a:lnTo>
                    <a:lnTo>
                      <a:pt x="114" y="31"/>
                    </a:lnTo>
                    <a:lnTo>
                      <a:pt x="112" y="32"/>
                    </a:lnTo>
                    <a:lnTo>
                      <a:pt x="110" y="34"/>
                    </a:lnTo>
                    <a:lnTo>
                      <a:pt x="110" y="36"/>
                    </a:lnTo>
                    <a:lnTo>
                      <a:pt x="110" y="39"/>
                    </a:lnTo>
                    <a:lnTo>
                      <a:pt x="112" y="40"/>
                    </a:lnTo>
                    <a:lnTo>
                      <a:pt x="118" y="43"/>
                    </a:lnTo>
                    <a:lnTo>
                      <a:pt x="122" y="44"/>
                    </a:lnTo>
                    <a:lnTo>
                      <a:pt x="123" y="45"/>
                    </a:lnTo>
                    <a:lnTo>
                      <a:pt x="127" y="45"/>
                    </a:lnTo>
                    <a:lnTo>
                      <a:pt x="131" y="45"/>
                    </a:lnTo>
                    <a:lnTo>
                      <a:pt x="135" y="48"/>
                    </a:lnTo>
                    <a:lnTo>
                      <a:pt x="140" y="49"/>
                    </a:lnTo>
                    <a:lnTo>
                      <a:pt x="145" y="53"/>
                    </a:lnTo>
                    <a:lnTo>
                      <a:pt x="152" y="57"/>
                    </a:lnTo>
                    <a:lnTo>
                      <a:pt x="158" y="63"/>
                    </a:lnTo>
                    <a:lnTo>
                      <a:pt x="163" y="70"/>
                    </a:lnTo>
                    <a:lnTo>
                      <a:pt x="165" y="78"/>
                    </a:lnTo>
                    <a:lnTo>
                      <a:pt x="165" y="81"/>
                    </a:lnTo>
                    <a:lnTo>
                      <a:pt x="163" y="84"/>
                    </a:lnTo>
                    <a:lnTo>
                      <a:pt x="158" y="91"/>
                    </a:lnTo>
                    <a:lnTo>
                      <a:pt x="153" y="96"/>
                    </a:lnTo>
                    <a:lnTo>
                      <a:pt x="149" y="97"/>
                    </a:lnTo>
                    <a:lnTo>
                      <a:pt x="145" y="97"/>
                    </a:lnTo>
                    <a:lnTo>
                      <a:pt x="132"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25" name="Freeform 58"/>
              <p:cNvSpPr>
                <a:spLocks/>
              </p:cNvSpPr>
              <p:nvPr userDrawn="1"/>
            </p:nvSpPr>
            <p:spPr bwMode="auto">
              <a:xfrm>
                <a:off x="146" y="172"/>
                <a:ext cx="52" cy="55"/>
              </a:xfrm>
              <a:custGeom>
                <a:avLst/>
                <a:gdLst>
                  <a:gd name="T0" fmla="*/ 0 w 155"/>
                  <a:gd name="T1" fmla="*/ 0 h 165"/>
                  <a:gd name="T2" fmla="*/ 0 w 155"/>
                  <a:gd name="T3" fmla="*/ 0 h 165"/>
                  <a:gd name="T4" fmla="*/ 0 w 155"/>
                  <a:gd name="T5" fmla="*/ 0 h 165"/>
                  <a:gd name="T6" fmla="*/ 0 w 155"/>
                  <a:gd name="T7" fmla="*/ 0 h 165"/>
                  <a:gd name="T8" fmla="*/ 0 w 155"/>
                  <a:gd name="T9" fmla="*/ 0 h 165"/>
                  <a:gd name="T10" fmla="*/ 0 w 155"/>
                  <a:gd name="T11" fmla="*/ 0 h 165"/>
                  <a:gd name="T12" fmla="*/ 0 w 155"/>
                  <a:gd name="T13" fmla="*/ 0 h 165"/>
                  <a:gd name="T14" fmla="*/ 0 w 155"/>
                  <a:gd name="T15" fmla="*/ 0 h 165"/>
                  <a:gd name="T16" fmla="*/ 0 w 155"/>
                  <a:gd name="T17" fmla="*/ 0 h 165"/>
                  <a:gd name="T18" fmla="*/ 0 w 155"/>
                  <a:gd name="T19" fmla="*/ 0 h 165"/>
                  <a:gd name="T20" fmla="*/ 0 w 155"/>
                  <a:gd name="T21" fmla="*/ 0 h 165"/>
                  <a:gd name="T22" fmla="*/ 0 w 155"/>
                  <a:gd name="T23" fmla="*/ 0 h 165"/>
                  <a:gd name="T24" fmla="*/ 0 w 155"/>
                  <a:gd name="T25" fmla="*/ 0 h 165"/>
                  <a:gd name="T26" fmla="*/ 0 w 155"/>
                  <a:gd name="T27" fmla="*/ 0 h 165"/>
                  <a:gd name="T28" fmla="*/ 0 w 155"/>
                  <a:gd name="T29" fmla="*/ 0 h 165"/>
                  <a:gd name="T30" fmla="*/ 0 w 155"/>
                  <a:gd name="T31" fmla="*/ 0 h 165"/>
                  <a:gd name="T32" fmla="*/ 0 w 155"/>
                  <a:gd name="T33" fmla="*/ 0 h 165"/>
                  <a:gd name="T34" fmla="*/ 0 w 155"/>
                  <a:gd name="T35" fmla="*/ 0 h 165"/>
                  <a:gd name="T36" fmla="*/ 0 w 155"/>
                  <a:gd name="T37" fmla="*/ 0 h 165"/>
                  <a:gd name="T38" fmla="*/ 0 w 155"/>
                  <a:gd name="T39" fmla="*/ 0 h 165"/>
                  <a:gd name="T40" fmla="*/ 0 w 155"/>
                  <a:gd name="T41" fmla="*/ 0 h 165"/>
                  <a:gd name="T42" fmla="*/ 0 w 155"/>
                  <a:gd name="T43" fmla="*/ 0 h 165"/>
                  <a:gd name="T44" fmla="*/ 0 w 155"/>
                  <a:gd name="T45" fmla="*/ 0 h 165"/>
                  <a:gd name="T46" fmla="*/ 0 w 155"/>
                  <a:gd name="T47" fmla="*/ 0 h 165"/>
                  <a:gd name="T48" fmla="*/ 0 w 155"/>
                  <a:gd name="T49" fmla="*/ 0 h 165"/>
                  <a:gd name="T50" fmla="*/ 0 w 155"/>
                  <a:gd name="T51" fmla="*/ 0 h 165"/>
                  <a:gd name="T52" fmla="*/ 0 w 155"/>
                  <a:gd name="T53" fmla="*/ 0 h 165"/>
                  <a:gd name="T54" fmla="*/ 0 w 155"/>
                  <a:gd name="T55" fmla="*/ 0 h 165"/>
                  <a:gd name="T56" fmla="*/ 0 w 155"/>
                  <a:gd name="T57" fmla="*/ 0 h 165"/>
                  <a:gd name="T58" fmla="*/ 0 w 155"/>
                  <a:gd name="T59" fmla="*/ 0 h 165"/>
                  <a:gd name="T60" fmla="*/ 0 w 155"/>
                  <a:gd name="T61" fmla="*/ 0 h 165"/>
                  <a:gd name="T62" fmla="*/ 0 w 155"/>
                  <a:gd name="T63" fmla="*/ 0 h 165"/>
                  <a:gd name="T64" fmla="*/ 0 w 155"/>
                  <a:gd name="T65" fmla="*/ 0 h 165"/>
                  <a:gd name="T66" fmla="*/ 0 w 155"/>
                  <a:gd name="T67" fmla="*/ 0 h 165"/>
                  <a:gd name="T68" fmla="*/ 0 w 155"/>
                  <a:gd name="T69" fmla="*/ 0 h 165"/>
                  <a:gd name="T70" fmla="*/ 0 w 155"/>
                  <a:gd name="T71" fmla="*/ 0 h 165"/>
                  <a:gd name="T72" fmla="*/ 0 w 155"/>
                  <a:gd name="T73" fmla="*/ 0 h 165"/>
                  <a:gd name="T74" fmla="*/ 0 w 155"/>
                  <a:gd name="T75" fmla="*/ 0 h 165"/>
                  <a:gd name="T76" fmla="*/ 0 w 155"/>
                  <a:gd name="T77" fmla="*/ 0 h 165"/>
                  <a:gd name="T78" fmla="*/ 0 w 155"/>
                  <a:gd name="T79" fmla="*/ 0 h 165"/>
                  <a:gd name="T80" fmla="*/ 0 w 155"/>
                  <a:gd name="T81" fmla="*/ 0 h 165"/>
                  <a:gd name="T82" fmla="*/ 0 w 155"/>
                  <a:gd name="T83" fmla="*/ 0 h 165"/>
                  <a:gd name="T84" fmla="*/ 0 w 155"/>
                  <a:gd name="T85" fmla="*/ 0 h 165"/>
                  <a:gd name="T86" fmla="*/ 0 w 155"/>
                  <a:gd name="T87" fmla="*/ 0 h 165"/>
                  <a:gd name="T88" fmla="*/ 0 w 155"/>
                  <a:gd name="T89" fmla="*/ 0 h 165"/>
                  <a:gd name="T90" fmla="*/ 0 w 155"/>
                  <a:gd name="T91" fmla="*/ 0 h 165"/>
                  <a:gd name="T92" fmla="*/ 0 w 155"/>
                  <a:gd name="T93" fmla="*/ 0 h 165"/>
                  <a:gd name="T94" fmla="*/ 0 w 155"/>
                  <a:gd name="T95" fmla="*/ 0 h 165"/>
                  <a:gd name="T96" fmla="*/ 0 w 155"/>
                  <a:gd name="T97" fmla="*/ 0 h 165"/>
                  <a:gd name="T98" fmla="*/ 0 w 155"/>
                  <a:gd name="T99" fmla="*/ 0 h 165"/>
                  <a:gd name="T100" fmla="*/ 0 w 155"/>
                  <a:gd name="T101" fmla="*/ 0 h 165"/>
                  <a:gd name="T102" fmla="*/ 0 w 155"/>
                  <a:gd name="T103" fmla="*/ 0 h 165"/>
                  <a:gd name="T104" fmla="*/ 0 w 155"/>
                  <a:gd name="T105" fmla="*/ 0 h 165"/>
                  <a:gd name="T106" fmla="*/ 0 w 155"/>
                  <a:gd name="T107" fmla="*/ 0 h 165"/>
                  <a:gd name="T108" fmla="*/ 0 w 155"/>
                  <a:gd name="T109" fmla="*/ 0 h 165"/>
                  <a:gd name="T110" fmla="*/ 0 w 155"/>
                  <a:gd name="T111" fmla="*/ 0 h 165"/>
                  <a:gd name="T112" fmla="*/ 0 w 155"/>
                  <a:gd name="T113" fmla="*/ 0 h 165"/>
                  <a:gd name="T114" fmla="*/ 0 w 155"/>
                  <a:gd name="T115" fmla="*/ 0 h 165"/>
                  <a:gd name="T116" fmla="*/ 0 w 155"/>
                  <a:gd name="T117" fmla="*/ 0 h 165"/>
                  <a:gd name="T118" fmla="*/ 0 w 155"/>
                  <a:gd name="T119" fmla="*/ 0 h 165"/>
                  <a:gd name="T120" fmla="*/ 0 w 155"/>
                  <a:gd name="T121" fmla="*/ 0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5" h="165">
                    <a:moveTo>
                      <a:pt x="153" y="163"/>
                    </a:moveTo>
                    <a:lnTo>
                      <a:pt x="153" y="163"/>
                    </a:lnTo>
                    <a:lnTo>
                      <a:pt x="151" y="159"/>
                    </a:lnTo>
                    <a:lnTo>
                      <a:pt x="151" y="158"/>
                    </a:lnTo>
                    <a:lnTo>
                      <a:pt x="153" y="154"/>
                    </a:lnTo>
                    <a:lnTo>
                      <a:pt x="153" y="152"/>
                    </a:lnTo>
                    <a:lnTo>
                      <a:pt x="151" y="149"/>
                    </a:lnTo>
                    <a:lnTo>
                      <a:pt x="151" y="147"/>
                    </a:lnTo>
                    <a:lnTo>
                      <a:pt x="149" y="145"/>
                    </a:lnTo>
                    <a:lnTo>
                      <a:pt x="147" y="141"/>
                    </a:lnTo>
                    <a:lnTo>
                      <a:pt x="147" y="140"/>
                    </a:lnTo>
                    <a:lnTo>
                      <a:pt x="147" y="138"/>
                    </a:lnTo>
                    <a:lnTo>
                      <a:pt x="149" y="138"/>
                    </a:lnTo>
                    <a:lnTo>
                      <a:pt x="150" y="140"/>
                    </a:lnTo>
                    <a:lnTo>
                      <a:pt x="153" y="140"/>
                    </a:lnTo>
                    <a:lnTo>
                      <a:pt x="153" y="138"/>
                    </a:lnTo>
                    <a:lnTo>
                      <a:pt x="154" y="136"/>
                    </a:lnTo>
                    <a:lnTo>
                      <a:pt x="154" y="132"/>
                    </a:lnTo>
                    <a:lnTo>
                      <a:pt x="153" y="129"/>
                    </a:lnTo>
                    <a:lnTo>
                      <a:pt x="150" y="127"/>
                    </a:lnTo>
                    <a:lnTo>
                      <a:pt x="147" y="125"/>
                    </a:lnTo>
                    <a:lnTo>
                      <a:pt x="147" y="123"/>
                    </a:lnTo>
                    <a:lnTo>
                      <a:pt x="149" y="121"/>
                    </a:lnTo>
                    <a:lnTo>
                      <a:pt x="153" y="123"/>
                    </a:lnTo>
                    <a:lnTo>
                      <a:pt x="154" y="123"/>
                    </a:lnTo>
                    <a:lnTo>
                      <a:pt x="154" y="121"/>
                    </a:lnTo>
                    <a:lnTo>
                      <a:pt x="153" y="118"/>
                    </a:lnTo>
                    <a:lnTo>
                      <a:pt x="153" y="114"/>
                    </a:lnTo>
                    <a:lnTo>
                      <a:pt x="151" y="112"/>
                    </a:lnTo>
                    <a:lnTo>
                      <a:pt x="150" y="112"/>
                    </a:lnTo>
                    <a:lnTo>
                      <a:pt x="146" y="114"/>
                    </a:lnTo>
                    <a:lnTo>
                      <a:pt x="141" y="112"/>
                    </a:lnTo>
                    <a:lnTo>
                      <a:pt x="137" y="110"/>
                    </a:lnTo>
                    <a:lnTo>
                      <a:pt x="135" y="107"/>
                    </a:lnTo>
                    <a:lnTo>
                      <a:pt x="132" y="102"/>
                    </a:lnTo>
                    <a:lnTo>
                      <a:pt x="129" y="92"/>
                    </a:lnTo>
                    <a:lnTo>
                      <a:pt x="127" y="86"/>
                    </a:lnTo>
                    <a:lnTo>
                      <a:pt x="120" y="81"/>
                    </a:lnTo>
                    <a:lnTo>
                      <a:pt x="118" y="79"/>
                    </a:lnTo>
                    <a:lnTo>
                      <a:pt x="114" y="79"/>
                    </a:lnTo>
                    <a:lnTo>
                      <a:pt x="114" y="77"/>
                    </a:lnTo>
                    <a:lnTo>
                      <a:pt x="115" y="77"/>
                    </a:lnTo>
                    <a:lnTo>
                      <a:pt x="122" y="77"/>
                    </a:lnTo>
                    <a:lnTo>
                      <a:pt x="131" y="80"/>
                    </a:lnTo>
                    <a:lnTo>
                      <a:pt x="137" y="81"/>
                    </a:lnTo>
                    <a:lnTo>
                      <a:pt x="142" y="83"/>
                    </a:lnTo>
                    <a:lnTo>
                      <a:pt x="147" y="81"/>
                    </a:lnTo>
                    <a:lnTo>
                      <a:pt x="151" y="79"/>
                    </a:lnTo>
                    <a:lnTo>
                      <a:pt x="154" y="75"/>
                    </a:lnTo>
                    <a:lnTo>
                      <a:pt x="155" y="70"/>
                    </a:lnTo>
                    <a:lnTo>
                      <a:pt x="155" y="66"/>
                    </a:lnTo>
                    <a:lnTo>
                      <a:pt x="154" y="62"/>
                    </a:lnTo>
                    <a:lnTo>
                      <a:pt x="151" y="58"/>
                    </a:lnTo>
                    <a:lnTo>
                      <a:pt x="149" y="55"/>
                    </a:lnTo>
                    <a:lnTo>
                      <a:pt x="142" y="51"/>
                    </a:lnTo>
                    <a:lnTo>
                      <a:pt x="142" y="53"/>
                    </a:lnTo>
                    <a:lnTo>
                      <a:pt x="142" y="54"/>
                    </a:lnTo>
                    <a:lnTo>
                      <a:pt x="141" y="57"/>
                    </a:lnTo>
                    <a:lnTo>
                      <a:pt x="140" y="55"/>
                    </a:lnTo>
                    <a:lnTo>
                      <a:pt x="138" y="53"/>
                    </a:lnTo>
                    <a:lnTo>
                      <a:pt x="136" y="48"/>
                    </a:lnTo>
                    <a:lnTo>
                      <a:pt x="132" y="45"/>
                    </a:lnTo>
                    <a:lnTo>
                      <a:pt x="128" y="42"/>
                    </a:lnTo>
                    <a:lnTo>
                      <a:pt x="124" y="42"/>
                    </a:lnTo>
                    <a:lnTo>
                      <a:pt x="123" y="42"/>
                    </a:lnTo>
                    <a:lnTo>
                      <a:pt x="124" y="45"/>
                    </a:lnTo>
                    <a:lnTo>
                      <a:pt x="125" y="49"/>
                    </a:lnTo>
                    <a:lnTo>
                      <a:pt x="125" y="50"/>
                    </a:lnTo>
                    <a:lnTo>
                      <a:pt x="122" y="49"/>
                    </a:lnTo>
                    <a:lnTo>
                      <a:pt x="119" y="46"/>
                    </a:lnTo>
                    <a:lnTo>
                      <a:pt x="118" y="42"/>
                    </a:lnTo>
                    <a:lnTo>
                      <a:pt x="115" y="40"/>
                    </a:lnTo>
                    <a:lnTo>
                      <a:pt x="110" y="37"/>
                    </a:lnTo>
                    <a:lnTo>
                      <a:pt x="106" y="35"/>
                    </a:lnTo>
                    <a:lnTo>
                      <a:pt x="103" y="33"/>
                    </a:lnTo>
                    <a:lnTo>
                      <a:pt x="103" y="35"/>
                    </a:lnTo>
                    <a:lnTo>
                      <a:pt x="103" y="36"/>
                    </a:lnTo>
                    <a:lnTo>
                      <a:pt x="106" y="40"/>
                    </a:lnTo>
                    <a:lnTo>
                      <a:pt x="105" y="41"/>
                    </a:lnTo>
                    <a:lnTo>
                      <a:pt x="102" y="40"/>
                    </a:lnTo>
                    <a:lnTo>
                      <a:pt x="98" y="35"/>
                    </a:lnTo>
                    <a:lnTo>
                      <a:pt x="96" y="29"/>
                    </a:lnTo>
                    <a:lnTo>
                      <a:pt x="96" y="26"/>
                    </a:lnTo>
                    <a:lnTo>
                      <a:pt x="96" y="20"/>
                    </a:lnTo>
                    <a:lnTo>
                      <a:pt x="98" y="16"/>
                    </a:lnTo>
                    <a:lnTo>
                      <a:pt x="102" y="14"/>
                    </a:lnTo>
                    <a:lnTo>
                      <a:pt x="107" y="13"/>
                    </a:lnTo>
                    <a:lnTo>
                      <a:pt x="114" y="14"/>
                    </a:lnTo>
                    <a:lnTo>
                      <a:pt x="120" y="16"/>
                    </a:lnTo>
                    <a:lnTo>
                      <a:pt x="128" y="22"/>
                    </a:lnTo>
                    <a:lnTo>
                      <a:pt x="133" y="24"/>
                    </a:lnTo>
                    <a:lnTo>
                      <a:pt x="137" y="24"/>
                    </a:lnTo>
                    <a:lnTo>
                      <a:pt x="142" y="24"/>
                    </a:lnTo>
                    <a:lnTo>
                      <a:pt x="145" y="23"/>
                    </a:lnTo>
                    <a:lnTo>
                      <a:pt x="146" y="22"/>
                    </a:lnTo>
                    <a:lnTo>
                      <a:pt x="145" y="22"/>
                    </a:lnTo>
                    <a:lnTo>
                      <a:pt x="144" y="20"/>
                    </a:lnTo>
                    <a:lnTo>
                      <a:pt x="141" y="20"/>
                    </a:lnTo>
                    <a:lnTo>
                      <a:pt x="136" y="19"/>
                    </a:lnTo>
                    <a:lnTo>
                      <a:pt x="127" y="14"/>
                    </a:lnTo>
                    <a:lnTo>
                      <a:pt x="122" y="11"/>
                    </a:lnTo>
                    <a:lnTo>
                      <a:pt x="119" y="9"/>
                    </a:lnTo>
                    <a:lnTo>
                      <a:pt x="120" y="9"/>
                    </a:lnTo>
                    <a:lnTo>
                      <a:pt x="122" y="9"/>
                    </a:lnTo>
                    <a:lnTo>
                      <a:pt x="125" y="11"/>
                    </a:lnTo>
                    <a:lnTo>
                      <a:pt x="128" y="11"/>
                    </a:lnTo>
                    <a:lnTo>
                      <a:pt x="136" y="14"/>
                    </a:lnTo>
                    <a:lnTo>
                      <a:pt x="147" y="16"/>
                    </a:lnTo>
                    <a:lnTo>
                      <a:pt x="149" y="16"/>
                    </a:lnTo>
                    <a:lnTo>
                      <a:pt x="151" y="15"/>
                    </a:lnTo>
                    <a:lnTo>
                      <a:pt x="153" y="13"/>
                    </a:lnTo>
                    <a:lnTo>
                      <a:pt x="153" y="11"/>
                    </a:lnTo>
                    <a:lnTo>
                      <a:pt x="151" y="7"/>
                    </a:lnTo>
                    <a:lnTo>
                      <a:pt x="150" y="4"/>
                    </a:lnTo>
                    <a:lnTo>
                      <a:pt x="149" y="2"/>
                    </a:lnTo>
                    <a:lnTo>
                      <a:pt x="147" y="4"/>
                    </a:lnTo>
                    <a:lnTo>
                      <a:pt x="147" y="5"/>
                    </a:lnTo>
                    <a:lnTo>
                      <a:pt x="147" y="7"/>
                    </a:lnTo>
                    <a:lnTo>
                      <a:pt x="146" y="10"/>
                    </a:lnTo>
                    <a:lnTo>
                      <a:pt x="145" y="11"/>
                    </a:lnTo>
                    <a:lnTo>
                      <a:pt x="142" y="11"/>
                    </a:lnTo>
                    <a:lnTo>
                      <a:pt x="131" y="7"/>
                    </a:lnTo>
                    <a:lnTo>
                      <a:pt x="120" y="4"/>
                    </a:lnTo>
                    <a:lnTo>
                      <a:pt x="112" y="4"/>
                    </a:lnTo>
                    <a:lnTo>
                      <a:pt x="107" y="4"/>
                    </a:lnTo>
                    <a:lnTo>
                      <a:pt x="103" y="5"/>
                    </a:lnTo>
                    <a:lnTo>
                      <a:pt x="100" y="7"/>
                    </a:lnTo>
                    <a:lnTo>
                      <a:pt x="96" y="9"/>
                    </a:lnTo>
                    <a:lnTo>
                      <a:pt x="93" y="13"/>
                    </a:lnTo>
                    <a:lnTo>
                      <a:pt x="90" y="16"/>
                    </a:lnTo>
                    <a:lnTo>
                      <a:pt x="89" y="20"/>
                    </a:lnTo>
                    <a:lnTo>
                      <a:pt x="89" y="24"/>
                    </a:lnTo>
                    <a:lnTo>
                      <a:pt x="89" y="29"/>
                    </a:lnTo>
                    <a:lnTo>
                      <a:pt x="90" y="33"/>
                    </a:lnTo>
                    <a:lnTo>
                      <a:pt x="93" y="37"/>
                    </a:lnTo>
                    <a:lnTo>
                      <a:pt x="97" y="41"/>
                    </a:lnTo>
                    <a:lnTo>
                      <a:pt x="101" y="45"/>
                    </a:lnTo>
                    <a:lnTo>
                      <a:pt x="107" y="49"/>
                    </a:lnTo>
                    <a:lnTo>
                      <a:pt x="122" y="55"/>
                    </a:lnTo>
                    <a:lnTo>
                      <a:pt x="136" y="59"/>
                    </a:lnTo>
                    <a:lnTo>
                      <a:pt x="144" y="63"/>
                    </a:lnTo>
                    <a:lnTo>
                      <a:pt x="147" y="67"/>
                    </a:lnTo>
                    <a:lnTo>
                      <a:pt x="149" y="71"/>
                    </a:lnTo>
                    <a:lnTo>
                      <a:pt x="147" y="73"/>
                    </a:lnTo>
                    <a:lnTo>
                      <a:pt x="146" y="75"/>
                    </a:lnTo>
                    <a:lnTo>
                      <a:pt x="144" y="76"/>
                    </a:lnTo>
                    <a:lnTo>
                      <a:pt x="141" y="77"/>
                    </a:lnTo>
                    <a:lnTo>
                      <a:pt x="137" y="76"/>
                    </a:lnTo>
                    <a:lnTo>
                      <a:pt x="125" y="73"/>
                    </a:lnTo>
                    <a:lnTo>
                      <a:pt x="115" y="72"/>
                    </a:lnTo>
                    <a:lnTo>
                      <a:pt x="105" y="72"/>
                    </a:lnTo>
                    <a:lnTo>
                      <a:pt x="93" y="72"/>
                    </a:lnTo>
                    <a:lnTo>
                      <a:pt x="84" y="73"/>
                    </a:lnTo>
                    <a:lnTo>
                      <a:pt x="76" y="77"/>
                    </a:lnTo>
                    <a:lnTo>
                      <a:pt x="70" y="83"/>
                    </a:lnTo>
                    <a:lnTo>
                      <a:pt x="68" y="84"/>
                    </a:lnTo>
                    <a:lnTo>
                      <a:pt x="66" y="85"/>
                    </a:lnTo>
                    <a:lnTo>
                      <a:pt x="65" y="85"/>
                    </a:lnTo>
                    <a:lnTo>
                      <a:pt x="62" y="84"/>
                    </a:lnTo>
                    <a:lnTo>
                      <a:pt x="59" y="85"/>
                    </a:lnTo>
                    <a:lnTo>
                      <a:pt x="57" y="88"/>
                    </a:lnTo>
                    <a:lnTo>
                      <a:pt x="54" y="92"/>
                    </a:lnTo>
                    <a:lnTo>
                      <a:pt x="52" y="93"/>
                    </a:lnTo>
                    <a:lnTo>
                      <a:pt x="50" y="92"/>
                    </a:lnTo>
                    <a:lnTo>
                      <a:pt x="48" y="88"/>
                    </a:lnTo>
                    <a:lnTo>
                      <a:pt x="44" y="83"/>
                    </a:lnTo>
                    <a:lnTo>
                      <a:pt x="41" y="80"/>
                    </a:lnTo>
                    <a:lnTo>
                      <a:pt x="40" y="79"/>
                    </a:lnTo>
                    <a:lnTo>
                      <a:pt x="40" y="76"/>
                    </a:lnTo>
                    <a:lnTo>
                      <a:pt x="42" y="72"/>
                    </a:lnTo>
                    <a:lnTo>
                      <a:pt x="44" y="70"/>
                    </a:lnTo>
                    <a:lnTo>
                      <a:pt x="45" y="71"/>
                    </a:lnTo>
                    <a:lnTo>
                      <a:pt x="46" y="75"/>
                    </a:lnTo>
                    <a:lnTo>
                      <a:pt x="48" y="80"/>
                    </a:lnTo>
                    <a:lnTo>
                      <a:pt x="49" y="84"/>
                    </a:lnTo>
                    <a:lnTo>
                      <a:pt x="50" y="84"/>
                    </a:lnTo>
                    <a:lnTo>
                      <a:pt x="52" y="84"/>
                    </a:lnTo>
                    <a:lnTo>
                      <a:pt x="53" y="81"/>
                    </a:lnTo>
                    <a:lnTo>
                      <a:pt x="55" y="76"/>
                    </a:lnTo>
                    <a:lnTo>
                      <a:pt x="55" y="72"/>
                    </a:lnTo>
                    <a:lnTo>
                      <a:pt x="57" y="71"/>
                    </a:lnTo>
                    <a:lnTo>
                      <a:pt x="58" y="71"/>
                    </a:lnTo>
                    <a:lnTo>
                      <a:pt x="59" y="75"/>
                    </a:lnTo>
                    <a:lnTo>
                      <a:pt x="62" y="77"/>
                    </a:lnTo>
                    <a:lnTo>
                      <a:pt x="63" y="79"/>
                    </a:lnTo>
                    <a:lnTo>
                      <a:pt x="65" y="77"/>
                    </a:lnTo>
                    <a:lnTo>
                      <a:pt x="66" y="75"/>
                    </a:lnTo>
                    <a:lnTo>
                      <a:pt x="66" y="72"/>
                    </a:lnTo>
                    <a:lnTo>
                      <a:pt x="66" y="70"/>
                    </a:lnTo>
                    <a:lnTo>
                      <a:pt x="66" y="68"/>
                    </a:lnTo>
                    <a:lnTo>
                      <a:pt x="66" y="67"/>
                    </a:lnTo>
                    <a:lnTo>
                      <a:pt x="67" y="67"/>
                    </a:lnTo>
                    <a:lnTo>
                      <a:pt x="70" y="70"/>
                    </a:lnTo>
                    <a:lnTo>
                      <a:pt x="72" y="71"/>
                    </a:lnTo>
                    <a:lnTo>
                      <a:pt x="75" y="71"/>
                    </a:lnTo>
                    <a:lnTo>
                      <a:pt x="75" y="70"/>
                    </a:lnTo>
                    <a:lnTo>
                      <a:pt x="74" y="66"/>
                    </a:lnTo>
                    <a:lnTo>
                      <a:pt x="72" y="63"/>
                    </a:lnTo>
                    <a:lnTo>
                      <a:pt x="70" y="61"/>
                    </a:lnTo>
                    <a:lnTo>
                      <a:pt x="68" y="59"/>
                    </a:lnTo>
                    <a:lnTo>
                      <a:pt x="67" y="59"/>
                    </a:lnTo>
                    <a:lnTo>
                      <a:pt x="65" y="61"/>
                    </a:lnTo>
                    <a:lnTo>
                      <a:pt x="63" y="61"/>
                    </a:lnTo>
                    <a:lnTo>
                      <a:pt x="63" y="58"/>
                    </a:lnTo>
                    <a:lnTo>
                      <a:pt x="66" y="53"/>
                    </a:lnTo>
                    <a:lnTo>
                      <a:pt x="67" y="49"/>
                    </a:lnTo>
                    <a:lnTo>
                      <a:pt x="68" y="40"/>
                    </a:lnTo>
                    <a:lnTo>
                      <a:pt x="70" y="29"/>
                    </a:lnTo>
                    <a:lnTo>
                      <a:pt x="71" y="27"/>
                    </a:lnTo>
                    <a:lnTo>
                      <a:pt x="71" y="26"/>
                    </a:lnTo>
                    <a:lnTo>
                      <a:pt x="72" y="26"/>
                    </a:lnTo>
                    <a:lnTo>
                      <a:pt x="72" y="28"/>
                    </a:lnTo>
                    <a:lnTo>
                      <a:pt x="72" y="31"/>
                    </a:lnTo>
                    <a:lnTo>
                      <a:pt x="72" y="32"/>
                    </a:lnTo>
                    <a:lnTo>
                      <a:pt x="74" y="35"/>
                    </a:lnTo>
                    <a:lnTo>
                      <a:pt x="76" y="33"/>
                    </a:lnTo>
                    <a:lnTo>
                      <a:pt x="77" y="29"/>
                    </a:lnTo>
                    <a:lnTo>
                      <a:pt x="79" y="26"/>
                    </a:lnTo>
                    <a:lnTo>
                      <a:pt x="79" y="24"/>
                    </a:lnTo>
                    <a:lnTo>
                      <a:pt x="75" y="19"/>
                    </a:lnTo>
                    <a:lnTo>
                      <a:pt x="72" y="18"/>
                    </a:lnTo>
                    <a:lnTo>
                      <a:pt x="71" y="16"/>
                    </a:lnTo>
                    <a:lnTo>
                      <a:pt x="71" y="14"/>
                    </a:lnTo>
                    <a:lnTo>
                      <a:pt x="71" y="13"/>
                    </a:lnTo>
                    <a:lnTo>
                      <a:pt x="70" y="10"/>
                    </a:lnTo>
                    <a:lnTo>
                      <a:pt x="70" y="9"/>
                    </a:lnTo>
                    <a:lnTo>
                      <a:pt x="68" y="7"/>
                    </a:lnTo>
                    <a:lnTo>
                      <a:pt x="65" y="10"/>
                    </a:lnTo>
                    <a:lnTo>
                      <a:pt x="62" y="13"/>
                    </a:lnTo>
                    <a:lnTo>
                      <a:pt x="59" y="14"/>
                    </a:lnTo>
                    <a:lnTo>
                      <a:pt x="58" y="14"/>
                    </a:lnTo>
                    <a:lnTo>
                      <a:pt x="59" y="11"/>
                    </a:lnTo>
                    <a:lnTo>
                      <a:pt x="59" y="10"/>
                    </a:lnTo>
                    <a:lnTo>
                      <a:pt x="58" y="7"/>
                    </a:lnTo>
                    <a:lnTo>
                      <a:pt x="57" y="5"/>
                    </a:lnTo>
                    <a:lnTo>
                      <a:pt x="53" y="0"/>
                    </a:lnTo>
                    <a:lnTo>
                      <a:pt x="52" y="2"/>
                    </a:lnTo>
                    <a:lnTo>
                      <a:pt x="50" y="4"/>
                    </a:lnTo>
                    <a:lnTo>
                      <a:pt x="49" y="6"/>
                    </a:lnTo>
                    <a:lnTo>
                      <a:pt x="46" y="9"/>
                    </a:lnTo>
                    <a:lnTo>
                      <a:pt x="46" y="11"/>
                    </a:lnTo>
                    <a:lnTo>
                      <a:pt x="46" y="14"/>
                    </a:lnTo>
                    <a:lnTo>
                      <a:pt x="45" y="14"/>
                    </a:lnTo>
                    <a:lnTo>
                      <a:pt x="44" y="11"/>
                    </a:lnTo>
                    <a:lnTo>
                      <a:pt x="42" y="10"/>
                    </a:lnTo>
                    <a:lnTo>
                      <a:pt x="40" y="7"/>
                    </a:lnTo>
                    <a:lnTo>
                      <a:pt x="39" y="6"/>
                    </a:lnTo>
                    <a:lnTo>
                      <a:pt x="37" y="9"/>
                    </a:lnTo>
                    <a:lnTo>
                      <a:pt x="36" y="11"/>
                    </a:lnTo>
                    <a:lnTo>
                      <a:pt x="36" y="14"/>
                    </a:lnTo>
                    <a:lnTo>
                      <a:pt x="36" y="16"/>
                    </a:lnTo>
                    <a:lnTo>
                      <a:pt x="36" y="19"/>
                    </a:lnTo>
                    <a:lnTo>
                      <a:pt x="35" y="19"/>
                    </a:lnTo>
                    <a:lnTo>
                      <a:pt x="33" y="18"/>
                    </a:lnTo>
                    <a:lnTo>
                      <a:pt x="31" y="18"/>
                    </a:lnTo>
                    <a:lnTo>
                      <a:pt x="27" y="19"/>
                    </a:lnTo>
                    <a:lnTo>
                      <a:pt x="26" y="22"/>
                    </a:lnTo>
                    <a:lnTo>
                      <a:pt x="27" y="27"/>
                    </a:lnTo>
                    <a:lnTo>
                      <a:pt x="28" y="31"/>
                    </a:lnTo>
                    <a:lnTo>
                      <a:pt x="31" y="35"/>
                    </a:lnTo>
                    <a:lnTo>
                      <a:pt x="33" y="35"/>
                    </a:lnTo>
                    <a:lnTo>
                      <a:pt x="33" y="32"/>
                    </a:lnTo>
                    <a:lnTo>
                      <a:pt x="32" y="28"/>
                    </a:lnTo>
                    <a:lnTo>
                      <a:pt x="32" y="27"/>
                    </a:lnTo>
                    <a:lnTo>
                      <a:pt x="33" y="26"/>
                    </a:lnTo>
                    <a:lnTo>
                      <a:pt x="35" y="27"/>
                    </a:lnTo>
                    <a:lnTo>
                      <a:pt x="36" y="29"/>
                    </a:lnTo>
                    <a:lnTo>
                      <a:pt x="37" y="36"/>
                    </a:lnTo>
                    <a:lnTo>
                      <a:pt x="39" y="44"/>
                    </a:lnTo>
                    <a:lnTo>
                      <a:pt x="40" y="50"/>
                    </a:lnTo>
                    <a:lnTo>
                      <a:pt x="44" y="57"/>
                    </a:lnTo>
                    <a:lnTo>
                      <a:pt x="45" y="59"/>
                    </a:lnTo>
                    <a:lnTo>
                      <a:pt x="45" y="61"/>
                    </a:lnTo>
                    <a:lnTo>
                      <a:pt x="44" y="61"/>
                    </a:lnTo>
                    <a:lnTo>
                      <a:pt x="41" y="59"/>
                    </a:lnTo>
                    <a:lnTo>
                      <a:pt x="40" y="59"/>
                    </a:lnTo>
                    <a:lnTo>
                      <a:pt x="39" y="59"/>
                    </a:lnTo>
                    <a:lnTo>
                      <a:pt x="37" y="62"/>
                    </a:lnTo>
                    <a:lnTo>
                      <a:pt x="36" y="73"/>
                    </a:lnTo>
                    <a:lnTo>
                      <a:pt x="37" y="84"/>
                    </a:lnTo>
                    <a:lnTo>
                      <a:pt x="40" y="94"/>
                    </a:lnTo>
                    <a:lnTo>
                      <a:pt x="44" y="103"/>
                    </a:lnTo>
                    <a:lnTo>
                      <a:pt x="44" y="107"/>
                    </a:lnTo>
                    <a:lnTo>
                      <a:pt x="44" y="112"/>
                    </a:lnTo>
                    <a:lnTo>
                      <a:pt x="41" y="118"/>
                    </a:lnTo>
                    <a:lnTo>
                      <a:pt x="39" y="123"/>
                    </a:lnTo>
                    <a:lnTo>
                      <a:pt x="33" y="129"/>
                    </a:lnTo>
                    <a:lnTo>
                      <a:pt x="23" y="140"/>
                    </a:lnTo>
                    <a:lnTo>
                      <a:pt x="17" y="145"/>
                    </a:lnTo>
                    <a:lnTo>
                      <a:pt x="10" y="149"/>
                    </a:lnTo>
                    <a:lnTo>
                      <a:pt x="5" y="151"/>
                    </a:lnTo>
                    <a:lnTo>
                      <a:pt x="2" y="154"/>
                    </a:lnTo>
                    <a:lnTo>
                      <a:pt x="1" y="158"/>
                    </a:lnTo>
                    <a:lnTo>
                      <a:pt x="0" y="162"/>
                    </a:lnTo>
                    <a:lnTo>
                      <a:pt x="0" y="164"/>
                    </a:lnTo>
                    <a:lnTo>
                      <a:pt x="6" y="162"/>
                    </a:lnTo>
                    <a:lnTo>
                      <a:pt x="11" y="160"/>
                    </a:lnTo>
                    <a:lnTo>
                      <a:pt x="13" y="158"/>
                    </a:lnTo>
                    <a:lnTo>
                      <a:pt x="14" y="155"/>
                    </a:lnTo>
                    <a:lnTo>
                      <a:pt x="14" y="154"/>
                    </a:lnTo>
                    <a:lnTo>
                      <a:pt x="18" y="152"/>
                    </a:lnTo>
                    <a:lnTo>
                      <a:pt x="20" y="150"/>
                    </a:lnTo>
                    <a:lnTo>
                      <a:pt x="23" y="147"/>
                    </a:lnTo>
                    <a:lnTo>
                      <a:pt x="23" y="149"/>
                    </a:lnTo>
                    <a:lnTo>
                      <a:pt x="22" y="154"/>
                    </a:lnTo>
                    <a:lnTo>
                      <a:pt x="22" y="155"/>
                    </a:lnTo>
                    <a:lnTo>
                      <a:pt x="22" y="158"/>
                    </a:lnTo>
                    <a:lnTo>
                      <a:pt x="23" y="159"/>
                    </a:lnTo>
                    <a:lnTo>
                      <a:pt x="27" y="163"/>
                    </a:lnTo>
                    <a:lnTo>
                      <a:pt x="28" y="159"/>
                    </a:lnTo>
                    <a:lnTo>
                      <a:pt x="30" y="156"/>
                    </a:lnTo>
                    <a:lnTo>
                      <a:pt x="32" y="151"/>
                    </a:lnTo>
                    <a:lnTo>
                      <a:pt x="33" y="149"/>
                    </a:lnTo>
                    <a:lnTo>
                      <a:pt x="33" y="143"/>
                    </a:lnTo>
                    <a:lnTo>
                      <a:pt x="33" y="138"/>
                    </a:lnTo>
                    <a:lnTo>
                      <a:pt x="33" y="137"/>
                    </a:lnTo>
                    <a:lnTo>
                      <a:pt x="35" y="136"/>
                    </a:lnTo>
                    <a:lnTo>
                      <a:pt x="36" y="137"/>
                    </a:lnTo>
                    <a:lnTo>
                      <a:pt x="36" y="140"/>
                    </a:lnTo>
                    <a:lnTo>
                      <a:pt x="39" y="141"/>
                    </a:lnTo>
                    <a:lnTo>
                      <a:pt x="41" y="140"/>
                    </a:lnTo>
                    <a:lnTo>
                      <a:pt x="44" y="134"/>
                    </a:lnTo>
                    <a:lnTo>
                      <a:pt x="45" y="130"/>
                    </a:lnTo>
                    <a:lnTo>
                      <a:pt x="45" y="128"/>
                    </a:lnTo>
                    <a:lnTo>
                      <a:pt x="45" y="125"/>
                    </a:lnTo>
                    <a:lnTo>
                      <a:pt x="45" y="124"/>
                    </a:lnTo>
                    <a:lnTo>
                      <a:pt x="46" y="123"/>
                    </a:lnTo>
                    <a:lnTo>
                      <a:pt x="46" y="124"/>
                    </a:lnTo>
                    <a:lnTo>
                      <a:pt x="48" y="128"/>
                    </a:lnTo>
                    <a:lnTo>
                      <a:pt x="49" y="129"/>
                    </a:lnTo>
                    <a:lnTo>
                      <a:pt x="50" y="129"/>
                    </a:lnTo>
                    <a:lnTo>
                      <a:pt x="52" y="128"/>
                    </a:lnTo>
                    <a:lnTo>
                      <a:pt x="54" y="125"/>
                    </a:lnTo>
                    <a:lnTo>
                      <a:pt x="55" y="123"/>
                    </a:lnTo>
                    <a:lnTo>
                      <a:pt x="55" y="119"/>
                    </a:lnTo>
                    <a:lnTo>
                      <a:pt x="57" y="115"/>
                    </a:lnTo>
                    <a:lnTo>
                      <a:pt x="58" y="114"/>
                    </a:lnTo>
                    <a:lnTo>
                      <a:pt x="59" y="116"/>
                    </a:lnTo>
                    <a:lnTo>
                      <a:pt x="61" y="118"/>
                    </a:lnTo>
                    <a:lnTo>
                      <a:pt x="62" y="116"/>
                    </a:lnTo>
                    <a:lnTo>
                      <a:pt x="65" y="114"/>
                    </a:lnTo>
                    <a:lnTo>
                      <a:pt x="65" y="112"/>
                    </a:lnTo>
                    <a:lnTo>
                      <a:pt x="63" y="110"/>
                    </a:lnTo>
                    <a:lnTo>
                      <a:pt x="62" y="108"/>
                    </a:lnTo>
                    <a:lnTo>
                      <a:pt x="62" y="106"/>
                    </a:lnTo>
                    <a:lnTo>
                      <a:pt x="62" y="103"/>
                    </a:lnTo>
                    <a:lnTo>
                      <a:pt x="63" y="99"/>
                    </a:lnTo>
                    <a:lnTo>
                      <a:pt x="66" y="95"/>
                    </a:lnTo>
                    <a:lnTo>
                      <a:pt x="68" y="92"/>
                    </a:lnTo>
                    <a:lnTo>
                      <a:pt x="70" y="90"/>
                    </a:lnTo>
                    <a:lnTo>
                      <a:pt x="71" y="92"/>
                    </a:lnTo>
                    <a:lnTo>
                      <a:pt x="70" y="93"/>
                    </a:lnTo>
                    <a:lnTo>
                      <a:pt x="70" y="95"/>
                    </a:lnTo>
                    <a:lnTo>
                      <a:pt x="71" y="97"/>
                    </a:lnTo>
                    <a:lnTo>
                      <a:pt x="74" y="95"/>
                    </a:lnTo>
                    <a:lnTo>
                      <a:pt x="79" y="93"/>
                    </a:lnTo>
                    <a:lnTo>
                      <a:pt x="84" y="92"/>
                    </a:lnTo>
                    <a:lnTo>
                      <a:pt x="88" y="92"/>
                    </a:lnTo>
                    <a:lnTo>
                      <a:pt x="90" y="92"/>
                    </a:lnTo>
                    <a:lnTo>
                      <a:pt x="94" y="92"/>
                    </a:lnTo>
                    <a:lnTo>
                      <a:pt x="97" y="92"/>
                    </a:lnTo>
                    <a:lnTo>
                      <a:pt x="97" y="89"/>
                    </a:lnTo>
                    <a:lnTo>
                      <a:pt x="97" y="86"/>
                    </a:lnTo>
                    <a:lnTo>
                      <a:pt x="94" y="84"/>
                    </a:lnTo>
                    <a:lnTo>
                      <a:pt x="93" y="83"/>
                    </a:lnTo>
                    <a:lnTo>
                      <a:pt x="94" y="81"/>
                    </a:lnTo>
                    <a:lnTo>
                      <a:pt x="97" y="83"/>
                    </a:lnTo>
                    <a:lnTo>
                      <a:pt x="101" y="88"/>
                    </a:lnTo>
                    <a:lnTo>
                      <a:pt x="110" y="102"/>
                    </a:lnTo>
                    <a:lnTo>
                      <a:pt x="118" y="111"/>
                    </a:lnTo>
                    <a:lnTo>
                      <a:pt x="124" y="116"/>
                    </a:lnTo>
                    <a:lnTo>
                      <a:pt x="131" y="119"/>
                    </a:lnTo>
                    <a:lnTo>
                      <a:pt x="137" y="121"/>
                    </a:lnTo>
                    <a:lnTo>
                      <a:pt x="141" y="124"/>
                    </a:lnTo>
                    <a:lnTo>
                      <a:pt x="142" y="127"/>
                    </a:lnTo>
                    <a:lnTo>
                      <a:pt x="144" y="130"/>
                    </a:lnTo>
                    <a:lnTo>
                      <a:pt x="142" y="136"/>
                    </a:lnTo>
                    <a:lnTo>
                      <a:pt x="138" y="143"/>
                    </a:lnTo>
                    <a:lnTo>
                      <a:pt x="131" y="155"/>
                    </a:lnTo>
                    <a:lnTo>
                      <a:pt x="129" y="159"/>
                    </a:lnTo>
                    <a:lnTo>
                      <a:pt x="129" y="164"/>
                    </a:lnTo>
                    <a:lnTo>
                      <a:pt x="129" y="165"/>
                    </a:lnTo>
                    <a:lnTo>
                      <a:pt x="131" y="164"/>
                    </a:lnTo>
                    <a:lnTo>
                      <a:pt x="133" y="164"/>
                    </a:lnTo>
                    <a:lnTo>
                      <a:pt x="138" y="163"/>
                    </a:lnTo>
                    <a:lnTo>
                      <a:pt x="140" y="162"/>
                    </a:lnTo>
                    <a:lnTo>
                      <a:pt x="140" y="159"/>
                    </a:lnTo>
                    <a:lnTo>
                      <a:pt x="140" y="155"/>
                    </a:lnTo>
                    <a:lnTo>
                      <a:pt x="140" y="152"/>
                    </a:lnTo>
                    <a:lnTo>
                      <a:pt x="141" y="151"/>
                    </a:lnTo>
                    <a:lnTo>
                      <a:pt x="142" y="151"/>
                    </a:lnTo>
                    <a:lnTo>
                      <a:pt x="144" y="151"/>
                    </a:lnTo>
                    <a:lnTo>
                      <a:pt x="146" y="158"/>
                    </a:lnTo>
                    <a:lnTo>
                      <a:pt x="149" y="160"/>
                    </a:lnTo>
                    <a:lnTo>
                      <a:pt x="153" y="16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26" name="Freeform 59"/>
              <p:cNvSpPr>
                <a:spLocks/>
              </p:cNvSpPr>
              <p:nvPr userDrawn="1"/>
            </p:nvSpPr>
            <p:spPr bwMode="auto">
              <a:xfrm>
                <a:off x="146" y="172"/>
                <a:ext cx="52" cy="55"/>
              </a:xfrm>
              <a:custGeom>
                <a:avLst/>
                <a:gdLst>
                  <a:gd name="T0" fmla="*/ 0 w 155"/>
                  <a:gd name="T1" fmla="*/ 0 h 165"/>
                  <a:gd name="T2" fmla="*/ 0 w 155"/>
                  <a:gd name="T3" fmla="*/ 0 h 165"/>
                  <a:gd name="T4" fmla="*/ 0 w 155"/>
                  <a:gd name="T5" fmla="*/ 0 h 165"/>
                  <a:gd name="T6" fmla="*/ 0 w 155"/>
                  <a:gd name="T7" fmla="*/ 0 h 165"/>
                  <a:gd name="T8" fmla="*/ 0 w 155"/>
                  <a:gd name="T9" fmla="*/ 0 h 165"/>
                  <a:gd name="T10" fmla="*/ 0 w 155"/>
                  <a:gd name="T11" fmla="*/ 0 h 165"/>
                  <a:gd name="T12" fmla="*/ 0 w 155"/>
                  <a:gd name="T13" fmla="*/ 0 h 165"/>
                  <a:gd name="T14" fmla="*/ 0 w 155"/>
                  <a:gd name="T15" fmla="*/ 0 h 165"/>
                  <a:gd name="T16" fmla="*/ 0 w 155"/>
                  <a:gd name="T17" fmla="*/ 0 h 165"/>
                  <a:gd name="T18" fmla="*/ 0 w 155"/>
                  <a:gd name="T19" fmla="*/ 0 h 165"/>
                  <a:gd name="T20" fmla="*/ 0 w 155"/>
                  <a:gd name="T21" fmla="*/ 0 h 165"/>
                  <a:gd name="T22" fmla="*/ 0 w 155"/>
                  <a:gd name="T23" fmla="*/ 0 h 165"/>
                  <a:gd name="T24" fmla="*/ 0 w 155"/>
                  <a:gd name="T25" fmla="*/ 0 h 165"/>
                  <a:gd name="T26" fmla="*/ 0 w 155"/>
                  <a:gd name="T27" fmla="*/ 0 h 165"/>
                  <a:gd name="T28" fmla="*/ 0 w 155"/>
                  <a:gd name="T29" fmla="*/ 0 h 165"/>
                  <a:gd name="T30" fmla="*/ 0 w 155"/>
                  <a:gd name="T31" fmla="*/ 0 h 165"/>
                  <a:gd name="T32" fmla="*/ 0 w 155"/>
                  <a:gd name="T33" fmla="*/ 0 h 165"/>
                  <a:gd name="T34" fmla="*/ 0 w 155"/>
                  <a:gd name="T35" fmla="*/ 0 h 165"/>
                  <a:gd name="T36" fmla="*/ 0 w 155"/>
                  <a:gd name="T37" fmla="*/ 0 h 165"/>
                  <a:gd name="T38" fmla="*/ 0 w 155"/>
                  <a:gd name="T39" fmla="*/ 0 h 165"/>
                  <a:gd name="T40" fmla="*/ 0 w 155"/>
                  <a:gd name="T41" fmla="*/ 0 h 165"/>
                  <a:gd name="T42" fmla="*/ 0 w 155"/>
                  <a:gd name="T43" fmla="*/ 0 h 165"/>
                  <a:gd name="T44" fmla="*/ 0 w 155"/>
                  <a:gd name="T45" fmla="*/ 0 h 165"/>
                  <a:gd name="T46" fmla="*/ 0 w 155"/>
                  <a:gd name="T47" fmla="*/ 0 h 165"/>
                  <a:gd name="T48" fmla="*/ 0 w 155"/>
                  <a:gd name="T49" fmla="*/ 0 h 165"/>
                  <a:gd name="T50" fmla="*/ 0 w 155"/>
                  <a:gd name="T51" fmla="*/ 0 h 165"/>
                  <a:gd name="T52" fmla="*/ 0 w 155"/>
                  <a:gd name="T53" fmla="*/ 0 h 165"/>
                  <a:gd name="T54" fmla="*/ 0 w 155"/>
                  <a:gd name="T55" fmla="*/ 0 h 165"/>
                  <a:gd name="T56" fmla="*/ 0 w 155"/>
                  <a:gd name="T57" fmla="*/ 0 h 165"/>
                  <a:gd name="T58" fmla="*/ 0 w 155"/>
                  <a:gd name="T59" fmla="*/ 0 h 165"/>
                  <a:gd name="T60" fmla="*/ 0 w 155"/>
                  <a:gd name="T61" fmla="*/ 0 h 165"/>
                  <a:gd name="T62" fmla="*/ 0 w 155"/>
                  <a:gd name="T63" fmla="*/ 0 h 165"/>
                  <a:gd name="T64" fmla="*/ 0 w 155"/>
                  <a:gd name="T65" fmla="*/ 0 h 165"/>
                  <a:gd name="T66" fmla="*/ 0 w 155"/>
                  <a:gd name="T67" fmla="*/ 0 h 165"/>
                  <a:gd name="T68" fmla="*/ 0 w 155"/>
                  <a:gd name="T69" fmla="*/ 0 h 165"/>
                  <a:gd name="T70" fmla="*/ 0 w 155"/>
                  <a:gd name="T71" fmla="*/ 0 h 165"/>
                  <a:gd name="T72" fmla="*/ 0 w 155"/>
                  <a:gd name="T73" fmla="*/ 0 h 165"/>
                  <a:gd name="T74" fmla="*/ 0 w 155"/>
                  <a:gd name="T75" fmla="*/ 0 h 165"/>
                  <a:gd name="T76" fmla="*/ 0 w 155"/>
                  <a:gd name="T77" fmla="*/ 0 h 165"/>
                  <a:gd name="T78" fmla="*/ 0 w 155"/>
                  <a:gd name="T79" fmla="*/ 0 h 165"/>
                  <a:gd name="T80" fmla="*/ 0 w 155"/>
                  <a:gd name="T81" fmla="*/ 0 h 165"/>
                  <a:gd name="T82" fmla="*/ 0 w 155"/>
                  <a:gd name="T83" fmla="*/ 0 h 165"/>
                  <a:gd name="T84" fmla="*/ 0 w 155"/>
                  <a:gd name="T85" fmla="*/ 0 h 165"/>
                  <a:gd name="T86" fmla="*/ 0 w 155"/>
                  <a:gd name="T87" fmla="*/ 0 h 165"/>
                  <a:gd name="T88" fmla="*/ 0 w 155"/>
                  <a:gd name="T89" fmla="*/ 0 h 165"/>
                  <a:gd name="T90" fmla="*/ 0 w 155"/>
                  <a:gd name="T91" fmla="*/ 0 h 165"/>
                  <a:gd name="T92" fmla="*/ 0 w 155"/>
                  <a:gd name="T93" fmla="*/ 0 h 165"/>
                  <a:gd name="T94" fmla="*/ 0 w 155"/>
                  <a:gd name="T95" fmla="*/ 0 h 165"/>
                  <a:gd name="T96" fmla="*/ 0 w 155"/>
                  <a:gd name="T97" fmla="*/ 0 h 165"/>
                  <a:gd name="T98" fmla="*/ 0 w 155"/>
                  <a:gd name="T99" fmla="*/ 0 h 165"/>
                  <a:gd name="T100" fmla="*/ 0 w 155"/>
                  <a:gd name="T101" fmla="*/ 0 h 165"/>
                  <a:gd name="T102" fmla="*/ 0 w 155"/>
                  <a:gd name="T103" fmla="*/ 0 h 165"/>
                  <a:gd name="T104" fmla="*/ 0 w 155"/>
                  <a:gd name="T105" fmla="*/ 0 h 165"/>
                  <a:gd name="T106" fmla="*/ 0 w 155"/>
                  <a:gd name="T107" fmla="*/ 0 h 165"/>
                  <a:gd name="T108" fmla="*/ 0 w 155"/>
                  <a:gd name="T109" fmla="*/ 0 h 165"/>
                  <a:gd name="T110" fmla="*/ 0 w 155"/>
                  <a:gd name="T111" fmla="*/ 0 h 165"/>
                  <a:gd name="T112" fmla="*/ 0 w 155"/>
                  <a:gd name="T113" fmla="*/ 0 h 165"/>
                  <a:gd name="T114" fmla="*/ 0 w 155"/>
                  <a:gd name="T115" fmla="*/ 0 h 165"/>
                  <a:gd name="T116" fmla="*/ 0 w 155"/>
                  <a:gd name="T117" fmla="*/ 0 h 165"/>
                  <a:gd name="T118" fmla="*/ 0 w 155"/>
                  <a:gd name="T119" fmla="*/ 0 h 165"/>
                  <a:gd name="T120" fmla="*/ 0 w 155"/>
                  <a:gd name="T121" fmla="*/ 0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5" h="165">
                    <a:moveTo>
                      <a:pt x="153" y="163"/>
                    </a:moveTo>
                    <a:lnTo>
                      <a:pt x="153" y="163"/>
                    </a:lnTo>
                    <a:lnTo>
                      <a:pt x="151" y="159"/>
                    </a:lnTo>
                    <a:lnTo>
                      <a:pt x="151" y="158"/>
                    </a:lnTo>
                    <a:lnTo>
                      <a:pt x="153" y="154"/>
                    </a:lnTo>
                    <a:lnTo>
                      <a:pt x="153" y="152"/>
                    </a:lnTo>
                    <a:lnTo>
                      <a:pt x="151" y="149"/>
                    </a:lnTo>
                    <a:lnTo>
                      <a:pt x="151" y="147"/>
                    </a:lnTo>
                    <a:lnTo>
                      <a:pt x="149" y="145"/>
                    </a:lnTo>
                    <a:lnTo>
                      <a:pt x="147" y="141"/>
                    </a:lnTo>
                    <a:lnTo>
                      <a:pt x="147" y="140"/>
                    </a:lnTo>
                    <a:lnTo>
                      <a:pt x="147" y="138"/>
                    </a:lnTo>
                    <a:lnTo>
                      <a:pt x="149" y="138"/>
                    </a:lnTo>
                    <a:lnTo>
                      <a:pt x="150" y="140"/>
                    </a:lnTo>
                    <a:lnTo>
                      <a:pt x="153" y="140"/>
                    </a:lnTo>
                    <a:lnTo>
                      <a:pt x="153" y="138"/>
                    </a:lnTo>
                    <a:lnTo>
                      <a:pt x="154" y="136"/>
                    </a:lnTo>
                    <a:lnTo>
                      <a:pt x="154" y="132"/>
                    </a:lnTo>
                    <a:lnTo>
                      <a:pt x="153" y="129"/>
                    </a:lnTo>
                    <a:lnTo>
                      <a:pt x="150" y="127"/>
                    </a:lnTo>
                    <a:lnTo>
                      <a:pt x="147" y="125"/>
                    </a:lnTo>
                    <a:lnTo>
                      <a:pt x="147" y="123"/>
                    </a:lnTo>
                    <a:lnTo>
                      <a:pt x="149" y="121"/>
                    </a:lnTo>
                    <a:lnTo>
                      <a:pt x="153" y="123"/>
                    </a:lnTo>
                    <a:lnTo>
                      <a:pt x="154" y="123"/>
                    </a:lnTo>
                    <a:lnTo>
                      <a:pt x="154" y="121"/>
                    </a:lnTo>
                    <a:lnTo>
                      <a:pt x="153" y="118"/>
                    </a:lnTo>
                    <a:lnTo>
                      <a:pt x="153" y="114"/>
                    </a:lnTo>
                    <a:lnTo>
                      <a:pt x="151" y="112"/>
                    </a:lnTo>
                    <a:lnTo>
                      <a:pt x="150" y="112"/>
                    </a:lnTo>
                    <a:lnTo>
                      <a:pt x="146" y="114"/>
                    </a:lnTo>
                    <a:lnTo>
                      <a:pt x="141" y="112"/>
                    </a:lnTo>
                    <a:lnTo>
                      <a:pt x="137" y="110"/>
                    </a:lnTo>
                    <a:lnTo>
                      <a:pt x="135" y="107"/>
                    </a:lnTo>
                    <a:lnTo>
                      <a:pt x="132" y="102"/>
                    </a:lnTo>
                    <a:lnTo>
                      <a:pt x="129" y="92"/>
                    </a:lnTo>
                    <a:lnTo>
                      <a:pt x="127" y="86"/>
                    </a:lnTo>
                    <a:lnTo>
                      <a:pt x="120" y="81"/>
                    </a:lnTo>
                    <a:lnTo>
                      <a:pt x="118" y="79"/>
                    </a:lnTo>
                    <a:lnTo>
                      <a:pt x="114" y="79"/>
                    </a:lnTo>
                    <a:lnTo>
                      <a:pt x="114" y="77"/>
                    </a:lnTo>
                    <a:lnTo>
                      <a:pt x="115" y="77"/>
                    </a:lnTo>
                    <a:lnTo>
                      <a:pt x="122" y="77"/>
                    </a:lnTo>
                    <a:lnTo>
                      <a:pt x="131" y="80"/>
                    </a:lnTo>
                    <a:lnTo>
                      <a:pt x="137" y="81"/>
                    </a:lnTo>
                    <a:lnTo>
                      <a:pt x="142" y="83"/>
                    </a:lnTo>
                    <a:lnTo>
                      <a:pt x="147" y="81"/>
                    </a:lnTo>
                    <a:lnTo>
                      <a:pt x="151" y="79"/>
                    </a:lnTo>
                    <a:lnTo>
                      <a:pt x="154" y="75"/>
                    </a:lnTo>
                    <a:lnTo>
                      <a:pt x="155" y="70"/>
                    </a:lnTo>
                    <a:lnTo>
                      <a:pt x="155" y="66"/>
                    </a:lnTo>
                    <a:lnTo>
                      <a:pt x="154" y="62"/>
                    </a:lnTo>
                    <a:lnTo>
                      <a:pt x="151" y="58"/>
                    </a:lnTo>
                    <a:lnTo>
                      <a:pt x="149" y="55"/>
                    </a:lnTo>
                    <a:lnTo>
                      <a:pt x="142" y="51"/>
                    </a:lnTo>
                    <a:lnTo>
                      <a:pt x="142" y="53"/>
                    </a:lnTo>
                    <a:lnTo>
                      <a:pt x="142" y="54"/>
                    </a:lnTo>
                    <a:lnTo>
                      <a:pt x="141" y="57"/>
                    </a:lnTo>
                    <a:lnTo>
                      <a:pt x="140" y="55"/>
                    </a:lnTo>
                    <a:lnTo>
                      <a:pt x="138" y="53"/>
                    </a:lnTo>
                    <a:lnTo>
                      <a:pt x="136" y="48"/>
                    </a:lnTo>
                    <a:lnTo>
                      <a:pt x="132" y="45"/>
                    </a:lnTo>
                    <a:lnTo>
                      <a:pt x="128" y="42"/>
                    </a:lnTo>
                    <a:lnTo>
                      <a:pt x="124" y="42"/>
                    </a:lnTo>
                    <a:lnTo>
                      <a:pt x="123" y="42"/>
                    </a:lnTo>
                    <a:lnTo>
                      <a:pt x="124" y="45"/>
                    </a:lnTo>
                    <a:lnTo>
                      <a:pt x="125" y="49"/>
                    </a:lnTo>
                    <a:lnTo>
                      <a:pt x="125" y="50"/>
                    </a:lnTo>
                    <a:lnTo>
                      <a:pt x="122" y="49"/>
                    </a:lnTo>
                    <a:lnTo>
                      <a:pt x="119" y="46"/>
                    </a:lnTo>
                    <a:lnTo>
                      <a:pt x="118" y="42"/>
                    </a:lnTo>
                    <a:lnTo>
                      <a:pt x="115" y="40"/>
                    </a:lnTo>
                    <a:lnTo>
                      <a:pt x="110" y="37"/>
                    </a:lnTo>
                    <a:lnTo>
                      <a:pt x="106" y="35"/>
                    </a:lnTo>
                    <a:lnTo>
                      <a:pt x="103" y="33"/>
                    </a:lnTo>
                    <a:lnTo>
                      <a:pt x="103" y="35"/>
                    </a:lnTo>
                    <a:lnTo>
                      <a:pt x="103" y="36"/>
                    </a:lnTo>
                    <a:lnTo>
                      <a:pt x="106" y="40"/>
                    </a:lnTo>
                    <a:lnTo>
                      <a:pt x="105" y="41"/>
                    </a:lnTo>
                    <a:lnTo>
                      <a:pt x="102" y="40"/>
                    </a:lnTo>
                    <a:lnTo>
                      <a:pt x="98" y="35"/>
                    </a:lnTo>
                    <a:lnTo>
                      <a:pt x="96" y="29"/>
                    </a:lnTo>
                    <a:lnTo>
                      <a:pt x="96" y="26"/>
                    </a:lnTo>
                    <a:lnTo>
                      <a:pt x="96" y="20"/>
                    </a:lnTo>
                    <a:lnTo>
                      <a:pt x="98" y="16"/>
                    </a:lnTo>
                    <a:lnTo>
                      <a:pt x="102" y="14"/>
                    </a:lnTo>
                    <a:lnTo>
                      <a:pt x="107" y="13"/>
                    </a:lnTo>
                    <a:lnTo>
                      <a:pt x="114" y="14"/>
                    </a:lnTo>
                    <a:lnTo>
                      <a:pt x="120" y="16"/>
                    </a:lnTo>
                    <a:lnTo>
                      <a:pt x="128" y="22"/>
                    </a:lnTo>
                    <a:lnTo>
                      <a:pt x="133" y="24"/>
                    </a:lnTo>
                    <a:lnTo>
                      <a:pt x="137" y="24"/>
                    </a:lnTo>
                    <a:lnTo>
                      <a:pt x="142" y="24"/>
                    </a:lnTo>
                    <a:lnTo>
                      <a:pt x="145" y="23"/>
                    </a:lnTo>
                    <a:lnTo>
                      <a:pt x="146" y="22"/>
                    </a:lnTo>
                    <a:lnTo>
                      <a:pt x="145" y="22"/>
                    </a:lnTo>
                    <a:lnTo>
                      <a:pt x="144" y="20"/>
                    </a:lnTo>
                    <a:lnTo>
                      <a:pt x="141" y="20"/>
                    </a:lnTo>
                    <a:lnTo>
                      <a:pt x="136" y="19"/>
                    </a:lnTo>
                    <a:lnTo>
                      <a:pt x="127" y="14"/>
                    </a:lnTo>
                    <a:lnTo>
                      <a:pt x="122" y="11"/>
                    </a:lnTo>
                    <a:lnTo>
                      <a:pt x="119" y="9"/>
                    </a:lnTo>
                    <a:lnTo>
                      <a:pt x="120" y="9"/>
                    </a:lnTo>
                    <a:lnTo>
                      <a:pt x="122" y="9"/>
                    </a:lnTo>
                    <a:lnTo>
                      <a:pt x="125" y="11"/>
                    </a:lnTo>
                    <a:lnTo>
                      <a:pt x="128" y="11"/>
                    </a:lnTo>
                    <a:lnTo>
                      <a:pt x="136" y="14"/>
                    </a:lnTo>
                    <a:lnTo>
                      <a:pt x="147" y="16"/>
                    </a:lnTo>
                    <a:lnTo>
                      <a:pt x="149" y="16"/>
                    </a:lnTo>
                    <a:lnTo>
                      <a:pt x="151" y="15"/>
                    </a:lnTo>
                    <a:lnTo>
                      <a:pt x="153" y="13"/>
                    </a:lnTo>
                    <a:lnTo>
                      <a:pt x="153" y="11"/>
                    </a:lnTo>
                    <a:lnTo>
                      <a:pt x="151" y="7"/>
                    </a:lnTo>
                    <a:lnTo>
                      <a:pt x="150" y="4"/>
                    </a:lnTo>
                    <a:lnTo>
                      <a:pt x="149" y="2"/>
                    </a:lnTo>
                    <a:lnTo>
                      <a:pt x="147" y="4"/>
                    </a:lnTo>
                    <a:lnTo>
                      <a:pt x="147" y="5"/>
                    </a:lnTo>
                    <a:lnTo>
                      <a:pt x="147" y="7"/>
                    </a:lnTo>
                    <a:lnTo>
                      <a:pt x="146" y="10"/>
                    </a:lnTo>
                    <a:lnTo>
                      <a:pt x="145" y="11"/>
                    </a:lnTo>
                    <a:lnTo>
                      <a:pt x="142" y="11"/>
                    </a:lnTo>
                    <a:lnTo>
                      <a:pt x="131" y="7"/>
                    </a:lnTo>
                    <a:lnTo>
                      <a:pt x="120" y="4"/>
                    </a:lnTo>
                    <a:lnTo>
                      <a:pt x="112" y="4"/>
                    </a:lnTo>
                    <a:lnTo>
                      <a:pt x="107" y="4"/>
                    </a:lnTo>
                    <a:lnTo>
                      <a:pt x="103" y="5"/>
                    </a:lnTo>
                    <a:lnTo>
                      <a:pt x="100" y="7"/>
                    </a:lnTo>
                    <a:lnTo>
                      <a:pt x="96" y="9"/>
                    </a:lnTo>
                    <a:lnTo>
                      <a:pt x="93" y="13"/>
                    </a:lnTo>
                    <a:lnTo>
                      <a:pt x="90" y="16"/>
                    </a:lnTo>
                    <a:lnTo>
                      <a:pt x="89" y="20"/>
                    </a:lnTo>
                    <a:lnTo>
                      <a:pt x="89" y="24"/>
                    </a:lnTo>
                    <a:lnTo>
                      <a:pt x="89" y="29"/>
                    </a:lnTo>
                    <a:lnTo>
                      <a:pt x="90" y="33"/>
                    </a:lnTo>
                    <a:lnTo>
                      <a:pt x="93" y="37"/>
                    </a:lnTo>
                    <a:lnTo>
                      <a:pt x="97" y="41"/>
                    </a:lnTo>
                    <a:lnTo>
                      <a:pt x="101" y="45"/>
                    </a:lnTo>
                    <a:lnTo>
                      <a:pt x="107" y="49"/>
                    </a:lnTo>
                    <a:lnTo>
                      <a:pt x="122" y="55"/>
                    </a:lnTo>
                    <a:lnTo>
                      <a:pt x="136" y="59"/>
                    </a:lnTo>
                    <a:lnTo>
                      <a:pt x="144" y="63"/>
                    </a:lnTo>
                    <a:lnTo>
                      <a:pt x="147" y="67"/>
                    </a:lnTo>
                    <a:lnTo>
                      <a:pt x="149" y="71"/>
                    </a:lnTo>
                    <a:lnTo>
                      <a:pt x="147" y="73"/>
                    </a:lnTo>
                    <a:lnTo>
                      <a:pt x="146" y="75"/>
                    </a:lnTo>
                    <a:lnTo>
                      <a:pt x="144" y="76"/>
                    </a:lnTo>
                    <a:lnTo>
                      <a:pt x="141" y="77"/>
                    </a:lnTo>
                    <a:lnTo>
                      <a:pt x="137" y="76"/>
                    </a:lnTo>
                    <a:lnTo>
                      <a:pt x="125" y="73"/>
                    </a:lnTo>
                    <a:lnTo>
                      <a:pt x="115" y="72"/>
                    </a:lnTo>
                    <a:lnTo>
                      <a:pt x="105" y="72"/>
                    </a:lnTo>
                    <a:lnTo>
                      <a:pt x="93" y="72"/>
                    </a:lnTo>
                    <a:lnTo>
                      <a:pt x="84" y="73"/>
                    </a:lnTo>
                    <a:lnTo>
                      <a:pt x="76" y="77"/>
                    </a:lnTo>
                    <a:lnTo>
                      <a:pt x="70" y="83"/>
                    </a:lnTo>
                    <a:lnTo>
                      <a:pt x="68" y="84"/>
                    </a:lnTo>
                    <a:lnTo>
                      <a:pt x="66" y="85"/>
                    </a:lnTo>
                    <a:lnTo>
                      <a:pt x="65" y="85"/>
                    </a:lnTo>
                    <a:lnTo>
                      <a:pt x="62" y="84"/>
                    </a:lnTo>
                    <a:lnTo>
                      <a:pt x="59" y="85"/>
                    </a:lnTo>
                    <a:lnTo>
                      <a:pt x="57" y="88"/>
                    </a:lnTo>
                    <a:lnTo>
                      <a:pt x="54" y="92"/>
                    </a:lnTo>
                    <a:lnTo>
                      <a:pt x="52" y="93"/>
                    </a:lnTo>
                    <a:lnTo>
                      <a:pt x="50" y="92"/>
                    </a:lnTo>
                    <a:lnTo>
                      <a:pt x="48" y="88"/>
                    </a:lnTo>
                    <a:lnTo>
                      <a:pt x="44" y="83"/>
                    </a:lnTo>
                    <a:lnTo>
                      <a:pt x="41" y="80"/>
                    </a:lnTo>
                    <a:lnTo>
                      <a:pt x="40" y="79"/>
                    </a:lnTo>
                    <a:lnTo>
                      <a:pt x="40" y="76"/>
                    </a:lnTo>
                    <a:lnTo>
                      <a:pt x="42" y="72"/>
                    </a:lnTo>
                    <a:lnTo>
                      <a:pt x="44" y="70"/>
                    </a:lnTo>
                    <a:lnTo>
                      <a:pt x="45" y="71"/>
                    </a:lnTo>
                    <a:lnTo>
                      <a:pt x="46" y="75"/>
                    </a:lnTo>
                    <a:lnTo>
                      <a:pt x="48" y="80"/>
                    </a:lnTo>
                    <a:lnTo>
                      <a:pt x="49" y="84"/>
                    </a:lnTo>
                    <a:lnTo>
                      <a:pt x="50" y="84"/>
                    </a:lnTo>
                    <a:lnTo>
                      <a:pt x="52" y="84"/>
                    </a:lnTo>
                    <a:lnTo>
                      <a:pt x="53" y="81"/>
                    </a:lnTo>
                    <a:lnTo>
                      <a:pt x="55" y="76"/>
                    </a:lnTo>
                    <a:lnTo>
                      <a:pt x="55" y="72"/>
                    </a:lnTo>
                    <a:lnTo>
                      <a:pt x="57" y="71"/>
                    </a:lnTo>
                    <a:lnTo>
                      <a:pt x="58" y="71"/>
                    </a:lnTo>
                    <a:lnTo>
                      <a:pt x="59" y="75"/>
                    </a:lnTo>
                    <a:lnTo>
                      <a:pt x="62" y="77"/>
                    </a:lnTo>
                    <a:lnTo>
                      <a:pt x="63" y="79"/>
                    </a:lnTo>
                    <a:lnTo>
                      <a:pt x="65" y="77"/>
                    </a:lnTo>
                    <a:lnTo>
                      <a:pt x="66" y="75"/>
                    </a:lnTo>
                    <a:lnTo>
                      <a:pt x="66" y="72"/>
                    </a:lnTo>
                    <a:lnTo>
                      <a:pt x="66" y="70"/>
                    </a:lnTo>
                    <a:lnTo>
                      <a:pt x="66" y="68"/>
                    </a:lnTo>
                    <a:lnTo>
                      <a:pt x="66" y="67"/>
                    </a:lnTo>
                    <a:lnTo>
                      <a:pt x="67" y="67"/>
                    </a:lnTo>
                    <a:lnTo>
                      <a:pt x="70" y="70"/>
                    </a:lnTo>
                    <a:lnTo>
                      <a:pt x="72" y="71"/>
                    </a:lnTo>
                    <a:lnTo>
                      <a:pt x="75" y="71"/>
                    </a:lnTo>
                    <a:lnTo>
                      <a:pt x="75" y="70"/>
                    </a:lnTo>
                    <a:lnTo>
                      <a:pt x="74" y="66"/>
                    </a:lnTo>
                    <a:lnTo>
                      <a:pt x="72" y="63"/>
                    </a:lnTo>
                    <a:lnTo>
                      <a:pt x="70" y="61"/>
                    </a:lnTo>
                    <a:lnTo>
                      <a:pt x="68" y="59"/>
                    </a:lnTo>
                    <a:lnTo>
                      <a:pt x="67" y="59"/>
                    </a:lnTo>
                    <a:lnTo>
                      <a:pt x="65" y="61"/>
                    </a:lnTo>
                    <a:lnTo>
                      <a:pt x="63" y="61"/>
                    </a:lnTo>
                    <a:lnTo>
                      <a:pt x="63" y="58"/>
                    </a:lnTo>
                    <a:lnTo>
                      <a:pt x="66" y="53"/>
                    </a:lnTo>
                    <a:lnTo>
                      <a:pt x="67" y="49"/>
                    </a:lnTo>
                    <a:lnTo>
                      <a:pt x="68" y="40"/>
                    </a:lnTo>
                    <a:lnTo>
                      <a:pt x="70" y="29"/>
                    </a:lnTo>
                    <a:lnTo>
                      <a:pt x="71" y="27"/>
                    </a:lnTo>
                    <a:lnTo>
                      <a:pt x="71" y="26"/>
                    </a:lnTo>
                    <a:lnTo>
                      <a:pt x="72" y="26"/>
                    </a:lnTo>
                    <a:lnTo>
                      <a:pt x="72" y="28"/>
                    </a:lnTo>
                    <a:lnTo>
                      <a:pt x="72" y="31"/>
                    </a:lnTo>
                    <a:lnTo>
                      <a:pt x="72" y="32"/>
                    </a:lnTo>
                    <a:lnTo>
                      <a:pt x="74" y="35"/>
                    </a:lnTo>
                    <a:lnTo>
                      <a:pt x="76" y="33"/>
                    </a:lnTo>
                    <a:lnTo>
                      <a:pt x="77" y="29"/>
                    </a:lnTo>
                    <a:lnTo>
                      <a:pt x="79" y="26"/>
                    </a:lnTo>
                    <a:lnTo>
                      <a:pt x="79" y="24"/>
                    </a:lnTo>
                    <a:lnTo>
                      <a:pt x="75" y="19"/>
                    </a:lnTo>
                    <a:lnTo>
                      <a:pt x="72" y="18"/>
                    </a:lnTo>
                    <a:lnTo>
                      <a:pt x="71" y="16"/>
                    </a:lnTo>
                    <a:lnTo>
                      <a:pt x="71" y="14"/>
                    </a:lnTo>
                    <a:lnTo>
                      <a:pt x="71" y="13"/>
                    </a:lnTo>
                    <a:lnTo>
                      <a:pt x="70" y="10"/>
                    </a:lnTo>
                    <a:lnTo>
                      <a:pt x="70" y="9"/>
                    </a:lnTo>
                    <a:lnTo>
                      <a:pt x="68" y="7"/>
                    </a:lnTo>
                    <a:lnTo>
                      <a:pt x="65" y="10"/>
                    </a:lnTo>
                    <a:lnTo>
                      <a:pt x="62" y="13"/>
                    </a:lnTo>
                    <a:lnTo>
                      <a:pt x="59" y="14"/>
                    </a:lnTo>
                    <a:lnTo>
                      <a:pt x="58" y="14"/>
                    </a:lnTo>
                    <a:lnTo>
                      <a:pt x="59" y="11"/>
                    </a:lnTo>
                    <a:lnTo>
                      <a:pt x="59" y="10"/>
                    </a:lnTo>
                    <a:lnTo>
                      <a:pt x="58" y="7"/>
                    </a:lnTo>
                    <a:lnTo>
                      <a:pt x="57" y="5"/>
                    </a:lnTo>
                    <a:lnTo>
                      <a:pt x="53" y="0"/>
                    </a:lnTo>
                    <a:lnTo>
                      <a:pt x="52" y="2"/>
                    </a:lnTo>
                    <a:lnTo>
                      <a:pt x="50" y="4"/>
                    </a:lnTo>
                    <a:lnTo>
                      <a:pt x="49" y="6"/>
                    </a:lnTo>
                    <a:lnTo>
                      <a:pt x="46" y="9"/>
                    </a:lnTo>
                    <a:lnTo>
                      <a:pt x="46" y="11"/>
                    </a:lnTo>
                    <a:lnTo>
                      <a:pt x="46" y="14"/>
                    </a:lnTo>
                    <a:lnTo>
                      <a:pt x="45" y="14"/>
                    </a:lnTo>
                    <a:lnTo>
                      <a:pt x="44" y="11"/>
                    </a:lnTo>
                    <a:lnTo>
                      <a:pt x="42" y="10"/>
                    </a:lnTo>
                    <a:lnTo>
                      <a:pt x="40" y="7"/>
                    </a:lnTo>
                    <a:lnTo>
                      <a:pt x="39" y="6"/>
                    </a:lnTo>
                    <a:lnTo>
                      <a:pt x="37" y="9"/>
                    </a:lnTo>
                    <a:lnTo>
                      <a:pt x="36" y="11"/>
                    </a:lnTo>
                    <a:lnTo>
                      <a:pt x="36" y="14"/>
                    </a:lnTo>
                    <a:lnTo>
                      <a:pt x="36" y="16"/>
                    </a:lnTo>
                    <a:lnTo>
                      <a:pt x="36" y="19"/>
                    </a:lnTo>
                    <a:lnTo>
                      <a:pt x="35" y="19"/>
                    </a:lnTo>
                    <a:lnTo>
                      <a:pt x="33" y="18"/>
                    </a:lnTo>
                    <a:lnTo>
                      <a:pt x="31" y="18"/>
                    </a:lnTo>
                    <a:lnTo>
                      <a:pt x="27" y="19"/>
                    </a:lnTo>
                    <a:lnTo>
                      <a:pt x="26" y="22"/>
                    </a:lnTo>
                    <a:lnTo>
                      <a:pt x="27" y="27"/>
                    </a:lnTo>
                    <a:lnTo>
                      <a:pt x="28" y="31"/>
                    </a:lnTo>
                    <a:lnTo>
                      <a:pt x="31" y="35"/>
                    </a:lnTo>
                    <a:lnTo>
                      <a:pt x="33" y="35"/>
                    </a:lnTo>
                    <a:lnTo>
                      <a:pt x="33" y="32"/>
                    </a:lnTo>
                    <a:lnTo>
                      <a:pt x="32" y="28"/>
                    </a:lnTo>
                    <a:lnTo>
                      <a:pt x="32" y="27"/>
                    </a:lnTo>
                    <a:lnTo>
                      <a:pt x="33" y="26"/>
                    </a:lnTo>
                    <a:lnTo>
                      <a:pt x="35" y="27"/>
                    </a:lnTo>
                    <a:lnTo>
                      <a:pt x="36" y="29"/>
                    </a:lnTo>
                    <a:lnTo>
                      <a:pt x="37" y="36"/>
                    </a:lnTo>
                    <a:lnTo>
                      <a:pt x="39" y="44"/>
                    </a:lnTo>
                    <a:lnTo>
                      <a:pt x="40" y="50"/>
                    </a:lnTo>
                    <a:lnTo>
                      <a:pt x="44" y="57"/>
                    </a:lnTo>
                    <a:lnTo>
                      <a:pt x="45" y="59"/>
                    </a:lnTo>
                    <a:lnTo>
                      <a:pt x="45" y="61"/>
                    </a:lnTo>
                    <a:lnTo>
                      <a:pt x="44" y="61"/>
                    </a:lnTo>
                    <a:lnTo>
                      <a:pt x="41" y="59"/>
                    </a:lnTo>
                    <a:lnTo>
                      <a:pt x="40" y="59"/>
                    </a:lnTo>
                    <a:lnTo>
                      <a:pt x="39" y="59"/>
                    </a:lnTo>
                    <a:lnTo>
                      <a:pt x="37" y="62"/>
                    </a:lnTo>
                    <a:lnTo>
                      <a:pt x="36" y="73"/>
                    </a:lnTo>
                    <a:lnTo>
                      <a:pt x="37" y="84"/>
                    </a:lnTo>
                    <a:lnTo>
                      <a:pt x="40" y="94"/>
                    </a:lnTo>
                    <a:lnTo>
                      <a:pt x="44" y="103"/>
                    </a:lnTo>
                    <a:lnTo>
                      <a:pt x="44" y="107"/>
                    </a:lnTo>
                    <a:lnTo>
                      <a:pt x="44" y="112"/>
                    </a:lnTo>
                    <a:lnTo>
                      <a:pt x="41" y="118"/>
                    </a:lnTo>
                    <a:lnTo>
                      <a:pt x="39" y="123"/>
                    </a:lnTo>
                    <a:lnTo>
                      <a:pt x="33" y="129"/>
                    </a:lnTo>
                    <a:lnTo>
                      <a:pt x="23" y="140"/>
                    </a:lnTo>
                    <a:lnTo>
                      <a:pt x="17" y="145"/>
                    </a:lnTo>
                    <a:lnTo>
                      <a:pt x="10" y="149"/>
                    </a:lnTo>
                    <a:lnTo>
                      <a:pt x="5" y="151"/>
                    </a:lnTo>
                    <a:lnTo>
                      <a:pt x="2" y="154"/>
                    </a:lnTo>
                    <a:lnTo>
                      <a:pt x="1" y="158"/>
                    </a:lnTo>
                    <a:lnTo>
                      <a:pt x="0" y="162"/>
                    </a:lnTo>
                    <a:lnTo>
                      <a:pt x="0" y="164"/>
                    </a:lnTo>
                    <a:lnTo>
                      <a:pt x="6" y="162"/>
                    </a:lnTo>
                    <a:lnTo>
                      <a:pt x="11" y="160"/>
                    </a:lnTo>
                    <a:lnTo>
                      <a:pt x="13" y="158"/>
                    </a:lnTo>
                    <a:lnTo>
                      <a:pt x="14" y="155"/>
                    </a:lnTo>
                    <a:lnTo>
                      <a:pt x="14" y="154"/>
                    </a:lnTo>
                    <a:lnTo>
                      <a:pt x="18" y="152"/>
                    </a:lnTo>
                    <a:lnTo>
                      <a:pt x="20" y="150"/>
                    </a:lnTo>
                    <a:lnTo>
                      <a:pt x="23" y="147"/>
                    </a:lnTo>
                    <a:lnTo>
                      <a:pt x="23" y="149"/>
                    </a:lnTo>
                    <a:lnTo>
                      <a:pt x="22" y="154"/>
                    </a:lnTo>
                    <a:lnTo>
                      <a:pt x="22" y="155"/>
                    </a:lnTo>
                    <a:lnTo>
                      <a:pt x="22" y="158"/>
                    </a:lnTo>
                    <a:lnTo>
                      <a:pt x="23" y="159"/>
                    </a:lnTo>
                    <a:lnTo>
                      <a:pt x="27" y="163"/>
                    </a:lnTo>
                    <a:lnTo>
                      <a:pt x="28" y="159"/>
                    </a:lnTo>
                    <a:lnTo>
                      <a:pt x="30" y="156"/>
                    </a:lnTo>
                    <a:lnTo>
                      <a:pt x="32" y="151"/>
                    </a:lnTo>
                    <a:lnTo>
                      <a:pt x="33" y="149"/>
                    </a:lnTo>
                    <a:lnTo>
                      <a:pt x="33" y="143"/>
                    </a:lnTo>
                    <a:lnTo>
                      <a:pt x="33" y="138"/>
                    </a:lnTo>
                    <a:lnTo>
                      <a:pt x="33" y="137"/>
                    </a:lnTo>
                    <a:lnTo>
                      <a:pt x="35" y="136"/>
                    </a:lnTo>
                    <a:lnTo>
                      <a:pt x="36" y="137"/>
                    </a:lnTo>
                    <a:lnTo>
                      <a:pt x="36" y="140"/>
                    </a:lnTo>
                    <a:lnTo>
                      <a:pt x="39" y="141"/>
                    </a:lnTo>
                    <a:lnTo>
                      <a:pt x="41" y="140"/>
                    </a:lnTo>
                    <a:lnTo>
                      <a:pt x="44" y="134"/>
                    </a:lnTo>
                    <a:lnTo>
                      <a:pt x="45" y="130"/>
                    </a:lnTo>
                    <a:lnTo>
                      <a:pt x="45" y="128"/>
                    </a:lnTo>
                    <a:lnTo>
                      <a:pt x="45" y="125"/>
                    </a:lnTo>
                    <a:lnTo>
                      <a:pt x="45" y="124"/>
                    </a:lnTo>
                    <a:lnTo>
                      <a:pt x="46" y="123"/>
                    </a:lnTo>
                    <a:lnTo>
                      <a:pt x="46" y="124"/>
                    </a:lnTo>
                    <a:lnTo>
                      <a:pt x="48" y="128"/>
                    </a:lnTo>
                    <a:lnTo>
                      <a:pt x="49" y="129"/>
                    </a:lnTo>
                    <a:lnTo>
                      <a:pt x="50" y="129"/>
                    </a:lnTo>
                    <a:lnTo>
                      <a:pt x="52" y="128"/>
                    </a:lnTo>
                    <a:lnTo>
                      <a:pt x="54" y="125"/>
                    </a:lnTo>
                    <a:lnTo>
                      <a:pt x="55" y="123"/>
                    </a:lnTo>
                    <a:lnTo>
                      <a:pt x="55" y="119"/>
                    </a:lnTo>
                    <a:lnTo>
                      <a:pt x="57" y="115"/>
                    </a:lnTo>
                    <a:lnTo>
                      <a:pt x="58" y="114"/>
                    </a:lnTo>
                    <a:lnTo>
                      <a:pt x="59" y="116"/>
                    </a:lnTo>
                    <a:lnTo>
                      <a:pt x="61" y="118"/>
                    </a:lnTo>
                    <a:lnTo>
                      <a:pt x="62" y="116"/>
                    </a:lnTo>
                    <a:lnTo>
                      <a:pt x="65" y="114"/>
                    </a:lnTo>
                    <a:lnTo>
                      <a:pt x="65" y="112"/>
                    </a:lnTo>
                    <a:lnTo>
                      <a:pt x="63" y="110"/>
                    </a:lnTo>
                    <a:lnTo>
                      <a:pt x="62" y="108"/>
                    </a:lnTo>
                    <a:lnTo>
                      <a:pt x="62" y="106"/>
                    </a:lnTo>
                    <a:lnTo>
                      <a:pt x="62" y="103"/>
                    </a:lnTo>
                    <a:lnTo>
                      <a:pt x="63" y="99"/>
                    </a:lnTo>
                    <a:lnTo>
                      <a:pt x="66" y="95"/>
                    </a:lnTo>
                    <a:lnTo>
                      <a:pt x="68" y="92"/>
                    </a:lnTo>
                    <a:lnTo>
                      <a:pt x="70" y="90"/>
                    </a:lnTo>
                    <a:lnTo>
                      <a:pt x="71" y="92"/>
                    </a:lnTo>
                    <a:lnTo>
                      <a:pt x="70" y="93"/>
                    </a:lnTo>
                    <a:lnTo>
                      <a:pt x="70" y="95"/>
                    </a:lnTo>
                    <a:lnTo>
                      <a:pt x="71" y="97"/>
                    </a:lnTo>
                    <a:lnTo>
                      <a:pt x="74" y="95"/>
                    </a:lnTo>
                    <a:lnTo>
                      <a:pt x="79" y="93"/>
                    </a:lnTo>
                    <a:lnTo>
                      <a:pt x="84" y="92"/>
                    </a:lnTo>
                    <a:lnTo>
                      <a:pt x="88" y="92"/>
                    </a:lnTo>
                    <a:lnTo>
                      <a:pt x="90" y="92"/>
                    </a:lnTo>
                    <a:lnTo>
                      <a:pt x="94" y="92"/>
                    </a:lnTo>
                    <a:lnTo>
                      <a:pt x="97" y="92"/>
                    </a:lnTo>
                    <a:lnTo>
                      <a:pt x="97" y="89"/>
                    </a:lnTo>
                    <a:lnTo>
                      <a:pt x="97" y="86"/>
                    </a:lnTo>
                    <a:lnTo>
                      <a:pt x="94" y="84"/>
                    </a:lnTo>
                    <a:lnTo>
                      <a:pt x="93" y="83"/>
                    </a:lnTo>
                    <a:lnTo>
                      <a:pt x="94" y="81"/>
                    </a:lnTo>
                    <a:lnTo>
                      <a:pt x="97" y="83"/>
                    </a:lnTo>
                    <a:lnTo>
                      <a:pt x="101" y="88"/>
                    </a:lnTo>
                    <a:lnTo>
                      <a:pt x="110" y="102"/>
                    </a:lnTo>
                    <a:lnTo>
                      <a:pt x="118" y="111"/>
                    </a:lnTo>
                    <a:lnTo>
                      <a:pt x="124" y="116"/>
                    </a:lnTo>
                    <a:lnTo>
                      <a:pt x="131" y="119"/>
                    </a:lnTo>
                    <a:lnTo>
                      <a:pt x="137" y="121"/>
                    </a:lnTo>
                    <a:lnTo>
                      <a:pt x="141" y="124"/>
                    </a:lnTo>
                    <a:lnTo>
                      <a:pt x="142" y="127"/>
                    </a:lnTo>
                    <a:lnTo>
                      <a:pt x="144" y="130"/>
                    </a:lnTo>
                    <a:lnTo>
                      <a:pt x="142" y="136"/>
                    </a:lnTo>
                    <a:lnTo>
                      <a:pt x="138" y="143"/>
                    </a:lnTo>
                    <a:lnTo>
                      <a:pt x="131" y="155"/>
                    </a:lnTo>
                    <a:lnTo>
                      <a:pt x="129" y="159"/>
                    </a:lnTo>
                    <a:lnTo>
                      <a:pt x="129" y="164"/>
                    </a:lnTo>
                    <a:lnTo>
                      <a:pt x="129" y="165"/>
                    </a:lnTo>
                    <a:lnTo>
                      <a:pt x="131" y="164"/>
                    </a:lnTo>
                    <a:lnTo>
                      <a:pt x="133" y="164"/>
                    </a:lnTo>
                    <a:lnTo>
                      <a:pt x="138" y="163"/>
                    </a:lnTo>
                    <a:lnTo>
                      <a:pt x="140" y="162"/>
                    </a:lnTo>
                    <a:lnTo>
                      <a:pt x="140" y="159"/>
                    </a:lnTo>
                    <a:lnTo>
                      <a:pt x="140" y="155"/>
                    </a:lnTo>
                    <a:lnTo>
                      <a:pt x="140" y="152"/>
                    </a:lnTo>
                    <a:lnTo>
                      <a:pt x="141" y="151"/>
                    </a:lnTo>
                    <a:lnTo>
                      <a:pt x="142" y="151"/>
                    </a:lnTo>
                    <a:lnTo>
                      <a:pt x="144" y="151"/>
                    </a:lnTo>
                    <a:lnTo>
                      <a:pt x="146" y="158"/>
                    </a:lnTo>
                    <a:lnTo>
                      <a:pt x="149" y="160"/>
                    </a:lnTo>
                    <a:lnTo>
                      <a:pt x="153"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27" name="Freeform 60"/>
              <p:cNvSpPr>
                <a:spLocks/>
              </p:cNvSpPr>
              <p:nvPr userDrawn="1"/>
            </p:nvSpPr>
            <p:spPr bwMode="auto">
              <a:xfrm>
                <a:off x="150" y="185"/>
                <a:ext cx="2"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w 7"/>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 h="16">
                    <a:moveTo>
                      <a:pt x="4" y="0"/>
                    </a:moveTo>
                    <a:lnTo>
                      <a:pt x="4" y="0"/>
                    </a:lnTo>
                    <a:lnTo>
                      <a:pt x="3" y="2"/>
                    </a:lnTo>
                    <a:lnTo>
                      <a:pt x="2" y="4"/>
                    </a:lnTo>
                    <a:lnTo>
                      <a:pt x="2" y="8"/>
                    </a:lnTo>
                    <a:lnTo>
                      <a:pt x="0" y="12"/>
                    </a:lnTo>
                    <a:lnTo>
                      <a:pt x="2" y="15"/>
                    </a:lnTo>
                    <a:lnTo>
                      <a:pt x="3" y="16"/>
                    </a:lnTo>
                    <a:lnTo>
                      <a:pt x="4" y="15"/>
                    </a:lnTo>
                    <a:lnTo>
                      <a:pt x="7" y="12"/>
                    </a:lnTo>
                    <a:lnTo>
                      <a:pt x="7" y="7"/>
                    </a:lnTo>
                    <a:lnTo>
                      <a:pt x="7" y="4"/>
                    </a:lnTo>
                    <a:lnTo>
                      <a:pt x="6" y="2"/>
                    </a:lnTo>
                    <a:lnTo>
                      <a:pt x="4"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28" name="Freeform 61"/>
              <p:cNvSpPr>
                <a:spLocks/>
              </p:cNvSpPr>
              <p:nvPr userDrawn="1"/>
            </p:nvSpPr>
            <p:spPr bwMode="auto">
              <a:xfrm>
                <a:off x="150" y="185"/>
                <a:ext cx="2"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w 7"/>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 h="16">
                    <a:moveTo>
                      <a:pt x="4" y="0"/>
                    </a:moveTo>
                    <a:lnTo>
                      <a:pt x="4" y="0"/>
                    </a:lnTo>
                    <a:lnTo>
                      <a:pt x="3" y="2"/>
                    </a:lnTo>
                    <a:lnTo>
                      <a:pt x="2" y="4"/>
                    </a:lnTo>
                    <a:lnTo>
                      <a:pt x="2" y="8"/>
                    </a:lnTo>
                    <a:lnTo>
                      <a:pt x="0" y="12"/>
                    </a:lnTo>
                    <a:lnTo>
                      <a:pt x="2" y="15"/>
                    </a:lnTo>
                    <a:lnTo>
                      <a:pt x="3" y="16"/>
                    </a:lnTo>
                    <a:lnTo>
                      <a:pt x="4" y="15"/>
                    </a:lnTo>
                    <a:lnTo>
                      <a:pt x="7" y="12"/>
                    </a:lnTo>
                    <a:lnTo>
                      <a:pt x="7" y="7"/>
                    </a:lnTo>
                    <a:lnTo>
                      <a:pt x="7" y="4"/>
                    </a:lnTo>
                    <a:lnTo>
                      <a:pt x="6" y="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29" name="Freeform 62"/>
              <p:cNvSpPr>
                <a:spLocks/>
              </p:cNvSpPr>
              <p:nvPr userDrawn="1"/>
            </p:nvSpPr>
            <p:spPr bwMode="auto">
              <a:xfrm>
                <a:off x="143" y="177"/>
                <a:ext cx="15" cy="32"/>
              </a:xfrm>
              <a:custGeom>
                <a:avLst/>
                <a:gdLst>
                  <a:gd name="T0" fmla="*/ 0 w 46"/>
                  <a:gd name="T1" fmla="*/ 0 h 97"/>
                  <a:gd name="T2" fmla="*/ 0 w 46"/>
                  <a:gd name="T3" fmla="*/ 0 h 97"/>
                  <a:gd name="T4" fmla="*/ 0 w 46"/>
                  <a:gd name="T5" fmla="*/ 0 h 97"/>
                  <a:gd name="T6" fmla="*/ 0 w 46"/>
                  <a:gd name="T7" fmla="*/ 0 h 97"/>
                  <a:gd name="T8" fmla="*/ 0 w 46"/>
                  <a:gd name="T9" fmla="*/ 0 h 97"/>
                  <a:gd name="T10" fmla="*/ 0 w 46"/>
                  <a:gd name="T11" fmla="*/ 0 h 97"/>
                  <a:gd name="T12" fmla="*/ 0 w 46"/>
                  <a:gd name="T13" fmla="*/ 0 h 97"/>
                  <a:gd name="T14" fmla="*/ 0 w 46"/>
                  <a:gd name="T15" fmla="*/ 0 h 97"/>
                  <a:gd name="T16" fmla="*/ 0 w 46"/>
                  <a:gd name="T17" fmla="*/ 0 h 97"/>
                  <a:gd name="T18" fmla="*/ 0 w 46"/>
                  <a:gd name="T19" fmla="*/ 0 h 97"/>
                  <a:gd name="T20" fmla="*/ 0 w 46"/>
                  <a:gd name="T21" fmla="*/ 0 h 97"/>
                  <a:gd name="T22" fmla="*/ 0 w 46"/>
                  <a:gd name="T23" fmla="*/ 0 h 97"/>
                  <a:gd name="T24" fmla="*/ 0 w 46"/>
                  <a:gd name="T25" fmla="*/ 0 h 97"/>
                  <a:gd name="T26" fmla="*/ 0 w 46"/>
                  <a:gd name="T27" fmla="*/ 0 h 97"/>
                  <a:gd name="T28" fmla="*/ 0 w 46"/>
                  <a:gd name="T29" fmla="*/ 0 h 97"/>
                  <a:gd name="T30" fmla="*/ 0 w 46"/>
                  <a:gd name="T31" fmla="*/ 0 h 97"/>
                  <a:gd name="T32" fmla="*/ 0 w 46"/>
                  <a:gd name="T33" fmla="*/ 0 h 97"/>
                  <a:gd name="T34" fmla="*/ 0 w 46"/>
                  <a:gd name="T35" fmla="*/ 0 h 97"/>
                  <a:gd name="T36" fmla="*/ 0 w 46"/>
                  <a:gd name="T37" fmla="*/ 0 h 97"/>
                  <a:gd name="T38" fmla="*/ 0 w 46"/>
                  <a:gd name="T39" fmla="*/ 0 h 97"/>
                  <a:gd name="T40" fmla="*/ 0 w 46"/>
                  <a:gd name="T41" fmla="*/ 0 h 97"/>
                  <a:gd name="T42" fmla="*/ 0 w 46"/>
                  <a:gd name="T43" fmla="*/ 0 h 97"/>
                  <a:gd name="T44" fmla="*/ 0 w 46"/>
                  <a:gd name="T45" fmla="*/ 0 h 97"/>
                  <a:gd name="T46" fmla="*/ 0 w 46"/>
                  <a:gd name="T47" fmla="*/ 0 h 97"/>
                  <a:gd name="T48" fmla="*/ 0 w 46"/>
                  <a:gd name="T49" fmla="*/ 0 h 97"/>
                  <a:gd name="T50" fmla="*/ 0 w 46"/>
                  <a:gd name="T51" fmla="*/ 0 h 97"/>
                  <a:gd name="T52" fmla="*/ 0 w 46"/>
                  <a:gd name="T53" fmla="*/ 0 h 97"/>
                  <a:gd name="T54" fmla="*/ 0 w 46"/>
                  <a:gd name="T55" fmla="*/ 0 h 97"/>
                  <a:gd name="T56" fmla="*/ 0 w 46"/>
                  <a:gd name="T57" fmla="*/ 0 h 97"/>
                  <a:gd name="T58" fmla="*/ 0 w 46"/>
                  <a:gd name="T59" fmla="*/ 0 h 97"/>
                  <a:gd name="T60" fmla="*/ 0 w 46"/>
                  <a:gd name="T61" fmla="*/ 0 h 97"/>
                  <a:gd name="T62" fmla="*/ 0 w 46"/>
                  <a:gd name="T63" fmla="*/ 0 h 97"/>
                  <a:gd name="T64" fmla="*/ 0 w 46"/>
                  <a:gd name="T65" fmla="*/ 0 h 97"/>
                  <a:gd name="T66" fmla="*/ 0 w 46"/>
                  <a:gd name="T67" fmla="*/ 0 h 97"/>
                  <a:gd name="T68" fmla="*/ 0 w 46"/>
                  <a:gd name="T69" fmla="*/ 0 h 97"/>
                  <a:gd name="T70" fmla="*/ 0 w 46"/>
                  <a:gd name="T71" fmla="*/ 0 h 97"/>
                  <a:gd name="T72" fmla="*/ 0 w 46"/>
                  <a:gd name="T73" fmla="*/ 0 h 97"/>
                  <a:gd name="T74" fmla="*/ 0 w 46"/>
                  <a:gd name="T75" fmla="*/ 0 h 97"/>
                  <a:gd name="T76" fmla="*/ 0 w 46"/>
                  <a:gd name="T77" fmla="*/ 0 h 97"/>
                  <a:gd name="T78" fmla="*/ 0 w 46"/>
                  <a:gd name="T79" fmla="*/ 0 h 97"/>
                  <a:gd name="T80" fmla="*/ 0 w 46"/>
                  <a:gd name="T81" fmla="*/ 0 h 97"/>
                  <a:gd name="T82" fmla="*/ 0 w 46"/>
                  <a:gd name="T83" fmla="*/ 0 h 97"/>
                  <a:gd name="T84" fmla="*/ 0 w 46"/>
                  <a:gd name="T85" fmla="*/ 0 h 97"/>
                  <a:gd name="T86" fmla="*/ 0 w 46"/>
                  <a:gd name="T87" fmla="*/ 0 h 97"/>
                  <a:gd name="T88" fmla="*/ 0 w 46"/>
                  <a:gd name="T89" fmla="*/ 0 h 97"/>
                  <a:gd name="T90" fmla="*/ 0 w 46"/>
                  <a:gd name="T91" fmla="*/ 0 h 97"/>
                  <a:gd name="T92" fmla="*/ 0 w 46"/>
                  <a:gd name="T93" fmla="*/ 0 h 97"/>
                  <a:gd name="T94" fmla="*/ 0 w 46"/>
                  <a:gd name="T95" fmla="*/ 0 h 97"/>
                  <a:gd name="T96" fmla="*/ 0 w 46"/>
                  <a:gd name="T97" fmla="*/ 0 h 97"/>
                  <a:gd name="T98" fmla="*/ 0 w 46"/>
                  <a:gd name="T99" fmla="*/ 0 h 97"/>
                  <a:gd name="T100" fmla="*/ 0 w 46"/>
                  <a:gd name="T101" fmla="*/ 0 h 97"/>
                  <a:gd name="T102" fmla="*/ 0 w 46"/>
                  <a:gd name="T103" fmla="*/ 0 h 97"/>
                  <a:gd name="T104" fmla="*/ 0 w 46"/>
                  <a:gd name="T105" fmla="*/ 0 h 97"/>
                  <a:gd name="T106" fmla="*/ 0 w 46"/>
                  <a:gd name="T107" fmla="*/ 0 h 97"/>
                  <a:gd name="T108" fmla="*/ 0 w 46"/>
                  <a:gd name="T109" fmla="*/ 0 h 97"/>
                  <a:gd name="T110" fmla="*/ 0 w 46"/>
                  <a:gd name="T111" fmla="*/ 0 h 97"/>
                  <a:gd name="T112" fmla="*/ 0 w 46"/>
                  <a:gd name="T113" fmla="*/ 0 h 97"/>
                  <a:gd name="T114" fmla="*/ 0 w 46"/>
                  <a:gd name="T115" fmla="*/ 0 h 97"/>
                  <a:gd name="T116" fmla="*/ 0 w 46"/>
                  <a:gd name="T117" fmla="*/ 0 h 97"/>
                  <a:gd name="T118" fmla="*/ 0 w 46"/>
                  <a:gd name="T119" fmla="*/ 0 h 97"/>
                  <a:gd name="T120" fmla="*/ 0 w 46"/>
                  <a:gd name="T121" fmla="*/ 0 h 97"/>
                  <a:gd name="T122" fmla="*/ 0 w 46"/>
                  <a:gd name="T123" fmla="*/ 0 h 97"/>
                  <a:gd name="T124" fmla="*/ 0 w 46"/>
                  <a:gd name="T125" fmla="*/ 0 h 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 h="97">
                    <a:moveTo>
                      <a:pt x="11" y="0"/>
                    </a:moveTo>
                    <a:lnTo>
                      <a:pt x="11" y="1"/>
                    </a:lnTo>
                    <a:lnTo>
                      <a:pt x="8" y="13"/>
                    </a:lnTo>
                    <a:lnTo>
                      <a:pt x="7" y="15"/>
                    </a:lnTo>
                    <a:lnTo>
                      <a:pt x="8" y="19"/>
                    </a:lnTo>
                    <a:lnTo>
                      <a:pt x="11" y="20"/>
                    </a:lnTo>
                    <a:lnTo>
                      <a:pt x="12" y="22"/>
                    </a:lnTo>
                    <a:lnTo>
                      <a:pt x="13" y="24"/>
                    </a:lnTo>
                    <a:lnTo>
                      <a:pt x="13" y="28"/>
                    </a:lnTo>
                    <a:lnTo>
                      <a:pt x="13" y="33"/>
                    </a:lnTo>
                    <a:lnTo>
                      <a:pt x="13" y="35"/>
                    </a:lnTo>
                    <a:lnTo>
                      <a:pt x="12" y="33"/>
                    </a:lnTo>
                    <a:lnTo>
                      <a:pt x="11" y="31"/>
                    </a:lnTo>
                    <a:lnTo>
                      <a:pt x="8" y="27"/>
                    </a:lnTo>
                    <a:lnTo>
                      <a:pt x="6" y="25"/>
                    </a:lnTo>
                    <a:lnTo>
                      <a:pt x="0" y="27"/>
                    </a:lnTo>
                    <a:lnTo>
                      <a:pt x="0" y="28"/>
                    </a:lnTo>
                    <a:lnTo>
                      <a:pt x="3" y="31"/>
                    </a:lnTo>
                    <a:lnTo>
                      <a:pt x="4" y="36"/>
                    </a:lnTo>
                    <a:lnTo>
                      <a:pt x="8" y="41"/>
                    </a:lnTo>
                    <a:lnTo>
                      <a:pt x="11" y="44"/>
                    </a:lnTo>
                    <a:lnTo>
                      <a:pt x="13" y="45"/>
                    </a:lnTo>
                    <a:lnTo>
                      <a:pt x="15" y="46"/>
                    </a:lnTo>
                    <a:lnTo>
                      <a:pt x="13" y="48"/>
                    </a:lnTo>
                    <a:lnTo>
                      <a:pt x="11" y="48"/>
                    </a:lnTo>
                    <a:lnTo>
                      <a:pt x="9" y="48"/>
                    </a:lnTo>
                    <a:lnTo>
                      <a:pt x="8" y="48"/>
                    </a:lnTo>
                    <a:lnTo>
                      <a:pt x="8" y="49"/>
                    </a:lnTo>
                    <a:lnTo>
                      <a:pt x="9" y="53"/>
                    </a:lnTo>
                    <a:lnTo>
                      <a:pt x="11" y="57"/>
                    </a:lnTo>
                    <a:lnTo>
                      <a:pt x="15" y="60"/>
                    </a:lnTo>
                    <a:lnTo>
                      <a:pt x="18" y="63"/>
                    </a:lnTo>
                    <a:lnTo>
                      <a:pt x="20" y="66"/>
                    </a:lnTo>
                    <a:lnTo>
                      <a:pt x="18" y="67"/>
                    </a:lnTo>
                    <a:lnTo>
                      <a:pt x="16" y="66"/>
                    </a:lnTo>
                    <a:lnTo>
                      <a:pt x="15" y="66"/>
                    </a:lnTo>
                    <a:lnTo>
                      <a:pt x="13" y="67"/>
                    </a:lnTo>
                    <a:lnTo>
                      <a:pt x="17" y="75"/>
                    </a:lnTo>
                    <a:lnTo>
                      <a:pt x="20" y="79"/>
                    </a:lnTo>
                    <a:lnTo>
                      <a:pt x="22" y="80"/>
                    </a:lnTo>
                    <a:lnTo>
                      <a:pt x="30" y="84"/>
                    </a:lnTo>
                    <a:lnTo>
                      <a:pt x="31" y="85"/>
                    </a:lnTo>
                    <a:lnTo>
                      <a:pt x="30" y="86"/>
                    </a:lnTo>
                    <a:lnTo>
                      <a:pt x="29" y="86"/>
                    </a:lnTo>
                    <a:lnTo>
                      <a:pt x="28" y="86"/>
                    </a:lnTo>
                    <a:lnTo>
                      <a:pt x="25" y="86"/>
                    </a:lnTo>
                    <a:lnTo>
                      <a:pt x="22" y="86"/>
                    </a:lnTo>
                    <a:lnTo>
                      <a:pt x="25" y="93"/>
                    </a:lnTo>
                    <a:lnTo>
                      <a:pt x="28" y="95"/>
                    </a:lnTo>
                    <a:lnTo>
                      <a:pt x="30" y="97"/>
                    </a:lnTo>
                    <a:lnTo>
                      <a:pt x="31" y="97"/>
                    </a:lnTo>
                    <a:lnTo>
                      <a:pt x="33" y="93"/>
                    </a:lnTo>
                    <a:lnTo>
                      <a:pt x="37" y="89"/>
                    </a:lnTo>
                    <a:lnTo>
                      <a:pt x="42" y="86"/>
                    </a:lnTo>
                    <a:lnTo>
                      <a:pt x="44" y="86"/>
                    </a:lnTo>
                    <a:lnTo>
                      <a:pt x="46" y="86"/>
                    </a:lnTo>
                    <a:lnTo>
                      <a:pt x="46" y="85"/>
                    </a:lnTo>
                    <a:lnTo>
                      <a:pt x="46" y="81"/>
                    </a:lnTo>
                    <a:lnTo>
                      <a:pt x="46" y="77"/>
                    </a:lnTo>
                    <a:lnTo>
                      <a:pt x="44" y="75"/>
                    </a:lnTo>
                    <a:lnTo>
                      <a:pt x="44" y="71"/>
                    </a:lnTo>
                    <a:lnTo>
                      <a:pt x="44" y="70"/>
                    </a:lnTo>
                    <a:lnTo>
                      <a:pt x="42" y="71"/>
                    </a:lnTo>
                    <a:lnTo>
                      <a:pt x="39" y="75"/>
                    </a:lnTo>
                    <a:lnTo>
                      <a:pt x="35" y="76"/>
                    </a:lnTo>
                    <a:lnTo>
                      <a:pt x="31" y="75"/>
                    </a:lnTo>
                    <a:lnTo>
                      <a:pt x="29" y="73"/>
                    </a:lnTo>
                    <a:lnTo>
                      <a:pt x="26" y="70"/>
                    </a:lnTo>
                    <a:lnTo>
                      <a:pt x="24" y="66"/>
                    </a:lnTo>
                    <a:lnTo>
                      <a:pt x="20" y="54"/>
                    </a:lnTo>
                    <a:lnTo>
                      <a:pt x="18" y="38"/>
                    </a:lnTo>
                    <a:lnTo>
                      <a:pt x="20" y="32"/>
                    </a:lnTo>
                    <a:lnTo>
                      <a:pt x="20" y="23"/>
                    </a:lnTo>
                    <a:lnTo>
                      <a:pt x="20" y="16"/>
                    </a:lnTo>
                    <a:lnTo>
                      <a:pt x="18" y="11"/>
                    </a:lnTo>
                    <a:lnTo>
                      <a:pt x="17" y="7"/>
                    </a:lnTo>
                    <a:lnTo>
                      <a:pt x="15" y="3"/>
                    </a:lnTo>
                    <a:lnTo>
                      <a:pt x="12" y="1"/>
                    </a:lnTo>
                    <a:lnTo>
                      <a:pt x="11"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30" name="Freeform 63"/>
              <p:cNvSpPr>
                <a:spLocks/>
              </p:cNvSpPr>
              <p:nvPr userDrawn="1"/>
            </p:nvSpPr>
            <p:spPr bwMode="auto">
              <a:xfrm>
                <a:off x="146" y="217"/>
                <a:ext cx="7" cy="3"/>
              </a:xfrm>
              <a:custGeom>
                <a:avLst/>
                <a:gdLst>
                  <a:gd name="T0" fmla="*/ 0 w 20"/>
                  <a:gd name="T1" fmla="*/ 0 h 9"/>
                  <a:gd name="T2" fmla="*/ 0 w 20"/>
                  <a:gd name="T3" fmla="*/ 0 h 9"/>
                  <a:gd name="T4" fmla="*/ 0 w 20"/>
                  <a:gd name="T5" fmla="*/ 0 h 9"/>
                  <a:gd name="T6" fmla="*/ 0 w 20"/>
                  <a:gd name="T7" fmla="*/ 0 h 9"/>
                  <a:gd name="T8" fmla="*/ 0 w 20"/>
                  <a:gd name="T9" fmla="*/ 0 h 9"/>
                  <a:gd name="T10" fmla="*/ 0 w 20"/>
                  <a:gd name="T11" fmla="*/ 0 h 9"/>
                  <a:gd name="T12" fmla="*/ 0 w 20"/>
                  <a:gd name="T13" fmla="*/ 0 h 9"/>
                  <a:gd name="T14" fmla="*/ 0 w 20"/>
                  <a:gd name="T15" fmla="*/ 0 h 9"/>
                  <a:gd name="T16" fmla="*/ 0 w 20"/>
                  <a:gd name="T17" fmla="*/ 0 h 9"/>
                  <a:gd name="T18" fmla="*/ 0 w 20"/>
                  <a:gd name="T19" fmla="*/ 0 h 9"/>
                  <a:gd name="T20" fmla="*/ 0 w 20"/>
                  <a:gd name="T21" fmla="*/ 0 h 9"/>
                  <a:gd name="T22" fmla="*/ 0 w 20"/>
                  <a:gd name="T23" fmla="*/ 0 h 9"/>
                  <a:gd name="T24" fmla="*/ 0 w 20"/>
                  <a:gd name="T25" fmla="*/ 0 h 9"/>
                  <a:gd name="T26" fmla="*/ 0 w 20"/>
                  <a:gd name="T27" fmla="*/ 0 h 9"/>
                  <a:gd name="T28" fmla="*/ 0 w 20"/>
                  <a:gd name="T29" fmla="*/ 0 h 9"/>
                  <a:gd name="T30" fmla="*/ 0 w 20"/>
                  <a:gd name="T31" fmla="*/ 0 h 9"/>
                  <a:gd name="T32" fmla="*/ 0 w 20"/>
                  <a:gd name="T33" fmla="*/ 0 h 9"/>
                  <a:gd name="T34" fmla="*/ 0 w 20"/>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9">
                    <a:moveTo>
                      <a:pt x="20" y="4"/>
                    </a:moveTo>
                    <a:lnTo>
                      <a:pt x="20" y="4"/>
                    </a:lnTo>
                    <a:lnTo>
                      <a:pt x="17" y="3"/>
                    </a:lnTo>
                    <a:lnTo>
                      <a:pt x="13" y="1"/>
                    </a:lnTo>
                    <a:lnTo>
                      <a:pt x="6" y="0"/>
                    </a:lnTo>
                    <a:lnTo>
                      <a:pt x="2" y="0"/>
                    </a:lnTo>
                    <a:lnTo>
                      <a:pt x="0" y="3"/>
                    </a:lnTo>
                    <a:lnTo>
                      <a:pt x="1" y="4"/>
                    </a:lnTo>
                    <a:lnTo>
                      <a:pt x="4" y="7"/>
                    </a:lnTo>
                    <a:lnTo>
                      <a:pt x="7" y="9"/>
                    </a:lnTo>
                    <a:lnTo>
                      <a:pt x="10" y="9"/>
                    </a:lnTo>
                    <a:lnTo>
                      <a:pt x="15" y="8"/>
                    </a:lnTo>
                    <a:lnTo>
                      <a:pt x="20"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31" name="Freeform 64"/>
              <p:cNvSpPr>
                <a:spLocks/>
              </p:cNvSpPr>
              <p:nvPr userDrawn="1"/>
            </p:nvSpPr>
            <p:spPr bwMode="auto">
              <a:xfrm>
                <a:off x="146" y="217"/>
                <a:ext cx="7" cy="3"/>
              </a:xfrm>
              <a:custGeom>
                <a:avLst/>
                <a:gdLst>
                  <a:gd name="T0" fmla="*/ 0 w 20"/>
                  <a:gd name="T1" fmla="*/ 0 h 9"/>
                  <a:gd name="T2" fmla="*/ 0 w 20"/>
                  <a:gd name="T3" fmla="*/ 0 h 9"/>
                  <a:gd name="T4" fmla="*/ 0 w 20"/>
                  <a:gd name="T5" fmla="*/ 0 h 9"/>
                  <a:gd name="T6" fmla="*/ 0 w 20"/>
                  <a:gd name="T7" fmla="*/ 0 h 9"/>
                  <a:gd name="T8" fmla="*/ 0 w 20"/>
                  <a:gd name="T9" fmla="*/ 0 h 9"/>
                  <a:gd name="T10" fmla="*/ 0 w 20"/>
                  <a:gd name="T11" fmla="*/ 0 h 9"/>
                  <a:gd name="T12" fmla="*/ 0 w 20"/>
                  <a:gd name="T13" fmla="*/ 0 h 9"/>
                  <a:gd name="T14" fmla="*/ 0 w 20"/>
                  <a:gd name="T15" fmla="*/ 0 h 9"/>
                  <a:gd name="T16" fmla="*/ 0 w 20"/>
                  <a:gd name="T17" fmla="*/ 0 h 9"/>
                  <a:gd name="T18" fmla="*/ 0 w 20"/>
                  <a:gd name="T19" fmla="*/ 0 h 9"/>
                  <a:gd name="T20" fmla="*/ 0 w 20"/>
                  <a:gd name="T21" fmla="*/ 0 h 9"/>
                  <a:gd name="T22" fmla="*/ 0 w 20"/>
                  <a:gd name="T23" fmla="*/ 0 h 9"/>
                  <a:gd name="T24" fmla="*/ 0 w 20"/>
                  <a:gd name="T25" fmla="*/ 0 h 9"/>
                  <a:gd name="T26" fmla="*/ 0 w 20"/>
                  <a:gd name="T27" fmla="*/ 0 h 9"/>
                  <a:gd name="T28" fmla="*/ 0 w 20"/>
                  <a:gd name="T29" fmla="*/ 0 h 9"/>
                  <a:gd name="T30" fmla="*/ 0 w 20"/>
                  <a:gd name="T31" fmla="*/ 0 h 9"/>
                  <a:gd name="T32" fmla="*/ 0 w 20"/>
                  <a:gd name="T33" fmla="*/ 0 h 9"/>
                  <a:gd name="T34" fmla="*/ 0 w 20"/>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9">
                    <a:moveTo>
                      <a:pt x="20" y="4"/>
                    </a:moveTo>
                    <a:lnTo>
                      <a:pt x="20" y="4"/>
                    </a:lnTo>
                    <a:lnTo>
                      <a:pt x="17" y="3"/>
                    </a:lnTo>
                    <a:lnTo>
                      <a:pt x="13" y="1"/>
                    </a:lnTo>
                    <a:lnTo>
                      <a:pt x="6" y="0"/>
                    </a:lnTo>
                    <a:lnTo>
                      <a:pt x="2" y="0"/>
                    </a:lnTo>
                    <a:lnTo>
                      <a:pt x="0" y="3"/>
                    </a:lnTo>
                    <a:lnTo>
                      <a:pt x="1" y="4"/>
                    </a:lnTo>
                    <a:lnTo>
                      <a:pt x="4" y="7"/>
                    </a:lnTo>
                    <a:lnTo>
                      <a:pt x="7" y="9"/>
                    </a:lnTo>
                    <a:lnTo>
                      <a:pt x="10" y="9"/>
                    </a:lnTo>
                    <a:lnTo>
                      <a:pt x="15" y="8"/>
                    </a:lnTo>
                    <a:lnTo>
                      <a:pt x="2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32" name="Freeform 65"/>
              <p:cNvSpPr>
                <a:spLocks/>
              </p:cNvSpPr>
              <p:nvPr userDrawn="1"/>
            </p:nvSpPr>
            <p:spPr bwMode="auto">
              <a:xfrm>
                <a:off x="167" y="205"/>
                <a:ext cx="17"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w 52"/>
                  <a:gd name="T109" fmla="*/ 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2" h="70">
                    <a:moveTo>
                      <a:pt x="25" y="70"/>
                    </a:moveTo>
                    <a:lnTo>
                      <a:pt x="25" y="70"/>
                    </a:lnTo>
                    <a:lnTo>
                      <a:pt x="26" y="67"/>
                    </a:lnTo>
                    <a:lnTo>
                      <a:pt x="28" y="66"/>
                    </a:lnTo>
                    <a:lnTo>
                      <a:pt x="34" y="60"/>
                    </a:lnTo>
                    <a:lnTo>
                      <a:pt x="35" y="56"/>
                    </a:lnTo>
                    <a:lnTo>
                      <a:pt x="35" y="54"/>
                    </a:lnTo>
                    <a:lnTo>
                      <a:pt x="35" y="52"/>
                    </a:lnTo>
                    <a:lnTo>
                      <a:pt x="35" y="51"/>
                    </a:lnTo>
                    <a:lnTo>
                      <a:pt x="36" y="49"/>
                    </a:lnTo>
                    <a:lnTo>
                      <a:pt x="38" y="49"/>
                    </a:lnTo>
                    <a:lnTo>
                      <a:pt x="39" y="52"/>
                    </a:lnTo>
                    <a:lnTo>
                      <a:pt x="40" y="53"/>
                    </a:lnTo>
                    <a:lnTo>
                      <a:pt x="43" y="51"/>
                    </a:lnTo>
                    <a:lnTo>
                      <a:pt x="44" y="48"/>
                    </a:lnTo>
                    <a:lnTo>
                      <a:pt x="45" y="45"/>
                    </a:lnTo>
                    <a:lnTo>
                      <a:pt x="45" y="43"/>
                    </a:lnTo>
                    <a:lnTo>
                      <a:pt x="44" y="40"/>
                    </a:lnTo>
                    <a:lnTo>
                      <a:pt x="43" y="38"/>
                    </a:lnTo>
                    <a:lnTo>
                      <a:pt x="44" y="36"/>
                    </a:lnTo>
                    <a:lnTo>
                      <a:pt x="45" y="36"/>
                    </a:lnTo>
                    <a:lnTo>
                      <a:pt x="47" y="38"/>
                    </a:lnTo>
                    <a:lnTo>
                      <a:pt x="48" y="39"/>
                    </a:lnTo>
                    <a:lnTo>
                      <a:pt x="50" y="38"/>
                    </a:lnTo>
                    <a:lnTo>
                      <a:pt x="52" y="35"/>
                    </a:lnTo>
                    <a:lnTo>
                      <a:pt x="52" y="32"/>
                    </a:lnTo>
                    <a:lnTo>
                      <a:pt x="50" y="31"/>
                    </a:lnTo>
                    <a:lnTo>
                      <a:pt x="48" y="30"/>
                    </a:lnTo>
                    <a:lnTo>
                      <a:pt x="47" y="29"/>
                    </a:lnTo>
                    <a:lnTo>
                      <a:pt x="45" y="26"/>
                    </a:lnTo>
                    <a:lnTo>
                      <a:pt x="44" y="23"/>
                    </a:lnTo>
                    <a:lnTo>
                      <a:pt x="43" y="20"/>
                    </a:lnTo>
                    <a:lnTo>
                      <a:pt x="44" y="18"/>
                    </a:lnTo>
                    <a:lnTo>
                      <a:pt x="45" y="14"/>
                    </a:lnTo>
                    <a:lnTo>
                      <a:pt x="45" y="12"/>
                    </a:lnTo>
                    <a:lnTo>
                      <a:pt x="45" y="9"/>
                    </a:lnTo>
                    <a:lnTo>
                      <a:pt x="44" y="7"/>
                    </a:lnTo>
                    <a:lnTo>
                      <a:pt x="41" y="3"/>
                    </a:lnTo>
                    <a:lnTo>
                      <a:pt x="40" y="0"/>
                    </a:lnTo>
                    <a:lnTo>
                      <a:pt x="39" y="0"/>
                    </a:lnTo>
                    <a:lnTo>
                      <a:pt x="38" y="0"/>
                    </a:lnTo>
                    <a:lnTo>
                      <a:pt x="35" y="1"/>
                    </a:lnTo>
                    <a:lnTo>
                      <a:pt x="32" y="4"/>
                    </a:lnTo>
                    <a:lnTo>
                      <a:pt x="31" y="5"/>
                    </a:lnTo>
                    <a:lnTo>
                      <a:pt x="28" y="8"/>
                    </a:lnTo>
                    <a:lnTo>
                      <a:pt x="27" y="12"/>
                    </a:lnTo>
                    <a:lnTo>
                      <a:pt x="28" y="18"/>
                    </a:lnTo>
                    <a:lnTo>
                      <a:pt x="34" y="27"/>
                    </a:lnTo>
                    <a:lnTo>
                      <a:pt x="36" y="32"/>
                    </a:lnTo>
                    <a:lnTo>
                      <a:pt x="38" y="38"/>
                    </a:lnTo>
                    <a:lnTo>
                      <a:pt x="36" y="42"/>
                    </a:lnTo>
                    <a:lnTo>
                      <a:pt x="32" y="47"/>
                    </a:lnTo>
                    <a:lnTo>
                      <a:pt x="27" y="49"/>
                    </a:lnTo>
                    <a:lnTo>
                      <a:pt x="19" y="52"/>
                    </a:lnTo>
                    <a:lnTo>
                      <a:pt x="10" y="54"/>
                    </a:lnTo>
                    <a:lnTo>
                      <a:pt x="6" y="56"/>
                    </a:lnTo>
                    <a:lnTo>
                      <a:pt x="4" y="58"/>
                    </a:lnTo>
                    <a:lnTo>
                      <a:pt x="1" y="62"/>
                    </a:lnTo>
                    <a:lnTo>
                      <a:pt x="0" y="66"/>
                    </a:lnTo>
                    <a:lnTo>
                      <a:pt x="4" y="65"/>
                    </a:lnTo>
                    <a:lnTo>
                      <a:pt x="8" y="65"/>
                    </a:lnTo>
                    <a:lnTo>
                      <a:pt x="10" y="65"/>
                    </a:lnTo>
                    <a:lnTo>
                      <a:pt x="12" y="65"/>
                    </a:lnTo>
                    <a:lnTo>
                      <a:pt x="13" y="65"/>
                    </a:lnTo>
                    <a:lnTo>
                      <a:pt x="15" y="62"/>
                    </a:lnTo>
                    <a:lnTo>
                      <a:pt x="18" y="60"/>
                    </a:lnTo>
                    <a:lnTo>
                      <a:pt x="21" y="58"/>
                    </a:lnTo>
                    <a:lnTo>
                      <a:pt x="23" y="57"/>
                    </a:lnTo>
                    <a:lnTo>
                      <a:pt x="26" y="56"/>
                    </a:lnTo>
                    <a:lnTo>
                      <a:pt x="27" y="56"/>
                    </a:lnTo>
                    <a:lnTo>
                      <a:pt x="26" y="58"/>
                    </a:lnTo>
                    <a:lnTo>
                      <a:pt x="23" y="62"/>
                    </a:lnTo>
                    <a:lnTo>
                      <a:pt x="23" y="65"/>
                    </a:lnTo>
                    <a:lnTo>
                      <a:pt x="23" y="67"/>
                    </a:lnTo>
                    <a:lnTo>
                      <a:pt x="25" y="7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33" name="Freeform 66"/>
              <p:cNvSpPr>
                <a:spLocks/>
              </p:cNvSpPr>
              <p:nvPr userDrawn="1"/>
            </p:nvSpPr>
            <p:spPr bwMode="auto">
              <a:xfrm>
                <a:off x="167" y="205"/>
                <a:ext cx="17"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w 52"/>
                  <a:gd name="T109" fmla="*/ 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2" h="70">
                    <a:moveTo>
                      <a:pt x="25" y="70"/>
                    </a:moveTo>
                    <a:lnTo>
                      <a:pt x="25" y="70"/>
                    </a:lnTo>
                    <a:lnTo>
                      <a:pt x="26" y="67"/>
                    </a:lnTo>
                    <a:lnTo>
                      <a:pt x="28" y="66"/>
                    </a:lnTo>
                    <a:lnTo>
                      <a:pt x="34" y="60"/>
                    </a:lnTo>
                    <a:lnTo>
                      <a:pt x="35" y="56"/>
                    </a:lnTo>
                    <a:lnTo>
                      <a:pt x="35" y="54"/>
                    </a:lnTo>
                    <a:lnTo>
                      <a:pt x="35" y="52"/>
                    </a:lnTo>
                    <a:lnTo>
                      <a:pt x="35" y="51"/>
                    </a:lnTo>
                    <a:lnTo>
                      <a:pt x="36" y="49"/>
                    </a:lnTo>
                    <a:lnTo>
                      <a:pt x="38" y="49"/>
                    </a:lnTo>
                    <a:lnTo>
                      <a:pt x="39" y="52"/>
                    </a:lnTo>
                    <a:lnTo>
                      <a:pt x="40" y="53"/>
                    </a:lnTo>
                    <a:lnTo>
                      <a:pt x="43" y="51"/>
                    </a:lnTo>
                    <a:lnTo>
                      <a:pt x="44" y="48"/>
                    </a:lnTo>
                    <a:lnTo>
                      <a:pt x="45" y="45"/>
                    </a:lnTo>
                    <a:lnTo>
                      <a:pt x="45" y="43"/>
                    </a:lnTo>
                    <a:lnTo>
                      <a:pt x="44" y="40"/>
                    </a:lnTo>
                    <a:lnTo>
                      <a:pt x="43" y="38"/>
                    </a:lnTo>
                    <a:lnTo>
                      <a:pt x="44" y="36"/>
                    </a:lnTo>
                    <a:lnTo>
                      <a:pt x="45" y="36"/>
                    </a:lnTo>
                    <a:lnTo>
                      <a:pt x="47" y="38"/>
                    </a:lnTo>
                    <a:lnTo>
                      <a:pt x="48" y="39"/>
                    </a:lnTo>
                    <a:lnTo>
                      <a:pt x="50" y="38"/>
                    </a:lnTo>
                    <a:lnTo>
                      <a:pt x="52" y="35"/>
                    </a:lnTo>
                    <a:lnTo>
                      <a:pt x="52" y="32"/>
                    </a:lnTo>
                    <a:lnTo>
                      <a:pt x="50" y="31"/>
                    </a:lnTo>
                    <a:lnTo>
                      <a:pt x="48" y="30"/>
                    </a:lnTo>
                    <a:lnTo>
                      <a:pt x="47" y="29"/>
                    </a:lnTo>
                    <a:lnTo>
                      <a:pt x="45" y="26"/>
                    </a:lnTo>
                    <a:lnTo>
                      <a:pt x="44" y="23"/>
                    </a:lnTo>
                    <a:lnTo>
                      <a:pt x="43" y="20"/>
                    </a:lnTo>
                    <a:lnTo>
                      <a:pt x="44" y="18"/>
                    </a:lnTo>
                    <a:lnTo>
                      <a:pt x="45" y="14"/>
                    </a:lnTo>
                    <a:lnTo>
                      <a:pt x="45" y="12"/>
                    </a:lnTo>
                    <a:lnTo>
                      <a:pt x="45" y="9"/>
                    </a:lnTo>
                    <a:lnTo>
                      <a:pt x="44" y="7"/>
                    </a:lnTo>
                    <a:lnTo>
                      <a:pt x="41" y="3"/>
                    </a:lnTo>
                    <a:lnTo>
                      <a:pt x="40" y="0"/>
                    </a:lnTo>
                    <a:lnTo>
                      <a:pt x="39" y="0"/>
                    </a:lnTo>
                    <a:lnTo>
                      <a:pt x="38" y="0"/>
                    </a:lnTo>
                    <a:lnTo>
                      <a:pt x="35" y="1"/>
                    </a:lnTo>
                    <a:lnTo>
                      <a:pt x="32" y="4"/>
                    </a:lnTo>
                    <a:lnTo>
                      <a:pt x="31" y="5"/>
                    </a:lnTo>
                    <a:lnTo>
                      <a:pt x="28" y="8"/>
                    </a:lnTo>
                    <a:lnTo>
                      <a:pt x="27" y="12"/>
                    </a:lnTo>
                    <a:lnTo>
                      <a:pt x="28" y="18"/>
                    </a:lnTo>
                    <a:lnTo>
                      <a:pt x="34" y="27"/>
                    </a:lnTo>
                    <a:lnTo>
                      <a:pt x="36" y="32"/>
                    </a:lnTo>
                    <a:lnTo>
                      <a:pt x="38" y="38"/>
                    </a:lnTo>
                    <a:lnTo>
                      <a:pt x="36" y="42"/>
                    </a:lnTo>
                    <a:lnTo>
                      <a:pt x="32" y="47"/>
                    </a:lnTo>
                    <a:lnTo>
                      <a:pt x="27" y="49"/>
                    </a:lnTo>
                    <a:lnTo>
                      <a:pt x="19" y="52"/>
                    </a:lnTo>
                    <a:lnTo>
                      <a:pt x="10" y="54"/>
                    </a:lnTo>
                    <a:lnTo>
                      <a:pt x="6" y="56"/>
                    </a:lnTo>
                    <a:lnTo>
                      <a:pt x="4" y="58"/>
                    </a:lnTo>
                    <a:lnTo>
                      <a:pt x="1" y="62"/>
                    </a:lnTo>
                    <a:lnTo>
                      <a:pt x="0" y="66"/>
                    </a:lnTo>
                    <a:lnTo>
                      <a:pt x="4" y="65"/>
                    </a:lnTo>
                    <a:lnTo>
                      <a:pt x="8" y="65"/>
                    </a:lnTo>
                    <a:lnTo>
                      <a:pt x="10" y="65"/>
                    </a:lnTo>
                    <a:lnTo>
                      <a:pt x="12" y="65"/>
                    </a:lnTo>
                    <a:lnTo>
                      <a:pt x="13" y="65"/>
                    </a:lnTo>
                    <a:lnTo>
                      <a:pt x="15" y="62"/>
                    </a:lnTo>
                    <a:lnTo>
                      <a:pt x="18" y="60"/>
                    </a:lnTo>
                    <a:lnTo>
                      <a:pt x="21" y="58"/>
                    </a:lnTo>
                    <a:lnTo>
                      <a:pt x="23" y="57"/>
                    </a:lnTo>
                    <a:lnTo>
                      <a:pt x="26" y="56"/>
                    </a:lnTo>
                    <a:lnTo>
                      <a:pt x="27" y="56"/>
                    </a:lnTo>
                    <a:lnTo>
                      <a:pt x="26" y="58"/>
                    </a:lnTo>
                    <a:lnTo>
                      <a:pt x="23" y="62"/>
                    </a:lnTo>
                    <a:lnTo>
                      <a:pt x="23" y="65"/>
                    </a:lnTo>
                    <a:lnTo>
                      <a:pt x="23" y="67"/>
                    </a:lnTo>
                    <a:lnTo>
                      <a:pt x="25"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34" name="Freeform 67"/>
              <p:cNvSpPr>
                <a:spLocks/>
              </p:cNvSpPr>
              <p:nvPr userDrawn="1"/>
            </p:nvSpPr>
            <p:spPr bwMode="auto">
              <a:xfrm>
                <a:off x="168" y="219"/>
                <a:ext cx="5" cy="3"/>
              </a:xfrm>
              <a:custGeom>
                <a:avLst/>
                <a:gdLst>
                  <a:gd name="T0" fmla="*/ 0 w 15"/>
                  <a:gd name="T1" fmla="*/ 0 h 9"/>
                  <a:gd name="T2" fmla="*/ 0 w 15"/>
                  <a:gd name="T3" fmla="*/ 0 h 9"/>
                  <a:gd name="T4" fmla="*/ 0 w 15"/>
                  <a:gd name="T5" fmla="*/ 0 h 9"/>
                  <a:gd name="T6" fmla="*/ 0 w 15"/>
                  <a:gd name="T7" fmla="*/ 0 h 9"/>
                  <a:gd name="T8" fmla="*/ 0 w 15"/>
                  <a:gd name="T9" fmla="*/ 0 h 9"/>
                  <a:gd name="T10" fmla="*/ 0 w 15"/>
                  <a:gd name="T11" fmla="*/ 0 h 9"/>
                  <a:gd name="T12" fmla="*/ 0 w 15"/>
                  <a:gd name="T13" fmla="*/ 0 h 9"/>
                  <a:gd name="T14" fmla="*/ 0 w 15"/>
                  <a:gd name="T15" fmla="*/ 0 h 9"/>
                  <a:gd name="T16" fmla="*/ 0 w 15"/>
                  <a:gd name="T17" fmla="*/ 0 h 9"/>
                  <a:gd name="T18" fmla="*/ 0 w 15"/>
                  <a:gd name="T19" fmla="*/ 0 h 9"/>
                  <a:gd name="T20" fmla="*/ 0 w 15"/>
                  <a:gd name="T21" fmla="*/ 0 h 9"/>
                  <a:gd name="T22" fmla="*/ 0 w 15"/>
                  <a:gd name="T23" fmla="*/ 0 h 9"/>
                  <a:gd name="T24" fmla="*/ 0 w 15"/>
                  <a:gd name="T25" fmla="*/ 0 h 9"/>
                  <a:gd name="T26" fmla="*/ 0 w 15"/>
                  <a:gd name="T27" fmla="*/ 0 h 9"/>
                  <a:gd name="T28" fmla="*/ 0 w 15"/>
                  <a:gd name="T29" fmla="*/ 0 h 9"/>
                  <a:gd name="T30" fmla="*/ 0 w 15"/>
                  <a:gd name="T31" fmla="*/ 0 h 9"/>
                  <a:gd name="T32" fmla="*/ 0 w 15"/>
                  <a:gd name="T33" fmla="*/ 0 h 9"/>
                  <a:gd name="T34" fmla="*/ 0 w 15"/>
                  <a:gd name="T35" fmla="*/ 0 h 9"/>
                  <a:gd name="T36" fmla="*/ 0 w 15"/>
                  <a:gd name="T37" fmla="*/ 0 h 9"/>
                  <a:gd name="T38" fmla="*/ 0 w 15"/>
                  <a:gd name="T39" fmla="*/ 0 h 9"/>
                  <a:gd name="T40" fmla="*/ 0 w 15"/>
                  <a:gd name="T41" fmla="*/ 0 h 9"/>
                  <a:gd name="T42" fmla="*/ 0 w 15"/>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9">
                    <a:moveTo>
                      <a:pt x="0" y="2"/>
                    </a:moveTo>
                    <a:lnTo>
                      <a:pt x="0" y="2"/>
                    </a:lnTo>
                    <a:lnTo>
                      <a:pt x="4" y="6"/>
                    </a:lnTo>
                    <a:lnTo>
                      <a:pt x="6" y="9"/>
                    </a:lnTo>
                    <a:lnTo>
                      <a:pt x="8" y="9"/>
                    </a:lnTo>
                    <a:lnTo>
                      <a:pt x="10" y="9"/>
                    </a:lnTo>
                    <a:lnTo>
                      <a:pt x="11" y="7"/>
                    </a:lnTo>
                    <a:lnTo>
                      <a:pt x="15" y="7"/>
                    </a:lnTo>
                    <a:lnTo>
                      <a:pt x="15" y="6"/>
                    </a:lnTo>
                    <a:lnTo>
                      <a:pt x="14" y="5"/>
                    </a:lnTo>
                    <a:lnTo>
                      <a:pt x="13" y="3"/>
                    </a:lnTo>
                    <a:lnTo>
                      <a:pt x="11" y="1"/>
                    </a:lnTo>
                    <a:lnTo>
                      <a:pt x="9" y="0"/>
                    </a:lnTo>
                    <a:lnTo>
                      <a:pt x="5" y="0"/>
                    </a:lnTo>
                    <a:lnTo>
                      <a:pt x="2" y="0"/>
                    </a:lnTo>
                    <a:lnTo>
                      <a:pt x="0" y="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35" name="Freeform 68"/>
              <p:cNvSpPr>
                <a:spLocks/>
              </p:cNvSpPr>
              <p:nvPr userDrawn="1"/>
            </p:nvSpPr>
            <p:spPr bwMode="auto">
              <a:xfrm>
                <a:off x="168" y="219"/>
                <a:ext cx="5" cy="3"/>
              </a:xfrm>
              <a:custGeom>
                <a:avLst/>
                <a:gdLst>
                  <a:gd name="T0" fmla="*/ 0 w 15"/>
                  <a:gd name="T1" fmla="*/ 0 h 9"/>
                  <a:gd name="T2" fmla="*/ 0 w 15"/>
                  <a:gd name="T3" fmla="*/ 0 h 9"/>
                  <a:gd name="T4" fmla="*/ 0 w 15"/>
                  <a:gd name="T5" fmla="*/ 0 h 9"/>
                  <a:gd name="T6" fmla="*/ 0 w 15"/>
                  <a:gd name="T7" fmla="*/ 0 h 9"/>
                  <a:gd name="T8" fmla="*/ 0 w 15"/>
                  <a:gd name="T9" fmla="*/ 0 h 9"/>
                  <a:gd name="T10" fmla="*/ 0 w 15"/>
                  <a:gd name="T11" fmla="*/ 0 h 9"/>
                  <a:gd name="T12" fmla="*/ 0 w 15"/>
                  <a:gd name="T13" fmla="*/ 0 h 9"/>
                  <a:gd name="T14" fmla="*/ 0 w 15"/>
                  <a:gd name="T15" fmla="*/ 0 h 9"/>
                  <a:gd name="T16" fmla="*/ 0 w 15"/>
                  <a:gd name="T17" fmla="*/ 0 h 9"/>
                  <a:gd name="T18" fmla="*/ 0 w 15"/>
                  <a:gd name="T19" fmla="*/ 0 h 9"/>
                  <a:gd name="T20" fmla="*/ 0 w 15"/>
                  <a:gd name="T21" fmla="*/ 0 h 9"/>
                  <a:gd name="T22" fmla="*/ 0 w 15"/>
                  <a:gd name="T23" fmla="*/ 0 h 9"/>
                  <a:gd name="T24" fmla="*/ 0 w 15"/>
                  <a:gd name="T25" fmla="*/ 0 h 9"/>
                  <a:gd name="T26" fmla="*/ 0 w 15"/>
                  <a:gd name="T27" fmla="*/ 0 h 9"/>
                  <a:gd name="T28" fmla="*/ 0 w 15"/>
                  <a:gd name="T29" fmla="*/ 0 h 9"/>
                  <a:gd name="T30" fmla="*/ 0 w 15"/>
                  <a:gd name="T31" fmla="*/ 0 h 9"/>
                  <a:gd name="T32" fmla="*/ 0 w 15"/>
                  <a:gd name="T33" fmla="*/ 0 h 9"/>
                  <a:gd name="T34" fmla="*/ 0 w 15"/>
                  <a:gd name="T35" fmla="*/ 0 h 9"/>
                  <a:gd name="T36" fmla="*/ 0 w 15"/>
                  <a:gd name="T37" fmla="*/ 0 h 9"/>
                  <a:gd name="T38" fmla="*/ 0 w 15"/>
                  <a:gd name="T39" fmla="*/ 0 h 9"/>
                  <a:gd name="T40" fmla="*/ 0 w 15"/>
                  <a:gd name="T41" fmla="*/ 0 h 9"/>
                  <a:gd name="T42" fmla="*/ 0 w 15"/>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9">
                    <a:moveTo>
                      <a:pt x="0" y="2"/>
                    </a:moveTo>
                    <a:lnTo>
                      <a:pt x="0" y="2"/>
                    </a:lnTo>
                    <a:lnTo>
                      <a:pt x="4" y="6"/>
                    </a:lnTo>
                    <a:lnTo>
                      <a:pt x="6" y="9"/>
                    </a:lnTo>
                    <a:lnTo>
                      <a:pt x="8" y="9"/>
                    </a:lnTo>
                    <a:lnTo>
                      <a:pt x="10" y="9"/>
                    </a:lnTo>
                    <a:lnTo>
                      <a:pt x="11" y="7"/>
                    </a:lnTo>
                    <a:lnTo>
                      <a:pt x="15" y="7"/>
                    </a:lnTo>
                    <a:lnTo>
                      <a:pt x="15" y="6"/>
                    </a:lnTo>
                    <a:lnTo>
                      <a:pt x="14" y="5"/>
                    </a:lnTo>
                    <a:lnTo>
                      <a:pt x="13" y="3"/>
                    </a:lnTo>
                    <a:lnTo>
                      <a:pt x="11" y="1"/>
                    </a:lnTo>
                    <a:lnTo>
                      <a:pt x="9" y="0"/>
                    </a:lnTo>
                    <a:lnTo>
                      <a:pt x="5" y="0"/>
                    </a:lnTo>
                    <a:lnTo>
                      <a:pt x="2"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36" name="Freeform 69"/>
              <p:cNvSpPr>
                <a:spLocks/>
              </p:cNvSpPr>
              <p:nvPr userDrawn="1"/>
            </p:nvSpPr>
            <p:spPr bwMode="auto">
              <a:xfrm>
                <a:off x="186"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 h="9">
                    <a:moveTo>
                      <a:pt x="0" y="9"/>
                    </a:moveTo>
                    <a:lnTo>
                      <a:pt x="2" y="9"/>
                    </a:lnTo>
                    <a:lnTo>
                      <a:pt x="3" y="8"/>
                    </a:lnTo>
                    <a:lnTo>
                      <a:pt x="4" y="9"/>
                    </a:lnTo>
                    <a:lnTo>
                      <a:pt x="5" y="9"/>
                    </a:lnTo>
                    <a:lnTo>
                      <a:pt x="8" y="8"/>
                    </a:lnTo>
                    <a:lnTo>
                      <a:pt x="11" y="7"/>
                    </a:lnTo>
                    <a:lnTo>
                      <a:pt x="12" y="4"/>
                    </a:lnTo>
                    <a:lnTo>
                      <a:pt x="13" y="1"/>
                    </a:lnTo>
                    <a:lnTo>
                      <a:pt x="12" y="0"/>
                    </a:lnTo>
                    <a:lnTo>
                      <a:pt x="9" y="0"/>
                    </a:lnTo>
                    <a:lnTo>
                      <a:pt x="7" y="0"/>
                    </a:lnTo>
                    <a:lnTo>
                      <a:pt x="4" y="3"/>
                    </a:lnTo>
                    <a:lnTo>
                      <a:pt x="2" y="5"/>
                    </a:lnTo>
                    <a:lnTo>
                      <a:pt x="0" y="9"/>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37" name="Freeform 70"/>
              <p:cNvSpPr>
                <a:spLocks/>
              </p:cNvSpPr>
              <p:nvPr userDrawn="1"/>
            </p:nvSpPr>
            <p:spPr bwMode="auto">
              <a:xfrm>
                <a:off x="186"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 h="9">
                    <a:moveTo>
                      <a:pt x="0" y="9"/>
                    </a:moveTo>
                    <a:lnTo>
                      <a:pt x="2" y="9"/>
                    </a:lnTo>
                    <a:lnTo>
                      <a:pt x="3" y="8"/>
                    </a:lnTo>
                    <a:lnTo>
                      <a:pt x="4" y="9"/>
                    </a:lnTo>
                    <a:lnTo>
                      <a:pt x="5" y="9"/>
                    </a:lnTo>
                    <a:lnTo>
                      <a:pt x="8" y="8"/>
                    </a:lnTo>
                    <a:lnTo>
                      <a:pt x="11" y="7"/>
                    </a:lnTo>
                    <a:lnTo>
                      <a:pt x="12" y="4"/>
                    </a:lnTo>
                    <a:lnTo>
                      <a:pt x="13" y="1"/>
                    </a:lnTo>
                    <a:lnTo>
                      <a:pt x="12" y="0"/>
                    </a:lnTo>
                    <a:lnTo>
                      <a:pt x="9" y="0"/>
                    </a:lnTo>
                    <a:lnTo>
                      <a:pt x="7" y="0"/>
                    </a:lnTo>
                    <a:lnTo>
                      <a:pt x="4" y="3"/>
                    </a:lnTo>
                    <a:lnTo>
                      <a:pt x="2" y="5"/>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38" name="Freeform 71"/>
              <p:cNvSpPr>
                <a:spLocks/>
              </p:cNvSpPr>
              <p:nvPr userDrawn="1"/>
            </p:nvSpPr>
            <p:spPr bwMode="auto">
              <a:xfrm>
                <a:off x="253" y="172"/>
                <a:ext cx="51" cy="55"/>
              </a:xfrm>
              <a:custGeom>
                <a:avLst/>
                <a:gdLst>
                  <a:gd name="T0" fmla="*/ 0 w 154"/>
                  <a:gd name="T1" fmla="*/ 0 h 165"/>
                  <a:gd name="T2" fmla="*/ 0 w 154"/>
                  <a:gd name="T3" fmla="*/ 0 h 165"/>
                  <a:gd name="T4" fmla="*/ 0 w 154"/>
                  <a:gd name="T5" fmla="*/ 0 h 165"/>
                  <a:gd name="T6" fmla="*/ 0 w 154"/>
                  <a:gd name="T7" fmla="*/ 0 h 165"/>
                  <a:gd name="T8" fmla="*/ 0 w 154"/>
                  <a:gd name="T9" fmla="*/ 0 h 165"/>
                  <a:gd name="T10" fmla="*/ 0 w 154"/>
                  <a:gd name="T11" fmla="*/ 0 h 165"/>
                  <a:gd name="T12" fmla="*/ 0 w 154"/>
                  <a:gd name="T13" fmla="*/ 0 h 165"/>
                  <a:gd name="T14" fmla="*/ 0 w 154"/>
                  <a:gd name="T15" fmla="*/ 0 h 165"/>
                  <a:gd name="T16" fmla="*/ 0 w 154"/>
                  <a:gd name="T17" fmla="*/ 0 h 165"/>
                  <a:gd name="T18" fmla="*/ 0 w 154"/>
                  <a:gd name="T19" fmla="*/ 0 h 165"/>
                  <a:gd name="T20" fmla="*/ 0 w 154"/>
                  <a:gd name="T21" fmla="*/ 0 h 165"/>
                  <a:gd name="T22" fmla="*/ 0 w 154"/>
                  <a:gd name="T23" fmla="*/ 0 h 165"/>
                  <a:gd name="T24" fmla="*/ 0 w 154"/>
                  <a:gd name="T25" fmla="*/ 0 h 165"/>
                  <a:gd name="T26" fmla="*/ 0 w 154"/>
                  <a:gd name="T27" fmla="*/ 0 h 165"/>
                  <a:gd name="T28" fmla="*/ 0 w 154"/>
                  <a:gd name="T29" fmla="*/ 0 h 165"/>
                  <a:gd name="T30" fmla="*/ 0 w 154"/>
                  <a:gd name="T31" fmla="*/ 0 h 165"/>
                  <a:gd name="T32" fmla="*/ 0 w 154"/>
                  <a:gd name="T33" fmla="*/ 0 h 165"/>
                  <a:gd name="T34" fmla="*/ 0 w 154"/>
                  <a:gd name="T35" fmla="*/ 0 h 165"/>
                  <a:gd name="T36" fmla="*/ 0 w 154"/>
                  <a:gd name="T37" fmla="*/ 0 h 165"/>
                  <a:gd name="T38" fmla="*/ 0 w 154"/>
                  <a:gd name="T39" fmla="*/ 0 h 165"/>
                  <a:gd name="T40" fmla="*/ 0 w 154"/>
                  <a:gd name="T41" fmla="*/ 0 h 165"/>
                  <a:gd name="T42" fmla="*/ 0 w 154"/>
                  <a:gd name="T43" fmla="*/ 0 h 165"/>
                  <a:gd name="T44" fmla="*/ 0 w 154"/>
                  <a:gd name="T45" fmla="*/ 0 h 165"/>
                  <a:gd name="T46" fmla="*/ 0 w 154"/>
                  <a:gd name="T47" fmla="*/ 0 h 165"/>
                  <a:gd name="T48" fmla="*/ 0 w 154"/>
                  <a:gd name="T49" fmla="*/ 0 h 165"/>
                  <a:gd name="T50" fmla="*/ 0 w 154"/>
                  <a:gd name="T51" fmla="*/ 0 h 165"/>
                  <a:gd name="T52" fmla="*/ 0 w 154"/>
                  <a:gd name="T53" fmla="*/ 0 h 165"/>
                  <a:gd name="T54" fmla="*/ 0 w 154"/>
                  <a:gd name="T55" fmla="*/ 0 h 165"/>
                  <a:gd name="T56" fmla="*/ 0 w 154"/>
                  <a:gd name="T57" fmla="*/ 0 h 165"/>
                  <a:gd name="T58" fmla="*/ 0 w 154"/>
                  <a:gd name="T59" fmla="*/ 0 h 165"/>
                  <a:gd name="T60" fmla="*/ 0 w 154"/>
                  <a:gd name="T61" fmla="*/ 0 h 165"/>
                  <a:gd name="T62" fmla="*/ 0 w 154"/>
                  <a:gd name="T63" fmla="*/ 0 h 165"/>
                  <a:gd name="T64" fmla="*/ 0 w 154"/>
                  <a:gd name="T65" fmla="*/ 0 h 165"/>
                  <a:gd name="T66" fmla="*/ 0 w 154"/>
                  <a:gd name="T67" fmla="*/ 0 h 165"/>
                  <a:gd name="T68" fmla="*/ 0 w 154"/>
                  <a:gd name="T69" fmla="*/ 0 h 165"/>
                  <a:gd name="T70" fmla="*/ 0 w 154"/>
                  <a:gd name="T71" fmla="*/ 0 h 165"/>
                  <a:gd name="T72" fmla="*/ 0 w 154"/>
                  <a:gd name="T73" fmla="*/ 0 h 165"/>
                  <a:gd name="T74" fmla="*/ 0 w 154"/>
                  <a:gd name="T75" fmla="*/ 0 h 165"/>
                  <a:gd name="T76" fmla="*/ 0 w 154"/>
                  <a:gd name="T77" fmla="*/ 0 h 165"/>
                  <a:gd name="T78" fmla="*/ 0 w 154"/>
                  <a:gd name="T79" fmla="*/ 0 h 165"/>
                  <a:gd name="T80" fmla="*/ 0 w 154"/>
                  <a:gd name="T81" fmla="*/ 0 h 165"/>
                  <a:gd name="T82" fmla="*/ 0 w 154"/>
                  <a:gd name="T83" fmla="*/ 0 h 165"/>
                  <a:gd name="T84" fmla="*/ 0 w 154"/>
                  <a:gd name="T85" fmla="*/ 0 h 165"/>
                  <a:gd name="T86" fmla="*/ 0 w 154"/>
                  <a:gd name="T87" fmla="*/ 0 h 165"/>
                  <a:gd name="T88" fmla="*/ 0 w 154"/>
                  <a:gd name="T89" fmla="*/ 0 h 165"/>
                  <a:gd name="T90" fmla="*/ 0 w 154"/>
                  <a:gd name="T91" fmla="*/ 0 h 165"/>
                  <a:gd name="T92" fmla="*/ 0 w 154"/>
                  <a:gd name="T93" fmla="*/ 0 h 165"/>
                  <a:gd name="T94" fmla="*/ 0 w 154"/>
                  <a:gd name="T95" fmla="*/ 0 h 165"/>
                  <a:gd name="T96" fmla="*/ 0 w 154"/>
                  <a:gd name="T97" fmla="*/ 0 h 165"/>
                  <a:gd name="T98" fmla="*/ 0 w 154"/>
                  <a:gd name="T99" fmla="*/ 0 h 165"/>
                  <a:gd name="T100" fmla="*/ 0 w 154"/>
                  <a:gd name="T101" fmla="*/ 0 h 165"/>
                  <a:gd name="T102" fmla="*/ 0 w 154"/>
                  <a:gd name="T103" fmla="*/ 0 h 165"/>
                  <a:gd name="T104" fmla="*/ 0 w 154"/>
                  <a:gd name="T105" fmla="*/ 0 h 165"/>
                  <a:gd name="T106" fmla="*/ 0 w 154"/>
                  <a:gd name="T107" fmla="*/ 0 h 165"/>
                  <a:gd name="T108" fmla="*/ 0 w 154"/>
                  <a:gd name="T109" fmla="*/ 0 h 165"/>
                  <a:gd name="T110" fmla="*/ 0 w 154"/>
                  <a:gd name="T111" fmla="*/ 0 h 165"/>
                  <a:gd name="T112" fmla="*/ 0 w 154"/>
                  <a:gd name="T113" fmla="*/ 0 h 165"/>
                  <a:gd name="T114" fmla="*/ 0 w 154"/>
                  <a:gd name="T115" fmla="*/ 0 h 165"/>
                  <a:gd name="T116" fmla="*/ 0 w 154"/>
                  <a:gd name="T117" fmla="*/ 0 h 165"/>
                  <a:gd name="T118" fmla="*/ 0 w 154"/>
                  <a:gd name="T119" fmla="*/ 0 h 1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4" h="165">
                    <a:moveTo>
                      <a:pt x="151" y="163"/>
                    </a:moveTo>
                    <a:lnTo>
                      <a:pt x="151" y="163"/>
                    </a:lnTo>
                    <a:lnTo>
                      <a:pt x="150" y="159"/>
                    </a:lnTo>
                    <a:lnTo>
                      <a:pt x="151" y="158"/>
                    </a:lnTo>
                    <a:lnTo>
                      <a:pt x="151" y="150"/>
                    </a:lnTo>
                    <a:lnTo>
                      <a:pt x="150" y="147"/>
                    </a:lnTo>
                    <a:lnTo>
                      <a:pt x="147" y="145"/>
                    </a:lnTo>
                    <a:lnTo>
                      <a:pt x="146" y="142"/>
                    </a:lnTo>
                    <a:lnTo>
                      <a:pt x="146" y="140"/>
                    </a:lnTo>
                    <a:lnTo>
                      <a:pt x="146" y="138"/>
                    </a:lnTo>
                    <a:lnTo>
                      <a:pt x="147" y="138"/>
                    </a:lnTo>
                    <a:lnTo>
                      <a:pt x="150" y="140"/>
                    </a:lnTo>
                    <a:lnTo>
                      <a:pt x="151" y="140"/>
                    </a:lnTo>
                    <a:lnTo>
                      <a:pt x="153" y="138"/>
                    </a:lnTo>
                    <a:lnTo>
                      <a:pt x="153" y="136"/>
                    </a:lnTo>
                    <a:lnTo>
                      <a:pt x="151" y="130"/>
                    </a:lnTo>
                    <a:lnTo>
                      <a:pt x="149" y="127"/>
                    </a:lnTo>
                    <a:lnTo>
                      <a:pt x="147" y="125"/>
                    </a:lnTo>
                    <a:lnTo>
                      <a:pt x="146" y="123"/>
                    </a:lnTo>
                    <a:lnTo>
                      <a:pt x="147" y="121"/>
                    </a:lnTo>
                    <a:lnTo>
                      <a:pt x="150" y="123"/>
                    </a:lnTo>
                    <a:lnTo>
                      <a:pt x="151" y="123"/>
                    </a:lnTo>
                    <a:lnTo>
                      <a:pt x="153" y="123"/>
                    </a:lnTo>
                    <a:lnTo>
                      <a:pt x="153" y="121"/>
                    </a:lnTo>
                    <a:lnTo>
                      <a:pt x="153" y="118"/>
                    </a:lnTo>
                    <a:lnTo>
                      <a:pt x="151" y="114"/>
                    </a:lnTo>
                    <a:lnTo>
                      <a:pt x="150" y="112"/>
                    </a:lnTo>
                    <a:lnTo>
                      <a:pt x="145" y="114"/>
                    </a:lnTo>
                    <a:lnTo>
                      <a:pt x="141" y="112"/>
                    </a:lnTo>
                    <a:lnTo>
                      <a:pt x="137" y="110"/>
                    </a:lnTo>
                    <a:lnTo>
                      <a:pt x="133" y="107"/>
                    </a:lnTo>
                    <a:lnTo>
                      <a:pt x="132" y="102"/>
                    </a:lnTo>
                    <a:lnTo>
                      <a:pt x="128" y="92"/>
                    </a:lnTo>
                    <a:lnTo>
                      <a:pt x="125" y="86"/>
                    </a:lnTo>
                    <a:lnTo>
                      <a:pt x="120" y="81"/>
                    </a:lnTo>
                    <a:lnTo>
                      <a:pt x="116" y="79"/>
                    </a:lnTo>
                    <a:lnTo>
                      <a:pt x="114" y="79"/>
                    </a:lnTo>
                    <a:lnTo>
                      <a:pt x="112" y="79"/>
                    </a:lnTo>
                    <a:lnTo>
                      <a:pt x="112" y="77"/>
                    </a:lnTo>
                    <a:lnTo>
                      <a:pt x="114" y="77"/>
                    </a:lnTo>
                    <a:lnTo>
                      <a:pt x="121" y="77"/>
                    </a:lnTo>
                    <a:lnTo>
                      <a:pt x="129" y="80"/>
                    </a:lnTo>
                    <a:lnTo>
                      <a:pt x="136" y="81"/>
                    </a:lnTo>
                    <a:lnTo>
                      <a:pt x="141" y="83"/>
                    </a:lnTo>
                    <a:lnTo>
                      <a:pt x="146" y="81"/>
                    </a:lnTo>
                    <a:lnTo>
                      <a:pt x="151" y="79"/>
                    </a:lnTo>
                    <a:lnTo>
                      <a:pt x="154" y="76"/>
                    </a:lnTo>
                    <a:lnTo>
                      <a:pt x="154" y="71"/>
                    </a:lnTo>
                    <a:lnTo>
                      <a:pt x="154" y="64"/>
                    </a:lnTo>
                    <a:lnTo>
                      <a:pt x="151" y="59"/>
                    </a:lnTo>
                    <a:lnTo>
                      <a:pt x="147" y="55"/>
                    </a:lnTo>
                    <a:lnTo>
                      <a:pt x="144" y="51"/>
                    </a:lnTo>
                    <a:lnTo>
                      <a:pt x="142" y="51"/>
                    </a:lnTo>
                    <a:lnTo>
                      <a:pt x="141" y="53"/>
                    </a:lnTo>
                    <a:lnTo>
                      <a:pt x="141" y="54"/>
                    </a:lnTo>
                    <a:lnTo>
                      <a:pt x="140" y="57"/>
                    </a:lnTo>
                    <a:lnTo>
                      <a:pt x="138" y="55"/>
                    </a:lnTo>
                    <a:lnTo>
                      <a:pt x="137" y="53"/>
                    </a:lnTo>
                    <a:lnTo>
                      <a:pt x="134" y="48"/>
                    </a:lnTo>
                    <a:lnTo>
                      <a:pt x="131" y="45"/>
                    </a:lnTo>
                    <a:lnTo>
                      <a:pt x="128" y="42"/>
                    </a:lnTo>
                    <a:lnTo>
                      <a:pt x="124" y="42"/>
                    </a:lnTo>
                    <a:lnTo>
                      <a:pt x="123" y="42"/>
                    </a:lnTo>
                    <a:lnTo>
                      <a:pt x="121" y="44"/>
                    </a:lnTo>
                    <a:lnTo>
                      <a:pt x="123" y="45"/>
                    </a:lnTo>
                    <a:lnTo>
                      <a:pt x="124" y="49"/>
                    </a:lnTo>
                    <a:lnTo>
                      <a:pt x="124" y="50"/>
                    </a:lnTo>
                    <a:lnTo>
                      <a:pt x="121" y="49"/>
                    </a:lnTo>
                    <a:lnTo>
                      <a:pt x="119" y="46"/>
                    </a:lnTo>
                    <a:lnTo>
                      <a:pt x="116" y="42"/>
                    </a:lnTo>
                    <a:lnTo>
                      <a:pt x="114" y="40"/>
                    </a:lnTo>
                    <a:lnTo>
                      <a:pt x="110" y="37"/>
                    </a:lnTo>
                    <a:lnTo>
                      <a:pt x="105" y="35"/>
                    </a:lnTo>
                    <a:lnTo>
                      <a:pt x="103" y="33"/>
                    </a:lnTo>
                    <a:lnTo>
                      <a:pt x="102" y="35"/>
                    </a:lnTo>
                    <a:lnTo>
                      <a:pt x="103" y="36"/>
                    </a:lnTo>
                    <a:lnTo>
                      <a:pt x="105" y="40"/>
                    </a:lnTo>
                    <a:lnTo>
                      <a:pt x="103" y="41"/>
                    </a:lnTo>
                    <a:lnTo>
                      <a:pt x="101" y="40"/>
                    </a:lnTo>
                    <a:lnTo>
                      <a:pt x="97" y="35"/>
                    </a:lnTo>
                    <a:lnTo>
                      <a:pt x="94" y="29"/>
                    </a:lnTo>
                    <a:lnTo>
                      <a:pt x="94" y="26"/>
                    </a:lnTo>
                    <a:lnTo>
                      <a:pt x="96" y="20"/>
                    </a:lnTo>
                    <a:lnTo>
                      <a:pt x="98" y="16"/>
                    </a:lnTo>
                    <a:lnTo>
                      <a:pt x="102" y="14"/>
                    </a:lnTo>
                    <a:lnTo>
                      <a:pt x="107" y="13"/>
                    </a:lnTo>
                    <a:lnTo>
                      <a:pt x="112" y="14"/>
                    </a:lnTo>
                    <a:lnTo>
                      <a:pt x="119" y="16"/>
                    </a:lnTo>
                    <a:lnTo>
                      <a:pt x="128" y="22"/>
                    </a:lnTo>
                    <a:lnTo>
                      <a:pt x="132" y="24"/>
                    </a:lnTo>
                    <a:lnTo>
                      <a:pt x="137" y="24"/>
                    </a:lnTo>
                    <a:lnTo>
                      <a:pt x="142" y="24"/>
                    </a:lnTo>
                    <a:lnTo>
                      <a:pt x="144" y="23"/>
                    </a:lnTo>
                    <a:lnTo>
                      <a:pt x="145" y="22"/>
                    </a:lnTo>
                    <a:lnTo>
                      <a:pt x="144" y="20"/>
                    </a:lnTo>
                    <a:lnTo>
                      <a:pt x="136" y="19"/>
                    </a:lnTo>
                    <a:lnTo>
                      <a:pt x="127" y="14"/>
                    </a:lnTo>
                    <a:lnTo>
                      <a:pt x="120" y="11"/>
                    </a:lnTo>
                    <a:lnTo>
                      <a:pt x="119" y="9"/>
                    </a:lnTo>
                    <a:lnTo>
                      <a:pt x="120" y="9"/>
                    </a:lnTo>
                    <a:lnTo>
                      <a:pt x="128" y="11"/>
                    </a:lnTo>
                    <a:lnTo>
                      <a:pt x="134" y="14"/>
                    </a:lnTo>
                    <a:lnTo>
                      <a:pt x="141" y="16"/>
                    </a:lnTo>
                    <a:lnTo>
                      <a:pt x="146" y="16"/>
                    </a:lnTo>
                    <a:lnTo>
                      <a:pt x="149" y="16"/>
                    </a:lnTo>
                    <a:lnTo>
                      <a:pt x="150" y="15"/>
                    </a:lnTo>
                    <a:lnTo>
                      <a:pt x="151" y="14"/>
                    </a:lnTo>
                    <a:lnTo>
                      <a:pt x="151" y="11"/>
                    </a:lnTo>
                    <a:lnTo>
                      <a:pt x="150" y="6"/>
                    </a:lnTo>
                    <a:lnTo>
                      <a:pt x="147" y="2"/>
                    </a:lnTo>
                    <a:lnTo>
                      <a:pt x="146" y="4"/>
                    </a:lnTo>
                    <a:lnTo>
                      <a:pt x="146" y="5"/>
                    </a:lnTo>
                    <a:lnTo>
                      <a:pt x="146" y="7"/>
                    </a:lnTo>
                    <a:lnTo>
                      <a:pt x="146" y="10"/>
                    </a:lnTo>
                    <a:lnTo>
                      <a:pt x="144" y="11"/>
                    </a:lnTo>
                    <a:lnTo>
                      <a:pt x="141" y="11"/>
                    </a:lnTo>
                    <a:lnTo>
                      <a:pt x="129" y="7"/>
                    </a:lnTo>
                    <a:lnTo>
                      <a:pt x="119" y="4"/>
                    </a:lnTo>
                    <a:lnTo>
                      <a:pt x="111" y="4"/>
                    </a:lnTo>
                    <a:lnTo>
                      <a:pt x="107" y="4"/>
                    </a:lnTo>
                    <a:lnTo>
                      <a:pt x="102" y="5"/>
                    </a:lnTo>
                    <a:lnTo>
                      <a:pt x="98" y="7"/>
                    </a:lnTo>
                    <a:lnTo>
                      <a:pt x="94" y="9"/>
                    </a:lnTo>
                    <a:lnTo>
                      <a:pt x="92" y="13"/>
                    </a:lnTo>
                    <a:lnTo>
                      <a:pt x="90" y="16"/>
                    </a:lnTo>
                    <a:lnTo>
                      <a:pt x="89" y="20"/>
                    </a:lnTo>
                    <a:lnTo>
                      <a:pt x="88" y="24"/>
                    </a:lnTo>
                    <a:lnTo>
                      <a:pt x="89" y="29"/>
                    </a:lnTo>
                    <a:lnTo>
                      <a:pt x="90" y="33"/>
                    </a:lnTo>
                    <a:lnTo>
                      <a:pt x="92" y="37"/>
                    </a:lnTo>
                    <a:lnTo>
                      <a:pt x="96" y="41"/>
                    </a:lnTo>
                    <a:lnTo>
                      <a:pt x="101" y="45"/>
                    </a:lnTo>
                    <a:lnTo>
                      <a:pt x="106" y="49"/>
                    </a:lnTo>
                    <a:lnTo>
                      <a:pt x="121" y="55"/>
                    </a:lnTo>
                    <a:lnTo>
                      <a:pt x="136" y="59"/>
                    </a:lnTo>
                    <a:lnTo>
                      <a:pt x="144" y="63"/>
                    </a:lnTo>
                    <a:lnTo>
                      <a:pt x="146" y="67"/>
                    </a:lnTo>
                    <a:lnTo>
                      <a:pt x="147" y="71"/>
                    </a:lnTo>
                    <a:lnTo>
                      <a:pt x="147" y="73"/>
                    </a:lnTo>
                    <a:lnTo>
                      <a:pt x="145" y="75"/>
                    </a:lnTo>
                    <a:lnTo>
                      <a:pt x="144" y="76"/>
                    </a:lnTo>
                    <a:lnTo>
                      <a:pt x="140" y="77"/>
                    </a:lnTo>
                    <a:lnTo>
                      <a:pt x="136" y="76"/>
                    </a:lnTo>
                    <a:lnTo>
                      <a:pt x="124" y="73"/>
                    </a:lnTo>
                    <a:lnTo>
                      <a:pt x="114" y="72"/>
                    </a:lnTo>
                    <a:lnTo>
                      <a:pt x="103" y="72"/>
                    </a:lnTo>
                    <a:lnTo>
                      <a:pt x="92" y="72"/>
                    </a:lnTo>
                    <a:lnTo>
                      <a:pt x="84" y="73"/>
                    </a:lnTo>
                    <a:lnTo>
                      <a:pt x="76" y="77"/>
                    </a:lnTo>
                    <a:lnTo>
                      <a:pt x="70" y="83"/>
                    </a:lnTo>
                    <a:lnTo>
                      <a:pt x="67" y="84"/>
                    </a:lnTo>
                    <a:lnTo>
                      <a:pt x="64" y="85"/>
                    </a:lnTo>
                    <a:lnTo>
                      <a:pt x="63" y="85"/>
                    </a:lnTo>
                    <a:lnTo>
                      <a:pt x="61" y="84"/>
                    </a:lnTo>
                    <a:lnTo>
                      <a:pt x="58" y="85"/>
                    </a:lnTo>
                    <a:lnTo>
                      <a:pt x="55" y="88"/>
                    </a:lnTo>
                    <a:lnTo>
                      <a:pt x="53" y="92"/>
                    </a:lnTo>
                    <a:lnTo>
                      <a:pt x="51" y="93"/>
                    </a:lnTo>
                    <a:lnTo>
                      <a:pt x="49" y="92"/>
                    </a:lnTo>
                    <a:lnTo>
                      <a:pt x="46" y="88"/>
                    </a:lnTo>
                    <a:lnTo>
                      <a:pt x="44" y="83"/>
                    </a:lnTo>
                    <a:lnTo>
                      <a:pt x="40" y="80"/>
                    </a:lnTo>
                    <a:lnTo>
                      <a:pt x="39" y="79"/>
                    </a:lnTo>
                    <a:lnTo>
                      <a:pt x="40" y="76"/>
                    </a:lnTo>
                    <a:lnTo>
                      <a:pt x="41" y="75"/>
                    </a:lnTo>
                    <a:lnTo>
                      <a:pt x="42" y="72"/>
                    </a:lnTo>
                    <a:lnTo>
                      <a:pt x="42" y="71"/>
                    </a:lnTo>
                    <a:lnTo>
                      <a:pt x="44" y="70"/>
                    </a:lnTo>
                    <a:lnTo>
                      <a:pt x="45" y="71"/>
                    </a:lnTo>
                    <a:lnTo>
                      <a:pt x="45" y="75"/>
                    </a:lnTo>
                    <a:lnTo>
                      <a:pt x="46" y="80"/>
                    </a:lnTo>
                    <a:lnTo>
                      <a:pt x="48" y="84"/>
                    </a:lnTo>
                    <a:lnTo>
                      <a:pt x="50" y="84"/>
                    </a:lnTo>
                    <a:lnTo>
                      <a:pt x="51" y="84"/>
                    </a:lnTo>
                    <a:lnTo>
                      <a:pt x="53" y="81"/>
                    </a:lnTo>
                    <a:lnTo>
                      <a:pt x="54" y="76"/>
                    </a:lnTo>
                    <a:lnTo>
                      <a:pt x="55" y="72"/>
                    </a:lnTo>
                    <a:lnTo>
                      <a:pt x="55" y="71"/>
                    </a:lnTo>
                    <a:lnTo>
                      <a:pt x="57" y="72"/>
                    </a:lnTo>
                    <a:lnTo>
                      <a:pt x="58" y="75"/>
                    </a:lnTo>
                    <a:lnTo>
                      <a:pt x="61" y="77"/>
                    </a:lnTo>
                    <a:lnTo>
                      <a:pt x="62" y="79"/>
                    </a:lnTo>
                    <a:lnTo>
                      <a:pt x="63" y="79"/>
                    </a:lnTo>
                    <a:lnTo>
                      <a:pt x="64" y="77"/>
                    </a:lnTo>
                    <a:lnTo>
                      <a:pt x="64" y="75"/>
                    </a:lnTo>
                    <a:lnTo>
                      <a:pt x="64" y="72"/>
                    </a:lnTo>
                    <a:lnTo>
                      <a:pt x="64" y="70"/>
                    </a:lnTo>
                    <a:lnTo>
                      <a:pt x="64" y="68"/>
                    </a:lnTo>
                    <a:lnTo>
                      <a:pt x="64" y="67"/>
                    </a:lnTo>
                    <a:lnTo>
                      <a:pt x="66" y="67"/>
                    </a:lnTo>
                    <a:lnTo>
                      <a:pt x="67" y="67"/>
                    </a:lnTo>
                    <a:lnTo>
                      <a:pt x="68" y="70"/>
                    </a:lnTo>
                    <a:lnTo>
                      <a:pt x="70" y="71"/>
                    </a:lnTo>
                    <a:lnTo>
                      <a:pt x="72" y="71"/>
                    </a:lnTo>
                    <a:lnTo>
                      <a:pt x="74" y="71"/>
                    </a:lnTo>
                    <a:lnTo>
                      <a:pt x="74" y="70"/>
                    </a:lnTo>
                    <a:lnTo>
                      <a:pt x="72" y="66"/>
                    </a:lnTo>
                    <a:lnTo>
                      <a:pt x="71" y="63"/>
                    </a:lnTo>
                    <a:lnTo>
                      <a:pt x="70" y="61"/>
                    </a:lnTo>
                    <a:lnTo>
                      <a:pt x="67" y="59"/>
                    </a:lnTo>
                    <a:lnTo>
                      <a:pt x="66" y="59"/>
                    </a:lnTo>
                    <a:lnTo>
                      <a:pt x="63" y="61"/>
                    </a:lnTo>
                    <a:lnTo>
                      <a:pt x="62" y="61"/>
                    </a:lnTo>
                    <a:lnTo>
                      <a:pt x="63" y="58"/>
                    </a:lnTo>
                    <a:lnTo>
                      <a:pt x="64" y="53"/>
                    </a:lnTo>
                    <a:lnTo>
                      <a:pt x="66" y="49"/>
                    </a:lnTo>
                    <a:lnTo>
                      <a:pt x="67" y="40"/>
                    </a:lnTo>
                    <a:lnTo>
                      <a:pt x="68" y="32"/>
                    </a:lnTo>
                    <a:lnTo>
                      <a:pt x="70" y="27"/>
                    </a:lnTo>
                    <a:lnTo>
                      <a:pt x="71" y="26"/>
                    </a:lnTo>
                    <a:lnTo>
                      <a:pt x="72" y="28"/>
                    </a:lnTo>
                    <a:lnTo>
                      <a:pt x="72" y="31"/>
                    </a:lnTo>
                    <a:lnTo>
                      <a:pt x="72" y="35"/>
                    </a:lnTo>
                    <a:lnTo>
                      <a:pt x="75" y="32"/>
                    </a:lnTo>
                    <a:lnTo>
                      <a:pt x="77" y="29"/>
                    </a:lnTo>
                    <a:lnTo>
                      <a:pt x="77" y="24"/>
                    </a:lnTo>
                    <a:lnTo>
                      <a:pt x="77" y="22"/>
                    </a:lnTo>
                    <a:lnTo>
                      <a:pt x="76" y="20"/>
                    </a:lnTo>
                    <a:lnTo>
                      <a:pt x="74" y="19"/>
                    </a:lnTo>
                    <a:lnTo>
                      <a:pt x="71" y="18"/>
                    </a:lnTo>
                    <a:lnTo>
                      <a:pt x="70" y="16"/>
                    </a:lnTo>
                    <a:lnTo>
                      <a:pt x="70" y="15"/>
                    </a:lnTo>
                    <a:lnTo>
                      <a:pt x="70" y="13"/>
                    </a:lnTo>
                    <a:lnTo>
                      <a:pt x="70" y="10"/>
                    </a:lnTo>
                    <a:lnTo>
                      <a:pt x="68" y="9"/>
                    </a:lnTo>
                    <a:lnTo>
                      <a:pt x="67" y="7"/>
                    </a:lnTo>
                    <a:lnTo>
                      <a:pt x="66" y="7"/>
                    </a:lnTo>
                    <a:lnTo>
                      <a:pt x="61" y="13"/>
                    </a:lnTo>
                    <a:lnTo>
                      <a:pt x="58" y="14"/>
                    </a:lnTo>
                    <a:lnTo>
                      <a:pt x="57" y="14"/>
                    </a:lnTo>
                    <a:lnTo>
                      <a:pt x="58" y="11"/>
                    </a:lnTo>
                    <a:lnTo>
                      <a:pt x="58" y="10"/>
                    </a:lnTo>
                    <a:lnTo>
                      <a:pt x="57" y="5"/>
                    </a:lnTo>
                    <a:lnTo>
                      <a:pt x="51" y="0"/>
                    </a:lnTo>
                    <a:lnTo>
                      <a:pt x="51" y="2"/>
                    </a:lnTo>
                    <a:lnTo>
                      <a:pt x="50" y="4"/>
                    </a:lnTo>
                    <a:lnTo>
                      <a:pt x="48" y="6"/>
                    </a:lnTo>
                    <a:lnTo>
                      <a:pt x="46" y="9"/>
                    </a:lnTo>
                    <a:lnTo>
                      <a:pt x="46" y="11"/>
                    </a:lnTo>
                    <a:lnTo>
                      <a:pt x="46" y="14"/>
                    </a:lnTo>
                    <a:lnTo>
                      <a:pt x="45" y="14"/>
                    </a:lnTo>
                    <a:lnTo>
                      <a:pt x="44" y="11"/>
                    </a:lnTo>
                    <a:lnTo>
                      <a:pt x="41" y="10"/>
                    </a:lnTo>
                    <a:lnTo>
                      <a:pt x="39" y="7"/>
                    </a:lnTo>
                    <a:lnTo>
                      <a:pt x="37" y="6"/>
                    </a:lnTo>
                    <a:lnTo>
                      <a:pt x="36" y="10"/>
                    </a:lnTo>
                    <a:lnTo>
                      <a:pt x="35" y="15"/>
                    </a:lnTo>
                    <a:lnTo>
                      <a:pt x="35" y="16"/>
                    </a:lnTo>
                    <a:lnTo>
                      <a:pt x="35" y="19"/>
                    </a:lnTo>
                    <a:lnTo>
                      <a:pt x="33" y="19"/>
                    </a:lnTo>
                    <a:lnTo>
                      <a:pt x="32" y="18"/>
                    </a:lnTo>
                    <a:lnTo>
                      <a:pt x="29" y="18"/>
                    </a:lnTo>
                    <a:lnTo>
                      <a:pt x="28" y="18"/>
                    </a:lnTo>
                    <a:lnTo>
                      <a:pt x="27" y="19"/>
                    </a:lnTo>
                    <a:lnTo>
                      <a:pt x="26" y="23"/>
                    </a:lnTo>
                    <a:lnTo>
                      <a:pt x="26" y="27"/>
                    </a:lnTo>
                    <a:lnTo>
                      <a:pt x="28" y="31"/>
                    </a:lnTo>
                    <a:lnTo>
                      <a:pt x="29" y="35"/>
                    </a:lnTo>
                    <a:lnTo>
                      <a:pt x="32" y="35"/>
                    </a:lnTo>
                    <a:lnTo>
                      <a:pt x="32" y="32"/>
                    </a:lnTo>
                    <a:lnTo>
                      <a:pt x="32" y="28"/>
                    </a:lnTo>
                    <a:lnTo>
                      <a:pt x="32" y="27"/>
                    </a:lnTo>
                    <a:lnTo>
                      <a:pt x="32" y="26"/>
                    </a:lnTo>
                    <a:lnTo>
                      <a:pt x="33" y="27"/>
                    </a:lnTo>
                    <a:lnTo>
                      <a:pt x="35" y="29"/>
                    </a:lnTo>
                    <a:lnTo>
                      <a:pt x="36" y="36"/>
                    </a:lnTo>
                    <a:lnTo>
                      <a:pt x="37" y="44"/>
                    </a:lnTo>
                    <a:lnTo>
                      <a:pt x="40" y="50"/>
                    </a:lnTo>
                    <a:lnTo>
                      <a:pt x="42" y="57"/>
                    </a:lnTo>
                    <a:lnTo>
                      <a:pt x="45" y="59"/>
                    </a:lnTo>
                    <a:lnTo>
                      <a:pt x="44" y="61"/>
                    </a:lnTo>
                    <a:lnTo>
                      <a:pt x="42" y="61"/>
                    </a:lnTo>
                    <a:lnTo>
                      <a:pt x="40" y="59"/>
                    </a:lnTo>
                    <a:lnTo>
                      <a:pt x="39" y="59"/>
                    </a:lnTo>
                    <a:lnTo>
                      <a:pt x="37" y="59"/>
                    </a:lnTo>
                    <a:lnTo>
                      <a:pt x="36" y="62"/>
                    </a:lnTo>
                    <a:lnTo>
                      <a:pt x="36" y="73"/>
                    </a:lnTo>
                    <a:lnTo>
                      <a:pt x="36" y="84"/>
                    </a:lnTo>
                    <a:lnTo>
                      <a:pt x="39" y="94"/>
                    </a:lnTo>
                    <a:lnTo>
                      <a:pt x="42" y="103"/>
                    </a:lnTo>
                    <a:lnTo>
                      <a:pt x="44" y="107"/>
                    </a:lnTo>
                    <a:lnTo>
                      <a:pt x="42" y="112"/>
                    </a:lnTo>
                    <a:lnTo>
                      <a:pt x="40" y="118"/>
                    </a:lnTo>
                    <a:lnTo>
                      <a:pt x="37" y="123"/>
                    </a:lnTo>
                    <a:lnTo>
                      <a:pt x="32" y="129"/>
                    </a:lnTo>
                    <a:lnTo>
                      <a:pt x="22" y="140"/>
                    </a:lnTo>
                    <a:lnTo>
                      <a:pt x="15" y="145"/>
                    </a:lnTo>
                    <a:lnTo>
                      <a:pt x="9" y="149"/>
                    </a:lnTo>
                    <a:lnTo>
                      <a:pt x="5" y="151"/>
                    </a:lnTo>
                    <a:lnTo>
                      <a:pt x="1" y="154"/>
                    </a:lnTo>
                    <a:lnTo>
                      <a:pt x="0" y="158"/>
                    </a:lnTo>
                    <a:lnTo>
                      <a:pt x="0" y="164"/>
                    </a:lnTo>
                    <a:lnTo>
                      <a:pt x="5" y="162"/>
                    </a:lnTo>
                    <a:lnTo>
                      <a:pt x="10" y="160"/>
                    </a:lnTo>
                    <a:lnTo>
                      <a:pt x="11" y="158"/>
                    </a:lnTo>
                    <a:lnTo>
                      <a:pt x="13" y="155"/>
                    </a:lnTo>
                    <a:lnTo>
                      <a:pt x="14" y="154"/>
                    </a:lnTo>
                    <a:lnTo>
                      <a:pt x="16" y="152"/>
                    </a:lnTo>
                    <a:lnTo>
                      <a:pt x="20" y="150"/>
                    </a:lnTo>
                    <a:lnTo>
                      <a:pt x="22" y="147"/>
                    </a:lnTo>
                    <a:lnTo>
                      <a:pt x="23" y="149"/>
                    </a:lnTo>
                    <a:lnTo>
                      <a:pt x="20" y="154"/>
                    </a:lnTo>
                    <a:lnTo>
                      <a:pt x="20" y="155"/>
                    </a:lnTo>
                    <a:lnTo>
                      <a:pt x="22" y="159"/>
                    </a:lnTo>
                    <a:lnTo>
                      <a:pt x="26" y="163"/>
                    </a:lnTo>
                    <a:lnTo>
                      <a:pt x="27" y="162"/>
                    </a:lnTo>
                    <a:lnTo>
                      <a:pt x="28" y="156"/>
                    </a:lnTo>
                    <a:lnTo>
                      <a:pt x="32" y="151"/>
                    </a:lnTo>
                    <a:lnTo>
                      <a:pt x="32" y="149"/>
                    </a:lnTo>
                    <a:lnTo>
                      <a:pt x="33" y="143"/>
                    </a:lnTo>
                    <a:lnTo>
                      <a:pt x="33" y="138"/>
                    </a:lnTo>
                    <a:lnTo>
                      <a:pt x="32" y="137"/>
                    </a:lnTo>
                    <a:lnTo>
                      <a:pt x="33" y="136"/>
                    </a:lnTo>
                    <a:lnTo>
                      <a:pt x="35" y="137"/>
                    </a:lnTo>
                    <a:lnTo>
                      <a:pt x="36" y="140"/>
                    </a:lnTo>
                    <a:lnTo>
                      <a:pt x="37" y="141"/>
                    </a:lnTo>
                    <a:lnTo>
                      <a:pt x="40" y="140"/>
                    </a:lnTo>
                    <a:lnTo>
                      <a:pt x="44" y="134"/>
                    </a:lnTo>
                    <a:lnTo>
                      <a:pt x="44" y="130"/>
                    </a:lnTo>
                    <a:lnTo>
                      <a:pt x="44" y="125"/>
                    </a:lnTo>
                    <a:lnTo>
                      <a:pt x="44" y="124"/>
                    </a:lnTo>
                    <a:lnTo>
                      <a:pt x="45" y="123"/>
                    </a:lnTo>
                    <a:lnTo>
                      <a:pt x="46" y="124"/>
                    </a:lnTo>
                    <a:lnTo>
                      <a:pt x="48" y="128"/>
                    </a:lnTo>
                    <a:lnTo>
                      <a:pt x="48" y="129"/>
                    </a:lnTo>
                    <a:lnTo>
                      <a:pt x="49" y="129"/>
                    </a:lnTo>
                    <a:lnTo>
                      <a:pt x="51" y="129"/>
                    </a:lnTo>
                    <a:lnTo>
                      <a:pt x="53" y="127"/>
                    </a:lnTo>
                    <a:lnTo>
                      <a:pt x="54" y="123"/>
                    </a:lnTo>
                    <a:lnTo>
                      <a:pt x="55" y="119"/>
                    </a:lnTo>
                    <a:lnTo>
                      <a:pt x="55" y="115"/>
                    </a:lnTo>
                    <a:lnTo>
                      <a:pt x="57" y="114"/>
                    </a:lnTo>
                    <a:lnTo>
                      <a:pt x="58" y="114"/>
                    </a:lnTo>
                    <a:lnTo>
                      <a:pt x="58" y="116"/>
                    </a:lnTo>
                    <a:lnTo>
                      <a:pt x="59" y="118"/>
                    </a:lnTo>
                    <a:lnTo>
                      <a:pt x="62" y="116"/>
                    </a:lnTo>
                    <a:lnTo>
                      <a:pt x="63" y="114"/>
                    </a:lnTo>
                    <a:lnTo>
                      <a:pt x="63" y="112"/>
                    </a:lnTo>
                    <a:lnTo>
                      <a:pt x="62" y="110"/>
                    </a:lnTo>
                    <a:lnTo>
                      <a:pt x="61" y="108"/>
                    </a:lnTo>
                    <a:lnTo>
                      <a:pt x="61" y="106"/>
                    </a:lnTo>
                    <a:lnTo>
                      <a:pt x="61" y="102"/>
                    </a:lnTo>
                    <a:lnTo>
                      <a:pt x="64" y="95"/>
                    </a:lnTo>
                    <a:lnTo>
                      <a:pt x="67" y="92"/>
                    </a:lnTo>
                    <a:lnTo>
                      <a:pt x="68" y="90"/>
                    </a:lnTo>
                    <a:lnTo>
                      <a:pt x="70" y="92"/>
                    </a:lnTo>
                    <a:lnTo>
                      <a:pt x="70" y="93"/>
                    </a:lnTo>
                    <a:lnTo>
                      <a:pt x="68" y="95"/>
                    </a:lnTo>
                    <a:lnTo>
                      <a:pt x="70" y="97"/>
                    </a:lnTo>
                    <a:lnTo>
                      <a:pt x="72" y="95"/>
                    </a:lnTo>
                    <a:lnTo>
                      <a:pt x="77" y="93"/>
                    </a:lnTo>
                    <a:lnTo>
                      <a:pt x="83" y="92"/>
                    </a:lnTo>
                    <a:lnTo>
                      <a:pt x="86" y="92"/>
                    </a:lnTo>
                    <a:lnTo>
                      <a:pt x="89" y="92"/>
                    </a:lnTo>
                    <a:lnTo>
                      <a:pt x="93" y="92"/>
                    </a:lnTo>
                    <a:lnTo>
                      <a:pt x="96" y="92"/>
                    </a:lnTo>
                    <a:lnTo>
                      <a:pt x="97" y="89"/>
                    </a:lnTo>
                    <a:lnTo>
                      <a:pt x="96" y="86"/>
                    </a:lnTo>
                    <a:lnTo>
                      <a:pt x="94" y="84"/>
                    </a:lnTo>
                    <a:lnTo>
                      <a:pt x="93" y="83"/>
                    </a:lnTo>
                    <a:lnTo>
                      <a:pt x="93" y="81"/>
                    </a:lnTo>
                    <a:lnTo>
                      <a:pt x="94" y="81"/>
                    </a:lnTo>
                    <a:lnTo>
                      <a:pt x="97" y="83"/>
                    </a:lnTo>
                    <a:lnTo>
                      <a:pt x="101" y="88"/>
                    </a:lnTo>
                    <a:lnTo>
                      <a:pt x="109" y="102"/>
                    </a:lnTo>
                    <a:lnTo>
                      <a:pt x="116" y="111"/>
                    </a:lnTo>
                    <a:lnTo>
                      <a:pt x="123" y="116"/>
                    </a:lnTo>
                    <a:lnTo>
                      <a:pt x="129" y="119"/>
                    </a:lnTo>
                    <a:lnTo>
                      <a:pt x="136" y="121"/>
                    </a:lnTo>
                    <a:lnTo>
                      <a:pt x="140" y="124"/>
                    </a:lnTo>
                    <a:lnTo>
                      <a:pt x="142" y="127"/>
                    </a:lnTo>
                    <a:lnTo>
                      <a:pt x="142" y="130"/>
                    </a:lnTo>
                    <a:lnTo>
                      <a:pt x="141" y="136"/>
                    </a:lnTo>
                    <a:lnTo>
                      <a:pt x="137" y="143"/>
                    </a:lnTo>
                    <a:lnTo>
                      <a:pt x="131" y="155"/>
                    </a:lnTo>
                    <a:lnTo>
                      <a:pt x="128" y="159"/>
                    </a:lnTo>
                    <a:lnTo>
                      <a:pt x="128" y="164"/>
                    </a:lnTo>
                    <a:lnTo>
                      <a:pt x="128" y="165"/>
                    </a:lnTo>
                    <a:lnTo>
                      <a:pt x="129" y="164"/>
                    </a:lnTo>
                    <a:lnTo>
                      <a:pt x="133" y="164"/>
                    </a:lnTo>
                    <a:lnTo>
                      <a:pt x="137" y="163"/>
                    </a:lnTo>
                    <a:lnTo>
                      <a:pt x="138" y="162"/>
                    </a:lnTo>
                    <a:lnTo>
                      <a:pt x="140" y="159"/>
                    </a:lnTo>
                    <a:lnTo>
                      <a:pt x="138" y="155"/>
                    </a:lnTo>
                    <a:lnTo>
                      <a:pt x="138" y="154"/>
                    </a:lnTo>
                    <a:lnTo>
                      <a:pt x="140" y="151"/>
                    </a:lnTo>
                    <a:lnTo>
                      <a:pt x="141" y="151"/>
                    </a:lnTo>
                    <a:lnTo>
                      <a:pt x="142" y="151"/>
                    </a:lnTo>
                    <a:lnTo>
                      <a:pt x="145" y="158"/>
                    </a:lnTo>
                    <a:lnTo>
                      <a:pt x="147" y="160"/>
                    </a:lnTo>
                    <a:lnTo>
                      <a:pt x="151" y="16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39" name="Freeform 72"/>
              <p:cNvSpPr>
                <a:spLocks/>
              </p:cNvSpPr>
              <p:nvPr userDrawn="1"/>
            </p:nvSpPr>
            <p:spPr bwMode="auto">
              <a:xfrm>
                <a:off x="253" y="172"/>
                <a:ext cx="51" cy="55"/>
              </a:xfrm>
              <a:custGeom>
                <a:avLst/>
                <a:gdLst>
                  <a:gd name="T0" fmla="*/ 0 w 154"/>
                  <a:gd name="T1" fmla="*/ 0 h 165"/>
                  <a:gd name="T2" fmla="*/ 0 w 154"/>
                  <a:gd name="T3" fmla="*/ 0 h 165"/>
                  <a:gd name="T4" fmla="*/ 0 w 154"/>
                  <a:gd name="T5" fmla="*/ 0 h 165"/>
                  <a:gd name="T6" fmla="*/ 0 w 154"/>
                  <a:gd name="T7" fmla="*/ 0 h 165"/>
                  <a:gd name="T8" fmla="*/ 0 w 154"/>
                  <a:gd name="T9" fmla="*/ 0 h 165"/>
                  <a:gd name="T10" fmla="*/ 0 w 154"/>
                  <a:gd name="T11" fmla="*/ 0 h 165"/>
                  <a:gd name="T12" fmla="*/ 0 w 154"/>
                  <a:gd name="T13" fmla="*/ 0 h 165"/>
                  <a:gd name="T14" fmla="*/ 0 w 154"/>
                  <a:gd name="T15" fmla="*/ 0 h 165"/>
                  <a:gd name="T16" fmla="*/ 0 w 154"/>
                  <a:gd name="T17" fmla="*/ 0 h 165"/>
                  <a:gd name="T18" fmla="*/ 0 w 154"/>
                  <a:gd name="T19" fmla="*/ 0 h 165"/>
                  <a:gd name="T20" fmla="*/ 0 w 154"/>
                  <a:gd name="T21" fmla="*/ 0 h 165"/>
                  <a:gd name="T22" fmla="*/ 0 w 154"/>
                  <a:gd name="T23" fmla="*/ 0 h 165"/>
                  <a:gd name="T24" fmla="*/ 0 w 154"/>
                  <a:gd name="T25" fmla="*/ 0 h 165"/>
                  <a:gd name="T26" fmla="*/ 0 w 154"/>
                  <a:gd name="T27" fmla="*/ 0 h 165"/>
                  <a:gd name="T28" fmla="*/ 0 w 154"/>
                  <a:gd name="T29" fmla="*/ 0 h 165"/>
                  <a:gd name="T30" fmla="*/ 0 w 154"/>
                  <a:gd name="T31" fmla="*/ 0 h 165"/>
                  <a:gd name="T32" fmla="*/ 0 w 154"/>
                  <a:gd name="T33" fmla="*/ 0 h 165"/>
                  <a:gd name="T34" fmla="*/ 0 w 154"/>
                  <a:gd name="T35" fmla="*/ 0 h 165"/>
                  <a:gd name="T36" fmla="*/ 0 w 154"/>
                  <a:gd name="T37" fmla="*/ 0 h 165"/>
                  <a:gd name="T38" fmla="*/ 0 w 154"/>
                  <a:gd name="T39" fmla="*/ 0 h 165"/>
                  <a:gd name="T40" fmla="*/ 0 w 154"/>
                  <a:gd name="T41" fmla="*/ 0 h 165"/>
                  <a:gd name="T42" fmla="*/ 0 w 154"/>
                  <a:gd name="T43" fmla="*/ 0 h 165"/>
                  <a:gd name="T44" fmla="*/ 0 w 154"/>
                  <a:gd name="T45" fmla="*/ 0 h 165"/>
                  <a:gd name="T46" fmla="*/ 0 w 154"/>
                  <a:gd name="T47" fmla="*/ 0 h 165"/>
                  <a:gd name="T48" fmla="*/ 0 w 154"/>
                  <a:gd name="T49" fmla="*/ 0 h 165"/>
                  <a:gd name="T50" fmla="*/ 0 w 154"/>
                  <a:gd name="T51" fmla="*/ 0 h 165"/>
                  <a:gd name="T52" fmla="*/ 0 w 154"/>
                  <a:gd name="T53" fmla="*/ 0 h 165"/>
                  <a:gd name="T54" fmla="*/ 0 w 154"/>
                  <a:gd name="T55" fmla="*/ 0 h 165"/>
                  <a:gd name="T56" fmla="*/ 0 w 154"/>
                  <a:gd name="T57" fmla="*/ 0 h 165"/>
                  <a:gd name="T58" fmla="*/ 0 w 154"/>
                  <a:gd name="T59" fmla="*/ 0 h 165"/>
                  <a:gd name="T60" fmla="*/ 0 w 154"/>
                  <a:gd name="T61" fmla="*/ 0 h 165"/>
                  <a:gd name="T62" fmla="*/ 0 w 154"/>
                  <a:gd name="T63" fmla="*/ 0 h 165"/>
                  <a:gd name="T64" fmla="*/ 0 w 154"/>
                  <a:gd name="T65" fmla="*/ 0 h 165"/>
                  <a:gd name="T66" fmla="*/ 0 w 154"/>
                  <a:gd name="T67" fmla="*/ 0 h 165"/>
                  <a:gd name="T68" fmla="*/ 0 w 154"/>
                  <a:gd name="T69" fmla="*/ 0 h 165"/>
                  <a:gd name="T70" fmla="*/ 0 w 154"/>
                  <a:gd name="T71" fmla="*/ 0 h 165"/>
                  <a:gd name="T72" fmla="*/ 0 w 154"/>
                  <a:gd name="T73" fmla="*/ 0 h 165"/>
                  <a:gd name="T74" fmla="*/ 0 w 154"/>
                  <a:gd name="T75" fmla="*/ 0 h 165"/>
                  <a:gd name="T76" fmla="*/ 0 w 154"/>
                  <a:gd name="T77" fmla="*/ 0 h 165"/>
                  <a:gd name="T78" fmla="*/ 0 w 154"/>
                  <a:gd name="T79" fmla="*/ 0 h 165"/>
                  <a:gd name="T80" fmla="*/ 0 w 154"/>
                  <a:gd name="T81" fmla="*/ 0 h 165"/>
                  <a:gd name="T82" fmla="*/ 0 w 154"/>
                  <a:gd name="T83" fmla="*/ 0 h 165"/>
                  <a:gd name="T84" fmla="*/ 0 w 154"/>
                  <a:gd name="T85" fmla="*/ 0 h 165"/>
                  <a:gd name="T86" fmla="*/ 0 w 154"/>
                  <a:gd name="T87" fmla="*/ 0 h 165"/>
                  <a:gd name="T88" fmla="*/ 0 w 154"/>
                  <a:gd name="T89" fmla="*/ 0 h 165"/>
                  <a:gd name="T90" fmla="*/ 0 w 154"/>
                  <a:gd name="T91" fmla="*/ 0 h 165"/>
                  <a:gd name="T92" fmla="*/ 0 w 154"/>
                  <a:gd name="T93" fmla="*/ 0 h 165"/>
                  <a:gd name="T94" fmla="*/ 0 w 154"/>
                  <a:gd name="T95" fmla="*/ 0 h 165"/>
                  <a:gd name="T96" fmla="*/ 0 w 154"/>
                  <a:gd name="T97" fmla="*/ 0 h 165"/>
                  <a:gd name="T98" fmla="*/ 0 w 154"/>
                  <a:gd name="T99" fmla="*/ 0 h 165"/>
                  <a:gd name="T100" fmla="*/ 0 w 154"/>
                  <a:gd name="T101" fmla="*/ 0 h 165"/>
                  <a:gd name="T102" fmla="*/ 0 w 154"/>
                  <a:gd name="T103" fmla="*/ 0 h 165"/>
                  <a:gd name="T104" fmla="*/ 0 w 154"/>
                  <a:gd name="T105" fmla="*/ 0 h 165"/>
                  <a:gd name="T106" fmla="*/ 0 w 154"/>
                  <a:gd name="T107" fmla="*/ 0 h 165"/>
                  <a:gd name="T108" fmla="*/ 0 w 154"/>
                  <a:gd name="T109" fmla="*/ 0 h 165"/>
                  <a:gd name="T110" fmla="*/ 0 w 154"/>
                  <a:gd name="T111" fmla="*/ 0 h 165"/>
                  <a:gd name="T112" fmla="*/ 0 w 154"/>
                  <a:gd name="T113" fmla="*/ 0 h 165"/>
                  <a:gd name="T114" fmla="*/ 0 w 154"/>
                  <a:gd name="T115" fmla="*/ 0 h 165"/>
                  <a:gd name="T116" fmla="*/ 0 w 154"/>
                  <a:gd name="T117" fmla="*/ 0 h 165"/>
                  <a:gd name="T118" fmla="*/ 0 w 154"/>
                  <a:gd name="T119" fmla="*/ 0 h 1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4" h="165">
                    <a:moveTo>
                      <a:pt x="151" y="163"/>
                    </a:moveTo>
                    <a:lnTo>
                      <a:pt x="151" y="163"/>
                    </a:lnTo>
                    <a:lnTo>
                      <a:pt x="150" y="159"/>
                    </a:lnTo>
                    <a:lnTo>
                      <a:pt x="151" y="158"/>
                    </a:lnTo>
                    <a:lnTo>
                      <a:pt x="151" y="150"/>
                    </a:lnTo>
                    <a:lnTo>
                      <a:pt x="150" y="147"/>
                    </a:lnTo>
                    <a:lnTo>
                      <a:pt x="147" y="145"/>
                    </a:lnTo>
                    <a:lnTo>
                      <a:pt x="146" y="142"/>
                    </a:lnTo>
                    <a:lnTo>
                      <a:pt x="146" y="140"/>
                    </a:lnTo>
                    <a:lnTo>
                      <a:pt x="146" y="138"/>
                    </a:lnTo>
                    <a:lnTo>
                      <a:pt x="147" y="138"/>
                    </a:lnTo>
                    <a:lnTo>
                      <a:pt x="150" y="140"/>
                    </a:lnTo>
                    <a:lnTo>
                      <a:pt x="151" y="140"/>
                    </a:lnTo>
                    <a:lnTo>
                      <a:pt x="153" y="138"/>
                    </a:lnTo>
                    <a:lnTo>
                      <a:pt x="153" y="136"/>
                    </a:lnTo>
                    <a:lnTo>
                      <a:pt x="151" y="130"/>
                    </a:lnTo>
                    <a:lnTo>
                      <a:pt x="149" y="127"/>
                    </a:lnTo>
                    <a:lnTo>
                      <a:pt x="147" y="125"/>
                    </a:lnTo>
                    <a:lnTo>
                      <a:pt x="146" y="123"/>
                    </a:lnTo>
                    <a:lnTo>
                      <a:pt x="147" y="121"/>
                    </a:lnTo>
                    <a:lnTo>
                      <a:pt x="150" y="123"/>
                    </a:lnTo>
                    <a:lnTo>
                      <a:pt x="151" y="123"/>
                    </a:lnTo>
                    <a:lnTo>
                      <a:pt x="153" y="123"/>
                    </a:lnTo>
                    <a:lnTo>
                      <a:pt x="153" y="121"/>
                    </a:lnTo>
                    <a:lnTo>
                      <a:pt x="153" y="118"/>
                    </a:lnTo>
                    <a:lnTo>
                      <a:pt x="151" y="114"/>
                    </a:lnTo>
                    <a:lnTo>
                      <a:pt x="150" y="112"/>
                    </a:lnTo>
                    <a:lnTo>
                      <a:pt x="145" y="114"/>
                    </a:lnTo>
                    <a:lnTo>
                      <a:pt x="141" y="112"/>
                    </a:lnTo>
                    <a:lnTo>
                      <a:pt x="137" y="110"/>
                    </a:lnTo>
                    <a:lnTo>
                      <a:pt x="133" y="107"/>
                    </a:lnTo>
                    <a:lnTo>
                      <a:pt x="132" y="102"/>
                    </a:lnTo>
                    <a:lnTo>
                      <a:pt x="128" y="92"/>
                    </a:lnTo>
                    <a:lnTo>
                      <a:pt x="125" y="86"/>
                    </a:lnTo>
                    <a:lnTo>
                      <a:pt x="120" y="81"/>
                    </a:lnTo>
                    <a:lnTo>
                      <a:pt x="116" y="79"/>
                    </a:lnTo>
                    <a:lnTo>
                      <a:pt x="114" y="79"/>
                    </a:lnTo>
                    <a:lnTo>
                      <a:pt x="112" y="79"/>
                    </a:lnTo>
                    <a:lnTo>
                      <a:pt x="112" y="77"/>
                    </a:lnTo>
                    <a:lnTo>
                      <a:pt x="114" y="77"/>
                    </a:lnTo>
                    <a:lnTo>
                      <a:pt x="121" y="77"/>
                    </a:lnTo>
                    <a:lnTo>
                      <a:pt x="129" y="80"/>
                    </a:lnTo>
                    <a:lnTo>
                      <a:pt x="136" y="81"/>
                    </a:lnTo>
                    <a:lnTo>
                      <a:pt x="141" y="83"/>
                    </a:lnTo>
                    <a:lnTo>
                      <a:pt x="146" y="81"/>
                    </a:lnTo>
                    <a:lnTo>
                      <a:pt x="151" y="79"/>
                    </a:lnTo>
                    <a:lnTo>
                      <a:pt x="154" y="76"/>
                    </a:lnTo>
                    <a:lnTo>
                      <a:pt x="154" y="71"/>
                    </a:lnTo>
                    <a:lnTo>
                      <a:pt x="154" y="64"/>
                    </a:lnTo>
                    <a:lnTo>
                      <a:pt x="151" y="59"/>
                    </a:lnTo>
                    <a:lnTo>
                      <a:pt x="147" y="55"/>
                    </a:lnTo>
                    <a:lnTo>
                      <a:pt x="144" y="51"/>
                    </a:lnTo>
                    <a:lnTo>
                      <a:pt x="142" y="51"/>
                    </a:lnTo>
                    <a:lnTo>
                      <a:pt x="141" y="53"/>
                    </a:lnTo>
                    <a:lnTo>
                      <a:pt x="141" y="54"/>
                    </a:lnTo>
                    <a:lnTo>
                      <a:pt x="140" y="57"/>
                    </a:lnTo>
                    <a:lnTo>
                      <a:pt x="138" y="55"/>
                    </a:lnTo>
                    <a:lnTo>
                      <a:pt x="137" y="53"/>
                    </a:lnTo>
                    <a:lnTo>
                      <a:pt x="134" y="48"/>
                    </a:lnTo>
                    <a:lnTo>
                      <a:pt x="131" y="45"/>
                    </a:lnTo>
                    <a:lnTo>
                      <a:pt x="128" y="42"/>
                    </a:lnTo>
                    <a:lnTo>
                      <a:pt x="124" y="42"/>
                    </a:lnTo>
                    <a:lnTo>
                      <a:pt x="123" y="42"/>
                    </a:lnTo>
                    <a:lnTo>
                      <a:pt x="121" y="44"/>
                    </a:lnTo>
                    <a:lnTo>
                      <a:pt x="123" y="45"/>
                    </a:lnTo>
                    <a:lnTo>
                      <a:pt x="124" y="49"/>
                    </a:lnTo>
                    <a:lnTo>
                      <a:pt x="124" y="50"/>
                    </a:lnTo>
                    <a:lnTo>
                      <a:pt x="121" y="49"/>
                    </a:lnTo>
                    <a:lnTo>
                      <a:pt x="119" y="46"/>
                    </a:lnTo>
                    <a:lnTo>
                      <a:pt x="116" y="42"/>
                    </a:lnTo>
                    <a:lnTo>
                      <a:pt x="114" y="40"/>
                    </a:lnTo>
                    <a:lnTo>
                      <a:pt x="110" y="37"/>
                    </a:lnTo>
                    <a:lnTo>
                      <a:pt x="105" y="35"/>
                    </a:lnTo>
                    <a:lnTo>
                      <a:pt x="103" y="33"/>
                    </a:lnTo>
                    <a:lnTo>
                      <a:pt x="102" y="35"/>
                    </a:lnTo>
                    <a:lnTo>
                      <a:pt x="103" y="36"/>
                    </a:lnTo>
                    <a:lnTo>
                      <a:pt x="105" y="40"/>
                    </a:lnTo>
                    <a:lnTo>
                      <a:pt x="103" y="41"/>
                    </a:lnTo>
                    <a:lnTo>
                      <a:pt x="101" y="40"/>
                    </a:lnTo>
                    <a:lnTo>
                      <a:pt x="97" y="35"/>
                    </a:lnTo>
                    <a:lnTo>
                      <a:pt x="94" y="29"/>
                    </a:lnTo>
                    <a:lnTo>
                      <a:pt x="94" y="26"/>
                    </a:lnTo>
                    <a:lnTo>
                      <a:pt x="96" y="20"/>
                    </a:lnTo>
                    <a:lnTo>
                      <a:pt x="98" y="16"/>
                    </a:lnTo>
                    <a:lnTo>
                      <a:pt x="102" y="14"/>
                    </a:lnTo>
                    <a:lnTo>
                      <a:pt x="107" y="13"/>
                    </a:lnTo>
                    <a:lnTo>
                      <a:pt x="112" y="14"/>
                    </a:lnTo>
                    <a:lnTo>
                      <a:pt x="119" y="16"/>
                    </a:lnTo>
                    <a:lnTo>
                      <a:pt x="128" y="22"/>
                    </a:lnTo>
                    <a:lnTo>
                      <a:pt x="132" y="24"/>
                    </a:lnTo>
                    <a:lnTo>
                      <a:pt x="137" y="24"/>
                    </a:lnTo>
                    <a:lnTo>
                      <a:pt x="142" y="24"/>
                    </a:lnTo>
                    <a:lnTo>
                      <a:pt x="144" y="23"/>
                    </a:lnTo>
                    <a:lnTo>
                      <a:pt x="145" y="22"/>
                    </a:lnTo>
                    <a:lnTo>
                      <a:pt x="144" y="20"/>
                    </a:lnTo>
                    <a:lnTo>
                      <a:pt x="136" y="19"/>
                    </a:lnTo>
                    <a:lnTo>
                      <a:pt x="127" y="14"/>
                    </a:lnTo>
                    <a:lnTo>
                      <a:pt x="120" y="11"/>
                    </a:lnTo>
                    <a:lnTo>
                      <a:pt x="119" y="9"/>
                    </a:lnTo>
                    <a:lnTo>
                      <a:pt x="120" y="9"/>
                    </a:lnTo>
                    <a:lnTo>
                      <a:pt x="128" y="11"/>
                    </a:lnTo>
                    <a:lnTo>
                      <a:pt x="134" y="14"/>
                    </a:lnTo>
                    <a:lnTo>
                      <a:pt x="141" y="16"/>
                    </a:lnTo>
                    <a:lnTo>
                      <a:pt x="146" y="16"/>
                    </a:lnTo>
                    <a:lnTo>
                      <a:pt x="149" y="16"/>
                    </a:lnTo>
                    <a:lnTo>
                      <a:pt x="150" y="15"/>
                    </a:lnTo>
                    <a:lnTo>
                      <a:pt x="151" y="14"/>
                    </a:lnTo>
                    <a:lnTo>
                      <a:pt x="151" y="11"/>
                    </a:lnTo>
                    <a:lnTo>
                      <a:pt x="150" y="6"/>
                    </a:lnTo>
                    <a:lnTo>
                      <a:pt x="147" y="2"/>
                    </a:lnTo>
                    <a:lnTo>
                      <a:pt x="146" y="4"/>
                    </a:lnTo>
                    <a:lnTo>
                      <a:pt x="146" y="5"/>
                    </a:lnTo>
                    <a:lnTo>
                      <a:pt x="146" y="7"/>
                    </a:lnTo>
                    <a:lnTo>
                      <a:pt x="146" y="10"/>
                    </a:lnTo>
                    <a:lnTo>
                      <a:pt x="144" y="11"/>
                    </a:lnTo>
                    <a:lnTo>
                      <a:pt x="141" y="11"/>
                    </a:lnTo>
                    <a:lnTo>
                      <a:pt x="129" y="7"/>
                    </a:lnTo>
                    <a:lnTo>
                      <a:pt x="119" y="4"/>
                    </a:lnTo>
                    <a:lnTo>
                      <a:pt x="111" y="4"/>
                    </a:lnTo>
                    <a:lnTo>
                      <a:pt x="107" y="4"/>
                    </a:lnTo>
                    <a:lnTo>
                      <a:pt x="102" y="5"/>
                    </a:lnTo>
                    <a:lnTo>
                      <a:pt x="98" y="7"/>
                    </a:lnTo>
                    <a:lnTo>
                      <a:pt x="94" y="9"/>
                    </a:lnTo>
                    <a:lnTo>
                      <a:pt x="92" y="13"/>
                    </a:lnTo>
                    <a:lnTo>
                      <a:pt x="90" y="16"/>
                    </a:lnTo>
                    <a:lnTo>
                      <a:pt x="89" y="20"/>
                    </a:lnTo>
                    <a:lnTo>
                      <a:pt x="88" y="24"/>
                    </a:lnTo>
                    <a:lnTo>
                      <a:pt x="89" y="29"/>
                    </a:lnTo>
                    <a:lnTo>
                      <a:pt x="90" y="33"/>
                    </a:lnTo>
                    <a:lnTo>
                      <a:pt x="92" y="37"/>
                    </a:lnTo>
                    <a:lnTo>
                      <a:pt x="96" y="41"/>
                    </a:lnTo>
                    <a:lnTo>
                      <a:pt x="101" y="45"/>
                    </a:lnTo>
                    <a:lnTo>
                      <a:pt x="106" y="49"/>
                    </a:lnTo>
                    <a:lnTo>
                      <a:pt x="121" y="55"/>
                    </a:lnTo>
                    <a:lnTo>
                      <a:pt x="136" y="59"/>
                    </a:lnTo>
                    <a:lnTo>
                      <a:pt x="144" y="63"/>
                    </a:lnTo>
                    <a:lnTo>
                      <a:pt x="146" y="67"/>
                    </a:lnTo>
                    <a:lnTo>
                      <a:pt x="147" y="71"/>
                    </a:lnTo>
                    <a:lnTo>
                      <a:pt x="147" y="73"/>
                    </a:lnTo>
                    <a:lnTo>
                      <a:pt x="145" y="75"/>
                    </a:lnTo>
                    <a:lnTo>
                      <a:pt x="144" y="76"/>
                    </a:lnTo>
                    <a:lnTo>
                      <a:pt x="140" y="77"/>
                    </a:lnTo>
                    <a:lnTo>
                      <a:pt x="136" y="76"/>
                    </a:lnTo>
                    <a:lnTo>
                      <a:pt x="124" y="73"/>
                    </a:lnTo>
                    <a:lnTo>
                      <a:pt x="114" y="72"/>
                    </a:lnTo>
                    <a:lnTo>
                      <a:pt x="103" y="72"/>
                    </a:lnTo>
                    <a:lnTo>
                      <a:pt x="92" y="72"/>
                    </a:lnTo>
                    <a:lnTo>
                      <a:pt x="84" y="73"/>
                    </a:lnTo>
                    <a:lnTo>
                      <a:pt x="76" y="77"/>
                    </a:lnTo>
                    <a:lnTo>
                      <a:pt x="70" y="83"/>
                    </a:lnTo>
                    <a:lnTo>
                      <a:pt x="67" y="84"/>
                    </a:lnTo>
                    <a:lnTo>
                      <a:pt x="64" y="85"/>
                    </a:lnTo>
                    <a:lnTo>
                      <a:pt x="63" y="85"/>
                    </a:lnTo>
                    <a:lnTo>
                      <a:pt x="61" y="84"/>
                    </a:lnTo>
                    <a:lnTo>
                      <a:pt x="58" y="85"/>
                    </a:lnTo>
                    <a:lnTo>
                      <a:pt x="55" y="88"/>
                    </a:lnTo>
                    <a:lnTo>
                      <a:pt x="53" y="92"/>
                    </a:lnTo>
                    <a:lnTo>
                      <a:pt x="51" y="93"/>
                    </a:lnTo>
                    <a:lnTo>
                      <a:pt x="49" y="92"/>
                    </a:lnTo>
                    <a:lnTo>
                      <a:pt x="46" y="88"/>
                    </a:lnTo>
                    <a:lnTo>
                      <a:pt x="44" y="83"/>
                    </a:lnTo>
                    <a:lnTo>
                      <a:pt x="40" y="80"/>
                    </a:lnTo>
                    <a:lnTo>
                      <a:pt x="39" y="79"/>
                    </a:lnTo>
                    <a:lnTo>
                      <a:pt x="40" y="76"/>
                    </a:lnTo>
                    <a:lnTo>
                      <a:pt x="41" y="75"/>
                    </a:lnTo>
                    <a:lnTo>
                      <a:pt x="42" y="72"/>
                    </a:lnTo>
                    <a:lnTo>
                      <a:pt x="42" y="71"/>
                    </a:lnTo>
                    <a:lnTo>
                      <a:pt x="44" y="70"/>
                    </a:lnTo>
                    <a:lnTo>
                      <a:pt x="45" y="71"/>
                    </a:lnTo>
                    <a:lnTo>
                      <a:pt x="45" y="75"/>
                    </a:lnTo>
                    <a:lnTo>
                      <a:pt x="46" y="80"/>
                    </a:lnTo>
                    <a:lnTo>
                      <a:pt x="48" y="84"/>
                    </a:lnTo>
                    <a:lnTo>
                      <a:pt x="50" y="84"/>
                    </a:lnTo>
                    <a:lnTo>
                      <a:pt x="51" y="84"/>
                    </a:lnTo>
                    <a:lnTo>
                      <a:pt x="53" y="81"/>
                    </a:lnTo>
                    <a:lnTo>
                      <a:pt x="54" y="76"/>
                    </a:lnTo>
                    <a:lnTo>
                      <a:pt x="55" y="72"/>
                    </a:lnTo>
                    <a:lnTo>
                      <a:pt x="55" y="71"/>
                    </a:lnTo>
                    <a:lnTo>
                      <a:pt x="57" y="72"/>
                    </a:lnTo>
                    <a:lnTo>
                      <a:pt x="58" y="75"/>
                    </a:lnTo>
                    <a:lnTo>
                      <a:pt x="61" y="77"/>
                    </a:lnTo>
                    <a:lnTo>
                      <a:pt x="62" y="79"/>
                    </a:lnTo>
                    <a:lnTo>
                      <a:pt x="63" y="79"/>
                    </a:lnTo>
                    <a:lnTo>
                      <a:pt x="64" y="77"/>
                    </a:lnTo>
                    <a:lnTo>
                      <a:pt x="64" y="75"/>
                    </a:lnTo>
                    <a:lnTo>
                      <a:pt x="64" y="72"/>
                    </a:lnTo>
                    <a:lnTo>
                      <a:pt x="64" y="70"/>
                    </a:lnTo>
                    <a:lnTo>
                      <a:pt x="64" y="68"/>
                    </a:lnTo>
                    <a:lnTo>
                      <a:pt x="64" y="67"/>
                    </a:lnTo>
                    <a:lnTo>
                      <a:pt x="66" y="67"/>
                    </a:lnTo>
                    <a:lnTo>
                      <a:pt x="67" y="67"/>
                    </a:lnTo>
                    <a:lnTo>
                      <a:pt x="68" y="70"/>
                    </a:lnTo>
                    <a:lnTo>
                      <a:pt x="70" y="71"/>
                    </a:lnTo>
                    <a:lnTo>
                      <a:pt x="72" y="71"/>
                    </a:lnTo>
                    <a:lnTo>
                      <a:pt x="74" y="71"/>
                    </a:lnTo>
                    <a:lnTo>
                      <a:pt x="74" y="70"/>
                    </a:lnTo>
                    <a:lnTo>
                      <a:pt x="72" y="66"/>
                    </a:lnTo>
                    <a:lnTo>
                      <a:pt x="71" y="63"/>
                    </a:lnTo>
                    <a:lnTo>
                      <a:pt x="70" y="61"/>
                    </a:lnTo>
                    <a:lnTo>
                      <a:pt x="67" y="59"/>
                    </a:lnTo>
                    <a:lnTo>
                      <a:pt x="66" y="59"/>
                    </a:lnTo>
                    <a:lnTo>
                      <a:pt x="63" y="61"/>
                    </a:lnTo>
                    <a:lnTo>
                      <a:pt x="62" y="61"/>
                    </a:lnTo>
                    <a:lnTo>
                      <a:pt x="63" y="58"/>
                    </a:lnTo>
                    <a:lnTo>
                      <a:pt x="64" y="53"/>
                    </a:lnTo>
                    <a:lnTo>
                      <a:pt x="66" y="49"/>
                    </a:lnTo>
                    <a:lnTo>
                      <a:pt x="67" y="40"/>
                    </a:lnTo>
                    <a:lnTo>
                      <a:pt x="68" y="32"/>
                    </a:lnTo>
                    <a:lnTo>
                      <a:pt x="70" y="27"/>
                    </a:lnTo>
                    <a:lnTo>
                      <a:pt x="71" y="26"/>
                    </a:lnTo>
                    <a:lnTo>
                      <a:pt x="72" y="28"/>
                    </a:lnTo>
                    <a:lnTo>
                      <a:pt x="72" y="31"/>
                    </a:lnTo>
                    <a:lnTo>
                      <a:pt x="72" y="35"/>
                    </a:lnTo>
                    <a:lnTo>
                      <a:pt x="75" y="32"/>
                    </a:lnTo>
                    <a:lnTo>
                      <a:pt x="77" y="29"/>
                    </a:lnTo>
                    <a:lnTo>
                      <a:pt x="77" y="24"/>
                    </a:lnTo>
                    <a:lnTo>
                      <a:pt x="77" y="22"/>
                    </a:lnTo>
                    <a:lnTo>
                      <a:pt x="76" y="20"/>
                    </a:lnTo>
                    <a:lnTo>
                      <a:pt x="74" y="19"/>
                    </a:lnTo>
                    <a:lnTo>
                      <a:pt x="71" y="18"/>
                    </a:lnTo>
                    <a:lnTo>
                      <a:pt x="70" y="16"/>
                    </a:lnTo>
                    <a:lnTo>
                      <a:pt x="70" y="15"/>
                    </a:lnTo>
                    <a:lnTo>
                      <a:pt x="70" y="13"/>
                    </a:lnTo>
                    <a:lnTo>
                      <a:pt x="70" y="10"/>
                    </a:lnTo>
                    <a:lnTo>
                      <a:pt x="68" y="9"/>
                    </a:lnTo>
                    <a:lnTo>
                      <a:pt x="67" y="7"/>
                    </a:lnTo>
                    <a:lnTo>
                      <a:pt x="66" y="7"/>
                    </a:lnTo>
                    <a:lnTo>
                      <a:pt x="61" y="13"/>
                    </a:lnTo>
                    <a:lnTo>
                      <a:pt x="58" y="14"/>
                    </a:lnTo>
                    <a:lnTo>
                      <a:pt x="57" y="14"/>
                    </a:lnTo>
                    <a:lnTo>
                      <a:pt x="58" y="11"/>
                    </a:lnTo>
                    <a:lnTo>
                      <a:pt x="58" y="10"/>
                    </a:lnTo>
                    <a:lnTo>
                      <a:pt x="57" y="5"/>
                    </a:lnTo>
                    <a:lnTo>
                      <a:pt x="51" y="0"/>
                    </a:lnTo>
                    <a:lnTo>
                      <a:pt x="51" y="2"/>
                    </a:lnTo>
                    <a:lnTo>
                      <a:pt x="50" y="4"/>
                    </a:lnTo>
                    <a:lnTo>
                      <a:pt x="48" y="6"/>
                    </a:lnTo>
                    <a:lnTo>
                      <a:pt x="46" y="9"/>
                    </a:lnTo>
                    <a:lnTo>
                      <a:pt x="46" y="11"/>
                    </a:lnTo>
                    <a:lnTo>
                      <a:pt x="46" y="14"/>
                    </a:lnTo>
                    <a:lnTo>
                      <a:pt x="45" y="14"/>
                    </a:lnTo>
                    <a:lnTo>
                      <a:pt x="44" y="11"/>
                    </a:lnTo>
                    <a:lnTo>
                      <a:pt x="41" y="10"/>
                    </a:lnTo>
                    <a:lnTo>
                      <a:pt x="39" y="7"/>
                    </a:lnTo>
                    <a:lnTo>
                      <a:pt x="37" y="6"/>
                    </a:lnTo>
                    <a:lnTo>
                      <a:pt x="36" y="10"/>
                    </a:lnTo>
                    <a:lnTo>
                      <a:pt x="35" y="15"/>
                    </a:lnTo>
                    <a:lnTo>
                      <a:pt x="35" y="16"/>
                    </a:lnTo>
                    <a:lnTo>
                      <a:pt x="35" y="19"/>
                    </a:lnTo>
                    <a:lnTo>
                      <a:pt x="33" y="19"/>
                    </a:lnTo>
                    <a:lnTo>
                      <a:pt x="32" y="18"/>
                    </a:lnTo>
                    <a:lnTo>
                      <a:pt x="29" y="18"/>
                    </a:lnTo>
                    <a:lnTo>
                      <a:pt x="28" y="18"/>
                    </a:lnTo>
                    <a:lnTo>
                      <a:pt x="27" y="19"/>
                    </a:lnTo>
                    <a:lnTo>
                      <a:pt x="26" y="23"/>
                    </a:lnTo>
                    <a:lnTo>
                      <a:pt x="26" y="27"/>
                    </a:lnTo>
                    <a:lnTo>
                      <a:pt x="28" y="31"/>
                    </a:lnTo>
                    <a:lnTo>
                      <a:pt x="29" y="35"/>
                    </a:lnTo>
                    <a:lnTo>
                      <a:pt x="32" y="35"/>
                    </a:lnTo>
                    <a:lnTo>
                      <a:pt x="32" y="32"/>
                    </a:lnTo>
                    <a:lnTo>
                      <a:pt x="32" y="28"/>
                    </a:lnTo>
                    <a:lnTo>
                      <a:pt x="32" y="27"/>
                    </a:lnTo>
                    <a:lnTo>
                      <a:pt x="32" y="26"/>
                    </a:lnTo>
                    <a:lnTo>
                      <a:pt x="33" y="27"/>
                    </a:lnTo>
                    <a:lnTo>
                      <a:pt x="35" y="29"/>
                    </a:lnTo>
                    <a:lnTo>
                      <a:pt x="36" y="36"/>
                    </a:lnTo>
                    <a:lnTo>
                      <a:pt x="37" y="44"/>
                    </a:lnTo>
                    <a:lnTo>
                      <a:pt x="40" y="50"/>
                    </a:lnTo>
                    <a:lnTo>
                      <a:pt x="42" y="57"/>
                    </a:lnTo>
                    <a:lnTo>
                      <a:pt x="45" y="59"/>
                    </a:lnTo>
                    <a:lnTo>
                      <a:pt x="44" y="61"/>
                    </a:lnTo>
                    <a:lnTo>
                      <a:pt x="42" y="61"/>
                    </a:lnTo>
                    <a:lnTo>
                      <a:pt x="40" y="59"/>
                    </a:lnTo>
                    <a:lnTo>
                      <a:pt x="39" y="59"/>
                    </a:lnTo>
                    <a:lnTo>
                      <a:pt x="37" y="59"/>
                    </a:lnTo>
                    <a:lnTo>
                      <a:pt x="36" y="62"/>
                    </a:lnTo>
                    <a:lnTo>
                      <a:pt x="36" y="73"/>
                    </a:lnTo>
                    <a:lnTo>
                      <a:pt x="36" y="84"/>
                    </a:lnTo>
                    <a:lnTo>
                      <a:pt x="39" y="94"/>
                    </a:lnTo>
                    <a:lnTo>
                      <a:pt x="42" y="103"/>
                    </a:lnTo>
                    <a:lnTo>
                      <a:pt x="44" y="107"/>
                    </a:lnTo>
                    <a:lnTo>
                      <a:pt x="42" y="112"/>
                    </a:lnTo>
                    <a:lnTo>
                      <a:pt x="40" y="118"/>
                    </a:lnTo>
                    <a:lnTo>
                      <a:pt x="37" y="123"/>
                    </a:lnTo>
                    <a:lnTo>
                      <a:pt x="32" y="129"/>
                    </a:lnTo>
                    <a:lnTo>
                      <a:pt x="22" y="140"/>
                    </a:lnTo>
                    <a:lnTo>
                      <a:pt x="15" y="145"/>
                    </a:lnTo>
                    <a:lnTo>
                      <a:pt x="9" y="149"/>
                    </a:lnTo>
                    <a:lnTo>
                      <a:pt x="5" y="151"/>
                    </a:lnTo>
                    <a:lnTo>
                      <a:pt x="1" y="154"/>
                    </a:lnTo>
                    <a:lnTo>
                      <a:pt x="0" y="158"/>
                    </a:lnTo>
                    <a:lnTo>
                      <a:pt x="0" y="164"/>
                    </a:lnTo>
                    <a:lnTo>
                      <a:pt x="5" y="162"/>
                    </a:lnTo>
                    <a:lnTo>
                      <a:pt x="10" y="160"/>
                    </a:lnTo>
                    <a:lnTo>
                      <a:pt x="11" y="158"/>
                    </a:lnTo>
                    <a:lnTo>
                      <a:pt x="13" y="155"/>
                    </a:lnTo>
                    <a:lnTo>
                      <a:pt x="14" y="154"/>
                    </a:lnTo>
                    <a:lnTo>
                      <a:pt x="16" y="152"/>
                    </a:lnTo>
                    <a:lnTo>
                      <a:pt x="20" y="150"/>
                    </a:lnTo>
                    <a:lnTo>
                      <a:pt x="22" y="147"/>
                    </a:lnTo>
                    <a:lnTo>
                      <a:pt x="23" y="149"/>
                    </a:lnTo>
                    <a:lnTo>
                      <a:pt x="20" y="154"/>
                    </a:lnTo>
                    <a:lnTo>
                      <a:pt x="20" y="155"/>
                    </a:lnTo>
                    <a:lnTo>
                      <a:pt x="22" y="159"/>
                    </a:lnTo>
                    <a:lnTo>
                      <a:pt x="26" y="163"/>
                    </a:lnTo>
                    <a:lnTo>
                      <a:pt x="27" y="162"/>
                    </a:lnTo>
                    <a:lnTo>
                      <a:pt x="28" y="156"/>
                    </a:lnTo>
                    <a:lnTo>
                      <a:pt x="32" y="151"/>
                    </a:lnTo>
                    <a:lnTo>
                      <a:pt x="32" y="149"/>
                    </a:lnTo>
                    <a:lnTo>
                      <a:pt x="33" y="143"/>
                    </a:lnTo>
                    <a:lnTo>
                      <a:pt x="33" y="138"/>
                    </a:lnTo>
                    <a:lnTo>
                      <a:pt x="32" y="137"/>
                    </a:lnTo>
                    <a:lnTo>
                      <a:pt x="33" y="136"/>
                    </a:lnTo>
                    <a:lnTo>
                      <a:pt x="35" y="137"/>
                    </a:lnTo>
                    <a:lnTo>
                      <a:pt x="36" y="140"/>
                    </a:lnTo>
                    <a:lnTo>
                      <a:pt x="37" y="141"/>
                    </a:lnTo>
                    <a:lnTo>
                      <a:pt x="40" y="140"/>
                    </a:lnTo>
                    <a:lnTo>
                      <a:pt x="44" y="134"/>
                    </a:lnTo>
                    <a:lnTo>
                      <a:pt x="44" y="130"/>
                    </a:lnTo>
                    <a:lnTo>
                      <a:pt x="44" y="125"/>
                    </a:lnTo>
                    <a:lnTo>
                      <a:pt x="44" y="124"/>
                    </a:lnTo>
                    <a:lnTo>
                      <a:pt x="45" y="123"/>
                    </a:lnTo>
                    <a:lnTo>
                      <a:pt x="46" y="124"/>
                    </a:lnTo>
                    <a:lnTo>
                      <a:pt x="48" y="128"/>
                    </a:lnTo>
                    <a:lnTo>
                      <a:pt x="48" y="129"/>
                    </a:lnTo>
                    <a:lnTo>
                      <a:pt x="49" y="129"/>
                    </a:lnTo>
                    <a:lnTo>
                      <a:pt x="51" y="129"/>
                    </a:lnTo>
                    <a:lnTo>
                      <a:pt x="53" y="127"/>
                    </a:lnTo>
                    <a:lnTo>
                      <a:pt x="54" y="123"/>
                    </a:lnTo>
                    <a:lnTo>
                      <a:pt x="55" y="119"/>
                    </a:lnTo>
                    <a:lnTo>
                      <a:pt x="55" y="115"/>
                    </a:lnTo>
                    <a:lnTo>
                      <a:pt x="57" y="114"/>
                    </a:lnTo>
                    <a:lnTo>
                      <a:pt x="58" y="114"/>
                    </a:lnTo>
                    <a:lnTo>
                      <a:pt x="58" y="116"/>
                    </a:lnTo>
                    <a:lnTo>
                      <a:pt x="59" y="118"/>
                    </a:lnTo>
                    <a:lnTo>
                      <a:pt x="62" y="116"/>
                    </a:lnTo>
                    <a:lnTo>
                      <a:pt x="63" y="114"/>
                    </a:lnTo>
                    <a:lnTo>
                      <a:pt x="63" y="112"/>
                    </a:lnTo>
                    <a:lnTo>
                      <a:pt x="62" y="110"/>
                    </a:lnTo>
                    <a:lnTo>
                      <a:pt x="61" y="108"/>
                    </a:lnTo>
                    <a:lnTo>
                      <a:pt x="61" y="106"/>
                    </a:lnTo>
                    <a:lnTo>
                      <a:pt x="61" y="102"/>
                    </a:lnTo>
                    <a:lnTo>
                      <a:pt x="64" y="95"/>
                    </a:lnTo>
                    <a:lnTo>
                      <a:pt x="67" y="92"/>
                    </a:lnTo>
                    <a:lnTo>
                      <a:pt x="68" y="90"/>
                    </a:lnTo>
                    <a:lnTo>
                      <a:pt x="70" y="92"/>
                    </a:lnTo>
                    <a:lnTo>
                      <a:pt x="70" y="93"/>
                    </a:lnTo>
                    <a:lnTo>
                      <a:pt x="68" y="95"/>
                    </a:lnTo>
                    <a:lnTo>
                      <a:pt x="70" y="97"/>
                    </a:lnTo>
                    <a:lnTo>
                      <a:pt x="72" y="95"/>
                    </a:lnTo>
                    <a:lnTo>
                      <a:pt x="77" y="93"/>
                    </a:lnTo>
                    <a:lnTo>
                      <a:pt x="83" y="92"/>
                    </a:lnTo>
                    <a:lnTo>
                      <a:pt x="86" y="92"/>
                    </a:lnTo>
                    <a:lnTo>
                      <a:pt x="89" y="92"/>
                    </a:lnTo>
                    <a:lnTo>
                      <a:pt x="93" y="92"/>
                    </a:lnTo>
                    <a:lnTo>
                      <a:pt x="96" y="92"/>
                    </a:lnTo>
                    <a:lnTo>
                      <a:pt x="97" y="89"/>
                    </a:lnTo>
                    <a:lnTo>
                      <a:pt x="96" y="86"/>
                    </a:lnTo>
                    <a:lnTo>
                      <a:pt x="94" y="84"/>
                    </a:lnTo>
                    <a:lnTo>
                      <a:pt x="93" y="83"/>
                    </a:lnTo>
                    <a:lnTo>
                      <a:pt x="93" y="81"/>
                    </a:lnTo>
                    <a:lnTo>
                      <a:pt x="94" y="81"/>
                    </a:lnTo>
                    <a:lnTo>
                      <a:pt x="97" y="83"/>
                    </a:lnTo>
                    <a:lnTo>
                      <a:pt x="101" y="88"/>
                    </a:lnTo>
                    <a:lnTo>
                      <a:pt x="109" y="102"/>
                    </a:lnTo>
                    <a:lnTo>
                      <a:pt x="116" y="111"/>
                    </a:lnTo>
                    <a:lnTo>
                      <a:pt x="123" y="116"/>
                    </a:lnTo>
                    <a:lnTo>
                      <a:pt x="129" y="119"/>
                    </a:lnTo>
                    <a:lnTo>
                      <a:pt x="136" y="121"/>
                    </a:lnTo>
                    <a:lnTo>
                      <a:pt x="140" y="124"/>
                    </a:lnTo>
                    <a:lnTo>
                      <a:pt x="142" y="127"/>
                    </a:lnTo>
                    <a:lnTo>
                      <a:pt x="142" y="130"/>
                    </a:lnTo>
                    <a:lnTo>
                      <a:pt x="141" y="136"/>
                    </a:lnTo>
                    <a:lnTo>
                      <a:pt x="137" y="143"/>
                    </a:lnTo>
                    <a:lnTo>
                      <a:pt x="131" y="155"/>
                    </a:lnTo>
                    <a:lnTo>
                      <a:pt x="128" y="159"/>
                    </a:lnTo>
                    <a:lnTo>
                      <a:pt x="128" y="164"/>
                    </a:lnTo>
                    <a:lnTo>
                      <a:pt x="128" y="165"/>
                    </a:lnTo>
                    <a:lnTo>
                      <a:pt x="129" y="164"/>
                    </a:lnTo>
                    <a:lnTo>
                      <a:pt x="133" y="164"/>
                    </a:lnTo>
                    <a:lnTo>
                      <a:pt x="137" y="163"/>
                    </a:lnTo>
                    <a:lnTo>
                      <a:pt x="138" y="162"/>
                    </a:lnTo>
                    <a:lnTo>
                      <a:pt x="140" y="159"/>
                    </a:lnTo>
                    <a:lnTo>
                      <a:pt x="138" y="155"/>
                    </a:lnTo>
                    <a:lnTo>
                      <a:pt x="138" y="154"/>
                    </a:lnTo>
                    <a:lnTo>
                      <a:pt x="140" y="151"/>
                    </a:lnTo>
                    <a:lnTo>
                      <a:pt x="141" y="151"/>
                    </a:lnTo>
                    <a:lnTo>
                      <a:pt x="142" y="151"/>
                    </a:lnTo>
                    <a:lnTo>
                      <a:pt x="145" y="158"/>
                    </a:lnTo>
                    <a:lnTo>
                      <a:pt x="147" y="160"/>
                    </a:lnTo>
                    <a:lnTo>
                      <a:pt x="151"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40" name="Freeform 73"/>
              <p:cNvSpPr>
                <a:spLocks/>
              </p:cNvSpPr>
              <p:nvPr userDrawn="1"/>
            </p:nvSpPr>
            <p:spPr bwMode="auto">
              <a:xfrm>
                <a:off x="256" y="185"/>
                <a:ext cx="3"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16">
                    <a:moveTo>
                      <a:pt x="0" y="8"/>
                    </a:moveTo>
                    <a:lnTo>
                      <a:pt x="0" y="11"/>
                    </a:lnTo>
                    <a:lnTo>
                      <a:pt x="0" y="12"/>
                    </a:lnTo>
                    <a:lnTo>
                      <a:pt x="0" y="15"/>
                    </a:lnTo>
                    <a:lnTo>
                      <a:pt x="2" y="16"/>
                    </a:lnTo>
                    <a:lnTo>
                      <a:pt x="4" y="15"/>
                    </a:lnTo>
                    <a:lnTo>
                      <a:pt x="5" y="12"/>
                    </a:lnTo>
                    <a:lnTo>
                      <a:pt x="7" y="7"/>
                    </a:lnTo>
                    <a:lnTo>
                      <a:pt x="5" y="4"/>
                    </a:lnTo>
                    <a:lnTo>
                      <a:pt x="4" y="2"/>
                    </a:lnTo>
                    <a:lnTo>
                      <a:pt x="3" y="0"/>
                    </a:lnTo>
                    <a:lnTo>
                      <a:pt x="2" y="3"/>
                    </a:lnTo>
                    <a:lnTo>
                      <a:pt x="0" y="8"/>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41" name="Freeform 74"/>
              <p:cNvSpPr>
                <a:spLocks/>
              </p:cNvSpPr>
              <p:nvPr userDrawn="1"/>
            </p:nvSpPr>
            <p:spPr bwMode="auto">
              <a:xfrm>
                <a:off x="256" y="185"/>
                <a:ext cx="3"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16">
                    <a:moveTo>
                      <a:pt x="0" y="8"/>
                    </a:moveTo>
                    <a:lnTo>
                      <a:pt x="0" y="11"/>
                    </a:lnTo>
                    <a:lnTo>
                      <a:pt x="0" y="12"/>
                    </a:lnTo>
                    <a:lnTo>
                      <a:pt x="0" y="15"/>
                    </a:lnTo>
                    <a:lnTo>
                      <a:pt x="2" y="16"/>
                    </a:lnTo>
                    <a:lnTo>
                      <a:pt x="4" y="15"/>
                    </a:lnTo>
                    <a:lnTo>
                      <a:pt x="5" y="12"/>
                    </a:lnTo>
                    <a:lnTo>
                      <a:pt x="7" y="7"/>
                    </a:lnTo>
                    <a:lnTo>
                      <a:pt x="5" y="4"/>
                    </a:lnTo>
                    <a:lnTo>
                      <a:pt x="4" y="2"/>
                    </a:lnTo>
                    <a:lnTo>
                      <a:pt x="3" y="0"/>
                    </a:lnTo>
                    <a:lnTo>
                      <a:pt x="2" y="3"/>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42" name="Freeform 75"/>
              <p:cNvSpPr>
                <a:spLocks/>
              </p:cNvSpPr>
              <p:nvPr userDrawn="1"/>
            </p:nvSpPr>
            <p:spPr bwMode="auto">
              <a:xfrm>
                <a:off x="249" y="177"/>
                <a:ext cx="15" cy="32"/>
              </a:xfrm>
              <a:custGeom>
                <a:avLst/>
                <a:gdLst>
                  <a:gd name="T0" fmla="*/ 0 w 47"/>
                  <a:gd name="T1" fmla="*/ 0 h 97"/>
                  <a:gd name="T2" fmla="*/ 0 w 47"/>
                  <a:gd name="T3" fmla="*/ 0 h 97"/>
                  <a:gd name="T4" fmla="*/ 0 w 47"/>
                  <a:gd name="T5" fmla="*/ 0 h 97"/>
                  <a:gd name="T6" fmla="*/ 0 w 47"/>
                  <a:gd name="T7" fmla="*/ 0 h 97"/>
                  <a:gd name="T8" fmla="*/ 0 w 47"/>
                  <a:gd name="T9" fmla="*/ 0 h 97"/>
                  <a:gd name="T10" fmla="*/ 0 w 47"/>
                  <a:gd name="T11" fmla="*/ 0 h 97"/>
                  <a:gd name="T12" fmla="*/ 0 w 47"/>
                  <a:gd name="T13" fmla="*/ 0 h 97"/>
                  <a:gd name="T14" fmla="*/ 0 w 47"/>
                  <a:gd name="T15" fmla="*/ 0 h 97"/>
                  <a:gd name="T16" fmla="*/ 0 w 47"/>
                  <a:gd name="T17" fmla="*/ 0 h 97"/>
                  <a:gd name="T18" fmla="*/ 0 w 47"/>
                  <a:gd name="T19" fmla="*/ 0 h 97"/>
                  <a:gd name="T20" fmla="*/ 0 w 47"/>
                  <a:gd name="T21" fmla="*/ 0 h 97"/>
                  <a:gd name="T22" fmla="*/ 0 w 47"/>
                  <a:gd name="T23" fmla="*/ 0 h 97"/>
                  <a:gd name="T24" fmla="*/ 0 w 47"/>
                  <a:gd name="T25" fmla="*/ 0 h 97"/>
                  <a:gd name="T26" fmla="*/ 0 w 47"/>
                  <a:gd name="T27" fmla="*/ 0 h 97"/>
                  <a:gd name="T28" fmla="*/ 0 w 47"/>
                  <a:gd name="T29" fmla="*/ 0 h 97"/>
                  <a:gd name="T30" fmla="*/ 0 w 47"/>
                  <a:gd name="T31" fmla="*/ 0 h 97"/>
                  <a:gd name="T32" fmla="*/ 0 w 47"/>
                  <a:gd name="T33" fmla="*/ 0 h 97"/>
                  <a:gd name="T34" fmla="*/ 0 w 47"/>
                  <a:gd name="T35" fmla="*/ 0 h 97"/>
                  <a:gd name="T36" fmla="*/ 0 w 47"/>
                  <a:gd name="T37" fmla="*/ 0 h 97"/>
                  <a:gd name="T38" fmla="*/ 0 w 47"/>
                  <a:gd name="T39" fmla="*/ 0 h 97"/>
                  <a:gd name="T40" fmla="*/ 0 w 47"/>
                  <a:gd name="T41" fmla="*/ 0 h 97"/>
                  <a:gd name="T42" fmla="*/ 0 w 47"/>
                  <a:gd name="T43" fmla="*/ 0 h 97"/>
                  <a:gd name="T44" fmla="*/ 0 w 47"/>
                  <a:gd name="T45" fmla="*/ 0 h 97"/>
                  <a:gd name="T46" fmla="*/ 0 w 47"/>
                  <a:gd name="T47" fmla="*/ 0 h 97"/>
                  <a:gd name="T48" fmla="*/ 0 w 47"/>
                  <a:gd name="T49" fmla="*/ 0 h 97"/>
                  <a:gd name="T50" fmla="*/ 0 w 47"/>
                  <a:gd name="T51" fmla="*/ 0 h 97"/>
                  <a:gd name="T52" fmla="*/ 0 w 47"/>
                  <a:gd name="T53" fmla="*/ 0 h 97"/>
                  <a:gd name="T54" fmla="*/ 0 w 47"/>
                  <a:gd name="T55" fmla="*/ 0 h 97"/>
                  <a:gd name="T56" fmla="*/ 0 w 47"/>
                  <a:gd name="T57" fmla="*/ 0 h 97"/>
                  <a:gd name="T58" fmla="*/ 0 w 47"/>
                  <a:gd name="T59" fmla="*/ 0 h 97"/>
                  <a:gd name="T60" fmla="*/ 0 w 47"/>
                  <a:gd name="T61" fmla="*/ 0 h 97"/>
                  <a:gd name="T62" fmla="*/ 0 w 47"/>
                  <a:gd name="T63" fmla="*/ 0 h 97"/>
                  <a:gd name="T64" fmla="*/ 0 w 47"/>
                  <a:gd name="T65" fmla="*/ 0 h 97"/>
                  <a:gd name="T66" fmla="*/ 0 w 47"/>
                  <a:gd name="T67" fmla="*/ 0 h 97"/>
                  <a:gd name="T68" fmla="*/ 0 w 47"/>
                  <a:gd name="T69" fmla="*/ 0 h 97"/>
                  <a:gd name="T70" fmla="*/ 0 w 47"/>
                  <a:gd name="T71" fmla="*/ 0 h 97"/>
                  <a:gd name="T72" fmla="*/ 0 w 47"/>
                  <a:gd name="T73" fmla="*/ 0 h 97"/>
                  <a:gd name="T74" fmla="*/ 0 w 47"/>
                  <a:gd name="T75" fmla="*/ 0 h 97"/>
                  <a:gd name="T76" fmla="*/ 0 w 47"/>
                  <a:gd name="T77" fmla="*/ 0 h 97"/>
                  <a:gd name="T78" fmla="*/ 0 w 47"/>
                  <a:gd name="T79" fmla="*/ 0 h 97"/>
                  <a:gd name="T80" fmla="*/ 0 w 47"/>
                  <a:gd name="T81" fmla="*/ 0 h 97"/>
                  <a:gd name="T82" fmla="*/ 0 w 47"/>
                  <a:gd name="T83" fmla="*/ 0 h 97"/>
                  <a:gd name="T84" fmla="*/ 0 w 47"/>
                  <a:gd name="T85" fmla="*/ 0 h 97"/>
                  <a:gd name="T86" fmla="*/ 0 w 47"/>
                  <a:gd name="T87" fmla="*/ 0 h 97"/>
                  <a:gd name="T88" fmla="*/ 0 w 47"/>
                  <a:gd name="T89" fmla="*/ 0 h 97"/>
                  <a:gd name="T90" fmla="*/ 0 w 47"/>
                  <a:gd name="T91" fmla="*/ 0 h 97"/>
                  <a:gd name="T92" fmla="*/ 0 w 47"/>
                  <a:gd name="T93" fmla="*/ 0 h 97"/>
                  <a:gd name="T94" fmla="*/ 0 w 47"/>
                  <a:gd name="T95" fmla="*/ 0 h 97"/>
                  <a:gd name="T96" fmla="*/ 0 w 47"/>
                  <a:gd name="T97" fmla="*/ 0 h 97"/>
                  <a:gd name="T98" fmla="*/ 0 w 47"/>
                  <a:gd name="T99" fmla="*/ 0 h 97"/>
                  <a:gd name="T100" fmla="*/ 0 w 47"/>
                  <a:gd name="T101" fmla="*/ 0 h 97"/>
                  <a:gd name="T102" fmla="*/ 0 w 47"/>
                  <a:gd name="T103" fmla="*/ 0 h 97"/>
                  <a:gd name="T104" fmla="*/ 0 w 47"/>
                  <a:gd name="T105" fmla="*/ 0 h 97"/>
                  <a:gd name="T106" fmla="*/ 0 w 47"/>
                  <a:gd name="T107" fmla="*/ 0 h 97"/>
                  <a:gd name="T108" fmla="*/ 0 w 47"/>
                  <a:gd name="T109" fmla="*/ 0 h 97"/>
                  <a:gd name="T110" fmla="*/ 0 w 47"/>
                  <a:gd name="T111" fmla="*/ 0 h 97"/>
                  <a:gd name="T112" fmla="*/ 0 w 47"/>
                  <a:gd name="T113" fmla="*/ 0 h 97"/>
                  <a:gd name="T114" fmla="*/ 0 w 47"/>
                  <a:gd name="T115" fmla="*/ 0 h 97"/>
                  <a:gd name="T116" fmla="*/ 0 w 47"/>
                  <a:gd name="T117" fmla="*/ 0 h 97"/>
                  <a:gd name="T118" fmla="*/ 0 w 47"/>
                  <a:gd name="T119" fmla="*/ 0 h 97"/>
                  <a:gd name="T120" fmla="*/ 0 w 47"/>
                  <a:gd name="T121" fmla="*/ 0 h 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7" h="97">
                    <a:moveTo>
                      <a:pt x="10" y="0"/>
                    </a:moveTo>
                    <a:lnTo>
                      <a:pt x="10" y="1"/>
                    </a:lnTo>
                    <a:lnTo>
                      <a:pt x="9" y="9"/>
                    </a:lnTo>
                    <a:lnTo>
                      <a:pt x="8" y="13"/>
                    </a:lnTo>
                    <a:lnTo>
                      <a:pt x="8" y="15"/>
                    </a:lnTo>
                    <a:lnTo>
                      <a:pt x="8" y="19"/>
                    </a:lnTo>
                    <a:lnTo>
                      <a:pt x="10" y="20"/>
                    </a:lnTo>
                    <a:lnTo>
                      <a:pt x="13" y="22"/>
                    </a:lnTo>
                    <a:lnTo>
                      <a:pt x="13" y="24"/>
                    </a:lnTo>
                    <a:lnTo>
                      <a:pt x="13" y="28"/>
                    </a:lnTo>
                    <a:lnTo>
                      <a:pt x="14" y="33"/>
                    </a:lnTo>
                    <a:lnTo>
                      <a:pt x="13" y="35"/>
                    </a:lnTo>
                    <a:lnTo>
                      <a:pt x="12" y="33"/>
                    </a:lnTo>
                    <a:lnTo>
                      <a:pt x="10" y="31"/>
                    </a:lnTo>
                    <a:lnTo>
                      <a:pt x="8" y="27"/>
                    </a:lnTo>
                    <a:lnTo>
                      <a:pt x="5" y="25"/>
                    </a:lnTo>
                    <a:lnTo>
                      <a:pt x="0" y="27"/>
                    </a:lnTo>
                    <a:lnTo>
                      <a:pt x="5" y="36"/>
                    </a:lnTo>
                    <a:lnTo>
                      <a:pt x="8" y="41"/>
                    </a:lnTo>
                    <a:lnTo>
                      <a:pt x="13" y="45"/>
                    </a:lnTo>
                    <a:lnTo>
                      <a:pt x="14" y="46"/>
                    </a:lnTo>
                    <a:lnTo>
                      <a:pt x="14" y="48"/>
                    </a:lnTo>
                    <a:lnTo>
                      <a:pt x="13" y="48"/>
                    </a:lnTo>
                    <a:lnTo>
                      <a:pt x="10" y="48"/>
                    </a:lnTo>
                    <a:lnTo>
                      <a:pt x="9" y="48"/>
                    </a:lnTo>
                    <a:lnTo>
                      <a:pt x="8" y="49"/>
                    </a:lnTo>
                    <a:lnTo>
                      <a:pt x="9" y="53"/>
                    </a:lnTo>
                    <a:lnTo>
                      <a:pt x="10" y="57"/>
                    </a:lnTo>
                    <a:lnTo>
                      <a:pt x="14" y="60"/>
                    </a:lnTo>
                    <a:lnTo>
                      <a:pt x="18" y="63"/>
                    </a:lnTo>
                    <a:lnTo>
                      <a:pt x="19" y="66"/>
                    </a:lnTo>
                    <a:lnTo>
                      <a:pt x="18" y="67"/>
                    </a:lnTo>
                    <a:lnTo>
                      <a:pt x="17" y="66"/>
                    </a:lnTo>
                    <a:lnTo>
                      <a:pt x="16" y="66"/>
                    </a:lnTo>
                    <a:lnTo>
                      <a:pt x="14" y="66"/>
                    </a:lnTo>
                    <a:lnTo>
                      <a:pt x="14" y="67"/>
                    </a:lnTo>
                    <a:lnTo>
                      <a:pt x="14" y="71"/>
                    </a:lnTo>
                    <a:lnTo>
                      <a:pt x="17" y="75"/>
                    </a:lnTo>
                    <a:lnTo>
                      <a:pt x="19" y="79"/>
                    </a:lnTo>
                    <a:lnTo>
                      <a:pt x="22" y="80"/>
                    </a:lnTo>
                    <a:lnTo>
                      <a:pt x="30" y="84"/>
                    </a:lnTo>
                    <a:lnTo>
                      <a:pt x="31" y="85"/>
                    </a:lnTo>
                    <a:lnTo>
                      <a:pt x="30" y="86"/>
                    </a:lnTo>
                    <a:lnTo>
                      <a:pt x="28" y="86"/>
                    </a:lnTo>
                    <a:lnTo>
                      <a:pt x="27" y="86"/>
                    </a:lnTo>
                    <a:lnTo>
                      <a:pt x="25" y="86"/>
                    </a:lnTo>
                    <a:lnTo>
                      <a:pt x="23" y="86"/>
                    </a:lnTo>
                    <a:lnTo>
                      <a:pt x="26" y="93"/>
                    </a:lnTo>
                    <a:lnTo>
                      <a:pt x="28" y="95"/>
                    </a:lnTo>
                    <a:lnTo>
                      <a:pt x="30" y="97"/>
                    </a:lnTo>
                    <a:lnTo>
                      <a:pt x="31" y="97"/>
                    </a:lnTo>
                    <a:lnTo>
                      <a:pt x="32" y="93"/>
                    </a:lnTo>
                    <a:lnTo>
                      <a:pt x="38" y="89"/>
                    </a:lnTo>
                    <a:lnTo>
                      <a:pt x="41" y="86"/>
                    </a:lnTo>
                    <a:lnTo>
                      <a:pt x="45" y="86"/>
                    </a:lnTo>
                    <a:lnTo>
                      <a:pt x="47" y="85"/>
                    </a:lnTo>
                    <a:lnTo>
                      <a:pt x="45" y="81"/>
                    </a:lnTo>
                    <a:lnTo>
                      <a:pt x="45" y="77"/>
                    </a:lnTo>
                    <a:lnTo>
                      <a:pt x="45" y="75"/>
                    </a:lnTo>
                    <a:lnTo>
                      <a:pt x="45" y="71"/>
                    </a:lnTo>
                    <a:lnTo>
                      <a:pt x="44" y="70"/>
                    </a:lnTo>
                    <a:lnTo>
                      <a:pt x="43" y="71"/>
                    </a:lnTo>
                    <a:lnTo>
                      <a:pt x="39" y="75"/>
                    </a:lnTo>
                    <a:lnTo>
                      <a:pt x="35" y="76"/>
                    </a:lnTo>
                    <a:lnTo>
                      <a:pt x="31" y="75"/>
                    </a:lnTo>
                    <a:lnTo>
                      <a:pt x="28" y="73"/>
                    </a:lnTo>
                    <a:lnTo>
                      <a:pt x="26" y="70"/>
                    </a:lnTo>
                    <a:lnTo>
                      <a:pt x="23" y="66"/>
                    </a:lnTo>
                    <a:lnTo>
                      <a:pt x="21" y="54"/>
                    </a:lnTo>
                    <a:lnTo>
                      <a:pt x="19" y="38"/>
                    </a:lnTo>
                    <a:lnTo>
                      <a:pt x="19" y="32"/>
                    </a:lnTo>
                    <a:lnTo>
                      <a:pt x="19" y="24"/>
                    </a:lnTo>
                    <a:lnTo>
                      <a:pt x="19" y="22"/>
                    </a:lnTo>
                    <a:lnTo>
                      <a:pt x="19" y="16"/>
                    </a:lnTo>
                    <a:lnTo>
                      <a:pt x="18" y="11"/>
                    </a:lnTo>
                    <a:lnTo>
                      <a:pt x="17" y="7"/>
                    </a:lnTo>
                    <a:lnTo>
                      <a:pt x="14" y="3"/>
                    </a:lnTo>
                    <a:lnTo>
                      <a:pt x="12" y="1"/>
                    </a:lnTo>
                    <a:lnTo>
                      <a:pt x="10"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43" name="Freeform 76"/>
              <p:cNvSpPr>
                <a:spLocks/>
              </p:cNvSpPr>
              <p:nvPr userDrawn="1"/>
            </p:nvSpPr>
            <p:spPr bwMode="auto">
              <a:xfrm>
                <a:off x="252" y="217"/>
                <a:ext cx="7" cy="3"/>
              </a:xfrm>
              <a:custGeom>
                <a:avLst/>
                <a:gdLst>
                  <a:gd name="T0" fmla="*/ 0 w 22"/>
                  <a:gd name="T1" fmla="*/ 0 h 9"/>
                  <a:gd name="T2" fmla="*/ 0 w 22"/>
                  <a:gd name="T3" fmla="*/ 0 h 9"/>
                  <a:gd name="T4" fmla="*/ 0 w 22"/>
                  <a:gd name="T5" fmla="*/ 0 h 9"/>
                  <a:gd name="T6" fmla="*/ 0 w 22"/>
                  <a:gd name="T7" fmla="*/ 0 h 9"/>
                  <a:gd name="T8" fmla="*/ 0 w 22"/>
                  <a:gd name="T9" fmla="*/ 0 h 9"/>
                  <a:gd name="T10" fmla="*/ 0 w 22"/>
                  <a:gd name="T11" fmla="*/ 0 h 9"/>
                  <a:gd name="T12" fmla="*/ 0 w 22"/>
                  <a:gd name="T13" fmla="*/ 0 h 9"/>
                  <a:gd name="T14" fmla="*/ 0 w 22"/>
                  <a:gd name="T15" fmla="*/ 0 h 9"/>
                  <a:gd name="T16" fmla="*/ 0 w 22"/>
                  <a:gd name="T17" fmla="*/ 0 h 9"/>
                  <a:gd name="T18" fmla="*/ 0 w 22"/>
                  <a:gd name="T19" fmla="*/ 0 h 9"/>
                  <a:gd name="T20" fmla="*/ 0 w 22"/>
                  <a:gd name="T21" fmla="*/ 0 h 9"/>
                  <a:gd name="T22" fmla="*/ 0 w 22"/>
                  <a:gd name="T23" fmla="*/ 0 h 9"/>
                  <a:gd name="T24" fmla="*/ 0 w 22"/>
                  <a:gd name="T25" fmla="*/ 0 h 9"/>
                  <a:gd name="T26" fmla="*/ 0 w 22"/>
                  <a:gd name="T27" fmla="*/ 0 h 9"/>
                  <a:gd name="T28" fmla="*/ 0 w 22"/>
                  <a:gd name="T29" fmla="*/ 0 h 9"/>
                  <a:gd name="T30" fmla="*/ 0 w 22"/>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 h="9">
                    <a:moveTo>
                      <a:pt x="22" y="4"/>
                    </a:moveTo>
                    <a:lnTo>
                      <a:pt x="22" y="4"/>
                    </a:lnTo>
                    <a:lnTo>
                      <a:pt x="13" y="1"/>
                    </a:lnTo>
                    <a:lnTo>
                      <a:pt x="8" y="0"/>
                    </a:lnTo>
                    <a:lnTo>
                      <a:pt x="4" y="0"/>
                    </a:lnTo>
                    <a:lnTo>
                      <a:pt x="0" y="3"/>
                    </a:lnTo>
                    <a:lnTo>
                      <a:pt x="2" y="4"/>
                    </a:lnTo>
                    <a:lnTo>
                      <a:pt x="6" y="7"/>
                    </a:lnTo>
                    <a:lnTo>
                      <a:pt x="8" y="9"/>
                    </a:lnTo>
                    <a:lnTo>
                      <a:pt x="11" y="9"/>
                    </a:lnTo>
                    <a:lnTo>
                      <a:pt x="16" y="8"/>
                    </a:lnTo>
                    <a:lnTo>
                      <a:pt x="22"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44" name="Freeform 77"/>
              <p:cNvSpPr>
                <a:spLocks/>
              </p:cNvSpPr>
              <p:nvPr userDrawn="1"/>
            </p:nvSpPr>
            <p:spPr bwMode="auto">
              <a:xfrm>
                <a:off x="252" y="217"/>
                <a:ext cx="7" cy="3"/>
              </a:xfrm>
              <a:custGeom>
                <a:avLst/>
                <a:gdLst>
                  <a:gd name="T0" fmla="*/ 0 w 22"/>
                  <a:gd name="T1" fmla="*/ 0 h 9"/>
                  <a:gd name="T2" fmla="*/ 0 w 22"/>
                  <a:gd name="T3" fmla="*/ 0 h 9"/>
                  <a:gd name="T4" fmla="*/ 0 w 22"/>
                  <a:gd name="T5" fmla="*/ 0 h 9"/>
                  <a:gd name="T6" fmla="*/ 0 w 22"/>
                  <a:gd name="T7" fmla="*/ 0 h 9"/>
                  <a:gd name="T8" fmla="*/ 0 w 22"/>
                  <a:gd name="T9" fmla="*/ 0 h 9"/>
                  <a:gd name="T10" fmla="*/ 0 w 22"/>
                  <a:gd name="T11" fmla="*/ 0 h 9"/>
                  <a:gd name="T12" fmla="*/ 0 w 22"/>
                  <a:gd name="T13" fmla="*/ 0 h 9"/>
                  <a:gd name="T14" fmla="*/ 0 w 22"/>
                  <a:gd name="T15" fmla="*/ 0 h 9"/>
                  <a:gd name="T16" fmla="*/ 0 w 22"/>
                  <a:gd name="T17" fmla="*/ 0 h 9"/>
                  <a:gd name="T18" fmla="*/ 0 w 22"/>
                  <a:gd name="T19" fmla="*/ 0 h 9"/>
                  <a:gd name="T20" fmla="*/ 0 w 22"/>
                  <a:gd name="T21" fmla="*/ 0 h 9"/>
                  <a:gd name="T22" fmla="*/ 0 w 22"/>
                  <a:gd name="T23" fmla="*/ 0 h 9"/>
                  <a:gd name="T24" fmla="*/ 0 w 22"/>
                  <a:gd name="T25" fmla="*/ 0 h 9"/>
                  <a:gd name="T26" fmla="*/ 0 w 22"/>
                  <a:gd name="T27" fmla="*/ 0 h 9"/>
                  <a:gd name="T28" fmla="*/ 0 w 22"/>
                  <a:gd name="T29" fmla="*/ 0 h 9"/>
                  <a:gd name="T30" fmla="*/ 0 w 22"/>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 h="9">
                    <a:moveTo>
                      <a:pt x="22" y="4"/>
                    </a:moveTo>
                    <a:lnTo>
                      <a:pt x="22" y="4"/>
                    </a:lnTo>
                    <a:lnTo>
                      <a:pt x="13" y="1"/>
                    </a:lnTo>
                    <a:lnTo>
                      <a:pt x="8" y="0"/>
                    </a:lnTo>
                    <a:lnTo>
                      <a:pt x="4" y="0"/>
                    </a:lnTo>
                    <a:lnTo>
                      <a:pt x="0" y="3"/>
                    </a:lnTo>
                    <a:lnTo>
                      <a:pt x="2" y="4"/>
                    </a:lnTo>
                    <a:lnTo>
                      <a:pt x="6" y="7"/>
                    </a:lnTo>
                    <a:lnTo>
                      <a:pt x="8" y="9"/>
                    </a:lnTo>
                    <a:lnTo>
                      <a:pt x="11" y="9"/>
                    </a:lnTo>
                    <a:lnTo>
                      <a:pt x="16" y="8"/>
                    </a:lnTo>
                    <a:lnTo>
                      <a:pt x="2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45" name="Freeform 78"/>
              <p:cNvSpPr>
                <a:spLocks/>
              </p:cNvSpPr>
              <p:nvPr userDrawn="1"/>
            </p:nvSpPr>
            <p:spPr bwMode="auto">
              <a:xfrm>
                <a:off x="273" y="205"/>
                <a:ext cx="18"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 h="70">
                    <a:moveTo>
                      <a:pt x="23" y="70"/>
                    </a:moveTo>
                    <a:lnTo>
                      <a:pt x="23" y="70"/>
                    </a:lnTo>
                    <a:lnTo>
                      <a:pt x="24" y="67"/>
                    </a:lnTo>
                    <a:lnTo>
                      <a:pt x="27" y="66"/>
                    </a:lnTo>
                    <a:lnTo>
                      <a:pt x="32" y="60"/>
                    </a:lnTo>
                    <a:lnTo>
                      <a:pt x="34" y="56"/>
                    </a:lnTo>
                    <a:lnTo>
                      <a:pt x="34" y="54"/>
                    </a:lnTo>
                    <a:lnTo>
                      <a:pt x="34" y="52"/>
                    </a:lnTo>
                    <a:lnTo>
                      <a:pt x="35" y="51"/>
                    </a:lnTo>
                    <a:lnTo>
                      <a:pt x="36" y="49"/>
                    </a:lnTo>
                    <a:lnTo>
                      <a:pt x="37" y="52"/>
                    </a:lnTo>
                    <a:lnTo>
                      <a:pt x="39" y="53"/>
                    </a:lnTo>
                    <a:lnTo>
                      <a:pt x="41" y="52"/>
                    </a:lnTo>
                    <a:lnTo>
                      <a:pt x="43" y="48"/>
                    </a:lnTo>
                    <a:lnTo>
                      <a:pt x="44" y="45"/>
                    </a:lnTo>
                    <a:lnTo>
                      <a:pt x="44" y="43"/>
                    </a:lnTo>
                    <a:lnTo>
                      <a:pt x="43" y="40"/>
                    </a:lnTo>
                    <a:lnTo>
                      <a:pt x="43" y="38"/>
                    </a:lnTo>
                    <a:lnTo>
                      <a:pt x="43" y="36"/>
                    </a:lnTo>
                    <a:lnTo>
                      <a:pt x="44" y="36"/>
                    </a:lnTo>
                    <a:lnTo>
                      <a:pt x="45" y="36"/>
                    </a:lnTo>
                    <a:lnTo>
                      <a:pt x="47" y="38"/>
                    </a:lnTo>
                    <a:lnTo>
                      <a:pt x="47" y="39"/>
                    </a:lnTo>
                    <a:lnTo>
                      <a:pt x="49" y="38"/>
                    </a:lnTo>
                    <a:lnTo>
                      <a:pt x="50" y="35"/>
                    </a:lnTo>
                    <a:lnTo>
                      <a:pt x="52" y="32"/>
                    </a:lnTo>
                    <a:lnTo>
                      <a:pt x="49" y="31"/>
                    </a:lnTo>
                    <a:lnTo>
                      <a:pt x="48" y="30"/>
                    </a:lnTo>
                    <a:lnTo>
                      <a:pt x="45" y="29"/>
                    </a:lnTo>
                    <a:lnTo>
                      <a:pt x="44" y="26"/>
                    </a:lnTo>
                    <a:lnTo>
                      <a:pt x="43" y="20"/>
                    </a:lnTo>
                    <a:lnTo>
                      <a:pt x="43" y="18"/>
                    </a:lnTo>
                    <a:lnTo>
                      <a:pt x="44" y="14"/>
                    </a:lnTo>
                    <a:lnTo>
                      <a:pt x="44" y="12"/>
                    </a:lnTo>
                    <a:lnTo>
                      <a:pt x="44" y="9"/>
                    </a:lnTo>
                    <a:lnTo>
                      <a:pt x="43" y="7"/>
                    </a:lnTo>
                    <a:lnTo>
                      <a:pt x="40" y="3"/>
                    </a:lnTo>
                    <a:lnTo>
                      <a:pt x="39" y="0"/>
                    </a:lnTo>
                    <a:lnTo>
                      <a:pt x="36" y="0"/>
                    </a:lnTo>
                    <a:lnTo>
                      <a:pt x="35" y="1"/>
                    </a:lnTo>
                    <a:lnTo>
                      <a:pt x="32" y="4"/>
                    </a:lnTo>
                    <a:lnTo>
                      <a:pt x="30" y="5"/>
                    </a:lnTo>
                    <a:lnTo>
                      <a:pt x="27" y="8"/>
                    </a:lnTo>
                    <a:lnTo>
                      <a:pt x="27" y="12"/>
                    </a:lnTo>
                    <a:lnTo>
                      <a:pt x="28" y="17"/>
                    </a:lnTo>
                    <a:lnTo>
                      <a:pt x="34" y="27"/>
                    </a:lnTo>
                    <a:lnTo>
                      <a:pt x="36" y="32"/>
                    </a:lnTo>
                    <a:lnTo>
                      <a:pt x="36" y="38"/>
                    </a:lnTo>
                    <a:lnTo>
                      <a:pt x="35" y="43"/>
                    </a:lnTo>
                    <a:lnTo>
                      <a:pt x="31" y="47"/>
                    </a:lnTo>
                    <a:lnTo>
                      <a:pt x="26" y="49"/>
                    </a:lnTo>
                    <a:lnTo>
                      <a:pt x="18" y="52"/>
                    </a:lnTo>
                    <a:lnTo>
                      <a:pt x="9" y="54"/>
                    </a:lnTo>
                    <a:lnTo>
                      <a:pt x="4" y="57"/>
                    </a:lnTo>
                    <a:lnTo>
                      <a:pt x="1" y="61"/>
                    </a:lnTo>
                    <a:lnTo>
                      <a:pt x="0" y="66"/>
                    </a:lnTo>
                    <a:lnTo>
                      <a:pt x="2" y="65"/>
                    </a:lnTo>
                    <a:lnTo>
                      <a:pt x="8" y="65"/>
                    </a:lnTo>
                    <a:lnTo>
                      <a:pt x="9" y="65"/>
                    </a:lnTo>
                    <a:lnTo>
                      <a:pt x="10" y="65"/>
                    </a:lnTo>
                    <a:lnTo>
                      <a:pt x="13" y="65"/>
                    </a:lnTo>
                    <a:lnTo>
                      <a:pt x="14" y="62"/>
                    </a:lnTo>
                    <a:lnTo>
                      <a:pt x="17" y="60"/>
                    </a:lnTo>
                    <a:lnTo>
                      <a:pt x="19" y="58"/>
                    </a:lnTo>
                    <a:lnTo>
                      <a:pt x="22" y="57"/>
                    </a:lnTo>
                    <a:lnTo>
                      <a:pt x="24" y="56"/>
                    </a:lnTo>
                    <a:lnTo>
                      <a:pt x="26" y="56"/>
                    </a:lnTo>
                    <a:lnTo>
                      <a:pt x="24" y="58"/>
                    </a:lnTo>
                    <a:lnTo>
                      <a:pt x="23" y="62"/>
                    </a:lnTo>
                    <a:lnTo>
                      <a:pt x="22" y="65"/>
                    </a:lnTo>
                    <a:lnTo>
                      <a:pt x="22" y="67"/>
                    </a:lnTo>
                    <a:lnTo>
                      <a:pt x="23" y="7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46" name="Freeform 79"/>
              <p:cNvSpPr>
                <a:spLocks/>
              </p:cNvSpPr>
              <p:nvPr userDrawn="1"/>
            </p:nvSpPr>
            <p:spPr bwMode="auto">
              <a:xfrm>
                <a:off x="273" y="205"/>
                <a:ext cx="18"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 h="70">
                    <a:moveTo>
                      <a:pt x="23" y="70"/>
                    </a:moveTo>
                    <a:lnTo>
                      <a:pt x="23" y="70"/>
                    </a:lnTo>
                    <a:lnTo>
                      <a:pt x="24" y="67"/>
                    </a:lnTo>
                    <a:lnTo>
                      <a:pt x="27" y="66"/>
                    </a:lnTo>
                    <a:lnTo>
                      <a:pt x="32" y="60"/>
                    </a:lnTo>
                    <a:lnTo>
                      <a:pt x="34" y="56"/>
                    </a:lnTo>
                    <a:lnTo>
                      <a:pt x="34" y="54"/>
                    </a:lnTo>
                    <a:lnTo>
                      <a:pt x="34" y="52"/>
                    </a:lnTo>
                    <a:lnTo>
                      <a:pt x="35" y="51"/>
                    </a:lnTo>
                    <a:lnTo>
                      <a:pt x="36" y="49"/>
                    </a:lnTo>
                    <a:lnTo>
                      <a:pt x="37" y="52"/>
                    </a:lnTo>
                    <a:lnTo>
                      <a:pt x="39" y="53"/>
                    </a:lnTo>
                    <a:lnTo>
                      <a:pt x="41" y="52"/>
                    </a:lnTo>
                    <a:lnTo>
                      <a:pt x="43" y="48"/>
                    </a:lnTo>
                    <a:lnTo>
                      <a:pt x="44" y="45"/>
                    </a:lnTo>
                    <a:lnTo>
                      <a:pt x="44" y="43"/>
                    </a:lnTo>
                    <a:lnTo>
                      <a:pt x="43" y="40"/>
                    </a:lnTo>
                    <a:lnTo>
                      <a:pt x="43" y="38"/>
                    </a:lnTo>
                    <a:lnTo>
                      <a:pt x="43" y="36"/>
                    </a:lnTo>
                    <a:lnTo>
                      <a:pt x="44" y="36"/>
                    </a:lnTo>
                    <a:lnTo>
                      <a:pt x="45" y="36"/>
                    </a:lnTo>
                    <a:lnTo>
                      <a:pt x="47" y="38"/>
                    </a:lnTo>
                    <a:lnTo>
                      <a:pt x="47" y="39"/>
                    </a:lnTo>
                    <a:lnTo>
                      <a:pt x="49" y="38"/>
                    </a:lnTo>
                    <a:lnTo>
                      <a:pt x="50" y="35"/>
                    </a:lnTo>
                    <a:lnTo>
                      <a:pt x="52" y="32"/>
                    </a:lnTo>
                    <a:lnTo>
                      <a:pt x="49" y="31"/>
                    </a:lnTo>
                    <a:lnTo>
                      <a:pt x="48" y="30"/>
                    </a:lnTo>
                    <a:lnTo>
                      <a:pt x="45" y="29"/>
                    </a:lnTo>
                    <a:lnTo>
                      <a:pt x="44" y="26"/>
                    </a:lnTo>
                    <a:lnTo>
                      <a:pt x="43" y="20"/>
                    </a:lnTo>
                    <a:lnTo>
                      <a:pt x="43" y="18"/>
                    </a:lnTo>
                    <a:lnTo>
                      <a:pt x="44" y="14"/>
                    </a:lnTo>
                    <a:lnTo>
                      <a:pt x="44" y="12"/>
                    </a:lnTo>
                    <a:lnTo>
                      <a:pt x="44" y="9"/>
                    </a:lnTo>
                    <a:lnTo>
                      <a:pt x="43" y="7"/>
                    </a:lnTo>
                    <a:lnTo>
                      <a:pt x="40" y="3"/>
                    </a:lnTo>
                    <a:lnTo>
                      <a:pt x="39" y="0"/>
                    </a:lnTo>
                    <a:lnTo>
                      <a:pt x="36" y="0"/>
                    </a:lnTo>
                    <a:lnTo>
                      <a:pt x="35" y="1"/>
                    </a:lnTo>
                    <a:lnTo>
                      <a:pt x="32" y="4"/>
                    </a:lnTo>
                    <a:lnTo>
                      <a:pt x="30" y="5"/>
                    </a:lnTo>
                    <a:lnTo>
                      <a:pt x="27" y="8"/>
                    </a:lnTo>
                    <a:lnTo>
                      <a:pt x="27" y="12"/>
                    </a:lnTo>
                    <a:lnTo>
                      <a:pt x="28" y="17"/>
                    </a:lnTo>
                    <a:lnTo>
                      <a:pt x="34" y="27"/>
                    </a:lnTo>
                    <a:lnTo>
                      <a:pt x="36" y="32"/>
                    </a:lnTo>
                    <a:lnTo>
                      <a:pt x="36" y="38"/>
                    </a:lnTo>
                    <a:lnTo>
                      <a:pt x="35" y="43"/>
                    </a:lnTo>
                    <a:lnTo>
                      <a:pt x="31" y="47"/>
                    </a:lnTo>
                    <a:lnTo>
                      <a:pt x="26" y="49"/>
                    </a:lnTo>
                    <a:lnTo>
                      <a:pt x="18" y="52"/>
                    </a:lnTo>
                    <a:lnTo>
                      <a:pt x="9" y="54"/>
                    </a:lnTo>
                    <a:lnTo>
                      <a:pt x="4" y="57"/>
                    </a:lnTo>
                    <a:lnTo>
                      <a:pt x="1" y="61"/>
                    </a:lnTo>
                    <a:lnTo>
                      <a:pt x="0" y="66"/>
                    </a:lnTo>
                    <a:lnTo>
                      <a:pt x="2" y="65"/>
                    </a:lnTo>
                    <a:lnTo>
                      <a:pt x="8" y="65"/>
                    </a:lnTo>
                    <a:lnTo>
                      <a:pt x="9" y="65"/>
                    </a:lnTo>
                    <a:lnTo>
                      <a:pt x="10" y="65"/>
                    </a:lnTo>
                    <a:lnTo>
                      <a:pt x="13" y="65"/>
                    </a:lnTo>
                    <a:lnTo>
                      <a:pt x="14" y="62"/>
                    </a:lnTo>
                    <a:lnTo>
                      <a:pt x="17" y="60"/>
                    </a:lnTo>
                    <a:lnTo>
                      <a:pt x="19" y="58"/>
                    </a:lnTo>
                    <a:lnTo>
                      <a:pt x="22" y="57"/>
                    </a:lnTo>
                    <a:lnTo>
                      <a:pt x="24" y="56"/>
                    </a:lnTo>
                    <a:lnTo>
                      <a:pt x="26" y="56"/>
                    </a:lnTo>
                    <a:lnTo>
                      <a:pt x="24" y="58"/>
                    </a:lnTo>
                    <a:lnTo>
                      <a:pt x="23" y="62"/>
                    </a:lnTo>
                    <a:lnTo>
                      <a:pt x="22" y="65"/>
                    </a:lnTo>
                    <a:lnTo>
                      <a:pt x="22" y="67"/>
                    </a:lnTo>
                    <a:lnTo>
                      <a:pt x="23"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47" name="Freeform 80"/>
              <p:cNvSpPr>
                <a:spLocks/>
              </p:cNvSpPr>
              <p:nvPr userDrawn="1"/>
            </p:nvSpPr>
            <p:spPr bwMode="auto">
              <a:xfrm>
                <a:off x="274" y="219"/>
                <a:ext cx="5"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w 16"/>
                  <a:gd name="T39" fmla="*/ 0 h 9"/>
                  <a:gd name="T40" fmla="*/ 0 w 16"/>
                  <a:gd name="T41" fmla="*/ 0 h 9"/>
                  <a:gd name="T42" fmla="*/ 0 w 16"/>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9">
                    <a:moveTo>
                      <a:pt x="0" y="2"/>
                    </a:moveTo>
                    <a:lnTo>
                      <a:pt x="0" y="2"/>
                    </a:lnTo>
                    <a:lnTo>
                      <a:pt x="6" y="6"/>
                    </a:lnTo>
                    <a:lnTo>
                      <a:pt x="7" y="9"/>
                    </a:lnTo>
                    <a:lnTo>
                      <a:pt x="8" y="9"/>
                    </a:lnTo>
                    <a:lnTo>
                      <a:pt x="11" y="9"/>
                    </a:lnTo>
                    <a:lnTo>
                      <a:pt x="13" y="7"/>
                    </a:lnTo>
                    <a:lnTo>
                      <a:pt x="16" y="7"/>
                    </a:lnTo>
                    <a:lnTo>
                      <a:pt x="16" y="6"/>
                    </a:lnTo>
                    <a:lnTo>
                      <a:pt x="16" y="5"/>
                    </a:lnTo>
                    <a:lnTo>
                      <a:pt x="13" y="3"/>
                    </a:lnTo>
                    <a:lnTo>
                      <a:pt x="12" y="1"/>
                    </a:lnTo>
                    <a:lnTo>
                      <a:pt x="10" y="0"/>
                    </a:lnTo>
                    <a:lnTo>
                      <a:pt x="7" y="0"/>
                    </a:lnTo>
                    <a:lnTo>
                      <a:pt x="3" y="0"/>
                    </a:lnTo>
                    <a:lnTo>
                      <a:pt x="0" y="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48" name="Freeform 81"/>
              <p:cNvSpPr>
                <a:spLocks/>
              </p:cNvSpPr>
              <p:nvPr userDrawn="1"/>
            </p:nvSpPr>
            <p:spPr bwMode="auto">
              <a:xfrm>
                <a:off x="274" y="219"/>
                <a:ext cx="5"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w 16"/>
                  <a:gd name="T39" fmla="*/ 0 h 9"/>
                  <a:gd name="T40" fmla="*/ 0 w 16"/>
                  <a:gd name="T41" fmla="*/ 0 h 9"/>
                  <a:gd name="T42" fmla="*/ 0 w 16"/>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9">
                    <a:moveTo>
                      <a:pt x="0" y="2"/>
                    </a:moveTo>
                    <a:lnTo>
                      <a:pt x="0" y="2"/>
                    </a:lnTo>
                    <a:lnTo>
                      <a:pt x="6" y="6"/>
                    </a:lnTo>
                    <a:lnTo>
                      <a:pt x="7" y="9"/>
                    </a:lnTo>
                    <a:lnTo>
                      <a:pt x="8" y="9"/>
                    </a:lnTo>
                    <a:lnTo>
                      <a:pt x="11" y="9"/>
                    </a:lnTo>
                    <a:lnTo>
                      <a:pt x="13" y="7"/>
                    </a:lnTo>
                    <a:lnTo>
                      <a:pt x="16" y="7"/>
                    </a:lnTo>
                    <a:lnTo>
                      <a:pt x="16" y="6"/>
                    </a:lnTo>
                    <a:lnTo>
                      <a:pt x="16" y="5"/>
                    </a:lnTo>
                    <a:lnTo>
                      <a:pt x="13" y="3"/>
                    </a:lnTo>
                    <a:lnTo>
                      <a:pt x="12" y="1"/>
                    </a:lnTo>
                    <a:lnTo>
                      <a:pt x="10" y="0"/>
                    </a:lnTo>
                    <a:lnTo>
                      <a:pt x="7" y="0"/>
                    </a:lnTo>
                    <a:lnTo>
                      <a:pt x="3"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49" name="Freeform 82"/>
              <p:cNvSpPr>
                <a:spLocks/>
              </p:cNvSpPr>
              <p:nvPr userDrawn="1"/>
            </p:nvSpPr>
            <p:spPr bwMode="auto">
              <a:xfrm>
                <a:off x="292"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w 13"/>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 h="9">
                    <a:moveTo>
                      <a:pt x="0" y="9"/>
                    </a:moveTo>
                    <a:lnTo>
                      <a:pt x="1" y="9"/>
                    </a:lnTo>
                    <a:lnTo>
                      <a:pt x="4" y="8"/>
                    </a:lnTo>
                    <a:lnTo>
                      <a:pt x="5" y="9"/>
                    </a:lnTo>
                    <a:lnTo>
                      <a:pt x="9" y="8"/>
                    </a:lnTo>
                    <a:lnTo>
                      <a:pt x="12" y="4"/>
                    </a:lnTo>
                    <a:lnTo>
                      <a:pt x="13" y="1"/>
                    </a:lnTo>
                    <a:lnTo>
                      <a:pt x="12" y="0"/>
                    </a:lnTo>
                    <a:lnTo>
                      <a:pt x="10" y="0"/>
                    </a:lnTo>
                    <a:lnTo>
                      <a:pt x="6" y="0"/>
                    </a:lnTo>
                    <a:lnTo>
                      <a:pt x="4" y="3"/>
                    </a:lnTo>
                    <a:lnTo>
                      <a:pt x="2" y="5"/>
                    </a:lnTo>
                    <a:lnTo>
                      <a:pt x="0" y="9"/>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50" name="Freeform 83"/>
              <p:cNvSpPr>
                <a:spLocks/>
              </p:cNvSpPr>
              <p:nvPr userDrawn="1"/>
            </p:nvSpPr>
            <p:spPr bwMode="auto">
              <a:xfrm>
                <a:off x="292"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w 13"/>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 h="9">
                    <a:moveTo>
                      <a:pt x="0" y="9"/>
                    </a:moveTo>
                    <a:lnTo>
                      <a:pt x="1" y="9"/>
                    </a:lnTo>
                    <a:lnTo>
                      <a:pt x="4" y="8"/>
                    </a:lnTo>
                    <a:lnTo>
                      <a:pt x="5" y="9"/>
                    </a:lnTo>
                    <a:lnTo>
                      <a:pt x="9" y="8"/>
                    </a:lnTo>
                    <a:lnTo>
                      <a:pt x="12" y="4"/>
                    </a:lnTo>
                    <a:lnTo>
                      <a:pt x="13" y="1"/>
                    </a:lnTo>
                    <a:lnTo>
                      <a:pt x="12" y="0"/>
                    </a:lnTo>
                    <a:lnTo>
                      <a:pt x="10" y="0"/>
                    </a:lnTo>
                    <a:lnTo>
                      <a:pt x="6" y="0"/>
                    </a:lnTo>
                    <a:lnTo>
                      <a:pt x="4" y="3"/>
                    </a:lnTo>
                    <a:lnTo>
                      <a:pt x="2" y="5"/>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51" name="Freeform 84"/>
              <p:cNvSpPr>
                <a:spLocks/>
              </p:cNvSpPr>
              <p:nvPr userDrawn="1"/>
            </p:nvSpPr>
            <p:spPr bwMode="auto">
              <a:xfrm>
                <a:off x="156" y="278"/>
                <a:ext cx="43" cy="64"/>
              </a:xfrm>
              <a:custGeom>
                <a:avLst/>
                <a:gdLst>
                  <a:gd name="T0" fmla="*/ 0 w 129"/>
                  <a:gd name="T1" fmla="*/ 0 h 193"/>
                  <a:gd name="T2" fmla="*/ 0 w 129"/>
                  <a:gd name="T3" fmla="*/ 0 h 193"/>
                  <a:gd name="T4" fmla="*/ 0 w 129"/>
                  <a:gd name="T5" fmla="*/ 0 h 193"/>
                  <a:gd name="T6" fmla="*/ 0 w 129"/>
                  <a:gd name="T7" fmla="*/ 0 h 193"/>
                  <a:gd name="T8" fmla="*/ 0 w 129"/>
                  <a:gd name="T9" fmla="*/ 0 h 193"/>
                  <a:gd name="T10" fmla="*/ 0 w 129"/>
                  <a:gd name="T11" fmla="*/ 0 h 193"/>
                  <a:gd name="T12" fmla="*/ 0 w 129"/>
                  <a:gd name="T13" fmla="*/ 0 h 193"/>
                  <a:gd name="T14" fmla="*/ 0 w 129"/>
                  <a:gd name="T15" fmla="*/ 0 h 193"/>
                  <a:gd name="T16" fmla="*/ 0 w 129"/>
                  <a:gd name="T17" fmla="*/ 0 h 193"/>
                  <a:gd name="T18" fmla="*/ 0 w 129"/>
                  <a:gd name="T19" fmla="*/ 0 h 193"/>
                  <a:gd name="T20" fmla="*/ 0 w 129"/>
                  <a:gd name="T21" fmla="*/ 0 h 193"/>
                  <a:gd name="T22" fmla="*/ 0 w 129"/>
                  <a:gd name="T23" fmla="*/ 0 h 193"/>
                  <a:gd name="T24" fmla="*/ 0 w 129"/>
                  <a:gd name="T25" fmla="*/ 0 h 193"/>
                  <a:gd name="T26" fmla="*/ 0 w 129"/>
                  <a:gd name="T27" fmla="*/ 0 h 193"/>
                  <a:gd name="T28" fmla="*/ 0 w 129"/>
                  <a:gd name="T29" fmla="*/ 0 h 193"/>
                  <a:gd name="T30" fmla="*/ 0 w 129"/>
                  <a:gd name="T31" fmla="*/ 0 h 193"/>
                  <a:gd name="T32" fmla="*/ 0 w 129"/>
                  <a:gd name="T33" fmla="*/ 0 h 193"/>
                  <a:gd name="T34" fmla="*/ 0 w 129"/>
                  <a:gd name="T35" fmla="*/ 0 h 193"/>
                  <a:gd name="T36" fmla="*/ 0 w 129"/>
                  <a:gd name="T37" fmla="*/ 0 h 193"/>
                  <a:gd name="T38" fmla="*/ 0 w 129"/>
                  <a:gd name="T39" fmla="*/ 0 h 193"/>
                  <a:gd name="T40" fmla="*/ 0 w 129"/>
                  <a:gd name="T41" fmla="*/ 0 h 193"/>
                  <a:gd name="T42" fmla="*/ 0 w 129"/>
                  <a:gd name="T43" fmla="*/ 0 h 193"/>
                  <a:gd name="T44" fmla="*/ 0 w 129"/>
                  <a:gd name="T45" fmla="*/ 0 h 193"/>
                  <a:gd name="T46" fmla="*/ 0 w 129"/>
                  <a:gd name="T47" fmla="*/ 0 h 193"/>
                  <a:gd name="T48" fmla="*/ 0 w 129"/>
                  <a:gd name="T49" fmla="*/ 0 h 193"/>
                  <a:gd name="T50" fmla="*/ 0 w 129"/>
                  <a:gd name="T51" fmla="*/ 0 h 193"/>
                  <a:gd name="T52" fmla="*/ 0 w 129"/>
                  <a:gd name="T53" fmla="*/ 0 h 193"/>
                  <a:gd name="T54" fmla="*/ 0 w 129"/>
                  <a:gd name="T55" fmla="*/ 0 h 193"/>
                  <a:gd name="T56" fmla="*/ 0 w 129"/>
                  <a:gd name="T57" fmla="*/ 0 h 193"/>
                  <a:gd name="T58" fmla="*/ 0 w 129"/>
                  <a:gd name="T59" fmla="*/ 0 h 193"/>
                  <a:gd name="T60" fmla="*/ 0 w 129"/>
                  <a:gd name="T61" fmla="*/ 0 h 193"/>
                  <a:gd name="T62" fmla="*/ 0 w 129"/>
                  <a:gd name="T63" fmla="*/ 0 h 193"/>
                  <a:gd name="T64" fmla="*/ 0 w 129"/>
                  <a:gd name="T65" fmla="*/ 0 h 193"/>
                  <a:gd name="T66" fmla="*/ 0 w 129"/>
                  <a:gd name="T67" fmla="*/ 0 h 193"/>
                  <a:gd name="T68" fmla="*/ 0 w 129"/>
                  <a:gd name="T69" fmla="*/ 0 h 193"/>
                  <a:gd name="T70" fmla="*/ 0 w 129"/>
                  <a:gd name="T71" fmla="*/ 0 h 193"/>
                  <a:gd name="T72" fmla="*/ 0 w 129"/>
                  <a:gd name="T73" fmla="*/ 0 h 193"/>
                  <a:gd name="T74" fmla="*/ 0 w 129"/>
                  <a:gd name="T75" fmla="*/ 0 h 193"/>
                  <a:gd name="T76" fmla="*/ 0 w 129"/>
                  <a:gd name="T77" fmla="*/ 0 h 193"/>
                  <a:gd name="T78" fmla="*/ 0 w 129"/>
                  <a:gd name="T79" fmla="*/ 0 h 193"/>
                  <a:gd name="T80" fmla="*/ 0 w 129"/>
                  <a:gd name="T81" fmla="*/ 0 h 193"/>
                  <a:gd name="T82" fmla="*/ 0 w 129"/>
                  <a:gd name="T83" fmla="*/ 0 h 193"/>
                  <a:gd name="T84" fmla="*/ 0 w 129"/>
                  <a:gd name="T85" fmla="*/ 0 h 193"/>
                  <a:gd name="T86" fmla="*/ 0 w 129"/>
                  <a:gd name="T87" fmla="*/ 0 h 193"/>
                  <a:gd name="T88" fmla="*/ 0 w 129"/>
                  <a:gd name="T89" fmla="*/ 0 h 193"/>
                  <a:gd name="T90" fmla="*/ 0 w 129"/>
                  <a:gd name="T91" fmla="*/ 0 h 193"/>
                  <a:gd name="T92" fmla="*/ 0 w 129"/>
                  <a:gd name="T93" fmla="*/ 0 h 193"/>
                  <a:gd name="T94" fmla="*/ 0 w 129"/>
                  <a:gd name="T95" fmla="*/ 0 h 193"/>
                  <a:gd name="T96" fmla="*/ 0 w 129"/>
                  <a:gd name="T97" fmla="*/ 0 h 193"/>
                  <a:gd name="T98" fmla="*/ 0 w 129"/>
                  <a:gd name="T99" fmla="*/ 0 h 193"/>
                  <a:gd name="T100" fmla="*/ 0 w 129"/>
                  <a:gd name="T101" fmla="*/ 0 h 193"/>
                  <a:gd name="T102" fmla="*/ 0 w 129"/>
                  <a:gd name="T103" fmla="*/ 0 h 193"/>
                  <a:gd name="T104" fmla="*/ 0 w 129"/>
                  <a:gd name="T105" fmla="*/ 0 h 193"/>
                  <a:gd name="T106" fmla="*/ 0 w 129"/>
                  <a:gd name="T107" fmla="*/ 0 h 193"/>
                  <a:gd name="T108" fmla="*/ 0 w 129"/>
                  <a:gd name="T109" fmla="*/ 0 h 193"/>
                  <a:gd name="T110" fmla="*/ 0 w 129"/>
                  <a:gd name="T111" fmla="*/ 0 h 193"/>
                  <a:gd name="T112" fmla="*/ 0 w 129"/>
                  <a:gd name="T113" fmla="*/ 0 h 193"/>
                  <a:gd name="T114" fmla="*/ 0 w 129"/>
                  <a:gd name="T115" fmla="*/ 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9" h="193">
                    <a:moveTo>
                      <a:pt x="108" y="193"/>
                    </a:moveTo>
                    <a:lnTo>
                      <a:pt x="109" y="192"/>
                    </a:lnTo>
                    <a:lnTo>
                      <a:pt x="110" y="189"/>
                    </a:lnTo>
                    <a:lnTo>
                      <a:pt x="113" y="185"/>
                    </a:lnTo>
                    <a:lnTo>
                      <a:pt x="114" y="180"/>
                    </a:lnTo>
                    <a:lnTo>
                      <a:pt x="113" y="175"/>
                    </a:lnTo>
                    <a:lnTo>
                      <a:pt x="113" y="171"/>
                    </a:lnTo>
                    <a:lnTo>
                      <a:pt x="113" y="170"/>
                    </a:lnTo>
                    <a:lnTo>
                      <a:pt x="114" y="170"/>
                    </a:lnTo>
                    <a:lnTo>
                      <a:pt x="116" y="171"/>
                    </a:lnTo>
                    <a:lnTo>
                      <a:pt x="118" y="174"/>
                    </a:lnTo>
                    <a:lnTo>
                      <a:pt x="119" y="175"/>
                    </a:lnTo>
                    <a:lnTo>
                      <a:pt x="122" y="176"/>
                    </a:lnTo>
                    <a:lnTo>
                      <a:pt x="122" y="174"/>
                    </a:lnTo>
                    <a:lnTo>
                      <a:pt x="122" y="171"/>
                    </a:lnTo>
                    <a:lnTo>
                      <a:pt x="121" y="165"/>
                    </a:lnTo>
                    <a:lnTo>
                      <a:pt x="118" y="159"/>
                    </a:lnTo>
                    <a:lnTo>
                      <a:pt x="117" y="155"/>
                    </a:lnTo>
                    <a:lnTo>
                      <a:pt x="118" y="154"/>
                    </a:lnTo>
                    <a:lnTo>
                      <a:pt x="118" y="155"/>
                    </a:lnTo>
                    <a:lnTo>
                      <a:pt x="121" y="157"/>
                    </a:lnTo>
                    <a:lnTo>
                      <a:pt x="122" y="155"/>
                    </a:lnTo>
                    <a:lnTo>
                      <a:pt x="123" y="153"/>
                    </a:lnTo>
                    <a:lnTo>
                      <a:pt x="122" y="148"/>
                    </a:lnTo>
                    <a:lnTo>
                      <a:pt x="119" y="143"/>
                    </a:lnTo>
                    <a:lnTo>
                      <a:pt x="117" y="140"/>
                    </a:lnTo>
                    <a:lnTo>
                      <a:pt x="117" y="139"/>
                    </a:lnTo>
                    <a:lnTo>
                      <a:pt x="118" y="139"/>
                    </a:lnTo>
                    <a:lnTo>
                      <a:pt x="121" y="139"/>
                    </a:lnTo>
                    <a:lnTo>
                      <a:pt x="122" y="140"/>
                    </a:lnTo>
                    <a:lnTo>
                      <a:pt x="122" y="139"/>
                    </a:lnTo>
                    <a:lnTo>
                      <a:pt x="123" y="137"/>
                    </a:lnTo>
                    <a:lnTo>
                      <a:pt x="123" y="132"/>
                    </a:lnTo>
                    <a:lnTo>
                      <a:pt x="123" y="131"/>
                    </a:lnTo>
                    <a:lnTo>
                      <a:pt x="123" y="127"/>
                    </a:lnTo>
                    <a:lnTo>
                      <a:pt x="123" y="124"/>
                    </a:lnTo>
                    <a:lnTo>
                      <a:pt x="121" y="123"/>
                    </a:lnTo>
                    <a:lnTo>
                      <a:pt x="119" y="123"/>
                    </a:lnTo>
                    <a:lnTo>
                      <a:pt x="114" y="122"/>
                    </a:lnTo>
                    <a:lnTo>
                      <a:pt x="110" y="119"/>
                    </a:lnTo>
                    <a:lnTo>
                      <a:pt x="108" y="113"/>
                    </a:lnTo>
                    <a:lnTo>
                      <a:pt x="105" y="104"/>
                    </a:lnTo>
                    <a:lnTo>
                      <a:pt x="104" y="97"/>
                    </a:lnTo>
                    <a:lnTo>
                      <a:pt x="101" y="91"/>
                    </a:lnTo>
                    <a:lnTo>
                      <a:pt x="99" y="87"/>
                    </a:lnTo>
                    <a:lnTo>
                      <a:pt x="96" y="84"/>
                    </a:lnTo>
                    <a:lnTo>
                      <a:pt x="92" y="83"/>
                    </a:lnTo>
                    <a:lnTo>
                      <a:pt x="94" y="82"/>
                    </a:lnTo>
                    <a:lnTo>
                      <a:pt x="96" y="82"/>
                    </a:lnTo>
                    <a:lnTo>
                      <a:pt x="107" y="86"/>
                    </a:lnTo>
                    <a:lnTo>
                      <a:pt x="114" y="87"/>
                    </a:lnTo>
                    <a:lnTo>
                      <a:pt x="119" y="86"/>
                    </a:lnTo>
                    <a:lnTo>
                      <a:pt x="125" y="83"/>
                    </a:lnTo>
                    <a:lnTo>
                      <a:pt x="127" y="78"/>
                    </a:lnTo>
                    <a:lnTo>
                      <a:pt x="129" y="73"/>
                    </a:lnTo>
                    <a:lnTo>
                      <a:pt x="129" y="69"/>
                    </a:lnTo>
                    <a:lnTo>
                      <a:pt x="127" y="63"/>
                    </a:lnTo>
                    <a:lnTo>
                      <a:pt x="125" y="60"/>
                    </a:lnTo>
                    <a:lnTo>
                      <a:pt x="121" y="56"/>
                    </a:lnTo>
                    <a:lnTo>
                      <a:pt x="117" y="53"/>
                    </a:lnTo>
                    <a:lnTo>
                      <a:pt x="116" y="54"/>
                    </a:lnTo>
                    <a:lnTo>
                      <a:pt x="116" y="56"/>
                    </a:lnTo>
                    <a:lnTo>
                      <a:pt x="117" y="58"/>
                    </a:lnTo>
                    <a:lnTo>
                      <a:pt x="116" y="60"/>
                    </a:lnTo>
                    <a:lnTo>
                      <a:pt x="114" y="58"/>
                    </a:lnTo>
                    <a:lnTo>
                      <a:pt x="112" y="54"/>
                    </a:lnTo>
                    <a:lnTo>
                      <a:pt x="109" y="52"/>
                    </a:lnTo>
                    <a:lnTo>
                      <a:pt x="107" y="49"/>
                    </a:lnTo>
                    <a:lnTo>
                      <a:pt x="103" y="48"/>
                    </a:lnTo>
                    <a:lnTo>
                      <a:pt x="100" y="48"/>
                    </a:lnTo>
                    <a:lnTo>
                      <a:pt x="99" y="48"/>
                    </a:lnTo>
                    <a:lnTo>
                      <a:pt x="97" y="49"/>
                    </a:lnTo>
                    <a:lnTo>
                      <a:pt x="99" y="51"/>
                    </a:lnTo>
                    <a:lnTo>
                      <a:pt x="100" y="53"/>
                    </a:lnTo>
                    <a:lnTo>
                      <a:pt x="100" y="54"/>
                    </a:lnTo>
                    <a:lnTo>
                      <a:pt x="100" y="56"/>
                    </a:lnTo>
                    <a:lnTo>
                      <a:pt x="99" y="56"/>
                    </a:lnTo>
                    <a:lnTo>
                      <a:pt x="97" y="54"/>
                    </a:lnTo>
                    <a:lnTo>
                      <a:pt x="95" y="51"/>
                    </a:lnTo>
                    <a:lnTo>
                      <a:pt x="88" y="45"/>
                    </a:lnTo>
                    <a:lnTo>
                      <a:pt x="84" y="44"/>
                    </a:lnTo>
                    <a:lnTo>
                      <a:pt x="82" y="44"/>
                    </a:lnTo>
                    <a:lnTo>
                      <a:pt x="81" y="44"/>
                    </a:lnTo>
                    <a:lnTo>
                      <a:pt x="81" y="45"/>
                    </a:lnTo>
                    <a:lnTo>
                      <a:pt x="82" y="47"/>
                    </a:lnTo>
                    <a:lnTo>
                      <a:pt x="83" y="49"/>
                    </a:lnTo>
                    <a:lnTo>
                      <a:pt x="82" y="51"/>
                    </a:lnTo>
                    <a:lnTo>
                      <a:pt x="79" y="49"/>
                    </a:lnTo>
                    <a:lnTo>
                      <a:pt x="75" y="45"/>
                    </a:lnTo>
                    <a:lnTo>
                      <a:pt x="72" y="41"/>
                    </a:lnTo>
                    <a:lnTo>
                      <a:pt x="68" y="38"/>
                    </a:lnTo>
                    <a:lnTo>
                      <a:pt x="66" y="34"/>
                    </a:lnTo>
                    <a:lnTo>
                      <a:pt x="66" y="30"/>
                    </a:lnTo>
                    <a:lnTo>
                      <a:pt x="66" y="26"/>
                    </a:lnTo>
                    <a:lnTo>
                      <a:pt x="69" y="22"/>
                    </a:lnTo>
                    <a:lnTo>
                      <a:pt x="73" y="19"/>
                    </a:lnTo>
                    <a:lnTo>
                      <a:pt x="77" y="18"/>
                    </a:lnTo>
                    <a:lnTo>
                      <a:pt x="82" y="19"/>
                    </a:lnTo>
                    <a:lnTo>
                      <a:pt x="88" y="22"/>
                    </a:lnTo>
                    <a:lnTo>
                      <a:pt x="96" y="29"/>
                    </a:lnTo>
                    <a:lnTo>
                      <a:pt x="103" y="32"/>
                    </a:lnTo>
                    <a:lnTo>
                      <a:pt x="110" y="34"/>
                    </a:lnTo>
                    <a:lnTo>
                      <a:pt x="113" y="32"/>
                    </a:lnTo>
                    <a:lnTo>
                      <a:pt x="114" y="31"/>
                    </a:lnTo>
                    <a:lnTo>
                      <a:pt x="113" y="31"/>
                    </a:lnTo>
                    <a:lnTo>
                      <a:pt x="105" y="27"/>
                    </a:lnTo>
                    <a:lnTo>
                      <a:pt x="96" y="21"/>
                    </a:lnTo>
                    <a:lnTo>
                      <a:pt x="90" y="17"/>
                    </a:lnTo>
                    <a:lnTo>
                      <a:pt x="84" y="13"/>
                    </a:lnTo>
                    <a:lnTo>
                      <a:pt x="86" y="13"/>
                    </a:lnTo>
                    <a:lnTo>
                      <a:pt x="87" y="13"/>
                    </a:lnTo>
                    <a:lnTo>
                      <a:pt x="91" y="16"/>
                    </a:lnTo>
                    <a:lnTo>
                      <a:pt x="99" y="19"/>
                    </a:lnTo>
                    <a:lnTo>
                      <a:pt x="109" y="26"/>
                    </a:lnTo>
                    <a:lnTo>
                      <a:pt x="114" y="27"/>
                    </a:lnTo>
                    <a:lnTo>
                      <a:pt x="118" y="27"/>
                    </a:lnTo>
                    <a:lnTo>
                      <a:pt x="121" y="27"/>
                    </a:lnTo>
                    <a:lnTo>
                      <a:pt x="125" y="25"/>
                    </a:lnTo>
                    <a:lnTo>
                      <a:pt x="126" y="22"/>
                    </a:lnTo>
                    <a:lnTo>
                      <a:pt x="127" y="18"/>
                    </a:lnTo>
                    <a:lnTo>
                      <a:pt x="126" y="16"/>
                    </a:lnTo>
                    <a:lnTo>
                      <a:pt x="125" y="14"/>
                    </a:lnTo>
                    <a:lnTo>
                      <a:pt x="125" y="13"/>
                    </a:lnTo>
                    <a:lnTo>
                      <a:pt x="123" y="14"/>
                    </a:lnTo>
                    <a:lnTo>
                      <a:pt x="123" y="18"/>
                    </a:lnTo>
                    <a:lnTo>
                      <a:pt x="122" y="18"/>
                    </a:lnTo>
                    <a:lnTo>
                      <a:pt x="121" y="21"/>
                    </a:lnTo>
                    <a:lnTo>
                      <a:pt x="119" y="21"/>
                    </a:lnTo>
                    <a:lnTo>
                      <a:pt x="118" y="22"/>
                    </a:lnTo>
                    <a:lnTo>
                      <a:pt x="113" y="21"/>
                    </a:lnTo>
                    <a:lnTo>
                      <a:pt x="105" y="16"/>
                    </a:lnTo>
                    <a:lnTo>
                      <a:pt x="94" y="9"/>
                    </a:lnTo>
                    <a:lnTo>
                      <a:pt x="88" y="8"/>
                    </a:lnTo>
                    <a:lnTo>
                      <a:pt x="83" y="8"/>
                    </a:lnTo>
                    <a:lnTo>
                      <a:pt x="79" y="8"/>
                    </a:lnTo>
                    <a:lnTo>
                      <a:pt x="75" y="9"/>
                    </a:lnTo>
                    <a:lnTo>
                      <a:pt x="72" y="12"/>
                    </a:lnTo>
                    <a:lnTo>
                      <a:pt x="68" y="14"/>
                    </a:lnTo>
                    <a:lnTo>
                      <a:pt x="65" y="17"/>
                    </a:lnTo>
                    <a:lnTo>
                      <a:pt x="64" y="21"/>
                    </a:lnTo>
                    <a:lnTo>
                      <a:pt x="62" y="25"/>
                    </a:lnTo>
                    <a:lnTo>
                      <a:pt x="61" y="30"/>
                    </a:lnTo>
                    <a:lnTo>
                      <a:pt x="62" y="35"/>
                    </a:lnTo>
                    <a:lnTo>
                      <a:pt x="64" y="40"/>
                    </a:lnTo>
                    <a:lnTo>
                      <a:pt x="66" y="45"/>
                    </a:lnTo>
                    <a:lnTo>
                      <a:pt x="70" y="49"/>
                    </a:lnTo>
                    <a:lnTo>
                      <a:pt x="77" y="53"/>
                    </a:lnTo>
                    <a:lnTo>
                      <a:pt x="84" y="56"/>
                    </a:lnTo>
                    <a:lnTo>
                      <a:pt x="104" y="61"/>
                    </a:lnTo>
                    <a:lnTo>
                      <a:pt x="113" y="63"/>
                    </a:lnTo>
                    <a:lnTo>
                      <a:pt x="118" y="66"/>
                    </a:lnTo>
                    <a:lnTo>
                      <a:pt x="121" y="70"/>
                    </a:lnTo>
                    <a:lnTo>
                      <a:pt x="122" y="73"/>
                    </a:lnTo>
                    <a:lnTo>
                      <a:pt x="122" y="76"/>
                    </a:lnTo>
                    <a:lnTo>
                      <a:pt x="119" y="79"/>
                    </a:lnTo>
                    <a:lnTo>
                      <a:pt x="117" y="80"/>
                    </a:lnTo>
                    <a:lnTo>
                      <a:pt x="112" y="82"/>
                    </a:lnTo>
                    <a:lnTo>
                      <a:pt x="108" y="82"/>
                    </a:lnTo>
                    <a:lnTo>
                      <a:pt x="90" y="76"/>
                    </a:lnTo>
                    <a:lnTo>
                      <a:pt x="78" y="74"/>
                    </a:lnTo>
                    <a:lnTo>
                      <a:pt x="66" y="73"/>
                    </a:lnTo>
                    <a:lnTo>
                      <a:pt x="59" y="74"/>
                    </a:lnTo>
                    <a:lnTo>
                      <a:pt x="51" y="76"/>
                    </a:lnTo>
                    <a:lnTo>
                      <a:pt x="44" y="80"/>
                    </a:lnTo>
                    <a:lnTo>
                      <a:pt x="39" y="86"/>
                    </a:lnTo>
                    <a:lnTo>
                      <a:pt x="38" y="87"/>
                    </a:lnTo>
                    <a:lnTo>
                      <a:pt x="37" y="86"/>
                    </a:lnTo>
                    <a:lnTo>
                      <a:pt x="34" y="84"/>
                    </a:lnTo>
                    <a:lnTo>
                      <a:pt x="31" y="83"/>
                    </a:lnTo>
                    <a:lnTo>
                      <a:pt x="27" y="82"/>
                    </a:lnTo>
                    <a:lnTo>
                      <a:pt x="25" y="83"/>
                    </a:lnTo>
                    <a:lnTo>
                      <a:pt x="22" y="84"/>
                    </a:lnTo>
                    <a:lnTo>
                      <a:pt x="21" y="83"/>
                    </a:lnTo>
                    <a:lnTo>
                      <a:pt x="18" y="79"/>
                    </a:lnTo>
                    <a:lnTo>
                      <a:pt x="16" y="74"/>
                    </a:lnTo>
                    <a:lnTo>
                      <a:pt x="16" y="67"/>
                    </a:lnTo>
                    <a:lnTo>
                      <a:pt x="16" y="66"/>
                    </a:lnTo>
                    <a:lnTo>
                      <a:pt x="17" y="65"/>
                    </a:lnTo>
                    <a:lnTo>
                      <a:pt x="18" y="66"/>
                    </a:lnTo>
                    <a:lnTo>
                      <a:pt x="20" y="71"/>
                    </a:lnTo>
                    <a:lnTo>
                      <a:pt x="21" y="75"/>
                    </a:lnTo>
                    <a:lnTo>
                      <a:pt x="24" y="76"/>
                    </a:lnTo>
                    <a:lnTo>
                      <a:pt x="25" y="74"/>
                    </a:lnTo>
                    <a:lnTo>
                      <a:pt x="27" y="71"/>
                    </a:lnTo>
                    <a:lnTo>
                      <a:pt x="27" y="69"/>
                    </a:lnTo>
                    <a:lnTo>
                      <a:pt x="29" y="69"/>
                    </a:lnTo>
                    <a:lnTo>
                      <a:pt x="30" y="69"/>
                    </a:lnTo>
                    <a:lnTo>
                      <a:pt x="31" y="73"/>
                    </a:lnTo>
                    <a:lnTo>
                      <a:pt x="33" y="75"/>
                    </a:lnTo>
                    <a:lnTo>
                      <a:pt x="34" y="78"/>
                    </a:lnTo>
                    <a:lnTo>
                      <a:pt x="37" y="79"/>
                    </a:lnTo>
                    <a:lnTo>
                      <a:pt x="38" y="78"/>
                    </a:lnTo>
                    <a:lnTo>
                      <a:pt x="39" y="74"/>
                    </a:lnTo>
                    <a:lnTo>
                      <a:pt x="39" y="73"/>
                    </a:lnTo>
                    <a:lnTo>
                      <a:pt x="39" y="70"/>
                    </a:lnTo>
                    <a:lnTo>
                      <a:pt x="39" y="69"/>
                    </a:lnTo>
                    <a:lnTo>
                      <a:pt x="40" y="69"/>
                    </a:lnTo>
                    <a:lnTo>
                      <a:pt x="44" y="71"/>
                    </a:lnTo>
                    <a:lnTo>
                      <a:pt x="46" y="73"/>
                    </a:lnTo>
                    <a:lnTo>
                      <a:pt x="48" y="71"/>
                    </a:lnTo>
                    <a:lnTo>
                      <a:pt x="48" y="70"/>
                    </a:lnTo>
                    <a:lnTo>
                      <a:pt x="46" y="67"/>
                    </a:lnTo>
                    <a:lnTo>
                      <a:pt x="43" y="60"/>
                    </a:lnTo>
                    <a:lnTo>
                      <a:pt x="42" y="58"/>
                    </a:lnTo>
                    <a:lnTo>
                      <a:pt x="40" y="58"/>
                    </a:lnTo>
                    <a:lnTo>
                      <a:pt x="38" y="60"/>
                    </a:lnTo>
                    <a:lnTo>
                      <a:pt x="37" y="60"/>
                    </a:lnTo>
                    <a:lnTo>
                      <a:pt x="35" y="60"/>
                    </a:lnTo>
                    <a:lnTo>
                      <a:pt x="34" y="58"/>
                    </a:lnTo>
                    <a:lnTo>
                      <a:pt x="38" y="54"/>
                    </a:lnTo>
                    <a:lnTo>
                      <a:pt x="39" y="53"/>
                    </a:lnTo>
                    <a:lnTo>
                      <a:pt x="40" y="51"/>
                    </a:lnTo>
                    <a:lnTo>
                      <a:pt x="40" y="47"/>
                    </a:lnTo>
                    <a:lnTo>
                      <a:pt x="42" y="45"/>
                    </a:lnTo>
                    <a:lnTo>
                      <a:pt x="42" y="39"/>
                    </a:lnTo>
                    <a:lnTo>
                      <a:pt x="44" y="27"/>
                    </a:lnTo>
                    <a:lnTo>
                      <a:pt x="44" y="26"/>
                    </a:lnTo>
                    <a:lnTo>
                      <a:pt x="46" y="29"/>
                    </a:lnTo>
                    <a:lnTo>
                      <a:pt x="46" y="30"/>
                    </a:lnTo>
                    <a:lnTo>
                      <a:pt x="46" y="31"/>
                    </a:lnTo>
                    <a:lnTo>
                      <a:pt x="46" y="34"/>
                    </a:lnTo>
                    <a:lnTo>
                      <a:pt x="47" y="35"/>
                    </a:lnTo>
                    <a:lnTo>
                      <a:pt x="48" y="34"/>
                    </a:lnTo>
                    <a:lnTo>
                      <a:pt x="49" y="32"/>
                    </a:lnTo>
                    <a:lnTo>
                      <a:pt x="51" y="29"/>
                    </a:lnTo>
                    <a:lnTo>
                      <a:pt x="51" y="25"/>
                    </a:lnTo>
                    <a:lnTo>
                      <a:pt x="49" y="21"/>
                    </a:lnTo>
                    <a:lnTo>
                      <a:pt x="48" y="19"/>
                    </a:lnTo>
                    <a:lnTo>
                      <a:pt x="47" y="19"/>
                    </a:lnTo>
                    <a:lnTo>
                      <a:pt x="46" y="19"/>
                    </a:lnTo>
                    <a:lnTo>
                      <a:pt x="44" y="19"/>
                    </a:lnTo>
                    <a:lnTo>
                      <a:pt x="43" y="19"/>
                    </a:lnTo>
                    <a:lnTo>
                      <a:pt x="43" y="17"/>
                    </a:lnTo>
                    <a:lnTo>
                      <a:pt x="43" y="16"/>
                    </a:lnTo>
                    <a:lnTo>
                      <a:pt x="42" y="12"/>
                    </a:lnTo>
                    <a:lnTo>
                      <a:pt x="42" y="8"/>
                    </a:lnTo>
                    <a:lnTo>
                      <a:pt x="42" y="6"/>
                    </a:lnTo>
                    <a:lnTo>
                      <a:pt x="40" y="6"/>
                    </a:lnTo>
                    <a:lnTo>
                      <a:pt x="38" y="9"/>
                    </a:lnTo>
                    <a:lnTo>
                      <a:pt x="35" y="10"/>
                    </a:lnTo>
                    <a:lnTo>
                      <a:pt x="33" y="13"/>
                    </a:lnTo>
                    <a:lnTo>
                      <a:pt x="31" y="13"/>
                    </a:lnTo>
                    <a:lnTo>
                      <a:pt x="30" y="13"/>
                    </a:lnTo>
                    <a:lnTo>
                      <a:pt x="30" y="10"/>
                    </a:lnTo>
                    <a:lnTo>
                      <a:pt x="30" y="9"/>
                    </a:lnTo>
                    <a:lnTo>
                      <a:pt x="30" y="6"/>
                    </a:lnTo>
                    <a:lnTo>
                      <a:pt x="26" y="1"/>
                    </a:lnTo>
                    <a:lnTo>
                      <a:pt x="25" y="0"/>
                    </a:lnTo>
                    <a:lnTo>
                      <a:pt x="25" y="1"/>
                    </a:lnTo>
                    <a:lnTo>
                      <a:pt x="22" y="5"/>
                    </a:lnTo>
                    <a:lnTo>
                      <a:pt x="21" y="9"/>
                    </a:lnTo>
                    <a:lnTo>
                      <a:pt x="21" y="13"/>
                    </a:lnTo>
                    <a:lnTo>
                      <a:pt x="20" y="14"/>
                    </a:lnTo>
                    <a:lnTo>
                      <a:pt x="18" y="13"/>
                    </a:lnTo>
                    <a:lnTo>
                      <a:pt x="14" y="10"/>
                    </a:lnTo>
                    <a:lnTo>
                      <a:pt x="11" y="8"/>
                    </a:lnTo>
                    <a:lnTo>
                      <a:pt x="11" y="9"/>
                    </a:lnTo>
                    <a:lnTo>
                      <a:pt x="9" y="13"/>
                    </a:lnTo>
                    <a:lnTo>
                      <a:pt x="9" y="16"/>
                    </a:lnTo>
                    <a:lnTo>
                      <a:pt x="9" y="18"/>
                    </a:lnTo>
                    <a:lnTo>
                      <a:pt x="8" y="21"/>
                    </a:lnTo>
                    <a:lnTo>
                      <a:pt x="8" y="19"/>
                    </a:lnTo>
                    <a:lnTo>
                      <a:pt x="7" y="19"/>
                    </a:lnTo>
                    <a:lnTo>
                      <a:pt x="5" y="18"/>
                    </a:lnTo>
                    <a:lnTo>
                      <a:pt x="2" y="19"/>
                    </a:lnTo>
                    <a:lnTo>
                      <a:pt x="0" y="21"/>
                    </a:lnTo>
                    <a:lnTo>
                      <a:pt x="0" y="23"/>
                    </a:lnTo>
                    <a:lnTo>
                      <a:pt x="0" y="26"/>
                    </a:lnTo>
                    <a:lnTo>
                      <a:pt x="4" y="31"/>
                    </a:lnTo>
                    <a:lnTo>
                      <a:pt x="7" y="35"/>
                    </a:lnTo>
                    <a:lnTo>
                      <a:pt x="8" y="32"/>
                    </a:lnTo>
                    <a:lnTo>
                      <a:pt x="8" y="31"/>
                    </a:lnTo>
                    <a:lnTo>
                      <a:pt x="7" y="29"/>
                    </a:lnTo>
                    <a:lnTo>
                      <a:pt x="8" y="27"/>
                    </a:lnTo>
                    <a:lnTo>
                      <a:pt x="9" y="27"/>
                    </a:lnTo>
                    <a:lnTo>
                      <a:pt x="11" y="30"/>
                    </a:lnTo>
                    <a:lnTo>
                      <a:pt x="12" y="38"/>
                    </a:lnTo>
                    <a:lnTo>
                      <a:pt x="12" y="44"/>
                    </a:lnTo>
                    <a:lnTo>
                      <a:pt x="14" y="51"/>
                    </a:lnTo>
                    <a:lnTo>
                      <a:pt x="17" y="54"/>
                    </a:lnTo>
                    <a:lnTo>
                      <a:pt x="18" y="57"/>
                    </a:lnTo>
                    <a:lnTo>
                      <a:pt x="22" y="60"/>
                    </a:lnTo>
                    <a:lnTo>
                      <a:pt x="21" y="61"/>
                    </a:lnTo>
                    <a:lnTo>
                      <a:pt x="17" y="60"/>
                    </a:lnTo>
                    <a:lnTo>
                      <a:pt x="16" y="60"/>
                    </a:lnTo>
                    <a:lnTo>
                      <a:pt x="13" y="60"/>
                    </a:lnTo>
                    <a:lnTo>
                      <a:pt x="12" y="61"/>
                    </a:lnTo>
                    <a:lnTo>
                      <a:pt x="12" y="67"/>
                    </a:lnTo>
                    <a:lnTo>
                      <a:pt x="12" y="73"/>
                    </a:lnTo>
                    <a:lnTo>
                      <a:pt x="14" y="79"/>
                    </a:lnTo>
                    <a:lnTo>
                      <a:pt x="17" y="84"/>
                    </a:lnTo>
                    <a:lnTo>
                      <a:pt x="21" y="88"/>
                    </a:lnTo>
                    <a:lnTo>
                      <a:pt x="29" y="95"/>
                    </a:lnTo>
                    <a:lnTo>
                      <a:pt x="34" y="101"/>
                    </a:lnTo>
                    <a:lnTo>
                      <a:pt x="35" y="104"/>
                    </a:lnTo>
                    <a:lnTo>
                      <a:pt x="37" y="108"/>
                    </a:lnTo>
                    <a:lnTo>
                      <a:pt x="35" y="110"/>
                    </a:lnTo>
                    <a:lnTo>
                      <a:pt x="33" y="114"/>
                    </a:lnTo>
                    <a:lnTo>
                      <a:pt x="27" y="118"/>
                    </a:lnTo>
                    <a:lnTo>
                      <a:pt x="21" y="120"/>
                    </a:lnTo>
                    <a:lnTo>
                      <a:pt x="16" y="122"/>
                    </a:lnTo>
                    <a:lnTo>
                      <a:pt x="13" y="124"/>
                    </a:lnTo>
                    <a:lnTo>
                      <a:pt x="11" y="126"/>
                    </a:lnTo>
                    <a:lnTo>
                      <a:pt x="9" y="130"/>
                    </a:lnTo>
                    <a:lnTo>
                      <a:pt x="8" y="135"/>
                    </a:lnTo>
                    <a:lnTo>
                      <a:pt x="13" y="135"/>
                    </a:lnTo>
                    <a:lnTo>
                      <a:pt x="16" y="135"/>
                    </a:lnTo>
                    <a:lnTo>
                      <a:pt x="18" y="133"/>
                    </a:lnTo>
                    <a:lnTo>
                      <a:pt x="20" y="131"/>
                    </a:lnTo>
                    <a:lnTo>
                      <a:pt x="20" y="130"/>
                    </a:lnTo>
                    <a:lnTo>
                      <a:pt x="21" y="128"/>
                    </a:lnTo>
                    <a:lnTo>
                      <a:pt x="24" y="127"/>
                    </a:lnTo>
                    <a:lnTo>
                      <a:pt x="26" y="126"/>
                    </a:lnTo>
                    <a:lnTo>
                      <a:pt x="26" y="124"/>
                    </a:lnTo>
                    <a:lnTo>
                      <a:pt x="27" y="126"/>
                    </a:lnTo>
                    <a:lnTo>
                      <a:pt x="27" y="127"/>
                    </a:lnTo>
                    <a:lnTo>
                      <a:pt x="26" y="133"/>
                    </a:lnTo>
                    <a:lnTo>
                      <a:pt x="27" y="139"/>
                    </a:lnTo>
                    <a:lnTo>
                      <a:pt x="29" y="143"/>
                    </a:lnTo>
                    <a:lnTo>
                      <a:pt x="30" y="140"/>
                    </a:lnTo>
                    <a:lnTo>
                      <a:pt x="33" y="136"/>
                    </a:lnTo>
                    <a:lnTo>
                      <a:pt x="35" y="131"/>
                    </a:lnTo>
                    <a:lnTo>
                      <a:pt x="37" y="126"/>
                    </a:lnTo>
                    <a:lnTo>
                      <a:pt x="37" y="124"/>
                    </a:lnTo>
                    <a:lnTo>
                      <a:pt x="37" y="120"/>
                    </a:lnTo>
                    <a:lnTo>
                      <a:pt x="38" y="119"/>
                    </a:lnTo>
                    <a:lnTo>
                      <a:pt x="38" y="118"/>
                    </a:lnTo>
                    <a:lnTo>
                      <a:pt x="40" y="120"/>
                    </a:lnTo>
                    <a:lnTo>
                      <a:pt x="42" y="122"/>
                    </a:lnTo>
                    <a:lnTo>
                      <a:pt x="44" y="118"/>
                    </a:lnTo>
                    <a:lnTo>
                      <a:pt x="44" y="115"/>
                    </a:lnTo>
                    <a:lnTo>
                      <a:pt x="44" y="113"/>
                    </a:lnTo>
                    <a:lnTo>
                      <a:pt x="44" y="110"/>
                    </a:lnTo>
                    <a:lnTo>
                      <a:pt x="44" y="109"/>
                    </a:lnTo>
                    <a:lnTo>
                      <a:pt x="46" y="109"/>
                    </a:lnTo>
                    <a:lnTo>
                      <a:pt x="47" y="109"/>
                    </a:lnTo>
                    <a:lnTo>
                      <a:pt x="48" y="110"/>
                    </a:lnTo>
                    <a:lnTo>
                      <a:pt x="49" y="111"/>
                    </a:lnTo>
                    <a:lnTo>
                      <a:pt x="52" y="109"/>
                    </a:lnTo>
                    <a:lnTo>
                      <a:pt x="53" y="104"/>
                    </a:lnTo>
                    <a:lnTo>
                      <a:pt x="53" y="102"/>
                    </a:lnTo>
                    <a:lnTo>
                      <a:pt x="48" y="98"/>
                    </a:lnTo>
                    <a:lnTo>
                      <a:pt x="47" y="93"/>
                    </a:lnTo>
                    <a:lnTo>
                      <a:pt x="48" y="91"/>
                    </a:lnTo>
                    <a:lnTo>
                      <a:pt x="49" y="87"/>
                    </a:lnTo>
                    <a:lnTo>
                      <a:pt x="51" y="83"/>
                    </a:lnTo>
                    <a:lnTo>
                      <a:pt x="52" y="84"/>
                    </a:lnTo>
                    <a:lnTo>
                      <a:pt x="52" y="86"/>
                    </a:lnTo>
                    <a:lnTo>
                      <a:pt x="51" y="89"/>
                    </a:lnTo>
                    <a:lnTo>
                      <a:pt x="52" y="91"/>
                    </a:lnTo>
                    <a:lnTo>
                      <a:pt x="53" y="91"/>
                    </a:lnTo>
                    <a:lnTo>
                      <a:pt x="56" y="91"/>
                    </a:lnTo>
                    <a:lnTo>
                      <a:pt x="62" y="88"/>
                    </a:lnTo>
                    <a:lnTo>
                      <a:pt x="68" y="87"/>
                    </a:lnTo>
                    <a:lnTo>
                      <a:pt x="70" y="88"/>
                    </a:lnTo>
                    <a:lnTo>
                      <a:pt x="74" y="89"/>
                    </a:lnTo>
                    <a:lnTo>
                      <a:pt x="75" y="89"/>
                    </a:lnTo>
                    <a:lnTo>
                      <a:pt x="77" y="89"/>
                    </a:lnTo>
                    <a:lnTo>
                      <a:pt x="77" y="88"/>
                    </a:lnTo>
                    <a:lnTo>
                      <a:pt x="75" y="87"/>
                    </a:lnTo>
                    <a:lnTo>
                      <a:pt x="74" y="84"/>
                    </a:lnTo>
                    <a:lnTo>
                      <a:pt x="75" y="83"/>
                    </a:lnTo>
                    <a:lnTo>
                      <a:pt x="78" y="84"/>
                    </a:lnTo>
                    <a:lnTo>
                      <a:pt x="81" y="89"/>
                    </a:lnTo>
                    <a:lnTo>
                      <a:pt x="86" y="105"/>
                    </a:lnTo>
                    <a:lnTo>
                      <a:pt x="88" y="111"/>
                    </a:lnTo>
                    <a:lnTo>
                      <a:pt x="91" y="115"/>
                    </a:lnTo>
                    <a:lnTo>
                      <a:pt x="94" y="119"/>
                    </a:lnTo>
                    <a:lnTo>
                      <a:pt x="100" y="122"/>
                    </a:lnTo>
                    <a:lnTo>
                      <a:pt x="105" y="126"/>
                    </a:lnTo>
                    <a:lnTo>
                      <a:pt x="109" y="130"/>
                    </a:lnTo>
                    <a:lnTo>
                      <a:pt x="112" y="135"/>
                    </a:lnTo>
                    <a:lnTo>
                      <a:pt x="112" y="140"/>
                    </a:lnTo>
                    <a:lnTo>
                      <a:pt x="110" y="153"/>
                    </a:lnTo>
                    <a:lnTo>
                      <a:pt x="105" y="170"/>
                    </a:lnTo>
                    <a:lnTo>
                      <a:pt x="104" y="179"/>
                    </a:lnTo>
                    <a:lnTo>
                      <a:pt x="105" y="187"/>
                    </a:lnTo>
                    <a:lnTo>
                      <a:pt x="107" y="190"/>
                    </a:lnTo>
                    <a:lnTo>
                      <a:pt x="108" y="19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52" name="Freeform 85"/>
              <p:cNvSpPr>
                <a:spLocks/>
              </p:cNvSpPr>
              <p:nvPr userDrawn="1"/>
            </p:nvSpPr>
            <p:spPr bwMode="auto">
              <a:xfrm>
                <a:off x="156" y="278"/>
                <a:ext cx="43" cy="64"/>
              </a:xfrm>
              <a:custGeom>
                <a:avLst/>
                <a:gdLst>
                  <a:gd name="T0" fmla="*/ 0 w 129"/>
                  <a:gd name="T1" fmla="*/ 0 h 193"/>
                  <a:gd name="T2" fmla="*/ 0 w 129"/>
                  <a:gd name="T3" fmla="*/ 0 h 193"/>
                  <a:gd name="T4" fmla="*/ 0 w 129"/>
                  <a:gd name="T5" fmla="*/ 0 h 193"/>
                  <a:gd name="T6" fmla="*/ 0 w 129"/>
                  <a:gd name="T7" fmla="*/ 0 h 193"/>
                  <a:gd name="T8" fmla="*/ 0 w 129"/>
                  <a:gd name="T9" fmla="*/ 0 h 193"/>
                  <a:gd name="T10" fmla="*/ 0 w 129"/>
                  <a:gd name="T11" fmla="*/ 0 h 193"/>
                  <a:gd name="T12" fmla="*/ 0 w 129"/>
                  <a:gd name="T13" fmla="*/ 0 h 193"/>
                  <a:gd name="T14" fmla="*/ 0 w 129"/>
                  <a:gd name="T15" fmla="*/ 0 h 193"/>
                  <a:gd name="T16" fmla="*/ 0 w 129"/>
                  <a:gd name="T17" fmla="*/ 0 h 193"/>
                  <a:gd name="T18" fmla="*/ 0 w 129"/>
                  <a:gd name="T19" fmla="*/ 0 h 193"/>
                  <a:gd name="T20" fmla="*/ 0 w 129"/>
                  <a:gd name="T21" fmla="*/ 0 h 193"/>
                  <a:gd name="T22" fmla="*/ 0 w 129"/>
                  <a:gd name="T23" fmla="*/ 0 h 193"/>
                  <a:gd name="T24" fmla="*/ 0 w 129"/>
                  <a:gd name="T25" fmla="*/ 0 h 193"/>
                  <a:gd name="T26" fmla="*/ 0 w 129"/>
                  <a:gd name="T27" fmla="*/ 0 h 193"/>
                  <a:gd name="T28" fmla="*/ 0 w 129"/>
                  <a:gd name="T29" fmla="*/ 0 h 193"/>
                  <a:gd name="T30" fmla="*/ 0 w 129"/>
                  <a:gd name="T31" fmla="*/ 0 h 193"/>
                  <a:gd name="T32" fmla="*/ 0 w 129"/>
                  <a:gd name="T33" fmla="*/ 0 h 193"/>
                  <a:gd name="T34" fmla="*/ 0 w 129"/>
                  <a:gd name="T35" fmla="*/ 0 h 193"/>
                  <a:gd name="T36" fmla="*/ 0 w 129"/>
                  <a:gd name="T37" fmla="*/ 0 h 193"/>
                  <a:gd name="T38" fmla="*/ 0 w 129"/>
                  <a:gd name="T39" fmla="*/ 0 h 193"/>
                  <a:gd name="T40" fmla="*/ 0 w 129"/>
                  <a:gd name="T41" fmla="*/ 0 h 193"/>
                  <a:gd name="T42" fmla="*/ 0 w 129"/>
                  <a:gd name="T43" fmla="*/ 0 h 193"/>
                  <a:gd name="T44" fmla="*/ 0 w 129"/>
                  <a:gd name="T45" fmla="*/ 0 h 193"/>
                  <a:gd name="T46" fmla="*/ 0 w 129"/>
                  <a:gd name="T47" fmla="*/ 0 h 193"/>
                  <a:gd name="T48" fmla="*/ 0 w 129"/>
                  <a:gd name="T49" fmla="*/ 0 h 193"/>
                  <a:gd name="T50" fmla="*/ 0 w 129"/>
                  <a:gd name="T51" fmla="*/ 0 h 193"/>
                  <a:gd name="T52" fmla="*/ 0 w 129"/>
                  <a:gd name="T53" fmla="*/ 0 h 193"/>
                  <a:gd name="T54" fmla="*/ 0 w 129"/>
                  <a:gd name="T55" fmla="*/ 0 h 193"/>
                  <a:gd name="T56" fmla="*/ 0 w 129"/>
                  <a:gd name="T57" fmla="*/ 0 h 193"/>
                  <a:gd name="T58" fmla="*/ 0 w 129"/>
                  <a:gd name="T59" fmla="*/ 0 h 193"/>
                  <a:gd name="T60" fmla="*/ 0 w 129"/>
                  <a:gd name="T61" fmla="*/ 0 h 193"/>
                  <a:gd name="T62" fmla="*/ 0 w 129"/>
                  <a:gd name="T63" fmla="*/ 0 h 193"/>
                  <a:gd name="T64" fmla="*/ 0 w 129"/>
                  <a:gd name="T65" fmla="*/ 0 h 193"/>
                  <a:gd name="T66" fmla="*/ 0 w 129"/>
                  <a:gd name="T67" fmla="*/ 0 h 193"/>
                  <a:gd name="T68" fmla="*/ 0 w 129"/>
                  <a:gd name="T69" fmla="*/ 0 h 193"/>
                  <a:gd name="T70" fmla="*/ 0 w 129"/>
                  <a:gd name="T71" fmla="*/ 0 h 193"/>
                  <a:gd name="T72" fmla="*/ 0 w 129"/>
                  <a:gd name="T73" fmla="*/ 0 h 193"/>
                  <a:gd name="T74" fmla="*/ 0 w 129"/>
                  <a:gd name="T75" fmla="*/ 0 h 193"/>
                  <a:gd name="T76" fmla="*/ 0 w 129"/>
                  <a:gd name="T77" fmla="*/ 0 h 193"/>
                  <a:gd name="T78" fmla="*/ 0 w 129"/>
                  <a:gd name="T79" fmla="*/ 0 h 193"/>
                  <a:gd name="T80" fmla="*/ 0 w 129"/>
                  <a:gd name="T81" fmla="*/ 0 h 193"/>
                  <a:gd name="T82" fmla="*/ 0 w 129"/>
                  <a:gd name="T83" fmla="*/ 0 h 193"/>
                  <a:gd name="T84" fmla="*/ 0 w 129"/>
                  <a:gd name="T85" fmla="*/ 0 h 193"/>
                  <a:gd name="T86" fmla="*/ 0 w 129"/>
                  <a:gd name="T87" fmla="*/ 0 h 193"/>
                  <a:gd name="T88" fmla="*/ 0 w 129"/>
                  <a:gd name="T89" fmla="*/ 0 h 193"/>
                  <a:gd name="T90" fmla="*/ 0 w 129"/>
                  <a:gd name="T91" fmla="*/ 0 h 193"/>
                  <a:gd name="T92" fmla="*/ 0 w 129"/>
                  <a:gd name="T93" fmla="*/ 0 h 193"/>
                  <a:gd name="T94" fmla="*/ 0 w 129"/>
                  <a:gd name="T95" fmla="*/ 0 h 193"/>
                  <a:gd name="T96" fmla="*/ 0 w 129"/>
                  <a:gd name="T97" fmla="*/ 0 h 193"/>
                  <a:gd name="T98" fmla="*/ 0 w 129"/>
                  <a:gd name="T99" fmla="*/ 0 h 193"/>
                  <a:gd name="T100" fmla="*/ 0 w 129"/>
                  <a:gd name="T101" fmla="*/ 0 h 193"/>
                  <a:gd name="T102" fmla="*/ 0 w 129"/>
                  <a:gd name="T103" fmla="*/ 0 h 193"/>
                  <a:gd name="T104" fmla="*/ 0 w 129"/>
                  <a:gd name="T105" fmla="*/ 0 h 193"/>
                  <a:gd name="T106" fmla="*/ 0 w 129"/>
                  <a:gd name="T107" fmla="*/ 0 h 193"/>
                  <a:gd name="T108" fmla="*/ 0 w 129"/>
                  <a:gd name="T109" fmla="*/ 0 h 193"/>
                  <a:gd name="T110" fmla="*/ 0 w 129"/>
                  <a:gd name="T111" fmla="*/ 0 h 193"/>
                  <a:gd name="T112" fmla="*/ 0 w 129"/>
                  <a:gd name="T113" fmla="*/ 0 h 193"/>
                  <a:gd name="T114" fmla="*/ 0 w 129"/>
                  <a:gd name="T115" fmla="*/ 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9" h="193">
                    <a:moveTo>
                      <a:pt x="108" y="193"/>
                    </a:moveTo>
                    <a:lnTo>
                      <a:pt x="109" y="192"/>
                    </a:lnTo>
                    <a:lnTo>
                      <a:pt x="110" y="189"/>
                    </a:lnTo>
                    <a:lnTo>
                      <a:pt x="113" y="185"/>
                    </a:lnTo>
                    <a:lnTo>
                      <a:pt x="114" y="180"/>
                    </a:lnTo>
                    <a:lnTo>
                      <a:pt x="113" y="175"/>
                    </a:lnTo>
                    <a:lnTo>
                      <a:pt x="113" y="171"/>
                    </a:lnTo>
                    <a:lnTo>
                      <a:pt x="113" y="170"/>
                    </a:lnTo>
                    <a:lnTo>
                      <a:pt x="114" y="170"/>
                    </a:lnTo>
                    <a:lnTo>
                      <a:pt x="116" y="171"/>
                    </a:lnTo>
                    <a:lnTo>
                      <a:pt x="118" y="174"/>
                    </a:lnTo>
                    <a:lnTo>
                      <a:pt x="119" y="175"/>
                    </a:lnTo>
                    <a:lnTo>
                      <a:pt x="122" y="176"/>
                    </a:lnTo>
                    <a:lnTo>
                      <a:pt x="122" y="174"/>
                    </a:lnTo>
                    <a:lnTo>
                      <a:pt x="122" y="171"/>
                    </a:lnTo>
                    <a:lnTo>
                      <a:pt x="121" y="165"/>
                    </a:lnTo>
                    <a:lnTo>
                      <a:pt x="118" y="159"/>
                    </a:lnTo>
                    <a:lnTo>
                      <a:pt x="117" y="155"/>
                    </a:lnTo>
                    <a:lnTo>
                      <a:pt x="118" y="154"/>
                    </a:lnTo>
                    <a:lnTo>
                      <a:pt x="118" y="155"/>
                    </a:lnTo>
                    <a:lnTo>
                      <a:pt x="121" y="157"/>
                    </a:lnTo>
                    <a:lnTo>
                      <a:pt x="122" y="155"/>
                    </a:lnTo>
                    <a:lnTo>
                      <a:pt x="123" y="153"/>
                    </a:lnTo>
                    <a:lnTo>
                      <a:pt x="122" y="148"/>
                    </a:lnTo>
                    <a:lnTo>
                      <a:pt x="119" y="143"/>
                    </a:lnTo>
                    <a:lnTo>
                      <a:pt x="117" y="140"/>
                    </a:lnTo>
                    <a:lnTo>
                      <a:pt x="117" y="139"/>
                    </a:lnTo>
                    <a:lnTo>
                      <a:pt x="118" y="139"/>
                    </a:lnTo>
                    <a:lnTo>
                      <a:pt x="121" y="139"/>
                    </a:lnTo>
                    <a:lnTo>
                      <a:pt x="122" y="140"/>
                    </a:lnTo>
                    <a:lnTo>
                      <a:pt x="122" y="139"/>
                    </a:lnTo>
                    <a:lnTo>
                      <a:pt x="123" y="137"/>
                    </a:lnTo>
                    <a:lnTo>
                      <a:pt x="123" y="132"/>
                    </a:lnTo>
                    <a:lnTo>
                      <a:pt x="123" y="131"/>
                    </a:lnTo>
                    <a:lnTo>
                      <a:pt x="123" y="127"/>
                    </a:lnTo>
                    <a:lnTo>
                      <a:pt x="123" y="124"/>
                    </a:lnTo>
                    <a:lnTo>
                      <a:pt x="121" y="123"/>
                    </a:lnTo>
                    <a:lnTo>
                      <a:pt x="119" y="123"/>
                    </a:lnTo>
                    <a:lnTo>
                      <a:pt x="114" y="122"/>
                    </a:lnTo>
                    <a:lnTo>
                      <a:pt x="110" y="119"/>
                    </a:lnTo>
                    <a:lnTo>
                      <a:pt x="108" y="113"/>
                    </a:lnTo>
                    <a:lnTo>
                      <a:pt x="105" y="104"/>
                    </a:lnTo>
                    <a:lnTo>
                      <a:pt x="104" y="97"/>
                    </a:lnTo>
                    <a:lnTo>
                      <a:pt x="101" y="91"/>
                    </a:lnTo>
                    <a:lnTo>
                      <a:pt x="99" y="87"/>
                    </a:lnTo>
                    <a:lnTo>
                      <a:pt x="96" y="84"/>
                    </a:lnTo>
                    <a:lnTo>
                      <a:pt x="92" y="83"/>
                    </a:lnTo>
                    <a:lnTo>
                      <a:pt x="94" y="82"/>
                    </a:lnTo>
                    <a:lnTo>
                      <a:pt x="96" y="82"/>
                    </a:lnTo>
                    <a:lnTo>
                      <a:pt x="107" y="86"/>
                    </a:lnTo>
                    <a:lnTo>
                      <a:pt x="114" y="87"/>
                    </a:lnTo>
                    <a:lnTo>
                      <a:pt x="119" y="86"/>
                    </a:lnTo>
                    <a:lnTo>
                      <a:pt x="125" y="83"/>
                    </a:lnTo>
                    <a:lnTo>
                      <a:pt x="127" y="78"/>
                    </a:lnTo>
                    <a:lnTo>
                      <a:pt x="129" y="73"/>
                    </a:lnTo>
                    <a:lnTo>
                      <a:pt x="129" y="69"/>
                    </a:lnTo>
                    <a:lnTo>
                      <a:pt x="127" y="63"/>
                    </a:lnTo>
                    <a:lnTo>
                      <a:pt x="125" y="60"/>
                    </a:lnTo>
                    <a:lnTo>
                      <a:pt x="121" y="56"/>
                    </a:lnTo>
                    <a:lnTo>
                      <a:pt x="117" y="53"/>
                    </a:lnTo>
                    <a:lnTo>
                      <a:pt x="116" y="54"/>
                    </a:lnTo>
                    <a:lnTo>
                      <a:pt x="116" y="56"/>
                    </a:lnTo>
                    <a:lnTo>
                      <a:pt x="117" y="58"/>
                    </a:lnTo>
                    <a:lnTo>
                      <a:pt x="116" y="60"/>
                    </a:lnTo>
                    <a:lnTo>
                      <a:pt x="114" y="58"/>
                    </a:lnTo>
                    <a:lnTo>
                      <a:pt x="112" y="54"/>
                    </a:lnTo>
                    <a:lnTo>
                      <a:pt x="109" y="52"/>
                    </a:lnTo>
                    <a:lnTo>
                      <a:pt x="107" y="49"/>
                    </a:lnTo>
                    <a:lnTo>
                      <a:pt x="103" y="48"/>
                    </a:lnTo>
                    <a:lnTo>
                      <a:pt x="100" y="48"/>
                    </a:lnTo>
                    <a:lnTo>
                      <a:pt x="99" y="48"/>
                    </a:lnTo>
                    <a:lnTo>
                      <a:pt x="97" y="49"/>
                    </a:lnTo>
                    <a:lnTo>
                      <a:pt x="99" y="51"/>
                    </a:lnTo>
                    <a:lnTo>
                      <a:pt x="100" y="53"/>
                    </a:lnTo>
                    <a:lnTo>
                      <a:pt x="100" y="54"/>
                    </a:lnTo>
                    <a:lnTo>
                      <a:pt x="100" y="56"/>
                    </a:lnTo>
                    <a:lnTo>
                      <a:pt x="99" y="56"/>
                    </a:lnTo>
                    <a:lnTo>
                      <a:pt x="97" y="54"/>
                    </a:lnTo>
                    <a:lnTo>
                      <a:pt x="95" y="51"/>
                    </a:lnTo>
                    <a:lnTo>
                      <a:pt x="88" y="45"/>
                    </a:lnTo>
                    <a:lnTo>
                      <a:pt x="84" y="44"/>
                    </a:lnTo>
                    <a:lnTo>
                      <a:pt x="82" y="44"/>
                    </a:lnTo>
                    <a:lnTo>
                      <a:pt x="81" y="44"/>
                    </a:lnTo>
                    <a:lnTo>
                      <a:pt x="81" y="45"/>
                    </a:lnTo>
                    <a:lnTo>
                      <a:pt x="82" y="47"/>
                    </a:lnTo>
                    <a:lnTo>
                      <a:pt x="83" y="49"/>
                    </a:lnTo>
                    <a:lnTo>
                      <a:pt x="82" y="51"/>
                    </a:lnTo>
                    <a:lnTo>
                      <a:pt x="79" y="49"/>
                    </a:lnTo>
                    <a:lnTo>
                      <a:pt x="75" y="45"/>
                    </a:lnTo>
                    <a:lnTo>
                      <a:pt x="72" y="41"/>
                    </a:lnTo>
                    <a:lnTo>
                      <a:pt x="68" y="38"/>
                    </a:lnTo>
                    <a:lnTo>
                      <a:pt x="66" y="34"/>
                    </a:lnTo>
                    <a:lnTo>
                      <a:pt x="66" y="30"/>
                    </a:lnTo>
                    <a:lnTo>
                      <a:pt x="66" y="26"/>
                    </a:lnTo>
                    <a:lnTo>
                      <a:pt x="69" y="22"/>
                    </a:lnTo>
                    <a:lnTo>
                      <a:pt x="73" y="19"/>
                    </a:lnTo>
                    <a:lnTo>
                      <a:pt x="77" y="18"/>
                    </a:lnTo>
                    <a:lnTo>
                      <a:pt x="82" y="19"/>
                    </a:lnTo>
                    <a:lnTo>
                      <a:pt x="88" y="22"/>
                    </a:lnTo>
                    <a:lnTo>
                      <a:pt x="96" y="29"/>
                    </a:lnTo>
                    <a:lnTo>
                      <a:pt x="103" y="32"/>
                    </a:lnTo>
                    <a:lnTo>
                      <a:pt x="110" y="34"/>
                    </a:lnTo>
                    <a:lnTo>
                      <a:pt x="113" y="32"/>
                    </a:lnTo>
                    <a:lnTo>
                      <a:pt x="114" y="31"/>
                    </a:lnTo>
                    <a:lnTo>
                      <a:pt x="113" y="31"/>
                    </a:lnTo>
                    <a:lnTo>
                      <a:pt x="105" y="27"/>
                    </a:lnTo>
                    <a:lnTo>
                      <a:pt x="96" y="21"/>
                    </a:lnTo>
                    <a:lnTo>
                      <a:pt x="90" y="17"/>
                    </a:lnTo>
                    <a:lnTo>
                      <a:pt x="84" y="13"/>
                    </a:lnTo>
                    <a:lnTo>
                      <a:pt x="86" y="13"/>
                    </a:lnTo>
                    <a:lnTo>
                      <a:pt x="87" y="13"/>
                    </a:lnTo>
                    <a:lnTo>
                      <a:pt x="91" y="16"/>
                    </a:lnTo>
                    <a:lnTo>
                      <a:pt x="99" y="19"/>
                    </a:lnTo>
                    <a:lnTo>
                      <a:pt x="109" y="26"/>
                    </a:lnTo>
                    <a:lnTo>
                      <a:pt x="114" y="27"/>
                    </a:lnTo>
                    <a:lnTo>
                      <a:pt x="118" y="27"/>
                    </a:lnTo>
                    <a:lnTo>
                      <a:pt x="121" y="27"/>
                    </a:lnTo>
                    <a:lnTo>
                      <a:pt x="125" y="25"/>
                    </a:lnTo>
                    <a:lnTo>
                      <a:pt x="126" y="22"/>
                    </a:lnTo>
                    <a:lnTo>
                      <a:pt x="127" y="18"/>
                    </a:lnTo>
                    <a:lnTo>
                      <a:pt x="126" y="16"/>
                    </a:lnTo>
                    <a:lnTo>
                      <a:pt x="125" y="14"/>
                    </a:lnTo>
                    <a:lnTo>
                      <a:pt x="125" y="13"/>
                    </a:lnTo>
                    <a:lnTo>
                      <a:pt x="123" y="14"/>
                    </a:lnTo>
                    <a:lnTo>
                      <a:pt x="123" y="18"/>
                    </a:lnTo>
                    <a:lnTo>
                      <a:pt x="122" y="18"/>
                    </a:lnTo>
                    <a:lnTo>
                      <a:pt x="121" y="21"/>
                    </a:lnTo>
                    <a:lnTo>
                      <a:pt x="119" y="21"/>
                    </a:lnTo>
                    <a:lnTo>
                      <a:pt x="118" y="22"/>
                    </a:lnTo>
                    <a:lnTo>
                      <a:pt x="113" y="21"/>
                    </a:lnTo>
                    <a:lnTo>
                      <a:pt x="105" y="16"/>
                    </a:lnTo>
                    <a:lnTo>
                      <a:pt x="94" y="9"/>
                    </a:lnTo>
                    <a:lnTo>
                      <a:pt x="88" y="8"/>
                    </a:lnTo>
                    <a:lnTo>
                      <a:pt x="83" y="8"/>
                    </a:lnTo>
                    <a:lnTo>
                      <a:pt x="79" y="8"/>
                    </a:lnTo>
                    <a:lnTo>
                      <a:pt x="75" y="9"/>
                    </a:lnTo>
                    <a:lnTo>
                      <a:pt x="72" y="12"/>
                    </a:lnTo>
                    <a:lnTo>
                      <a:pt x="68" y="14"/>
                    </a:lnTo>
                    <a:lnTo>
                      <a:pt x="65" y="17"/>
                    </a:lnTo>
                    <a:lnTo>
                      <a:pt x="64" y="21"/>
                    </a:lnTo>
                    <a:lnTo>
                      <a:pt x="62" y="25"/>
                    </a:lnTo>
                    <a:lnTo>
                      <a:pt x="61" y="30"/>
                    </a:lnTo>
                    <a:lnTo>
                      <a:pt x="62" y="35"/>
                    </a:lnTo>
                    <a:lnTo>
                      <a:pt x="64" y="40"/>
                    </a:lnTo>
                    <a:lnTo>
                      <a:pt x="66" y="45"/>
                    </a:lnTo>
                    <a:lnTo>
                      <a:pt x="70" y="49"/>
                    </a:lnTo>
                    <a:lnTo>
                      <a:pt x="77" y="53"/>
                    </a:lnTo>
                    <a:lnTo>
                      <a:pt x="84" y="56"/>
                    </a:lnTo>
                    <a:lnTo>
                      <a:pt x="104" y="61"/>
                    </a:lnTo>
                    <a:lnTo>
                      <a:pt x="113" y="63"/>
                    </a:lnTo>
                    <a:lnTo>
                      <a:pt x="118" y="66"/>
                    </a:lnTo>
                    <a:lnTo>
                      <a:pt x="121" y="70"/>
                    </a:lnTo>
                    <a:lnTo>
                      <a:pt x="122" y="73"/>
                    </a:lnTo>
                    <a:lnTo>
                      <a:pt x="122" y="76"/>
                    </a:lnTo>
                    <a:lnTo>
                      <a:pt x="119" y="79"/>
                    </a:lnTo>
                    <a:lnTo>
                      <a:pt x="117" y="80"/>
                    </a:lnTo>
                    <a:lnTo>
                      <a:pt x="112" y="82"/>
                    </a:lnTo>
                    <a:lnTo>
                      <a:pt x="108" y="82"/>
                    </a:lnTo>
                    <a:lnTo>
                      <a:pt x="90" y="76"/>
                    </a:lnTo>
                    <a:lnTo>
                      <a:pt x="78" y="74"/>
                    </a:lnTo>
                    <a:lnTo>
                      <a:pt x="66" y="73"/>
                    </a:lnTo>
                    <a:lnTo>
                      <a:pt x="59" y="74"/>
                    </a:lnTo>
                    <a:lnTo>
                      <a:pt x="51" y="76"/>
                    </a:lnTo>
                    <a:lnTo>
                      <a:pt x="44" y="80"/>
                    </a:lnTo>
                    <a:lnTo>
                      <a:pt x="39" y="86"/>
                    </a:lnTo>
                    <a:lnTo>
                      <a:pt x="38" y="87"/>
                    </a:lnTo>
                    <a:lnTo>
                      <a:pt x="37" y="86"/>
                    </a:lnTo>
                    <a:lnTo>
                      <a:pt x="34" y="84"/>
                    </a:lnTo>
                    <a:lnTo>
                      <a:pt x="31" y="83"/>
                    </a:lnTo>
                    <a:lnTo>
                      <a:pt x="27" y="82"/>
                    </a:lnTo>
                    <a:lnTo>
                      <a:pt x="25" y="83"/>
                    </a:lnTo>
                    <a:lnTo>
                      <a:pt x="22" y="84"/>
                    </a:lnTo>
                    <a:lnTo>
                      <a:pt x="21" y="83"/>
                    </a:lnTo>
                    <a:lnTo>
                      <a:pt x="18" y="79"/>
                    </a:lnTo>
                    <a:lnTo>
                      <a:pt x="16" y="74"/>
                    </a:lnTo>
                    <a:lnTo>
                      <a:pt x="16" y="67"/>
                    </a:lnTo>
                    <a:lnTo>
                      <a:pt x="16" y="66"/>
                    </a:lnTo>
                    <a:lnTo>
                      <a:pt x="17" y="65"/>
                    </a:lnTo>
                    <a:lnTo>
                      <a:pt x="18" y="66"/>
                    </a:lnTo>
                    <a:lnTo>
                      <a:pt x="20" y="71"/>
                    </a:lnTo>
                    <a:lnTo>
                      <a:pt x="21" y="75"/>
                    </a:lnTo>
                    <a:lnTo>
                      <a:pt x="24" y="76"/>
                    </a:lnTo>
                    <a:lnTo>
                      <a:pt x="25" y="74"/>
                    </a:lnTo>
                    <a:lnTo>
                      <a:pt x="27" y="71"/>
                    </a:lnTo>
                    <a:lnTo>
                      <a:pt x="27" y="69"/>
                    </a:lnTo>
                    <a:lnTo>
                      <a:pt x="29" y="69"/>
                    </a:lnTo>
                    <a:lnTo>
                      <a:pt x="30" y="69"/>
                    </a:lnTo>
                    <a:lnTo>
                      <a:pt x="31" y="73"/>
                    </a:lnTo>
                    <a:lnTo>
                      <a:pt x="33" y="75"/>
                    </a:lnTo>
                    <a:lnTo>
                      <a:pt x="34" y="78"/>
                    </a:lnTo>
                    <a:lnTo>
                      <a:pt x="37" y="79"/>
                    </a:lnTo>
                    <a:lnTo>
                      <a:pt x="38" y="78"/>
                    </a:lnTo>
                    <a:lnTo>
                      <a:pt x="39" y="74"/>
                    </a:lnTo>
                    <a:lnTo>
                      <a:pt x="39" y="73"/>
                    </a:lnTo>
                    <a:lnTo>
                      <a:pt x="39" y="70"/>
                    </a:lnTo>
                    <a:lnTo>
                      <a:pt x="39" y="69"/>
                    </a:lnTo>
                    <a:lnTo>
                      <a:pt x="40" y="69"/>
                    </a:lnTo>
                    <a:lnTo>
                      <a:pt x="44" y="71"/>
                    </a:lnTo>
                    <a:lnTo>
                      <a:pt x="46" y="73"/>
                    </a:lnTo>
                    <a:lnTo>
                      <a:pt x="48" y="71"/>
                    </a:lnTo>
                    <a:lnTo>
                      <a:pt x="48" y="70"/>
                    </a:lnTo>
                    <a:lnTo>
                      <a:pt x="46" y="67"/>
                    </a:lnTo>
                    <a:lnTo>
                      <a:pt x="43" y="60"/>
                    </a:lnTo>
                    <a:lnTo>
                      <a:pt x="42" y="58"/>
                    </a:lnTo>
                    <a:lnTo>
                      <a:pt x="40" y="58"/>
                    </a:lnTo>
                    <a:lnTo>
                      <a:pt x="38" y="60"/>
                    </a:lnTo>
                    <a:lnTo>
                      <a:pt x="37" y="60"/>
                    </a:lnTo>
                    <a:lnTo>
                      <a:pt x="35" y="60"/>
                    </a:lnTo>
                    <a:lnTo>
                      <a:pt x="34" y="58"/>
                    </a:lnTo>
                    <a:lnTo>
                      <a:pt x="38" y="54"/>
                    </a:lnTo>
                    <a:lnTo>
                      <a:pt x="39" y="53"/>
                    </a:lnTo>
                    <a:lnTo>
                      <a:pt x="40" y="51"/>
                    </a:lnTo>
                    <a:lnTo>
                      <a:pt x="40" y="47"/>
                    </a:lnTo>
                    <a:lnTo>
                      <a:pt x="42" y="45"/>
                    </a:lnTo>
                    <a:lnTo>
                      <a:pt x="42" y="39"/>
                    </a:lnTo>
                    <a:lnTo>
                      <a:pt x="44" y="27"/>
                    </a:lnTo>
                    <a:lnTo>
                      <a:pt x="44" y="26"/>
                    </a:lnTo>
                    <a:lnTo>
                      <a:pt x="46" y="29"/>
                    </a:lnTo>
                    <a:lnTo>
                      <a:pt x="46" y="30"/>
                    </a:lnTo>
                    <a:lnTo>
                      <a:pt x="46" y="31"/>
                    </a:lnTo>
                    <a:lnTo>
                      <a:pt x="46" y="34"/>
                    </a:lnTo>
                    <a:lnTo>
                      <a:pt x="47" y="35"/>
                    </a:lnTo>
                    <a:lnTo>
                      <a:pt x="48" y="34"/>
                    </a:lnTo>
                    <a:lnTo>
                      <a:pt x="49" y="32"/>
                    </a:lnTo>
                    <a:lnTo>
                      <a:pt x="51" y="29"/>
                    </a:lnTo>
                    <a:lnTo>
                      <a:pt x="51" y="25"/>
                    </a:lnTo>
                    <a:lnTo>
                      <a:pt x="49" y="21"/>
                    </a:lnTo>
                    <a:lnTo>
                      <a:pt x="48" y="19"/>
                    </a:lnTo>
                    <a:lnTo>
                      <a:pt x="47" y="19"/>
                    </a:lnTo>
                    <a:lnTo>
                      <a:pt x="46" y="19"/>
                    </a:lnTo>
                    <a:lnTo>
                      <a:pt x="44" y="19"/>
                    </a:lnTo>
                    <a:lnTo>
                      <a:pt x="43" y="19"/>
                    </a:lnTo>
                    <a:lnTo>
                      <a:pt x="43" y="17"/>
                    </a:lnTo>
                    <a:lnTo>
                      <a:pt x="43" y="16"/>
                    </a:lnTo>
                    <a:lnTo>
                      <a:pt x="42" y="12"/>
                    </a:lnTo>
                    <a:lnTo>
                      <a:pt x="42" y="8"/>
                    </a:lnTo>
                    <a:lnTo>
                      <a:pt x="42" y="6"/>
                    </a:lnTo>
                    <a:lnTo>
                      <a:pt x="40" y="6"/>
                    </a:lnTo>
                    <a:lnTo>
                      <a:pt x="38" y="9"/>
                    </a:lnTo>
                    <a:lnTo>
                      <a:pt x="35" y="10"/>
                    </a:lnTo>
                    <a:lnTo>
                      <a:pt x="33" y="13"/>
                    </a:lnTo>
                    <a:lnTo>
                      <a:pt x="31" y="13"/>
                    </a:lnTo>
                    <a:lnTo>
                      <a:pt x="30" y="13"/>
                    </a:lnTo>
                    <a:lnTo>
                      <a:pt x="30" y="10"/>
                    </a:lnTo>
                    <a:lnTo>
                      <a:pt x="30" y="9"/>
                    </a:lnTo>
                    <a:lnTo>
                      <a:pt x="30" y="6"/>
                    </a:lnTo>
                    <a:lnTo>
                      <a:pt x="26" y="1"/>
                    </a:lnTo>
                    <a:lnTo>
                      <a:pt x="25" y="0"/>
                    </a:lnTo>
                    <a:lnTo>
                      <a:pt x="25" y="1"/>
                    </a:lnTo>
                    <a:lnTo>
                      <a:pt x="22" y="5"/>
                    </a:lnTo>
                    <a:lnTo>
                      <a:pt x="21" y="9"/>
                    </a:lnTo>
                    <a:lnTo>
                      <a:pt x="21" y="13"/>
                    </a:lnTo>
                    <a:lnTo>
                      <a:pt x="20" y="14"/>
                    </a:lnTo>
                    <a:lnTo>
                      <a:pt x="18" y="13"/>
                    </a:lnTo>
                    <a:lnTo>
                      <a:pt x="14" y="10"/>
                    </a:lnTo>
                    <a:lnTo>
                      <a:pt x="11" y="8"/>
                    </a:lnTo>
                    <a:lnTo>
                      <a:pt x="11" y="9"/>
                    </a:lnTo>
                    <a:lnTo>
                      <a:pt x="9" y="13"/>
                    </a:lnTo>
                    <a:lnTo>
                      <a:pt x="9" y="16"/>
                    </a:lnTo>
                    <a:lnTo>
                      <a:pt x="9" y="18"/>
                    </a:lnTo>
                    <a:lnTo>
                      <a:pt x="8" y="21"/>
                    </a:lnTo>
                    <a:lnTo>
                      <a:pt x="8" y="19"/>
                    </a:lnTo>
                    <a:lnTo>
                      <a:pt x="7" y="19"/>
                    </a:lnTo>
                    <a:lnTo>
                      <a:pt x="5" y="18"/>
                    </a:lnTo>
                    <a:lnTo>
                      <a:pt x="2" y="19"/>
                    </a:lnTo>
                    <a:lnTo>
                      <a:pt x="0" y="21"/>
                    </a:lnTo>
                    <a:lnTo>
                      <a:pt x="0" y="23"/>
                    </a:lnTo>
                    <a:lnTo>
                      <a:pt x="0" y="26"/>
                    </a:lnTo>
                    <a:lnTo>
                      <a:pt x="4" y="31"/>
                    </a:lnTo>
                    <a:lnTo>
                      <a:pt x="7" y="35"/>
                    </a:lnTo>
                    <a:lnTo>
                      <a:pt x="8" y="32"/>
                    </a:lnTo>
                    <a:lnTo>
                      <a:pt x="8" y="31"/>
                    </a:lnTo>
                    <a:lnTo>
                      <a:pt x="7" y="29"/>
                    </a:lnTo>
                    <a:lnTo>
                      <a:pt x="8" y="27"/>
                    </a:lnTo>
                    <a:lnTo>
                      <a:pt x="9" y="27"/>
                    </a:lnTo>
                    <a:lnTo>
                      <a:pt x="11" y="30"/>
                    </a:lnTo>
                    <a:lnTo>
                      <a:pt x="12" y="38"/>
                    </a:lnTo>
                    <a:lnTo>
                      <a:pt x="12" y="44"/>
                    </a:lnTo>
                    <a:lnTo>
                      <a:pt x="14" y="51"/>
                    </a:lnTo>
                    <a:lnTo>
                      <a:pt x="17" y="54"/>
                    </a:lnTo>
                    <a:lnTo>
                      <a:pt x="18" y="57"/>
                    </a:lnTo>
                    <a:lnTo>
                      <a:pt x="22" y="60"/>
                    </a:lnTo>
                    <a:lnTo>
                      <a:pt x="21" y="61"/>
                    </a:lnTo>
                    <a:lnTo>
                      <a:pt x="17" y="60"/>
                    </a:lnTo>
                    <a:lnTo>
                      <a:pt x="16" y="60"/>
                    </a:lnTo>
                    <a:lnTo>
                      <a:pt x="13" y="60"/>
                    </a:lnTo>
                    <a:lnTo>
                      <a:pt x="12" y="61"/>
                    </a:lnTo>
                    <a:lnTo>
                      <a:pt x="12" y="67"/>
                    </a:lnTo>
                    <a:lnTo>
                      <a:pt x="12" y="73"/>
                    </a:lnTo>
                    <a:lnTo>
                      <a:pt x="14" y="79"/>
                    </a:lnTo>
                    <a:lnTo>
                      <a:pt x="17" y="84"/>
                    </a:lnTo>
                    <a:lnTo>
                      <a:pt x="21" y="88"/>
                    </a:lnTo>
                    <a:lnTo>
                      <a:pt x="29" y="95"/>
                    </a:lnTo>
                    <a:lnTo>
                      <a:pt x="34" y="101"/>
                    </a:lnTo>
                    <a:lnTo>
                      <a:pt x="35" y="104"/>
                    </a:lnTo>
                    <a:lnTo>
                      <a:pt x="37" y="108"/>
                    </a:lnTo>
                    <a:lnTo>
                      <a:pt x="35" y="110"/>
                    </a:lnTo>
                    <a:lnTo>
                      <a:pt x="33" y="114"/>
                    </a:lnTo>
                    <a:lnTo>
                      <a:pt x="27" y="118"/>
                    </a:lnTo>
                    <a:lnTo>
                      <a:pt x="21" y="120"/>
                    </a:lnTo>
                    <a:lnTo>
                      <a:pt x="16" y="122"/>
                    </a:lnTo>
                    <a:lnTo>
                      <a:pt x="13" y="124"/>
                    </a:lnTo>
                    <a:lnTo>
                      <a:pt x="11" y="126"/>
                    </a:lnTo>
                    <a:lnTo>
                      <a:pt x="9" y="130"/>
                    </a:lnTo>
                    <a:lnTo>
                      <a:pt x="8" y="135"/>
                    </a:lnTo>
                    <a:lnTo>
                      <a:pt x="13" y="135"/>
                    </a:lnTo>
                    <a:lnTo>
                      <a:pt x="16" y="135"/>
                    </a:lnTo>
                    <a:lnTo>
                      <a:pt x="18" y="133"/>
                    </a:lnTo>
                    <a:lnTo>
                      <a:pt x="20" y="131"/>
                    </a:lnTo>
                    <a:lnTo>
                      <a:pt x="20" y="130"/>
                    </a:lnTo>
                    <a:lnTo>
                      <a:pt x="21" y="128"/>
                    </a:lnTo>
                    <a:lnTo>
                      <a:pt x="24" y="127"/>
                    </a:lnTo>
                    <a:lnTo>
                      <a:pt x="26" y="126"/>
                    </a:lnTo>
                    <a:lnTo>
                      <a:pt x="26" y="124"/>
                    </a:lnTo>
                    <a:lnTo>
                      <a:pt x="27" y="126"/>
                    </a:lnTo>
                    <a:lnTo>
                      <a:pt x="27" y="127"/>
                    </a:lnTo>
                    <a:lnTo>
                      <a:pt x="26" y="133"/>
                    </a:lnTo>
                    <a:lnTo>
                      <a:pt x="27" y="139"/>
                    </a:lnTo>
                    <a:lnTo>
                      <a:pt x="29" y="143"/>
                    </a:lnTo>
                    <a:lnTo>
                      <a:pt x="30" y="140"/>
                    </a:lnTo>
                    <a:lnTo>
                      <a:pt x="33" y="136"/>
                    </a:lnTo>
                    <a:lnTo>
                      <a:pt x="35" y="131"/>
                    </a:lnTo>
                    <a:lnTo>
                      <a:pt x="37" y="126"/>
                    </a:lnTo>
                    <a:lnTo>
                      <a:pt x="37" y="124"/>
                    </a:lnTo>
                    <a:lnTo>
                      <a:pt x="37" y="120"/>
                    </a:lnTo>
                    <a:lnTo>
                      <a:pt x="38" y="119"/>
                    </a:lnTo>
                    <a:lnTo>
                      <a:pt x="38" y="118"/>
                    </a:lnTo>
                    <a:lnTo>
                      <a:pt x="40" y="120"/>
                    </a:lnTo>
                    <a:lnTo>
                      <a:pt x="42" y="122"/>
                    </a:lnTo>
                    <a:lnTo>
                      <a:pt x="44" y="118"/>
                    </a:lnTo>
                    <a:lnTo>
                      <a:pt x="44" y="115"/>
                    </a:lnTo>
                    <a:lnTo>
                      <a:pt x="44" y="113"/>
                    </a:lnTo>
                    <a:lnTo>
                      <a:pt x="44" y="110"/>
                    </a:lnTo>
                    <a:lnTo>
                      <a:pt x="44" y="109"/>
                    </a:lnTo>
                    <a:lnTo>
                      <a:pt x="46" y="109"/>
                    </a:lnTo>
                    <a:lnTo>
                      <a:pt x="47" y="109"/>
                    </a:lnTo>
                    <a:lnTo>
                      <a:pt x="48" y="110"/>
                    </a:lnTo>
                    <a:lnTo>
                      <a:pt x="49" y="111"/>
                    </a:lnTo>
                    <a:lnTo>
                      <a:pt x="52" y="109"/>
                    </a:lnTo>
                    <a:lnTo>
                      <a:pt x="53" y="104"/>
                    </a:lnTo>
                    <a:lnTo>
                      <a:pt x="53" y="102"/>
                    </a:lnTo>
                    <a:lnTo>
                      <a:pt x="48" y="98"/>
                    </a:lnTo>
                    <a:lnTo>
                      <a:pt x="47" y="93"/>
                    </a:lnTo>
                    <a:lnTo>
                      <a:pt x="48" y="91"/>
                    </a:lnTo>
                    <a:lnTo>
                      <a:pt x="49" y="87"/>
                    </a:lnTo>
                    <a:lnTo>
                      <a:pt x="51" y="83"/>
                    </a:lnTo>
                    <a:lnTo>
                      <a:pt x="52" y="84"/>
                    </a:lnTo>
                    <a:lnTo>
                      <a:pt x="52" y="86"/>
                    </a:lnTo>
                    <a:lnTo>
                      <a:pt x="51" y="89"/>
                    </a:lnTo>
                    <a:lnTo>
                      <a:pt x="52" y="91"/>
                    </a:lnTo>
                    <a:lnTo>
                      <a:pt x="53" y="91"/>
                    </a:lnTo>
                    <a:lnTo>
                      <a:pt x="56" y="91"/>
                    </a:lnTo>
                    <a:lnTo>
                      <a:pt x="62" y="88"/>
                    </a:lnTo>
                    <a:lnTo>
                      <a:pt x="68" y="87"/>
                    </a:lnTo>
                    <a:lnTo>
                      <a:pt x="70" y="88"/>
                    </a:lnTo>
                    <a:lnTo>
                      <a:pt x="74" y="89"/>
                    </a:lnTo>
                    <a:lnTo>
                      <a:pt x="75" y="89"/>
                    </a:lnTo>
                    <a:lnTo>
                      <a:pt x="77" y="89"/>
                    </a:lnTo>
                    <a:lnTo>
                      <a:pt x="77" y="88"/>
                    </a:lnTo>
                    <a:lnTo>
                      <a:pt x="75" y="87"/>
                    </a:lnTo>
                    <a:lnTo>
                      <a:pt x="74" y="84"/>
                    </a:lnTo>
                    <a:lnTo>
                      <a:pt x="75" y="83"/>
                    </a:lnTo>
                    <a:lnTo>
                      <a:pt x="78" y="84"/>
                    </a:lnTo>
                    <a:lnTo>
                      <a:pt x="81" y="89"/>
                    </a:lnTo>
                    <a:lnTo>
                      <a:pt x="86" y="105"/>
                    </a:lnTo>
                    <a:lnTo>
                      <a:pt x="88" y="111"/>
                    </a:lnTo>
                    <a:lnTo>
                      <a:pt x="91" y="115"/>
                    </a:lnTo>
                    <a:lnTo>
                      <a:pt x="94" y="119"/>
                    </a:lnTo>
                    <a:lnTo>
                      <a:pt x="100" y="122"/>
                    </a:lnTo>
                    <a:lnTo>
                      <a:pt x="105" y="126"/>
                    </a:lnTo>
                    <a:lnTo>
                      <a:pt x="109" y="130"/>
                    </a:lnTo>
                    <a:lnTo>
                      <a:pt x="112" y="135"/>
                    </a:lnTo>
                    <a:lnTo>
                      <a:pt x="112" y="140"/>
                    </a:lnTo>
                    <a:lnTo>
                      <a:pt x="110" y="153"/>
                    </a:lnTo>
                    <a:lnTo>
                      <a:pt x="105" y="170"/>
                    </a:lnTo>
                    <a:lnTo>
                      <a:pt x="104" y="179"/>
                    </a:lnTo>
                    <a:lnTo>
                      <a:pt x="105" y="187"/>
                    </a:lnTo>
                    <a:lnTo>
                      <a:pt x="107" y="190"/>
                    </a:lnTo>
                    <a:lnTo>
                      <a:pt x="108"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53" name="Freeform 86"/>
              <p:cNvSpPr>
                <a:spLocks/>
              </p:cNvSpPr>
              <p:nvPr userDrawn="1"/>
            </p:nvSpPr>
            <p:spPr bwMode="auto">
              <a:xfrm>
                <a:off x="172" y="311"/>
                <a:ext cx="14" cy="24"/>
              </a:xfrm>
              <a:custGeom>
                <a:avLst/>
                <a:gdLst>
                  <a:gd name="T0" fmla="*/ 0 w 42"/>
                  <a:gd name="T1" fmla="*/ 0 h 72"/>
                  <a:gd name="T2" fmla="*/ 0 w 42"/>
                  <a:gd name="T3" fmla="*/ 0 h 72"/>
                  <a:gd name="T4" fmla="*/ 0 w 42"/>
                  <a:gd name="T5" fmla="*/ 0 h 72"/>
                  <a:gd name="T6" fmla="*/ 0 w 42"/>
                  <a:gd name="T7" fmla="*/ 0 h 72"/>
                  <a:gd name="T8" fmla="*/ 0 w 42"/>
                  <a:gd name="T9" fmla="*/ 0 h 72"/>
                  <a:gd name="T10" fmla="*/ 0 w 42"/>
                  <a:gd name="T11" fmla="*/ 0 h 72"/>
                  <a:gd name="T12" fmla="*/ 0 w 42"/>
                  <a:gd name="T13" fmla="*/ 0 h 72"/>
                  <a:gd name="T14" fmla="*/ 0 w 42"/>
                  <a:gd name="T15" fmla="*/ 0 h 72"/>
                  <a:gd name="T16" fmla="*/ 0 w 42"/>
                  <a:gd name="T17" fmla="*/ 0 h 72"/>
                  <a:gd name="T18" fmla="*/ 0 w 42"/>
                  <a:gd name="T19" fmla="*/ 0 h 72"/>
                  <a:gd name="T20" fmla="*/ 0 w 42"/>
                  <a:gd name="T21" fmla="*/ 0 h 72"/>
                  <a:gd name="T22" fmla="*/ 0 w 42"/>
                  <a:gd name="T23" fmla="*/ 0 h 72"/>
                  <a:gd name="T24" fmla="*/ 0 w 42"/>
                  <a:gd name="T25" fmla="*/ 0 h 72"/>
                  <a:gd name="T26" fmla="*/ 0 w 42"/>
                  <a:gd name="T27" fmla="*/ 0 h 72"/>
                  <a:gd name="T28" fmla="*/ 0 w 42"/>
                  <a:gd name="T29" fmla="*/ 0 h 72"/>
                  <a:gd name="T30" fmla="*/ 0 w 42"/>
                  <a:gd name="T31" fmla="*/ 0 h 72"/>
                  <a:gd name="T32" fmla="*/ 0 w 42"/>
                  <a:gd name="T33" fmla="*/ 0 h 72"/>
                  <a:gd name="T34" fmla="*/ 0 w 42"/>
                  <a:gd name="T35" fmla="*/ 0 h 72"/>
                  <a:gd name="T36" fmla="*/ 0 w 42"/>
                  <a:gd name="T37" fmla="*/ 0 h 72"/>
                  <a:gd name="T38" fmla="*/ 0 w 42"/>
                  <a:gd name="T39" fmla="*/ 0 h 72"/>
                  <a:gd name="T40" fmla="*/ 0 w 42"/>
                  <a:gd name="T41" fmla="*/ 0 h 72"/>
                  <a:gd name="T42" fmla="*/ 0 w 42"/>
                  <a:gd name="T43" fmla="*/ 0 h 72"/>
                  <a:gd name="T44" fmla="*/ 0 w 42"/>
                  <a:gd name="T45" fmla="*/ 0 h 72"/>
                  <a:gd name="T46" fmla="*/ 0 w 42"/>
                  <a:gd name="T47" fmla="*/ 0 h 72"/>
                  <a:gd name="T48" fmla="*/ 0 w 42"/>
                  <a:gd name="T49" fmla="*/ 0 h 72"/>
                  <a:gd name="T50" fmla="*/ 0 w 42"/>
                  <a:gd name="T51" fmla="*/ 0 h 72"/>
                  <a:gd name="T52" fmla="*/ 0 w 42"/>
                  <a:gd name="T53" fmla="*/ 0 h 72"/>
                  <a:gd name="T54" fmla="*/ 0 w 42"/>
                  <a:gd name="T55" fmla="*/ 0 h 72"/>
                  <a:gd name="T56" fmla="*/ 0 w 42"/>
                  <a:gd name="T57" fmla="*/ 0 h 72"/>
                  <a:gd name="T58" fmla="*/ 0 w 42"/>
                  <a:gd name="T59" fmla="*/ 0 h 72"/>
                  <a:gd name="T60" fmla="*/ 0 w 42"/>
                  <a:gd name="T61" fmla="*/ 0 h 72"/>
                  <a:gd name="T62" fmla="*/ 0 w 42"/>
                  <a:gd name="T63" fmla="*/ 0 h 72"/>
                  <a:gd name="T64" fmla="*/ 0 w 42"/>
                  <a:gd name="T65" fmla="*/ 0 h 72"/>
                  <a:gd name="T66" fmla="*/ 0 w 42"/>
                  <a:gd name="T67" fmla="*/ 0 h 72"/>
                  <a:gd name="T68" fmla="*/ 0 w 42"/>
                  <a:gd name="T69" fmla="*/ 0 h 72"/>
                  <a:gd name="T70" fmla="*/ 0 w 42"/>
                  <a:gd name="T71" fmla="*/ 0 h 72"/>
                  <a:gd name="T72" fmla="*/ 0 w 42"/>
                  <a:gd name="T73" fmla="*/ 0 h 72"/>
                  <a:gd name="T74" fmla="*/ 0 w 42"/>
                  <a:gd name="T75" fmla="*/ 0 h 72"/>
                  <a:gd name="T76" fmla="*/ 0 w 42"/>
                  <a:gd name="T77" fmla="*/ 0 h 72"/>
                  <a:gd name="T78" fmla="*/ 0 w 42"/>
                  <a:gd name="T79" fmla="*/ 0 h 72"/>
                  <a:gd name="T80" fmla="*/ 0 w 42"/>
                  <a:gd name="T81" fmla="*/ 0 h 72"/>
                  <a:gd name="T82" fmla="*/ 0 w 42"/>
                  <a:gd name="T83" fmla="*/ 0 h 72"/>
                  <a:gd name="T84" fmla="*/ 0 w 42"/>
                  <a:gd name="T85" fmla="*/ 0 h 72"/>
                  <a:gd name="T86" fmla="*/ 0 w 42"/>
                  <a:gd name="T87" fmla="*/ 0 h 72"/>
                  <a:gd name="T88" fmla="*/ 0 w 42"/>
                  <a:gd name="T89" fmla="*/ 0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2" h="72">
                    <a:moveTo>
                      <a:pt x="19" y="72"/>
                    </a:moveTo>
                    <a:lnTo>
                      <a:pt x="19" y="72"/>
                    </a:lnTo>
                    <a:lnTo>
                      <a:pt x="23" y="67"/>
                    </a:lnTo>
                    <a:lnTo>
                      <a:pt x="25" y="61"/>
                    </a:lnTo>
                    <a:lnTo>
                      <a:pt x="26" y="57"/>
                    </a:lnTo>
                    <a:lnTo>
                      <a:pt x="26" y="55"/>
                    </a:lnTo>
                    <a:lnTo>
                      <a:pt x="26" y="52"/>
                    </a:lnTo>
                    <a:lnTo>
                      <a:pt x="28" y="51"/>
                    </a:lnTo>
                    <a:lnTo>
                      <a:pt x="29" y="51"/>
                    </a:lnTo>
                    <a:lnTo>
                      <a:pt x="29" y="54"/>
                    </a:lnTo>
                    <a:lnTo>
                      <a:pt x="30" y="54"/>
                    </a:lnTo>
                    <a:lnTo>
                      <a:pt x="33" y="52"/>
                    </a:lnTo>
                    <a:lnTo>
                      <a:pt x="34" y="50"/>
                    </a:lnTo>
                    <a:lnTo>
                      <a:pt x="34" y="46"/>
                    </a:lnTo>
                    <a:lnTo>
                      <a:pt x="34" y="45"/>
                    </a:lnTo>
                    <a:lnTo>
                      <a:pt x="34" y="42"/>
                    </a:lnTo>
                    <a:lnTo>
                      <a:pt x="34" y="41"/>
                    </a:lnTo>
                    <a:lnTo>
                      <a:pt x="35" y="41"/>
                    </a:lnTo>
                    <a:lnTo>
                      <a:pt x="37" y="42"/>
                    </a:lnTo>
                    <a:lnTo>
                      <a:pt x="38" y="43"/>
                    </a:lnTo>
                    <a:lnTo>
                      <a:pt x="39" y="43"/>
                    </a:lnTo>
                    <a:lnTo>
                      <a:pt x="41" y="41"/>
                    </a:lnTo>
                    <a:lnTo>
                      <a:pt x="42" y="39"/>
                    </a:lnTo>
                    <a:lnTo>
                      <a:pt x="42" y="38"/>
                    </a:lnTo>
                    <a:lnTo>
                      <a:pt x="41" y="37"/>
                    </a:lnTo>
                    <a:lnTo>
                      <a:pt x="39" y="35"/>
                    </a:lnTo>
                    <a:lnTo>
                      <a:pt x="38" y="33"/>
                    </a:lnTo>
                    <a:lnTo>
                      <a:pt x="37" y="25"/>
                    </a:lnTo>
                    <a:lnTo>
                      <a:pt x="35" y="16"/>
                    </a:lnTo>
                    <a:lnTo>
                      <a:pt x="33" y="8"/>
                    </a:lnTo>
                    <a:lnTo>
                      <a:pt x="30" y="2"/>
                    </a:lnTo>
                    <a:lnTo>
                      <a:pt x="29" y="0"/>
                    </a:lnTo>
                    <a:lnTo>
                      <a:pt x="28" y="0"/>
                    </a:lnTo>
                    <a:lnTo>
                      <a:pt x="25" y="0"/>
                    </a:lnTo>
                    <a:lnTo>
                      <a:pt x="23" y="3"/>
                    </a:lnTo>
                    <a:lnTo>
                      <a:pt x="21" y="6"/>
                    </a:lnTo>
                    <a:lnTo>
                      <a:pt x="20" y="10"/>
                    </a:lnTo>
                    <a:lnTo>
                      <a:pt x="21" y="15"/>
                    </a:lnTo>
                    <a:lnTo>
                      <a:pt x="24" y="22"/>
                    </a:lnTo>
                    <a:lnTo>
                      <a:pt x="26" y="32"/>
                    </a:lnTo>
                    <a:lnTo>
                      <a:pt x="28" y="37"/>
                    </a:lnTo>
                    <a:lnTo>
                      <a:pt x="28" y="41"/>
                    </a:lnTo>
                    <a:lnTo>
                      <a:pt x="25" y="45"/>
                    </a:lnTo>
                    <a:lnTo>
                      <a:pt x="23" y="47"/>
                    </a:lnTo>
                    <a:lnTo>
                      <a:pt x="17" y="50"/>
                    </a:lnTo>
                    <a:lnTo>
                      <a:pt x="11" y="52"/>
                    </a:lnTo>
                    <a:lnTo>
                      <a:pt x="6" y="56"/>
                    </a:lnTo>
                    <a:lnTo>
                      <a:pt x="3" y="60"/>
                    </a:lnTo>
                    <a:lnTo>
                      <a:pt x="0" y="67"/>
                    </a:lnTo>
                    <a:lnTo>
                      <a:pt x="2" y="67"/>
                    </a:lnTo>
                    <a:lnTo>
                      <a:pt x="4" y="65"/>
                    </a:lnTo>
                    <a:lnTo>
                      <a:pt x="7" y="64"/>
                    </a:lnTo>
                    <a:lnTo>
                      <a:pt x="11" y="63"/>
                    </a:lnTo>
                    <a:lnTo>
                      <a:pt x="12" y="61"/>
                    </a:lnTo>
                    <a:lnTo>
                      <a:pt x="12" y="59"/>
                    </a:lnTo>
                    <a:lnTo>
                      <a:pt x="13" y="57"/>
                    </a:lnTo>
                    <a:lnTo>
                      <a:pt x="15" y="57"/>
                    </a:lnTo>
                    <a:lnTo>
                      <a:pt x="17" y="56"/>
                    </a:lnTo>
                    <a:lnTo>
                      <a:pt x="17" y="57"/>
                    </a:lnTo>
                    <a:lnTo>
                      <a:pt x="16" y="59"/>
                    </a:lnTo>
                    <a:lnTo>
                      <a:pt x="16" y="63"/>
                    </a:lnTo>
                    <a:lnTo>
                      <a:pt x="17" y="68"/>
                    </a:lnTo>
                    <a:lnTo>
                      <a:pt x="19" y="7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54" name="Freeform 87"/>
              <p:cNvSpPr>
                <a:spLocks/>
              </p:cNvSpPr>
              <p:nvPr userDrawn="1"/>
            </p:nvSpPr>
            <p:spPr bwMode="auto">
              <a:xfrm>
                <a:off x="172" y="311"/>
                <a:ext cx="14" cy="24"/>
              </a:xfrm>
              <a:custGeom>
                <a:avLst/>
                <a:gdLst>
                  <a:gd name="T0" fmla="*/ 0 w 42"/>
                  <a:gd name="T1" fmla="*/ 0 h 72"/>
                  <a:gd name="T2" fmla="*/ 0 w 42"/>
                  <a:gd name="T3" fmla="*/ 0 h 72"/>
                  <a:gd name="T4" fmla="*/ 0 w 42"/>
                  <a:gd name="T5" fmla="*/ 0 h 72"/>
                  <a:gd name="T6" fmla="*/ 0 w 42"/>
                  <a:gd name="T7" fmla="*/ 0 h 72"/>
                  <a:gd name="T8" fmla="*/ 0 w 42"/>
                  <a:gd name="T9" fmla="*/ 0 h 72"/>
                  <a:gd name="T10" fmla="*/ 0 w 42"/>
                  <a:gd name="T11" fmla="*/ 0 h 72"/>
                  <a:gd name="T12" fmla="*/ 0 w 42"/>
                  <a:gd name="T13" fmla="*/ 0 h 72"/>
                  <a:gd name="T14" fmla="*/ 0 w 42"/>
                  <a:gd name="T15" fmla="*/ 0 h 72"/>
                  <a:gd name="T16" fmla="*/ 0 w 42"/>
                  <a:gd name="T17" fmla="*/ 0 h 72"/>
                  <a:gd name="T18" fmla="*/ 0 w 42"/>
                  <a:gd name="T19" fmla="*/ 0 h 72"/>
                  <a:gd name="T20" fmla="*/ 0 w 42"/>
                  <a:gd name="T21" fmla="*/ 0 h 72"/>
                  <a:gd name="T22" fmla="*/ 0 w 42"/>
                  <a:gd name="T23" fmla="*/ 0 h 72"/>
                  <a:gd name="T24" fmla="*/ 0 w 42"/>
                  <a:gd name="T25" fmla="*/ 0 h 72"/>
                  <a:gd name="T26" fmla="*/ 0 w 42"/>
                  <a:gd name="T27" fmla="*/ 0 h 72"/>
                  <a:gd name="T28" fmla="*/ 0 w 42"/>
                  <a:gd name="T29" fmla="*/ 0 h 72"/>
                  <a:gd name="T30" fmla="*/ 0 w 42"/>
                  <a:gd name="T31" fmla="*/ 0 h 72"/>
                  <a:gd name="T32" fmla="*/ 0 w 42"/>
                  <a:gd name="T33" fmla="*/ 0 h 72"/>
                  <a:gd name="T34" fmla="*/ 0 w 42"/>
                  <a:gd name="T35" fmla="*/ 0 h 72"/>
                  <a:gd name="T36" fmla="*/ 0 w 42"/>
                  <a:gd name="T37" fmla="*/ 0 h 72"/>
                  <a:gd name="T38" fmla="*/ 0 w 42"/>
                  <a:gd name="T39" fmla="*/ 0 h 72"/>
                  <a:gd name="T40" fmla="*/ 0 w 42"/>
                  <a:gd name="T41" fmla="*/ 0 h 72"/>
                  <a:gd name="T42" fmla="*/ 0 w 42"/>
                  <a:gd name="T43" fmla="*/ 0 h 72"/>
                  <a:gd name="T44" fmla="*/ 0 w 42"/>
                  <a:gd name="T45" fmla="*/ 0 h 72"/>
                  <a:gd name="T46" fmla="*/ 0 w 42"/>
                  <a:gd name="T47" fmla="*/ 0 h 72"/>
                  <a:gd name="T48" fmla="*/ 0 w 42"/>
                  <a:gd name="T49" fmla="*/ 0 h 72"/>
                  <a:gd name="T50" fmla="*/ 0 w 42"/>
                  <a:gd name="T51" fmla="*/ 0 h 72"/>
                  <a:gd name="T52" fmla="*/ 0 w 42"/>
                  <a:gd name="T53" fmla="*/ 0 h 72"/>
                  <a:gd name="T54" fmla="*/ 0 w 42"/>
                  <a:gd name="T55" fmla="*/ 0 h 72"/>
                  <a:gd name="T56" fmla="*/ 0 w 42"/>
                  <a:gd name="T57" fmla="*/ 0 h 72"/>
                  <a:gd name="T58" fmla="*/ 0 w 42"/>
                  <a:gd name="T59" fmla="*/ 0 h 72"/>
                  <a:gd name="T60" fmla="*/ 0 w 42"/>
                  <a:gd name="T61" fmla="*/ 0 h 72"/>
                  <a:gd name="T62" fmla="*/ 0 w 42"/>
                  <a:gd name="T63" fmla="*/ 0 h 72"/>
                  <a:gd name="T64" fmla="*/ 0 w 42"/>
                  <a:gd name="T65" fmla="*/ 0 h 72"/>
                  <a:gd name="T66" fmla="*/ 0 w 42"/>
                  <a:gd name="T67" fmla="*/ 0 h 72"/>
                  <a:gd name="T68" fmla="*/ 0 w 42"/>
                  <a:gd name="T69" fmla="*/ 0 h 72"/>
                  <a:gd name="T70" fmla="*/ 0 w 42"/>
                  <a:gd name="T71" fmla="*/ 0 h 72"/>
                  <a:gd name="T72" fmla="*/ 0 w 42"/>
                  <a:gd name="T73" fmla="*/ 0 h 72"/>
                  <a:gd name="T74" fmla="*/ 0 w 42"/>
                  <a:gd name="T75" fmla="*/ 0 h 72"/>
                  <a:gd name="T76" fmla="*/ 0 w 42"/>
                  <a:gd name="T77" fmla="*/ 0 h 72"/>
                  <a:gd name="T78" fmla="*/ 0 w 42"/>
                  <a:gd name="T79" fmla="*/ 0 h 72"/>
                  <a:gd name="T80" fmla="*/ 0 w 42"/>
                  <a:gd name="T81" fmla="*/ 0 h 72"/>
                  <a:gd name="T82" fmla="*/ 0 w 42"/>
                  <a:gd name="T83" fmla="*/ 0 h 72"/>
                  <a:gd name="T84" fmla="*/ 0 w 42"/>
                  <a:gd name="T85" fmla="*/ 0 h 72"/>
                  <a:gd name="T86" fmla="*/ 0 w 42"/>
                  <a:gd name="T87" fmla="*/ 0 h 72"/>
                  <a:gd name="T88" fmla="*/ 0 w 42"/>
                  <a:gd name="T89" fmla="*/ 0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2" h="72">
                    <a:moveTo>
                      <a:pt x="19" y="72"/>
                    </a:moveTo>
                    <a:lnTo>
                      <a:pt x="19" y="72"/>
                    </a:lnTo>
                    <a:lnTo>
                      <a:pt x="23" y="67"/>
                    </a:lnTo>
                    <a:lnTo>
                      <a:pt x="25" y="61"/>
                    </a:lnTo>
                    <a:lnTo>
                      <a:pt x="26" y="57"/>
                    </a:lnTo>
                    <a:lnTo>
                      <a:pt x="26" y="55"/>
                    </a:lnTo>
                    <a:lnTo>
                      <a:pt x="26" y="52"/>
                    </a:lnTo>
                    <a:lnTo>
                      <a:pt x="28" y="51"/>
                    </a:lnTo>
                    <a:lnTo>
                      <a:pt x="29" y="51"/>
                    </a:lnTo>
                    <a:lnTo>
                      <a:pt x="29" y="54"/>
                    </a:lnTo>
                    <a:lnTo>
                      <a:pt x="30" y="54"/>
                    </a:lnTo>
                    <a:lnTo>
                      <a:pt x="33" y="52"/>
                    </a:lnTo>
                    <a:lnTo>
                      <a:pt x="34" y="50"/>
                    </a:lnTo>
                    <a:lnTo>
                      <a:pt x="34" y="46"/>
                    </a:lnTo>
                    <a:lnTo>
                      <a:pt x="34" y="45"/>
                    </a:lnTo>
                    <a:lnTo>
                      <a:pt x="34" y="42"/>
                    </a:lnTo>
                    <a:lnTo>
                      <a:pt x="34" y="41"/>
                    </a:lnTo>
                    <a:lnTo>
                      <a:pt x="35" y="41"/>
                    </a:lnTo>
                    <a:lnTo>
                      <a:pt x="37" y="42"/>
                    </a:lnTo>
                    <a:lnTo>
                      <a:pt x="38" y="43"/>
                    </a:lnTo>
                    <a:lnTo>
                      <a:pt x="39" y="43"/>
                    </a:lnTo>
                    <a:lnTo>
                      <a:pt x="41" y="41"/>
                    </a:lnTo>
                    <a:lnTo>
                      <a:pt x="42" y="39"/>
                    </a:lnTo>
                    <a:lnTo>
                      <a:pt x="42" y="38"/>
                    </a:lnTo>
                    <a:lnTo>
                      <a:pt x="41" y="37"/>
                    </a:lnTo>
                    <a:lnTo>
                      <a:pt x="39" y="35"/>
                    </a:lnTo>
                    <a:lnTo>
                      <a:pt x="38" y="33"/>
                    </a:lnTo>
                    <a:lnTo>
                      <a:pt x="37" y="25"/>
                    </a:lnTo>
                    <a:lnTo>
                      <a:pt x="35" y="16"/>
                    </a:lnTo>
                    <a:lnTo>
                      <a:pt x="33" y="8"/>
                    </a:lnTo>
                    <a:lnTo>
                      <a:pt x="30" y="2"/>
                    </a:lnTo>
                    <a:lnTo>
                      <a:pt x="29" y="0"/>
                    </a:lnTo>
                    <a:lnTo>
                      <a:pt x="28" y="0"/>
                    </a:lnTo>
                    <a:lnTo>
                      <a:pt x="25" y="0"/>
                    </a:lnTo>
                    <a:lnTo>
                      <a:pt x="23" y="3"/>
                    </a:lnTo>
                    <a:lnTo>
                      <a:pt x="21" y="6"/>
                    </a:lnTo>
                    <a:lnTo>
                      <a:pt x="20" y="10"/>
                    </a:lnTo>
                    <a:lnTo>
                      <a:pt x="21" y="15"/>
                    </a:lnTo>
                    <a:lnTo>
                      <a:pt x="24" y="22"/>
                    </a:lnTo>
                    <a:lnTo>
                      <a:pt x="26" y="32"/>
                    </a:lnTo>
                    <a:lnTo>
                      <a:pt x="28" y="37"/>
                    </a:lnTo>
                    <a:lnTo>
                      <a:pt x="28" y="41"/>
                    </a:lnTo>
                    <a:lnTo>
                      <a:pt x="25" y="45"/>
                    </a:lnTo>
                    <a:lnTo>
                      <a:pt x="23" y="47"/>
                    </a:lnTo>
                    <a:lnTo>
                      <a:pt x="17" y="50"/>
                    </a:lnTo>
                    <a:lnTo>
                      <a:pt x="11" y="52"/>
                    </a:lnTo>
                    <a:lnTo>
                      <a:pt x="6" y="56"/>
                    </a:lnTo>
                    <a:lnTo>
                      <a:pt x="3" y="60"/>
                    </a:lnTo>
                    <a:lnTo>
                      <a:pt x="0" y="67"/>
                    </a:lnTo>
                    <a:lnTo>
                      <a:pt x="2" y="67"/>
                    </a:lnTo>
                    <a:lnTo>
                      <a:pt x="4" y="65"/>
                    </a:lnTo>
                    <a:lnTo>
                      <a:pt x="7" y="64"/>
                    </a:lnTo>
                    <a:lnTo>
                      <a:pt x="11" y="63"/>
                    </a:lnTo>
                    <a:lnTo>
                      <a:pt x="12" y="61"/>
                    </a:lnTo>
                    <a:lnTo>
                      <a:pt x="12" y="59"/>
                    </a:lnTo>
                    <a:lnTo>
                      <a:pt x="13" y="57"/>
                    </a:lnTo>
                    <a:lnTo>
                      <a:pt x="15" y="57"/>
                    </a:lnTo>
                    <a:lnTo>
                      <a:pt x="17" y="56"/>
                    </a:lnTo>
                    <a:lnTo>
                      <a:pt x="17" y="57"/>
                    </a:lnTo>
                    <a:lnTo>
                      <a:pt x="16" y="59"/>
                    </a:lnTo>
                    <a:lnTo>
                      <a:pt x="16" y="63"/>
                    </a:lnTo>
                    <a:lnTo>
                      <a:pt x="17" y="68"/>
                    </a:lnTo>
                    <a:lnTo>
                      <a:pt x="19"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55" name="Freeform 88"/>
              <p:cNvSpPr>
                <a:spLocks/>
              </p:cNvSpPr>
              <p:nvPr userDrawn="1"/>
            </p:nvSpPr>
            <p:spPr bwMode="auto">
              <a:xfrm>
                <a:off x="145" y="282"/>
                <a:ext cx="15" cy="28"/>
              </a:xfrm>
              <a:custGeom>
                <a:avLst/>
                <a:gdLst>
                  <a:gd name="T0" fmla="*/ 0 w 46"/>
                  <a:gd name="T1" fmla="*/ 0 h 84"/>
                  <a:gd name="T2" fmla="*/ 0 w 46"/>
                  <a:gd name="T3" fmla="*/ 0 h 84"/>
                  <a:gd name="T4" fmla="*/ 0 w 46"/>
                  <a:gd name="T5" fmla="*/ 0 h 84"/>
                  <a:gd name="T6" fmla="*/ 0 w 46"/>
                  <a:gd name="T7" fmla="*/ 0 h 84"/>
                  <a:gd name="T8" fmla="*/ 0 w 46"/>
                  <a:gd name="T9" fmla="*/ 0 h 84"/>
                  <a:gd name="T10" fmla="*/ 0 w 46"/>
                  <a:gd name="T11" fmla="*/ 0 h 84"/>
                  <a:gd name="T12" fmla="*/ 0 w 46"/>
                  <a:gd name="T13" fmla="*/ 0 h 84"/>
                  <a:gd name="T14" fmla="*/ 0 w 46"/>
                  <a:gd name="T15" fmla="*/ 0 h 84"/>
                  <a:gd name="T16" fmla="*/ 0 w 46"/>
                  <a:gd name="T17" fmla="*/ 0 h 84"/>
                  <a:gd name="T18" fmla="*/ 0 w 46"/>
                  <a:gd name="T19" fmla="*/ 0 h 84"/>
                  <a:gd name="T20" fmla="*/ 0 w 46"/>
                  <a:gd name="T21" fmla="*/ 0 h 84"/>
                  <a:gd name="T22" fmla="*/ 0 w 46"/>
                  <a:gd name="T23" fmla="*/ 0 h 84"/>
                  <a:gd name="T24" fmla="*/ 0 w 46"/>
                  <a:gd name="T25" fmla="*/ 0 h 84"/>
                  <a:gd name="T26" fmla="*/ 0 w 46"/>
                  <a:gd name="T27" fmla="*/ 0 h 84"/>
                  <a:gd name="T28" fmla="*/ 0 w 46"/>
                  <a:gd name="T29" fmla="*/ 0 h 84"/>
                  <a:gd name="T30" fmla="*/ 0 w 46"/>
                  <a:gd name="T31" fmla="*/ 0 h 84"/>
                  <a:gd name="T32" fmla="*/ 0 w 46"/>
                  <a:gd name="T33" fmla="*/ 0 h 84"/>
                  <a:gd name="T34" fmla="*/ 0 w 46"/>
                  <a:gd name="T35" fmla="*/ 0 h 84"/>
                  <a:gd name="T36" fmla="*/ 0 w 46"/>
                  <a:gd name="T37" fmla="*/ 0 h 84"/>
                  <a:gd name="T38" fmla="*/ 0 w 46"/>
                  <a:gd name="T39" fmla="*/ 0 h 84"/>
                  <a:gd name="T40" fmla="*/ 0 w 46"/>
                  <a:gd name="T41" fmla="*/ 0 h 84"/>
                  <a:gd name="T42" fmla="*/ 0 w 46"/>
                  <a:gd name="T43" fmla="*/ 0 h 84"/>
                  <a:gd name="T44" fmla="*/ 0 w 46"/>
                  <a:gd name="T45" fmla="*/ 0 h 84"/>
                  <a:gd name="T46" fmla="*/ 0 w 46"/>
                  <a:gd name="T47" fmla="*/ 0 h 84"/>
                  <a:gd name="T48" fmla="*/ 0 w 46"/>
                  <a:gd name="T49" fmla="*/ 0 h 84"/>
                  <a:gd name="T50" fmla="*/ 0 w 46"/>
                  <a:gd name="T51" fmla="*/ 0 h 84"/>
                  <a:gd name="T52" fmla="*/ 0 w 46"/>
                  <a:gd name="T53" fmla="*/ 0 h 84"/>
                  <a:gd name="T54" fmla="*/ 0 w 46"/>
                  <a:gd name="T55" fmla="*/ 0 h 84"/>
                  <a:gd name="T56" fmla="*/ 0 w 46"/>
                  <a:gd name="T57" fmla="*/ 0 h 84"/>
                  <a:gd name="T58" fmla="*/ 0 w 46"/>
                  <a:gd name="T59" fmla="*/ 0 h 84"/>
                  <a:gd name="T60" fmla="*/ 0 w 46"/>
                  <a:gd name="T61" fmla="*/ 0 h 84"/>
                  <a:gd name="T62" fmla="*/ 0 w 46"/>
                  <a:gd name="T63" fmla="*/ 0 h 84"/>
                  <a:gd name="T64" fmla="*/ 0 w 46"/>
                  <a:gd name="T65" fmla="*/ 0 h 84"/>
                  <a:gd name="T66" fmla="*/ 0 w 46"/>
                  <a:gd name="T67" fmla="*/ 0 h 84"/>
                  <a:gd name="T68" fmla="*/ 0 w 46"/>
                  <a:gd name="T69" fmla="*/ 0 h 84"/>
                  <a:gd name="T70" fmla="*/ 0 w 46"/>
                  <a:gd name="T71" fmla="*/ 0 h 84"/>
                  <a:gd name="T72" fmla="*/ 0 w 46"/>
                  <a:gd name="T73" fmla="*/ 0 h 84"/>
                  <a:gd name="T74" fmla="*/ 0 w 46"/>
                  <a:gd name="T75" fmla="*/ 0 h 84"/>
                  <a:gd name="T76" fmla="*/ 0 w 46"/>
                  <a:gd name="T77" fmla="*/ 0 h 84"/>
                  <a:gd name="T78" fmla="*/ 0 w 46"/>
                  <a:gd name="T79" fmla="*/ 0 h 84"/>
                  <a:gd name="T80" fmla="*/ 0 w 46"/>
                  <a:gd name="T81" fmla="*/ 0 h 84"/>
                  <a:gd name="T82" fmla="*/ 0 w 46"/>
                  <a:gd name="T83" fmla="*/ 0 h 84"/>
                  <a:gd name="T84" fmla="*/ 0 w 46"/>
                  <a:gd name="T85" fmla="*/ 0 h 84"/>
                  <a:gd name="T86" fmla="*/ 0 w 46"/>
                  <a:gd name="T87" fmla="*/ 0 h 84"/>
                  <a:gd name="T88" fmla="*/ 0 w 46"/>
                  <a:gd name="T89" fmla="*/ 0 h 84"/>
                  <a:gd name="T90" fmla="*/ 0 w 46"/>
                  <a:gd name="T91" fmla="*/ 0 h 84"/>
                  <a:gd name="T92" fmla="*/ 0 w 46"/>
                  <a:gd name="T93" fmla="*/ 0 h 84"/>
                  <a:gd name="T94" fmla="*/ 0 w 46"/>
                  <a:gd name="T95" fmla="*/ 0 h 84"/>
                  <a:gd name="T96" fmla="*/ 0 w 46"/>
                  <a:gd name="T97" fmla="*/ 0 h 84"/>
                  <a:gd name="T98" fmla="*/ 0 w 46"/>
                  <a:gd name="T99" fmla="*/ 0 h 84"/>
                  <a:gd name="T100" fmla="*/ 0 w 46"/>
                  <a:gd name="T101" fmla="*/ 0 h 84"/>
                  <a:gd name="T102" fmla="*/ 0 w 46"/>
                  <a:gd name="T103" fmla="*/ 0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 h="84">
                    <a:moveTo>
                      <a:pt x="10" y="0"/>
                    </a:moveTo>
                    <a:lnTo>
                      <a:pt x="10" y="0"/>
                    </a:lnTo>
                    <a:lnTo>
                      <a:pt x="10" y="2"/>
                    </a:lnTo>
                    <a:lnTo>
                      <a:pt x="9" y="6"/>
                    </a:lnTo>
                    <a:lnTo>
                      <a:pt x="9" y="10"/>
                    </a:lnTo>
                    <a:lnTo>
                      <a:pt x="10" y="19"/>
                    </a:lnTo>
                    <a:lnTo>
                      <a:pt x="11" y="23"/>
                    </a:lnTo>
                    <a:lnTo>
                      <a:pt x="11" y="24"/>
                    </a:lnTo>
                    <a:lnTo>
                      <a:pt x="9" y="24"/>
                    </a:lnTo>
                    <a:lnTo>
                      <a:pt x="6" y="22"/>
                    </a:lnTo>
                    <a:lnTo>
                      <a:pt x="3" y="22"/>
                    </a:lnTo>
                    <a:lnTo>
                      <a:pt x="0" y="22"/>
                    </a:lnTo>
                    <a:lnTo>
                      <a:pt x="1" y="23"/>
                    </a:lnTo>
                    <a:lnTo>
                      <a:pt x="3" y="29"/>
                    </a:lnTo>
                    <a:lnTo>
                      <a:pt x="7" y="35"/>
                    </a:lnTo>
                    <a:lnTo>
                      <a:pt x="11" y="37"/>
                    </a:lnTo>
                    <a:lnTo>
                      <a:pt x="11" y="39"/>
                    </a:lnTo>
                    <a:lnTo>
                      <a:pt x="12" y="40"/>
                    </a:lnTo>
                    <a:lnTo>
                      <a:pt x="11" y="40"/>
                    </a:lnTo>
                    <a:lnTo>
                      <a:pt x="9" y="41"/>
                    </a:lnTo>
                    <a:lnTo>
                      <a:pt x="7" y="41"/>
                    </a:lnTo>
                    <a:lnTo>
                      <a:pt x="9" y="46"/>
                    </a:lnTo>
                    <a:lnTo>
                      <a:pt x="10" y="51"/>
                    </a:lnTo>
                    <a:lnTo>
                      <a:pt x="14" y="54"/>
                    </a:lnTo>
                    <a:lnTo>
                      <a:pt x="16" y="57"/>
                    </a:lnTo>
                    <a:lnTo>
                      <a:pt x="18" y="58"/>
                    </a:lnTo>
                    <a:lnTo>
                      <a:pt x="18" y="59"/>
                    </a:lnTo>
                    <a:lnTo>
                      <a:pt x="15" y="59"/>
                    </a:lnTo>
                    <a:lnTo>
                      <a:pt x="15" y="61"/>
                    </a:lnTo>
                    <a:lnTo>
                      <a:pt x="15" y="63"/>
                    </a:lnTo>
                    <a:lnTo>
                      <a:pt x="18" y="67"/>
                    </a:lnTo>
                    <a:lnTo>
                      <a:pt x="22" y="71"/>
                    </a:lnTo>
                    <a:lnTo>
                      <a:pt x="25" y="72"/>
                    </a:lnTo>
                    <a:lnTo>
                      <a:pt x="28" y="72"/>
                    </a:lnTo>
                    <a:lnTo>
                      <a:pt x="29" y="72"/>
                    </a:lnTo>
                    <a:lnTo>
                      <a:pt x="29" y="74"/>
                    </a:lnTo>
                    <a:lnTo>
                      <a:pt x="29" y="75"/>
                    </a:lnTo>
                    <a:lnTo>
                      <a:pt x="28" y="75"/>
                    </a:lnTo>
                    <a:lnTo>
                      <a:pt x="25" y="76"/>
                    </a:lnTo>
                    <a:lnTo>
                      <a:pt x="25" y="77"/>
                    </a:lnTo>
                    <a:lnTo>
                      <a:pt x="25" y="79"/>
                    </a:lnTo>
                    <a:lnTo>
                      <a:pt x="28" y="81"/>
                    </a:lnTo>
                    <a:lnTo>
                      <a:pt x="31" y="84"/>
                    </a:lnTo>
                    <a:lnTo>
                      <a:pt x="33" y="81"/>
                    </a:lnTo>
                    <a:lnTo>
                      <a:pt x="36" y="80"/>
                    </a:lnTo>
                    <a:lnTo>
                      <a:pt x="38" y="79"/>
                    </a:lnTo>
                    <a:lnTo>
                      <a:pt x="45" y="76"/>
                    </a:lnTo>
                    <a:lnTo>
                      <a:pt x="46" y="75"/>
                    </a:lnTo>
                    <a:lnTo>
                      <a:pt x="45" y="72"/>
                    </a:lnTo>
                    <a:lnTo>
                      <a:pt x="44" y="68"/>
                    </a:lnTo>
                    <a:lnTo>
                      <a:pt x="42" y="64"/>
                    </a:lnTo>
                    <a:lnTo>
                      <a:pt x="42" y="62"/>
                    </a:lnTo>
                    <a:lnTo>
                      <a:pt x="41" y="61"/>
                    </a:lnTo>
                    <a:lnTo>
                      <a:pt x="40" y="62"/>
                    </a:lnTo>
                    <a:lnTo>
                      <a:pt x="37" y="64"/>
                    </a:lnTo>
                    <a:lnTo>
                      <a:pt x="35" y="66"/>
                    </a:lnTo>
                    <a:lnTo>
                      <a:pt x="29" y="64"/>
                    </a:lnTo>
                    <a:lnTo>
                      <a:pt x="24" y="59"/>
                    </a:lnTo>
                    <a:lnTo>
                      <a:pt x="20" y="53"/>
                    </a:lnTo>
                    <a:lnTo>
                      <a:pt x="18" y="44"/>
                    </a:lnTo>
                    <a:lnTo>
                      <a:pt x="16" y="35"/>
                    </a:lnTo>
                    <a:lnTo>
                      <a:pt x="18" y="24"/>
                    </a:lnTo>
                    <a:lnTo>
                      <a:pt x="19" y="17"/>
                    </a:lnTo>
                    <a:lnTo>
                      <a:pt x="19" y="14"/>
                    </a:lnTo>
                    <a:lnTo>
                      <a:pt x="19" y="11"/>
                    </a:lnTo>
                    <a:lnTo>
                      <a:pt x="16" y="7"/>
                    </a:lnTo>
                    <a:lnTo>
                      <a:pt x="14" y="4"/>
                    </a:lnTo>
                    <a:lnTo>
                      <a:pt x="10"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56" name="Freeform 89"/>
              <p:cNvSpPr>
                <a:spLocks/>
              </p:cNvSpPr>
              <p:nvPr userDrawn="1"/>
            </p:nvSpPr>
            <p:spPr bwMode="auto">
              <a:xfrm>
                <a:off x="145" y="282"/>
                <a:ext cx="15" cy="28"/>
              </a:xfrm>
              <a:custGeom>
                <a:avLst/>
                <a:gdLst>
                  <a:gd name="T0" fmla="*/ 0 w 46"/>
                  <a:gd name="T1" fmla="*/ 0 h 84"/>
                  <a:gd name="T2" fmla="*/ 0 w 46"/>
                  <a:gd name="T3" fmla="*/ 0 h 84"/>
                  <a:gd name="T4" fmla="*/ 0 w 46"/>
                  <a:gd name="T5" fmla="*/ 0 h 84"/>
                  <a:gd name="T6" fmla="*/ 0 w 46"/>
                  <a:gd name="T7" fmla="*/ 0 h 84"/>
                  <a:gd name="T8" fmla="*/ 0 w 46"/>
                  <a:gd name="T9" fmla="*/ 0 h 84"/>
                  <a:gd name="T10" fmla="*/ 0 w 46"/>
                  <a:gd name="T11" fmla="*/ 0 h 84"/>
                  <a:gd name="T12" fmla="*/ 0 w 46"/>
                  <a:gd name="T13" fmla="*/ 0 h 84"/>
                  <a:gd name="T14" fmla="*/ 0 w 46"/>
                  <a:gd name="T15" fmla="*/ 0 h 84"/>
                  <a:gd name="T16" fmla="*/ 0 w 46"/>
                  <a:gd name="T17" fmla="*/ 0 h 84"/>
                  <a:gd name="T18" fmla="*/ 0 w 46"/>
                  <a:gd name="T19" fmla="*/ 0 h 84"/>
                  <a:gd name="T20" fmla="*/ 0 w 46"/>
                  <a:gd name="T21" fmla="*/ 0 h 84"/>
                  <a:gd name="T22" fmla="*/ 0 w 46"/>
                  <a:gd name="T23" fmla="*/ 0 h 84"/>
                  <a:gd name="T24" fmla="*/ 0 w 46"/>
                  <a:gd name="T25" fmla="*/ 0 h 84"/>
                  <a:gd name="T26" fmla="*/ 0 w 46"/>
                  <a:gd name="T27" fmla="*/ 0 h 84"/>
                  <a:gd name="T28" fmla="*/ 0 w 46"/>
                  <a:gd name="T29" fmla="*/ 0 h 84"/>
                  <a:gd name="T30" fmla="*/ 0 w 46"/>
                  <a:gd name="T31" fmla="*/ 0 h 84"/>
                  <a:gd name="T32" fmla="*/ 0 w 46"/>
                  <a:gd name="T33" fmla="*/ 0 h 84"/>
                  <a:gd name="T34" fmla="*/ 0 w 46"/>
                  <a:gd name="T35" fmla="*/ 0 h 84"/>
                  <a:gd name="T36" fmla="*/ 0 w 46"/>
                  <a:gd name="T37" fmla="*/ 0 h 84"/>
                  <a:gd name="T38" fmla="*/ 0 w 46"/>
                  <a:gd name="T39" fmla="*/ 0 h 84"/>
                  <a:gd name="T40" fmla="*/ 0 w 46"/>
                  <a:gd name="T41" fmla="*/ 0 h 84"/>
                  <a:gd name="T42" fmla="*/ 0 w 46"/>
                  <a:gd name="T43" fmla="*/ 0 h 84"/>
                  <a:gd name="T44" fmla="*/ 0 w 46"/>
                  <a:gd name="T45" fmla="*/ 0 h 84"/>
                  <a:gd name="T46" fmla="*/ 0 w 46"/>
                  <a:gd name="T47" fmla="*/ 0 h 84"/>
                  <a:gd name="T48" fmla="*/ 0 w 46"/>
                  <a:gd name="T49" fmla="*/ 0 h 84"/>
                  <a:gd name="T50" fmla="*/ 0 w 46"/>
                  <a:gd name="T51" fmla="*/ 0 h 84"/>
                  <a:gd name="T52" fmla="*/ 0 w 46"/>
                  <a:gd name="T53" fmla="*/ 0 h 84"/>
                  <a:gd name="T54" fmla="*/ 0 w 46"/>
                  <a:gd name="T55" fmla="*/ 0 h 84"/>
                  <a:gd name="T56" fmla="*/ 0 w 46"/>
                  <a:gd name="T57" fmla="*/ 0 h 84"/>
                  <a:gd name="T58" fmla="*/ 0 w 46"/>
                  <a:gd name="T59" fmla="*/ 0 h 84"/>
                  <a:gd name="T60" fmla="*/ 0 w 46"/>
                  <a:gd name="T61" fmla="*/ 0 h 84"/>
                  <a:gd name="T62" fmla="*/ 0 w 46"/>
                  <a:gd name="T63" fmla="*/ 0 h 84"/>
                  <a:gd name="T64" fmla="*/ 0 w 46"/>
                  <a:gd name="T65" fmla="*/ 0 h 84"/>
                  <a:gd name="T66" fmla="*/ 0 w 46"/>
                  <a:gd name="T67" fmla="*/ 0 h 84"/>
                  <a:gd name="T68" fmla="*/ 0 w 46"/>
                  <a:gd name="T69" fmla="*/ 0 h 84"/>
                  <a:gd name="T70" fmla="*/ 0 w 46"/>
                  <a:gd name="T71" fmla="*/ 0 h 84"/>
                  <a:gd name="T72" fmla="*/ 0 w 46"/>
                  <a:gd name="T73" fmla="*/ 0 h 84"/>
                  <a:gd name="T74" fmla="*/ 0 w 46"/>
                  <a:gd name="T75" fmla="*/ 0 h 84"/>
                  <a:gd name="T76" fmla="*/ 0 w 46"/>
                  <a:gd name="T77" fmla="*/ 0 h 84"/>
                  <a:gd name="T78" fmla="*/ 0 w 46"/>
                  <a:gd name="T79" fmla="*/ 0 h 84"/>
                  <a:gd name="T80" fmla="*/ 0 w 46"/>
                  <a:gd name="T81" fmla="*/ 0 h 84"/>
                  <a:gd name="T82" fmla="*/ 0 w 46"/>
                  <a:gd name="T83" fmla="*/ 0 h 84"/>
                  <a:gd name="T84" fmla="*/ 0 w 46"/>
                  <a:gd name="T85" fmla="*/ 0 h 84"/>
                  <a:gd name="T86" fmla="*/ 0 w 46"/>
                  <a:gd name="T87" fmla="*/ 0 h 84"/>
                  <a:gd name="T88" fmla="*/ 0 w 46"/>
                  <a:gd name="T89" fmla="*/ 0 h 84"/>
                  <a:gd name="T90" fmla="*/ 0 w 46"/>
                  <a:gd name="T91" fmla="*/ 0 h 84"/>
                  <a:gd name="T92" fmla="*/ 0 w 46"/>
                  <a:gd name="T93" fmla="*/ 0 h 84"/>
                  <a:gd name="T94" fmla="*/ 0 w 46"/>
                  <a:gd name="T95" fmla="*/ 0 h 84"/>
                  <a:gd name="T96" fmla="*/ 0 w 46"/>
                  <a:gd name="T97" fmla="*/ 0 h 84"/>
                  <a:gd name="T98" fmla="*/ 0 w 46"/>
                  <a:gd name="T99" fmla="*/ 0 h 84"/>
                  <a:gd name="T100" fmla="*/ 0 w 46"/>
                  <a:gd name="T101" fmla="*/ 0 h 84"/>
                  <a:gd name="T102" fmla="*/ 0 w 46"/>
                  <a:gd name="T103" fmla="*/ 0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 h="84">
                    <a:moveTo>
                      <a:pt x="10" y="0"/>
                    </a:moveTo>
                    <a:lnTo>
                      <a:pt x="10" y="0"/>
                    </a:lnTo>
                    <a:lnTo>
                      <a:pt x="10" y="2"/>
                    </a:lnTo>
                    <a:lnTo>
                      <a:pt x="9" y="6"/>
                    </a:lnTo>
                    <a:lnTo>
                      <a:pt x="9" y="10"/>
                    </a:lnTo>
                    <a:lnTo>
                      <a:pt x="10" y="19"/>
                    </a:lnTo>
                    <a:lnTo>
                      <a:pt x="11" y="23"/>
                    </a:lnTo>
                    <a:lnTo>
                      <a:pt x="11" y="24"/>
                    </a:lnTo>
                    <a:lnTo>
                      <a:pt x="9" y="24"/>
                    </a:lnTo>
                    <a:lnTo>
                      <a:pt x="6" y="22"/>
                    </a:lnTo>
                    <a:lnTo>
                      <a:pt x="3" y="22"/>
                    </a:lnTo>
                    <a:lnTo>
                      <a:pt x="0" y="22"/>
                    </a:lnTo>
                    <a:lnTo>
                      <a:pt x="1" y="23"/>
                    </a:lnTo>
                    <a:lnTo>
                      <a:pt x="3" y="29"/>
                    </a:lnTo>
                    <a:lnTo>
                      <a:pt x="7" y="35"/>
                    </a:lnTo>
                    <a:lnTo>
                      <a:pt x="11" y="37"/>
                    </a:lnTo>
                    <a:lnTo>
                      <a:pt x="11" y="39"/>
                    </a:lnTo>
                    <a:lnTo>
                      <a:pt x="12" y="40"/>
                    </a:lnTo>
                    <a:lnTo>
                      <a:pt x="11" y="40"/>
                    </a:lnTo>
                    <a:lnTo>
                      <a:pt x="9" y="41"/>
                    </a:lnTo>
                    <a:lnTo>
                      <a:pt x="7" y="41"/>
                    </a:lnTo>
                    <a:lnTo>
                      <a:pt x="9" y="46"/>
                    </a:lnTo>
                    <a:lnTo>
                      <a:pt x="10" y="51"/>
                    </a:lnTo>
                    <a:lnTo>
                      <a:pt x="14" y="54"/>
                    </a:lnTo>
                    <a:lnTo>
                      <a:pt x="16" y="57"/>
                    </a:lnTo>
                    <a:lnTo>
                      <a:pt x="18" y="58"/>
                    </a:lnTo>
                    <a:lnTo>
                      <a:pt x="18" y="59"/>
                    </a:lnTo>
                    <a:lnTo>
                      <a:pt x="15" y="59"/>
                    </a:lnTo>
                    <a:lnTo>
                      <a:pt x="15" y="61"/>
                    </a:lnTo>
                    <a:lnTo>
                      <a:pt x="15" y="63"/>
                    </a:lnTo>
                    <a:lnTo>
                      <a:pt x="18" y="67"/>
                    </a:lnTo>
                    <a:lnTo>
                      <a:pt x="22" y="71"/>
                    </a:lnTo>
                    <a:lnTo>
                      <a:pt x="25" y="72"/>
                    </a:lnTo>
                    <a:lnTo>
                      <a:pt x="28" y="72"/>
                    </a:lnTo>
                    <a:lnTo>
                      <a:pt x="29" y="72"/>
                    </a:lnTo>
                    <a:lnTo>
                      <a:pt x="29" y="74"/>
                    </a:lnTo>
                    <a:lnTo>
                      <a:pt x="29" y="75"/>
                    </a:lnTo>
                    <a:lnTo>
                      <a:pt x="28" y="75"/>
                    </a:lnTo>
                    <a:lnTo>
                      <a:pt x="25" y="76"/>
                    </a:lnTo>
                    <a:lnTo>
                      <a:pt x="25" y="77"/>
                    </a:lnTo>
                    <a:lnTo>
                      <a:pt x="25" y="79"/>
                    </a:lnTo>
                    <a:lnTo>
                      <a:pt x="28" y="81"/>
                    </a:lnTo>
                    <a:lnTo>
                      <a:pt x="31" y="84"/>
                    </a:lnTo>
                    <a:lnTo>
                      <a:pt x="33" y="81"/>
                    </a:lnTo>
                    <a:lnTo>
                      <a:pt x="36" y="80"/>
                    </a:lnTo>
                    <a:lnTo>
                      <a:pt x="38" y="79"/>
                    </a:lnTo>
                    <a:lnTo>
                      <a:pt x="45" y="76"/>
                    </a:lnTo>
                    <a:lnTo>
                      <a:pt x="46" y="75"/>
                    </a:lnTo>
                    <a:lnTo>
                      <a:pt x="45" y="72"/>
                    </a:lnTo>
                    <a:lnTo>
                      <a:pt x="44" y="68"/>
                    </a:lnTo>
                    <a:lnTo>
                      <a:pt x="42" y="64"/>
                    </a:lnTo>
                    <a:lnTo>
                      <a:pt x="42" y="62"/>
                    </a:lnTo>
                    <a:lnTo>
                      <a:pt x="41" y="61"/>
                    </a:lnTo>
                    <a:lnTo>
                      <a:pt x="40" y="62"/>
                    </a:lnTo>
                    <a:lnTo>
                      <a:pt x="37" y="64"/>
                    </a:lnTo>
                    <a:lnTo>
                      <a:pt x="35" y="66"/>
                    </a:lnTo>
                    <a:lnTo>
                      <a:pt x="29" y="64"/>
                    </a:lnTo>
                    <a:lnTo>
                      <a:pt x="24" y="59"/>
                    </a:lnTo>
                    <a:lnTo>
                      <a:pt x="20" y="53"/>
                    </a:lnTo>
                    <a:lnTo>
                      <a:pt x="18" y="44"/>
                    </a:lnTo>
                    <a:lnTo>
                      <a:pt x="16" y="35"/>
                    </a:lnTo>
                    <a:lnTo>
                      <a:pt x="18" y="24"/>
                    </a:lnTo>
                    <a:lnTo>
                      <a:pt x="19" y="17"/>
                    </a:lnTo>
                    <a:lnTo>
                      <a:pt x="19" y="14"/>
                    </a:lnTo>
                    <a:lnTo>
                      <a:pt x="19" y="11"/>
                    </a:lnTo>
                    <a:lnTo>
                      <a:pt x="16" y="7"/>
                    </a:lnTo>
                    <a:lnTo>
                      <a:pt x="14" y="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57" name="Freeform 90"/>
              <p:cNvSpPr>
                <a:spLocks/>
              </p:cNvSpPr>
              <p:nvPr userDrawn="1"/>
            </p:nvSpPr>
            <p:spPr bwMode="auto">
              <a:xfrm>
                <a:off x="151" y="290"/>
                <a:ext cx="3" cy="5"/>
              </a:xfrm>
              <a:custGeom>
                <a:avLst/>
                <a:gdLst>
                  <a:gd name="T0" fmla="*/ 0 w 8"/>
                  <a:gd name="T1" fmla="*/ 0 h 15"/>
                  <a:gd name="T2" fmla="*/ 0 w 8"/>
                  <a:gd name="T3" fmla="*/ 0 h 15"/>
                  <a:gd name="T4" fmla="*/ 0 w 8"/>
                  <a:gd name="T5" fmla="*/ 0 h 15"/>
                  <a:gd name="T6" fmla="*/ 0 w 8"/>
                  <a:gd name="T7" fmla="*/ 0 h 15"/>
                  <a:gd name="T8" fmla="*/ 0 w 8"/>
                  <a:gd name="T9" fmla="*/ 0 h 15"/>
                  <a:gd name="T10" fmla="*/ 0 w 8"/>
                  <a:gd name="T11" fmla="*/ 0 h 15"/>
                  <a:gd name="T12" fmla="*/ 0 w 8"/>
                  <a:gd name="T13" fmla="*/ 0 h 15"/>
                  <a:gd name="T14" fmla="*/ 0 w 8"/>
                  <a:gd name="T15" fmla="*/ 0 h 15"/>
                  <a:gd name="T16" fmla="*/ 0 w 8"/>
                  <a:gd name="T17" fmla="*/ 0 h 15"/>
                  <a:gd name="T18" fmla="*/ 0 w 8"/>
                  <a:gd name="T19" fmla="*/ 0 h 15"/>
                  <a:gd name="T20" fmla="*/ 0 w 8"/>
                  <a:gd name="T21" fmla="*/ 0 h 15"/>
                  <a:gd name="T22" fmla="*/ 0 w 8"/>
                  <a:gd name="T23" fmla="*/ 0 h 15"/>
                  <a:gd name="T24" fmla="*/ 0 w 8"/>
                  <a:gd name="T25" fmla="*/ 0 h 15"/>
                  <a:gd name="T26" fmla="*/ 0 w 8"/>
                  <a:gd name="T27" fmla="*/ 0 h 15"/>
                  <a:gd name="T28" fmla="*/ 0 w 8"/>
                  <a:gd name="T29" fmla="*/ 0 h 15"/>
                  <a:gd name="T30" fmla="*/ 0 w 8"/>
                  <a:gd name="T31" fmla="*/ 0 h 15"/>
                  <a:gd name="T32" fmla="*/ 0 w 8"/>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5">
                    <a:moveTo>
                      <a:pt x="3" y="0"/>
                    </a:moveTo>
                    <a:lnTo>
                      <a:pt x="3" y="0"/>
                    </a:lnTo>
                    <a:lnTo>
                      <a:pt x="1" y="5"/>
                    </a:lnTo>
                    <a:lnTo>
                      <a:pt x="0" y="11"/>
                    </a:lnTo>
                    <a:lnTo>
                      <a:pt x="1" y="13"/>
                    </a:lnTo>
                    <a:lnTo>
                      <a:pt x="3" y="15"/>
                    </a:lnTo>
                    <a:lnTo>
                      <a:pt x="3" y="13"/>
                    </a:lnTo>
                    <a:lnTo>
                      <a:pt x="5" y="11"/>
                    </a:lnTo>
                    <a:lnTo>
                      <a:pt x="6" y="8"/>
                    </a:lnTo>
                    <a:lnTo>
                      <a:pt x="8" y="5"/>
                    </a:lnTo>
                    <a:lnTo>
                      <a:pt x="6" y="3"/>
                    </a:lnTo>
                    <a:lnTo>
                      <a:pt x="3"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58" name="Freeform 91"/>
              <p:cNvSpPr>
                <a:spLocks/>
              </p:cNvSpPr>
              <p:nvPr userDrawn="1"/>
            </p:nvSpPr>
            <p:spPr bwMode="auto">
              <a:xfrm>
                <a:off x="151" y="290"/>
                <a:ext cx="3" cy="5"/>
              </a:xfrm>
              <a:custGeom>
                <a:avLst/>
                <a:gdLst>
                  <a:gd name="T0" fmla="*/ 0 w 8"/>
                  <a:gd name="T1" fmla="*/ 0 h 15"/>
                  <a:gd name="T2" fmla="*/ 0 w 8"/>
                  <a:gd name="T3" fmla="*/ 0 h 15"/>
                  <a:gd name="T4" fmla="*/ 0 w 8"/>
                  <a:gd name="T5" fmla="*/ 0 h 15"/>
                  <a:gd name="T6" fmla="*/ 0 w 8"/>
                  <a:gd name="T7" fmla="*/ 0 h 15"/>
                  <a:gd name="T8" fmla="*/ 0 w 8"/>
                  <a:gd name="T9" fmla="*/ 0 h 15"/>
                  <a:gd name="T10" fmla="*/ 0 w 8"/>
                  <a:gd name="T11" fmla="*/ 0 h 15"/>
                  <a:gd name="T12" fmla="*/ 0 w 8"/>
                  <a:gd name="T13" fmla="*/ 0 h 15"/>
                  <a:gd name="T14" fmla="*/ 0 w 8"/>
                  <a:gd name="T15" fmla="*/ 0 h 15"/>
                  <a:gd name="T16" fmla="*/ 0 w 8"/>
                  <a:gd name="T17" fmla="*/ 0 h 15"/>
                  <a:gd name="T18" fmla="*/ 0 w 8"/>
                  <a:gd name="T19" fmla="*/ 0 h 15"/>
                  <a:gd name="T20" fmla="*/ 0 w 8"/>
                  <a:gd name="T21" fmla="*/ 0 h 15"/>
                  <a:gd name="T22" fmla="*/ 0 w 8"/>
                  <a:gd name="T23" fmla="*/ 0 h 15"/>
                  <a:gd name="T24" fmla="*/ 0 w 8"/>
                  <a:gd name="T25" fmla="*/ 0 h 15"/>
                  <a:gd name="T26" fmla="*/ 0 w 8"/>
                  <a:gd name="T27" fmla="*/ 0 h 15"/>
                  <a:gd name="T28" fmla="*/ 0 w 8"/>
                  <a:gd name="T29" fmla="*/ 0 h 15"/>
                  <a:gd name="T30" fmla="*/ 0 w 8"/>
                  <a:gd name="T31" fmla="*/ 0 h 15"/>
                  <a:gd name="T32" fmla="*/ 0 w 8"/>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5">
                    <a:moveTo>
                      <a:pt x="3" y="0"/>
                    </a:moveTo>
                    <a:lnTo>
                      <a:pt x="3" y="0"/>
                    </a:lnTo>
                    <a:lnTo>
                      <a:pt x="1" y="5"/>
                    </a:lnTo>
                    <a:lnTo>
                      <a:pt x="0" y="11"/>
                    </a:lnTo>
                    <a:lnTo>
                      <a:pt x="1" y="13"/>
                    </a:lnTo>
                    <a:lnTo>
                      <a:pt x="3" y="15"/>
                    </a:lnTo>
                    <a:lnTo>
                      <a:pt x="3" y="13"/>
                    </a:lnTo>
                    <a:lnTo>
                      <a:pt x="5" y="11"/>
                    </a:lnTo>
                    <a:lnTo>
                      <a:pt x="6" y="8"/>
                    </a:lnTo>
                    <a:lnTo>
                      <a:pt x="8" y="5"/>
                    </a:lnTo>
                    <a:lnTo>
                      <a:pt x="6"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59" name="Freeform 92"/>
              <p:cNvSpPr>
                <a:spLocks/>
              </p:cNvSpPr>
              <p:nvPr userDrawn="1"/>
            </p:nvSpPr>
            <p:spPr bwMode="auto">
              <a:xfrm>
                <a:off x="158" y="315"/>
                <a:ext cx="5" cy="3"/>
              </a:xfrm>
              <a:custGeom>
                <a:avLst/>
                <a:gdLst>
                  <a:gd name="T0" fmla="*/ 0 w 14"/>
                  <a:gd name="T1" fmla="*/ 0 h 9"/>
                  <a:gd name="T2" fmla="*/ 0 w 14"/>
                  <a:gd name="T3" fmla="*/ 0 h 9"/>
                  <a:gd name="T4" fmla="*/ 0 w 14"/>
                  <a:gd name="T5" fmla="*/ 0 h 9"/>
                  <a:gd name="T6" fmla="*/ 0 w 14"/>
                  <a:gd name="T7" fmla="*/ 0 h 9"/>
                  <a:gd name="T8" fmla="*/ 0 w 14"/>
                  <a:gd name="T9" fmla="*/ 0 h 9"/>
                  <a:gd name="T10" fmla="*/ 0 w 14"/>
                  <a:gd name="T11" fmla="*/ 0 h 9"/>
                  <a:gd name="T12" fmla="*/ 0 w 14"/>
                  <a:gd name="T13" fmla="*/ 0 h 9"/>
                  <a:gd name="T14" fmla="*/ 0 w 14"/>
                  <a:gd name="T15" fmla="*/ 0 h 9"/>
                  <a:gd name="T16" fmla="*/ 0 w 14"/>
                  <a:gd name="T17" fmla="*/ 0 h 9"/>
                  <a:gd name="T18" fmla="*/ 0 w 14"/>
                  <a:gd name="T19" fmla="*/ 0 h 9"/>
                  <a:gd name="T20" fmla="*/ 0 w 14"/>
                  <a:gd name="T21" fmla="*/ 0 h 9"/>
                  <a:gd name="T22" fmla="*/ 0 w 14"/>
                  <a:gd name="T23" fmla="*/ 0 h 9"/>
                  <a:gd name="T24" fmla="*/ 0 w 14"/>
                  <a:gd name="T25" fmla="*/ 0 h 9"/>
                  <a:gd name="T26" fmla="*/ 0 w 14"/>
                  <a:gd name="T27" fmla="*/ 0 h 9"/>
                  <a:gd name="T28" fmla="*/ 0 w 14"/>
                  <a:gd name="T29" fmla="*/ 0 h 9"/>
                  <a:gd name="T30" fmla="*/ 0 w 14"/>
                  <a:gd name="T31" fmla="*/ 0 h 9"/>
                  <a:gd name="T32" fmla="*/ 0 w 14"/>
                  <a:gd name="T33" fmla="*/ 0 h 9"/>
                  <a:gd name="T34" fmla="*/ 0 w 14"/>
                  <a:gd name="T35" fmla="*/ 0 h 9"/>
                  <a:gd name="T36" fmla="*/ 0 w 14"/>
                  <a:gd name="T37" fmla="*/ 0 h 9"/>
                  <a:gd name="T38" fmla="*/ 0 w 14"/>
                  <a:gd name="T39" fmla="*/ 0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 h="9">
                    <a:moveTo>
                      <a:pt x="0" y="3"/>
                    </a:moveTo>
                    <a:lnTo>
                      <a:pt x="0" y="3"/>
                    </a:lnTo>
                    <a:lnTo>
                      <a:pt x="0" y="4"/>
                    </a:lnTo>
                    <a:lnTo>
                      <a:pt x="1" y="5"/>
                    </a:lnTo>
                    <a:lnTo>
                      <a:pt x="5" y="8"/>
                    </a:lnTo>
                    <a:lnTo>
                      <a:pt x="8" y="9"/>
                    </a:lnTo>
                    <a:lnTo>
                      <a:pt x="13" y="7"/>
                    </a:lnTo>
                    <a:lnTo>
                      <a:pt x="14" y="5"/>
                    </a:lnTo>
                    <a:lnTo>
                      <a:pt x="13" y="4"/>
                    </a:lnTo>
                    <a:lnTo>
                      <a:pt x="12" y="3"/>
                    </a:lnTo>
                    <a:lnTo>
                      <a:pt x="6" y="0"/>
                    </a:lnTo>
                    <a:lnTo>
                      <a:pt x="4" y="0"/>
                    </a:lnTo>
                    <a:lnTo>
                      <a:pt x="0" y="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60" name="Freeform 93"/>
              <p:cNvSpPr>
                <a:spLocks/>
              </p:cNvSpPr>
              <p:nvPr userDrawn="1"/>
            </p:nvSpPr>
            <p:spPr bwMode="auto">
              <a:xfrm>
                <a:off x="158" y="315"/>
                <a:ext cx="5" cy="3"/>
              </a:xfrm>
              <a:custGeom>
                <a:avLst/>
                <a:gdLst>
                  <a:gd name="T0" fmla="*/ 0 w 14"/>
                  <a:gd name="T1" fmla="*/ 0 h 9"/>
                  <a:gd name="T2" fmla="*/ 0 w 14"/>
                  <a:gd name="T3" fmla="*/ 0 h 9"/>
                  <a:gd name="T4" fmla="*/ 0 w 14"/>
                  <a:gd name="T5" fmla="*/ 0 h 9"/>
                  <a:gd name="T6" fmla="*/ 0 w 14"/>
                  <a:gd name="T7" fmla="*/ 0 h 9"/>
                  <a:gd name="T8" fmla="*/ 0 w 14"/>
                  <a:gd name="T9" fmla="*/ 0 h 9"/>
                  <a:gd name="T10" fmla="*/ 0 w 14"/>
                  <a:gd name="T11" fmla="*/ 0 h 9"/>
                  <a:gd name="T12" fmla="*/ 0 w 14"/>
                  <a:gd name="T13" fmla="*/ 0 h 9"/>
                  <a:gd name="T14" fmla="*/ 0 w 14"/>
                  <a:gd name="T15" fmla="*/ 0 h 9"/>
                  <a:gd name="T16" fmla="*/ 0 w 14"/>
                  <a:gd name="T17" fmla="*/ 0 h 9"/>
                  <a:gd name="T18" fmla="*/ 0 w 14"/>
                  <a:gd name="T19" fmla="*/ 0 h 9"/>
                  <a:gd name="T20" fmla="*/ 0 w 14"/>
                  <a:gd name="T21" fmla="*/ 0 h 9"/>
                  <a:gd name="T22" fmla="*/ 0 w 14"/>
                  <a:gd name="T23" fmla="*/ 0 h 9"/>
                  <a:gd name="T24" fmla="*/ 0 w 14"/>
                  <a:gd name="T25" fmla="*/ 0 h 9"/>
                  <a:gd name="T26" fmla="*/ 0 w 14"/>
                  <a:gd name="T27" fmla="*/ 0 h 9"/>
                  <a:gd name="T28" fmla="*/ 0 w 14"/>
                  <a:gd name="T29" fmla="*/ 0 h 9"/>
                  <a:gd name="T30" fmla="*/ 0 w 14"/>
                  <a:gd name="T31" fmla="*/ 0 h 9"/>
                  <a:gd name="T32" fmla="*/ 0 w 14"/>
                  <a:gd name="T33" fmla="*/ 0 h 9"/>
                  <a:gd name="T34" fmla="*/ 0 w 14"/>
                  <a:gd name="T35" fmla="*/ 0 h 9"/>
                  <a:gd name="T36" fmla="*/ 0 w 14"/>
                  <a:gd name="T37" fmla="*/ 0 h 9"/>
                  <a:gd name="T38" fmla="*/ 0 w 14"/>
                  <a:gd name="T39" fmla="*/ 0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 h="9">
                    <a:moveTo>
                      <a:pt x="0" y="3"/>
                    </a:moveTo>
                    <a:lnTo>
                      <a:pt x="0" y="3"/>
                    </a:lnTo>
                    <a:lnTo>
                      <a:pt x="0" y="4"/>
                    </a:lnTo>
                    <a:lnTo>
                      <a:pt x="1" y="5"/>
                    </a:lnTo>
                    <a:lnTo>
                      <a:pt x="5" y="8"/>
                    </a:lnTo>
                    <a:lnTo>
                      <a:pt x="8" y="9"/>
                    </a:lnTo>
                    <a:lnTo>
                      <a:pt x="13" y="7"/>
                    </a:lnTo>
                    <a:lnTo>
                      <a:pt x="14" y="5"/>
                    </a:lnTo>
                    <a:lnTo>
                      <a:pt x="13" y="4"/>
                    </a:lnTo>
                    <a:lnTo>
                      <a:pt x="12" y="3"/>
                    </a:lnTo>
                    <a:lnTo>
                      <a:pt x="6" y="0"/>
                    </a:lnTo>
                    <a:lnTo>
                      <a:pt x="4"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61" name="Freeform 94"/>
              <p:cNvSpPr>
                <a:spLocks/>
              </p:cNvSpPr>
              <p:nvPr userDrawn="1"/>
            </p:nvSpPr>
            <p:spPr bwMode="auto">
              <a:xfrm>
                <a:off x="171" y="325"/>
                <a:ext cx="7" cy="2"/>
              </a:xfrm>
              <a:custGeom>
                <a:avLst/>
                <a:gdLst>
                  <a:gd name="T0" fmla="*/ 0 w 19"/>
                  <a:gd name="T1" fmla="*/ 0 h 8"/>
                  <a:gd name="T2" fmla="*/ 0 w 19"/>
                  <a:gd name="T3" fmla="*/ 0 h 8"/>
                  <a:gd name="T4" fmla="*/ 0 w 19"/>
                  <a:gd name="T5" fmla="*/ 0 h 8"/>
                  <a:gd name="T6" fmla="*/ 0 w 19"/>
                  <a:gd name="T7" fmla="*/ 0 h 8"/>
                  <a:gd name="T8" fmla="*/ 0 w 19"/>
                  <a:gd name="T9" fmla="*/ 0 h 8"/>
                  <a:gd name="T10" fmla="*/ 0 w 19"/>
                  <a:gd name="T11" fmla="*/ 0 h 8"/>
                  <a:gd name="T12" fmla="*/ 0 w 19"/>
                  <a:gd name="T13" fmla="*/ 0 h 8"/>
                  <a:gd name="T14" fmla="*/ 0 w 19"/>
                  <a:gd name="T15" fmla="*/ 0 h 8"/>
                  <a:gd name="T16" fmla="*/ 0 w 19"/>
                  <a:gd name="T17" fmla="*/ 0 h 8"/>
                  <a:gd name="T18" fmla="*/ 0 w 19"/>
                  <a:gd name="T19" fmla="*/ 0 h 8"/>
                  <a:gd name="T20" fmla="*/ 0 w 19"/>
                  <a:gd name="T21" fmla="*/ 0 h 8"/>
                  <a:gd name="T22" fmla="*/ 0 w 19"/>
                  <a:gd name="T23" fmla="*/ 0 h 8"/>
                  <a:gd name="T24" fmla="*/ 0 w 19"/>
                  <a:gd name="T25" fmla="*/ 0 h 8"/>
                  <a:gd name="T26" fmla="*/ 0 w 19"/>
                  <a:gd name="T27" fmla="*/ 0 h 8"/>
                  <a:gd name="T28" fmla="*/ 0 w 19"/>
                  <a:gd name="T29" fmla="*/ 0 h 8"/>
                  <a:gd name="T30" fmla="*/ 0 w 19"/>
                  <a:gd name="T31" fmla="*/ 0 h 8"/>
                  <a:gd name="T32" fmla="*/ 0 w 19"/>
                  <a:gd name="T33" fmla="*/ 0 h 8"/>
                  <a:gd name="T34" fmla="*/ 0 w 19"/>
                  <a:gd name="T35" fmla="*/ 0 h 8"/>
                  <a:gd name="T36" fmla="*/ 0 w 19"/>
                  <a:gd name="T37" fmla="*/ 0 h 8"/>
                  <a:gd name="T38" fmla="*/ 0 w 19"/>
                  <a:gd name="T39" fmla="*/ 0 h 8"/>
                  <a:gd name="T40" fmla="*/ 0 w 19"/>
                  <a:gd name="T41" fmla="*/ 0 h 8"/>
                  <a:gd name="T42" fmla="*/ 0 w 19"/>
                  <a:gd name="T43" fmla="*/ 0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8">
                    <a:moveTo>
                      <a:pt x="0" y="4"/>
                    </a:moveTo>
                    <a:lnTo>
                      <a:pt x="0" y="4"/>
                    </a:lnTo>
                    <a:lnTo>
                      <a:pt x="4" y="5"/>
                    </a:lnTo>
                    <a:lnTo>
                      <a:pt x="6" y="6"/>
                    </a:lnTo>
                    <a:lnTo>
                      <a:pt x="9" y="8"/>
                    </a:lnTo>
                    <a:lnTo>
                      <a:pt x="12" y="6"/>
                    </a:lnTo>
                    <a:lnTo>
                      <a:pt x="14" y="5"/>
                    </a:lnTo>
                    <a:lnTo>
                      <a:pt x="18" y="4"/>
                    </a:lnTo>
                    <a:lnTo>
                      <a:pt x="19" y="3"/>
                    </a:lnTo>
                    <a:lnTo>
                      <a:pt x="18" y="3"/>
                    </a:lnTo>
                    <a:lnTo>
                      <a:pt x="15" y="1"/>
                    </a:lnTo>
                    <a:lnTo>
                      <a:pt x="9" y="0"/>
                    </a:lnTo>
                    <a:lnTo>
                      <a:pt x="4" y="0"/>
                    </a:lnTo>
                    <a:lnTo>
                      <a:pt x="0"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62" name="Freeform 95"/>
              <p:cNvSpPr>
                <a:spLocks/>
              </p:cNvSpPr>
              <p:nvPr userDrawn="1"/>
            </p:nvSpPr>
            <p:spPr bwMode="auto">
              <a:xfrm>
                <a:off x="171" y="325"/>
                <a:ext cx="7" cy="2"/>
              </a:xfrm>
              <a:custGeom>
                <a:avLst/>
                <a:gdLst>
                  <a:gd name="T0" fmla="*/ 0 w 19"/>
                  <a:gd name="T1" fmla="*/ 0 h 8"/>
                  <a:gd name="T2" fmla="*/ 0 w 19"/>
                  <a:gd name="T3" fmla="*/ 0 h 8"/>
                  <a:gd name="T4" fmla="*/ 0 w 19"/>
                  <a:gd name="T5" fmla="*/ 0 h 8"/>
                  <a:gd name="T6" fmla="*/ 0 w 19"/>
                  <a:gd name="T7" fmla="*/ 0 h 8"/>
                  <a:gd name="T8" fmla="*/ 0 w 19"/>
                  <a:gd name="T9" fmla="*/ 0 h 8"/>
                  <a:gd name="T10" fmla="*/ 0 w 19"/>
                  <a:gd name="T11" fmla="*/ 0 h 8"/>
                  <a:gd name="T12" fmla="*/ 0 w 19"/>
                  <a:gd name="T13" fmla="*/ 0 h 8"/>
                  <a:gd name="T14" fmla="*/ 0 w 19"/>
                  <a:gd name="T15" fmla="*/ 0 h 8"/>
                  <a:gd name="T16" fmla="*/ 0 w 19"/>
                  <a:gd name="T17" fmla="*/ 0 h 8"/>
                  <a:gd name="T18" fmla="*/ 0 w 19"/>
                  <a:gd name="T19" fmla="*/ 0 h 8"/>
                  <a:gd name="T20" fmla="*/ 0 w 19"/>
                  <a:gd name="T21" fmla="*/ 0 h 8"/>
                  <a:gd name="T22" fmla="*/ 0 w 19"/>
                  <a:gd name="T23" fmla="*/ 0 h 8"/>
                  <a:gd name="T24" fmla="*/ 0 w 19"/>
                  <a:gd name="T25" fmla="*/ 0 h 8"/>
                  <a:gd name="T26" fmla="*/ 0 w 19"/>
                  <a:gd name="T27" fmla="*/ 0 h 8"/>
                  <a:gd name="T28" fmla="*/ 0 w 19"/>
                  <a:gd name="T29" fmla="*/ 0 h 8"/>
                  <a:gd name="T30" fmla="*/ 0 w 19"/>
                  <a:gd name="T31" fmla="*/ 0 h 8"/>
                  <a:gd name="T32" fmla="*/ 0 w 19"/>
                  <a:gd name="T33" fmla="*/ 0 h 8"/>
                  <a:gd name="T34" fmla="*/ 0 w 19"/>
                  <a:gd name="T35" fmla="*/ 0 h 8"/>
                  <a:gd name="T36" fmla="*/ 0 w 19"/>
                  <a:gd name="T37" fmla="*/ 0 h 8"/>
                  <a:gd name="T38" fmla="*/ 0 w 19"/>
                  <a:gd name="T39" fmla="*/ 0 h 8"/>
                  <a:gd name="T40" fmla="*/ 0 w 19"/>
                  <a:gd name="T41" fmla="*/ 0 h 8"/>
                  <a:gd name="T42" fmla="*/ 0 w 19"/>
                  <a:gd name="T43" fmla="*/ 0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8">
                    <a:moveTo>
                      <a:pt x="0" y="4"/>
                    </a:moveTo>
                    <a:lnTo>
                      <a:pt x="0" y="4"/>
                    </a:lnTo>
                    <a:lnTo>
                      <a:pt x="4" y="5"/>
                    </a:lnTo>
                    <a:lnTo>
                      <a:pt x="6" y="6"/>
                    </a:lnTo>
                    <a:lnTo>
                      <a:pt x="9" y="8"/>
                    </a:lnTo>
                    <a:lnTo>
                      <a:pt x="12" y="6"/>
                    </a:lnTo>
                    <a:lnTo>
                      <a:pt x="14" y="5"/>
                    </a:lnTo>
                    <a:lnTo>
                      <a:pt x="18" y="4"/>
                    </a:lnTo>
                    <a:lnTo>
                      <a:pt x="19" y="3"/>
                    </a:lnTo>
                    <a:lnTo>
                      <a:pt x="18" y="3"/>
                    </a:lnTo>
                    <a:lnTo>
                      <a:pt x="15" y="1"/>
                    </a:lnTo>
                    <a:lnTo>
                      <a:pt x="9" y="0"/>
                    </a:lnTo>
                    <a:lnTo>
                      <a:pt x="4"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63" name="Freeform 96"/>
              <p:cNvSpPr>
                <a:spLocks/>
              </p:cNvSpPr>
              <p:nvPr userDrawn="1"/>
            </p:nvSpPr>
            <p:spPr bwMode="auto">
              <a:xfrm>
                <a:off x="186" y="331"/>
                <a:ext cx="4" cy="6"/>
              </a:xfrm>
              <a:custGeom>
                <a:avLst/>
                <a:gdLst>
                  <a:gd name="T0" fmla="*/ 0 w 14"/>
                  <a:gd name="T1" fmla="*/ 0 h 18"/>
                  <a:gd name="T2" fmla="*/ 0 w 14"/>
                  <a:gd name="T3" fmla="*/ 0 h 18"/>
                  <a:gd name="T4" fmla="*/ 0 w 14"/>
                  <a:gd name="T5" fmla="*/ 0 h 18"/>
                  <a:gd name="T6" fmla="*/ 0 w 14"/>
                  <a:gd name="T7" fmla="*/ 0 h 18"/>
                  <a:gd name="T8" fmla="*/ 0 w 14"/>
                  <a:gd name="T9" fmla="*/ 0 h 18"/>
                  <a:gd name="T10" fmla="*/ 0 w 14"/>
                  <a:gd name="T11" fmla="*/ 0 h 18"/>
                  <a:gd name="T12" fmla="*/ 0 w 14"/>
                  <a:gd name="T13" fmla="*/ 0 h 18"/>
                  <a:gd name="T14" fmla="*/ 0 w 14"/>
                  <a:gd name="T15" fmla="*/ 0 h 18"/>
                  <a:gd name="T16" fmla="*/ 0 w 14"/>
                  <a:gd name="T17" fmla="*/ 0 h 18"/>
                  <a:gd name="T18" fmla="*/ 0 w 14"/>
                  <a:gd name="T19" fmla="*/ 0 h 18"/>
                  <a:gd name="T20" fmla="*/ 0 w 14"/>
                  <a:gd name="T21" fmla="*/ 0 h 18"/>
                  <a:gd name="T22" fmla="*/ 0 w 14"/>
                  <a:gd name="T23" fmla="*/ 0 h 18"/>
                  <a:gd name="T24" fmla="*/ 0 w 14"/>
                  <a:gd name="T25" fmla="*/ 0 h 18"/>
                  <a:gd name="T26" fmla="*/ 0 w 14"/>
                  <a:gd name="T27" fmla="*/ 0 h 18"/>
                  <a:gd name="T28" fmla="*/ 0 w 14"/>
                  <a:gd name="T29" fmla="*/ 0 h 18"/>
                  <a:gd name="T30" fmla="*/ 0 w 14"/>
                  <a:gd name="T31" fmla="*/ 0 h 18"/>
                  <a:gd name="T32" fmla="*/ 0 w 14"/>
                  <a:gd name="T33" fmla="*/ 0 h 18"/>
                  <a:gd name="T34" fmla="*/ 0 w 14"/>
                  <a:gd name="T35" fmla="*/ 0 h 18"/>
                  <a:gd name="T36" fmla="*/ 0 w 14"/>
                  <a:gd name="T37" fmla="*/ 0 h 18"/>
                  <a:gd name="T38" fmla="*/ 0 w 14"/>
                  <a:gd name="T39" fmla="*/ 0 h 18"/>
                  <a:gd name="T40" fmla="*/ 0 w 14"/>
                  <a:gd name="T41" fmla="*/ 0 h 18"/>
                  <a:gd name="T42" fmla="*/ 0 w 14"/>
                  <a:gd name="T43" fmla="*/ 0 h 18"/>
                  <a:gd name="T44" fmla="*/ 0 w 14"/>
                  <a:gd name="T45" fmla="*/ 0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 h="18">
                    <a:moveTo>
                      <a:pt x="0" y="18"/>
                    </a:moveTo>
                    <a:lnTo>
                      <a:pt x="0" y="18"/>
                    </a:lnTo>
                    <a:lnTo>
                      <a:pt x="2" y="16"/>
                    </a:lnTo>
                    <a:lnTo>
                      <a:pt x="6" y="16"/>
                    </a:lnTo>
                    <a:lnTo>
                      <a:pt x="9" y="13"/>
                    </a:lnTo>
                    <a:lnTo>
                      <a:pt x="11" y="11"/>
                    </a:lnTo>
                    <a:lnTo>
                      <a:pt x="14" y="7"/>
                    </a:lnTo>
                    <a:lnTo>
                      <a:pt x="14" y="2"/>
                    </a:lnTo>
                    <a:lnTo>
                      <a:pt x="14" y="0"/>
                    </a:lnTo>
                    <a:lnTo>
                      <a:pt x="13" y="2"/>
                    </a:lnTo>
                    <a:lnTo>
                      <a:pt x="10" y="3"/>
                    </a:lnTo>
                    <a:lnTo>
                      <a:pt x="6" y="6"/>
                    </a:lnTo>
                    <a:lnTo>
                      <a:pt x="4" y="7"/>
                    </a:lnTo>
                    <a:lnTo>
                      <a:pt x="1" y="9"/>
                    </a:lnTo>
                    <a:lnTo>
                      <a:pt x="0" y="12"/>
                    </a:lnTo>
                    <a:lnTo>
                      <a:pt x="0" y="15"/>
                    </a:lnTo>
                    <a:lnTo>
                      <a:pt x="0" y="18"/>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64" name="Freeform 97"/>
              <p:cNvSpPr>
                <a:spLocks/>
              </p:cNvSpPr>
              <p:nvPr userDrawn="1"/>
            </p:nvSpPr>
            <p:spPr bwMode="auto">
              <a:xfrm>
                <a:off x="186" y="331"/>
                <a:ext cx="4" cy="6"/>
              </a:xfrm>
              <a:custGeom>
                <a:avLst/>
                <a:gdLst>
                  <a:gd name="T0" fmla="*/ 0 w 14"/>
                  <a:gd name="T1" fmla="*/ 0 h 18"/>
                  <a:gd name="T2" fmla="*/ 0 w 14"/>
                  <a:gd name="T3" fmla="*/ 0 h 18"/>
                  <a:gd name="T4" fmla="*/ 0 w 14"/>
                  <a:gd name="T5" fmla="*/ 0 h 18"/>
                  <a:gd name="T6" fmla="*/ 0 w 14"/>
                  <a:gd name="T7" fmla="*/ 0 h 18"/>
                  <a:gd name="T8" fmla="*/ 0 w 14"/>
                  <a:gd name="T9" fmla="*/ 0 h 18"/>
                  <a:gd name="T10" fmla="*/ 0 w 14"/>
                  <a:gd name="T11" fmla="*/ 0 h 18"/>
                  <a:gd name="T12" fmla="*/ 0 w 14"/>
                  <a:gd name="T13" fmla="*/ 0 h 18"/>
                  <a:gd name="T14" fmla="*/ 0 w 14"/>
                  <a:gd name="T15" fmla="*/ 0 h 18"/>
                  <a:gd name="T16" fmla="*/ 0 w 14"/>
                  <a:gd name="T17" fmla="*/ 0 h 18"/>
                  <a:gd name="T18" fmla="*/ 0 w 14"/>
                  <a:gd name="T19" fmla="*/ 0 h 18"/>
                  <a:gd name="T20" fmla="*/ 0 w 14"/>
                  <a:gd name="T21" fmla="*/ 0 h 18"/>
                  <a:gd name="T22" fmla="*/ 0 w 14"/>
                  <a:gd name="T23" fmla="*/ 0 h 18"/>
                  <a:gd name="T24" fmla="*/ 0 w 14"/>
                  <a:gd name="T25" fmla="*/ 0 h 18"/>
                  <a:gd name="T26" fmla="*/ 0 w 14"/>
                  <a:gd name="T27" fmla="*/ 0 h 18"/>
                  <a:gd name="T28" fmla="*/ 0 w 14"/>
                  <a:gd name="T29" fmla="*/ 0 h 18"/>
                  <a:gd name="T30" fmla="*/ 0 w 14"/>
                  <a:gd name="T31" fmla="*/ 0 h 18"/>
                  <a:gd name="T32" fmla="*/ 0 w 14"/>
                  <a:gd name="T33" fmla="*/ 0 h 18"/>
                  <a:gd name="T34" fmla="*/ 0 w 14"/>
                  <a:gd name="T35" fmla="*/ 0 h 18"/>
                  <a:gd name="T36" fmla="*/ 0 w 14"/>
                  <a:gd name="T37" fmla="*/ 0 h 18"/>
                  <a:gd name="T38" fmla="*/ 0 w 14"/>
                  <a:gd name="T39" fmla="*/ 0 h 18"/>
                  <a:gd name="T40" fmla="*/ 0 w 14"/>
                  <a:gd name="T41" fmla="*/ 0 h 18"/>
                  <a:gd name="T42" fmla="*/ 0 w 14"/>
                  <a:gd name="T43" fmla="*/ 0 h 18"/>
                  <a:gd name="T44" fmla="*/ 0 w 14"/>
                  <a:gd name="T45" fmla="*/ 0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 h="18">
                    <a:moveTo>
                      <a:pt x="0" y="18"/>
                    </a:moveTo>
                    <a:lnTo>
                      <a:pt x="0" y="18"/>
                    </a:lnTo>
                    <a:lnTo>
                      <a:pt x="2" y="16"/>
                    </a:lnTo>
                    <a:lnTo>
                      <a:pt x="6" y="16"/>
                    </a:lnTo>
                    <a:lnTo>
                      <a:pt x="9" y="13"/>
                    </a:lnTo>
                    <a:lnTo>
                      <a:pt x="11" y="11"/>
                    </a:lnTo>
                    <a:lnTo>
                      <a:pt x="14" y="7"/>
                    </a:lnTo>
                    <a:lnTo>
                      <a:pt x="14" y="2"/>
                    </a:lnTo>
                    <a:lnTo>
                      <a:pt x="14" y="0"/>
                    </a:lnTo>
                    <a:lnTo>
                      <a:pt x="13" y="2"/>
                    </a:lnTo>
                    <a:lnTo>
                      <a:pt x="10" y="3"/>
                    </a:lnTo>
                    <a:lnTo>
                      <a:pt x="6" y="6"/>
                    </a:lnTo>
                    <a:lnTo>
                      <a:pt x="4" y="7"/>
                    </a:lnTo>
                    <a:lnTo>
                      <a:pt x="1" y="9"/>
                    </a:lnTo>
                    <a:lnTo>
                      <a:pt x="0" y="12"/>
                    </a:lnTo>
                    <a:lnTo>
                      <a:pt x="0" y="15"/>
                    </a:lnTo>
                    <a:lnTo>
                      <a:pt x="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65" name="Freeform 98"/>
              <p:cNvSpPr>
                <a:spLocks/>
              </p:cNvSpPr>
              <p:nvPr userDrawn="1"/>
            </p:nvSpPr>
            <p:spPr bwMode="auto">
              <a:xfrm>
                <a:off x="250" y="278"/>
                <a:ext cx="52" cy="49"/>
              </a:xfrm>
              <a:custGeom>
                <a:avLst/>
                <a:gdLst>
                  <a:gd name="T0" fmla="*/ 0 w 157"/>
                  <a:gd name="T1" fmla="*/ 0 h 148"/>
                  <a:gd name="T2" fmla="*/ 0 w 157"/>
                  <a:gd name="T3" fmla="*/ 0 h 148"/>
                  <a:gd name="T4" fmla="*/ 0 w 157"/>
                  <a:gd name="T5" fmla="*/ 0 h 148"/>
                  <a:gd name="T6" fmla="*/ 0 w 157"/>
                  <a:gd name="T7" fmla="*/ 0 h 148"/>
                  <a:gd name="T8" fmla="*/ 0 w 157"/>
                  <a:gd name="T9" fmla="*/ 0 h 148"/>
                  <a:gd name="T10" fmla="*/ 0 w 157"/>
                  <a:gd name="T11" fmla="*/ 0 h 148"/>
                  <a:gd name="T12" fmla="*/ 0 w 157"/>
                  <a:gd name="T13" fmla="*/ 0 h 148"/>
                  <a:gd name="T14" fmla="*/ 0 w 157"/>
                  <a:gd name="T15" fmla="*/ 0 h 148"/>
                  <a:gd name="T16" fmla="*/ 0 w 157"/>
                  <a:gd name="T17" fmla="*/ 0 h 148"/>
                  <a:gd name="T18" fmla="*/ 0 w 157"/>
                  <a:gd name="T19" fmla="*/ 0 h 148"/>
                  <a:gd name="T20" fmla="*/ 0 w 157"/>
                  <a:gd name="T21" fmla="*/ 0 h 148"/>
                  <a:gd name="T22" fmla="*/ 0 w 157"/>
                  <a:gd name="T23" fmla="*/ 0 h 148"/>
                  <a:gd name="T24" fmla="*/ 0 w 157"/>
                  <a:gd name="T25" fmla="*/ 0 h 148"/>
                  <a:gd name="T26" fmla="*/ 0 w 157"/>
                  <a:gd name="T27" fmla="*/ 0 h 148"/>
                  <a:gd name="T28" fmla="*/ 0 w 157"/>
                  <a:gd name="T29" fmla="*/ 0 h 148"/>
                  <a:gd name="T30" fmla="*/ 0 w 157"/>
                  <a:gd name="T31" fmla="*/ 0 h 148"/>
                  <a:gd name="T32" fmla="*/ 0 w 157"/>
                  <a:gd name="T33" fmla="*/ 0 h 148"/>
                  <a:gd name="T34" fmla="*/ 0 w 157"/>
                  <a:gd name="T35" fmla="*/ 0 h 148"/>
                  <a:gd name="T36" fmla="*/ 0 w 157"/>
                  <a:gd name="T37" fmla="*/ 0 h 148"/>
                  <a:gd name="T38" fmla="*/ 0 w 157"/>
                  <a:gd name="T39" fmla="*/ 0 h 148"/>
                  <a:gd name="T40" fmla="*/ 0 w 157"/>
                  <a:gd name="T41" fmla="*/ 0 h 148"/>
                  <a:gd name="T42" fmla="*/ 0 w 157"/>
                  <a:gd name="T43" fmla="*/ 0 h 148"/>
                  <a:gd name="T44" fmla="*/ 0 w 157"/>
                  <a:gd name="T45" fmla="*/ 0 h 148"/>
                  <a:gd name="T46" fmla="*/ 0 w 157"/>
                  <a:gd name="T47" fmla="*/ 0 h 148"/>
                  <a:gd name="T48" fmla="*/ 0 w 157"/>
                  <a:gd name="T49" fmla="*/ 0 h 148"/>
                  <a:gd name="T50" fmla="*/ 0 w 157"/>
                  <a:gd name="T51" fmla="*/ 0 h 148"/>
                  <a:gd name="T52" fmla="*/ 0 w 157"/>
                  <a:gd name="T53" fmla="*/ 0 h 148"/>
                  <a:gd name="T54" fmla="*/ 0 w 157"/>
                  <a:gd name="T55" fmla="*/ 0 h 148"/>
                  <a:gd name="T56" fmla="*/ 0 w 157"/>
                  <a:gd name="T57" fmla="*/ 0 h 148"/>
                  <a:gd name="T58" fmla="*/ 0 w 157"/>
                  <a:gd name="T59" fmla="*/ 0 h 148"/>
                  <a:gd name="T60" fmla="*/ 0 w 157"/>
                  <a:gd name="T61" fmla="*/ 0 h 148"/>
                  <a:gd name="T62" fmla="*/ 0 w 157"/>
                  <a:gd name="T63" fmla="*/ 0 h 148"/>
                  <a:gd name="T64" fmla="*/ 0 w 157"/>
                  <a:gd name="T65" fmla="*/ 0 h 148"/>
                  <a:gd name="T66" fmla="*/ 0 w 157"/>
                  <a:gd name="T67" fmla="*/ 0 h 148"/>
                  <a:gd name="T68" fmla="*/ 0 w 157"/>
                  <a:gd name="T69" fmla="*/ 0 h 148"/>
                  <a:gd name="T70" fmla="*/ 0 w 157"/>
                  <a:gd name="T71" fmla="*/ 0 h 148"/>
                  <a:gd name="T72" fmla="*/ 0 w 157"/>
                  <a:gd name="T73" fmla="*/ 0 h 148"/>
                  <a:gd name="T74" fmla="*/ 0 w 157"/>
                  <a:gd name="T75" fmla="*/ 0 h 148"/>
                  <a:gd name="T76" fmla="*/ 0 w 157"/>
                  <a:gd name="T77" fmla="*/ 0 h 148"/>
                  <a:gd name="T78" fmla="*/ 0 w 157"/>
                  <a:gd name="T79" fmla="*/ 0 h 148"/>
                  <a:gd name="T80" fmla="*/ 0 w 157"/>
                  <a:gd name="T81" fmla="*/ 0 h 148"/>
                  <a:gd name="T82" fmla="*/ 0 w 157"/>
                  <a:gd name="T83" fmla="*/ 0 h 148"/>
                  <a:gd name="T84" fmla="*/ 0 w 157"/>
                  <a:gd name="T85" fmla="*/ 0 h 148"/>
                  <a:gd name="T86" fmla="*/ 0 w 157"/>
                  <a:gd name="T87" fmla="*/ 0 h 148"/>
                  <a:gd name="T88" fmla="*/ 0 w 157"/>
                  <a:gd name="T89" fmla="*/ 0 h 148"/>
                  <a:gd name="T90" fmla="*/ 0 w 157"/>
                  <a:gd name="T91" fmla="*/ 0 h 148"/>
                  <a:gd name="T92" fmla="*/ 0 w 157"/>
                  <a:gd name="T93" fmla="*/ 0 h 148"/>
                  <a:gd name="T94" fmla="*/ 0 w 157"/>
                  <a:gd name="T95" fmla="*/ 0 h 148"/>
                  <a:gd name="T96" fmla="*/ 0 w 157"/>
                  <a:gd name="T97" fmla="*/ 0 h 148"/>
                  <a:gd name="T98" fmla="*/ 0 w 157"/>
                  <a:gd name="T99" fmla="*/ 0 h 148"/>
                  <a:gd name="T100" fmla="*/ 0 w 157"/>
                  <a:gd name="T101" fmla="*/ 0 h 148"/>
                  <a:gd name="T102" fmla="*/ 0 w 157"/>
                  <a:gd name="T103" fmla="*/ 0 h 148"/>
                  <a:gd name="T104" fmla="*/ 0 w 157"/>
                  <a:gd name="T105" fmla="*/ 0 h 148"/>
                  <a:gd name="T106" fmla="*/ 0 w 157"/>
                  <a:gd name="T107" fmla="*/ 0 h 148"/>
                  <a:gd name="T108" fmla="*/ 0 w 157"/>
                  <a:gd name="T109" fmla="*/ 0 h 148"/>
                  <a:gd name="T110" fmla="*/ 0 w 157"/>
                  <a:gd name="T111" fmla="*/ 0 h 148"/>
                  <a:gd name="T112" fmla="*/ 0 w 157"/>
                  <a:gd name="T113" fmla="*/ 0 h 148"/>
                  <a:gd name="T114" fmla="*/ 0 w 157"/>
                  <a:gd name="T115" fmla="*/ 0 h 1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7" h="148">
                    <a:moveTo>
                      <a:pt x="118" y="137"/>
                    </a:moveTo>
                    <a:lnTo>
                      <a:pt x="119" y="135"/>
                    </a:lnTo>
                    <a:lnTo>
                      <a:pt x="119" y="132"/>
                    </a:lnTo>
                    <a:lnTo>
                      <a:pt x="122" y="130"/>
                    </a:lnTo>
                    <a:lnTo>
                      <a:pt x="123" y="126"/>
                    </a:lnTo>
                    <a:lnTo>
                      <a:pt x="124" y="122"/>
                    </a:lnTo>
                    <a:lnTo>
                      <a:pt x="123" y="118"/>
                    </a:lnTo>
                    <a:lnTo>
                      <a:pt x="122" y="117"/>
                    </a:lnTo>
                    <a:lnTo>
                      <a:pt x="123" y="115"/>
                    </a:lnTo>
                    <a:lnTo>
                      <a:pt x="126" y="117"/>
                    </a:lnTo>
                    <a:lnTo>
                      <a:pt x="127" y="118"/>
                    </a:lnTo>
                    <a:lnTo>
                      <a:pt x="128" y="117"/>
                    </a:lnTo>
                    <a:lnTo>
                      <a:pt x="129" y="114"/>
                    </a:lnTo>
                    <a:lnTo>
                      <a:pt x="129" y="113"/>
                    </a:lnTo>
                    <a:lnTo>
                      <a:pt x="128" y="108"/>
                    </a:lnTo>
                    <a:lnTo>
                      <a:pt x="127" y="106"/>
                    </a:lnTo>
                    <a:lnTo>
                      <a:pt x="128" y="105"/>
                    </a:lnTo>
                    <a:lnTo>
                      <a:pt x="131" y="106"/>
                    </a:lnTo>
                    <a:lnTo>
                      <a:pt x="132" y="108"/>
                    </a:lnTo>
                    <a:lnTo>
                      <a:pt x="133" y="106"/>
                    </a:lnTo>
                    <a:lnTo>
                      <a:pt x="135" y="104"/>
                    </a:lnTo>
                    <a:lnTo>
                      <a:pt x="135" y="101"/>
                    </a:lnTo>
                    <a:lnTo>
                      <a:pt x="135" y="100"/>
                    </a:lnTo>
                    <a:lnTo>
                      <a:pt x="133" y="100"/>
                    </a:lnTo>
                    <a:lnTo>
                      <a:pt x="132" y="101"/>
                    </a:lnTo>
                    <a:lnTo>
                      <a:pt x="127" y="98"/>
                    </a:lnTo>
                    <a:lnTo>
                      <a:pt x="122" y="96"/>
                    </a:lnTo>
                    <a:lnTo>
                      <a:pt x="118" y="89"/>
                    </a:lnTo>
                    <a:lnTo>
                      <a:pt x="114" y="84"/>
                    </a:lnTo>
                    <a:lnTo>
                      <a:pt x="110" y="82"/>
                    </a:lnTo>
                    <a:lnTo>
                      <a:pt x="109" y="80"/>
                    </a:lnTo>
                    <a:lnTo>
                      <a:pt x="110" y="79"/>
                    </a:lnTo>
                    <a:lnTo>
                      <a:pt x="119" y="83"/>
                    </a:lnTo>
                    <a:lnTo>
                      <a:pt x="127" y="86"/>
                    </a:lnTo>
                    <a:lnTo>
                      <a:pt x="136" y="87"/>
                    </a:lnTo>
                    <a:lnTo>
                      <a:pt x="141" y="86"/>
                    </a:lnTo>
                    <a:lnTo>
                      <a:pt x="146" y="82"/>
                    </a:lnTo>
                    <a:lnTo>
                      <a:pt x="150" y="78"/>
                    </a:lnTo>
                    <a:lnTo>
                      <a:pt x="152" y="71"/>
                    </a:lnTo>
                    <a:lnTo>
                      <a:pt x="150" y="69"/>
                    </a:lnTo>
                    <a:lnTo>
                      <a:pt x="149" y="65"/>
                    </a:lnTo>
                    <a:lnTo>
                      <a:pt x="144" y="58"/>
                    </a:lnTo>
                    <a:lnTo>
                      <a:pt x="141" y="56"/>
                    </a:lnTo>
                    <a:lnTo>
                      <a:pt x="140" y="57"/>
                    </a:lnTo>
                    <a:lnTo>
                      <a:pt x="141" y="58"/>
                    </a:lnTo>
                    <a:lnTo>
                      <a:pt x="141" y="60"/>
                    </a:lnTo>
                    <a:lnTo>
                      <a:pt x="140" y="61"/>
                    </a:lnTo>
                    <a:lnTo>
                      <a:pt x="139" y="60"/>
                    </a:lnTo>
                    <a:lnTo>
                      <a:pt x="137" y="57"/>
                    </a:lnTo>
                    <a:lnTo>
                      <a:pt x="135" y="52"/>
                    </a:lnTo>
                    <a:lnTo>
                      <a:pt x="128" y="48"/>
                    </a:lnTo>
                    <a:lnTo>
                      <a:pt x="123" y="45"/>
                    </a:lnTo>
                    <a:lnTo>
                      <a:pt x="123" y="47"/>
                    </a:lnTo>
                    <a:lnTo>
                      <a:pt x="123" y="49"/>
                    </a:lnTo>
                    <a:lnTo>
                      <a:pt x="124" y="52"/>
                    </a:lnTo>
                    <a:lnTo>
                      <a:pt x="123" y="53"/>
                    </a:lnTo>
                    <a:lnTo>
                      <a:pt x="122" y="53"/>
                    </a:lnTo>
                    <a:lnTo>
                      <a:pt x="119" y="49"/>
                    </a:lnTo>
                    <a:lnTo>
                      <a:pt x="117" y="45"/>
                    </a:lnTo>
                    <a:lnTo>
                      <a:pt x="113" y="43"/>
                    </a:lnTo>
                    <a:lnTo>
                      <a:pt x="109" y="43"/>
                    </a:lnTo>
                    <a:lnTo>
                      <a:pt x="107" y="43"/>
                    </a:lnTo>
                    <a:lnTo>
                      <a:pt x="109" y="45"/>
                    </a:lnTo>
                    <a:lnTo>
                      <a:pt x="109" y="47"/>
                    </a:lnTo>
                    <a:lnTo>
                      <a:pt x="105" y="45"/>
                    </a:lnTo>
                    <a:lnTo>
                      <a:pt x="101" y="41"/>
                    </a:lnTo>
                    <a:lnTo>
                      <a:pt x="98" y="36"/>
                    </a:lnTo>
                    <a:lnTo>
                      <a:pt x="97" y="31"/>
                    </a:lnTo>
                    <a:lnTo>
                      <a:pt x="98" y="26"/>
                    </a:lnTo>
                    <a:lnTo>
                      <a:pt x="101" y="22"/>
                    </a:lnTo>
                    <a:lnTo>
                      <a:pt x="105" y="19"/>
                    </a:lnTo>
                    <a:lnTo>
                      <a:pt x="110" y="18"/>
                    </a:lnTo>
                    <a:lnTo>
                      <a:pt x="115" y="19"/>
                    </a:lnTo>
                    <a:lnTo>
                      <a:pt x="120" y="22"/>
                    </a:lnTo>
                    <a:lnTo>
                      <a:pt x="128" y="27"/>
                    </a:lnTo>
                    <a:lnTo>
                      <a:pt x="135" y="31"/>
                    </a:lnTo>
                    <a:lnTo>
                      <a:pt x="140" y="32"/>
                    </a:lnTo>
                    <a:lnTo>
                      <a:pt x="146" y="31"/>
                    </a:lnTo>
                    <a:lnTo>
                      <a:pt x="148" y="30"/>
                    </a:lnTo>
                    <a:lnTo>
                      <a:pt x="149" y="29"/>
                    </a:lnTo>
                    <a:lnTo>
                      <a:pt x="148" y="29"/>
                    </a:lnTo>
                    <a:lnTo>
                      <a:pt x="144" y="29"/>
                    </a:lnTo>
                    <a:lnTo>
                      <a:pt x="140" y="27"/>
                    </a:lnTo>
                    <a:lnTo>
                      <a:pt x="133" y="23"/>
                    </a:lnTo>
                    <a:lnTo>
                      <a:pt x="126" y="18"/>
                    </a:lnTo>
                    <a:lnTo>
                      <a:pt x="119" y="16"/>
                    </a:lnTo>
                    <a:lnTo>
                      <a:pt x="118" y="14"/>
                    </a:lnTo>
                    <a:lnTo>
                      <a:pt x="119" y="14"/>
                    </a:lnTo>
                    <a:lnTo>
                      <a:pt x="120" y="14"/>
                    </a:lnTo>
                    <a:lnTo>
                      <a:pt x="127" y="16"/>
                    </a:lnTo>
                    <a:lnTo>
                      <a:pt x="135" y="19"/>
                    </a:lnTo>
                    <a:lnTo>
                      <a:pt x="144" y="23"/>
                    </a:lnTo>
                    <a:lnTo>
                      <a:pt x="150" y="25"/>
                    </a:lnTo>
                    <a:lnTo>
                      <a:pt x="153" y="25"/>
                    </a:lnTo>
                    <a:lnTo>
                      <a:pt x="155" y="23"/>
                    </a:lnTo>
                    <a:lnTo>
                      <a:pt x="157" y="21"/>
                    </a:lnTo>
                    <a:lnTo>
                      <a:pt x="157" y="19"/>
                    </a:lnTo>
                    <a:lnTo>
                      <a:pt x="157" y="14"/>
                    </a:lnTo>
                    <a:lnTo>
                      <a:pt x="155" y="12"/>
                    </a:lnTo>
                    <a:lnTo>
                      <a:pt x="154" y="10"/>
                    </a:lnTo>
                    <a:lnTo>
                      <a:pt x="154" y="13"/>
                    </a:lnTo>
                    <a:lnTo>
                      <a:pt x="154" y="14"/>
                    </a:lnTo>
                    <a:lnTo>
                      <a:pt x="153" y="18"/>
                    </a:lnTo>
                    <a:lnTo>
                      <a:pt x="149" y="19"/>
                    </a:lnTo>
                    <a:lnTo>
                      <a:pt x="144" y="18"/>
                    </a:lnTo>
                    <a:lnTo>
                      <a:pt x="133" y="14"/>
                    </a:lnTo>
                    <a:lnTo>
                      <a:pt x="123" y="10"/>
                    </a:lnTo>
                    <a:lnTo>
                      <a:pt x="115" y="10"/>
                    </a:lnTo>
                    <a:lnTo>
                      <a:pt x="111" y="10"/>
                    </a:lnTo>
                    <a:lnTo>
                      <a:pt x="106" y="12"/>
                    </a:lnTo>
                    <a:lnTo>
                      <a:pt x="102" y="14"/>
                    </a:lnTo>
                    <a:lnTo>
                      <a:pt x="98" y="17"/>
                    </a:lnTo>
                    <a:lnTo>
                      <a:pt x="96" y="19"/>
                    </a:lnTo>
                    <a:lnTo>
                      <a:pt x="93" y="23"/>
                    </a:lnTo>
                    <a:lnTo>
                      <a:pt x="92" y="27"/>
                    </a:lnTo>
                    <a:lnTo>
                      <a:pt x="92" y="32"/>
                    </a:lnTo>
                    <a:lnTo>
                      <a:pt x="93" y="39"/>
                    </a:lnTo>
                    <a:lnTo>
                      <a:pt x="97" y="45"/>
                    </a:lnTo>
                    <a:lnTo>
                      <a:pt x="104" y="52"/>
                    </a:lnTo>
                    <a:lnTo>
                      <a:pt x="113" y="56"/>
                    </a:lnTo>
                    <a:lnTo>
                      <a:pt x="127" y="62"/>
                    </a:lnTo>
                    <a:lnTo>
                      <a:pt x="135" y="66"/>
                    </a:lnTo>
                    <a:lnTo>
                      <a:pt x="140" y="69"/>
                    </a:lnTo>
                    <a:lnTo>
                      <a:pt x="142" y="71"/>
                    </a:lnTo>
                    <a:lnTo>
                      <a:pt x="144" y="75"/>
                    </a:lnTo>
                    <a:lnTo>
                      <a:pt x="142" y="78"/>
                    </a:lnTo>
                    <a:lnTo>
                      <a:pt x="141" y="80"/>
                    </a:lnTo>
                    <a:lnTo>
                      <a:pt x="137" y="82"/>
                    </a:lnTo>
                    <a:lnTo>
                      <a:pt x="133" y="82"/>
                    </a:lnTo>
                    <a:lnTo>
                      <a:pt x="129" y="82"/>
                    </a:lnTo>
                    <a:lnTo>
                      <a:pt x="123" y="79"/>
                    </a:lnTo>
                    <a:lnTo>
                      <a:pt x="106" y="74"/>
                    </a:lnTo>
                    <a:lnTo>
                      <a:pt x="93" y="73"/>
                    </a:lnTo>
                    <a:lnTo>
                      <a:pt x="84" y="74"/>
                    </a:lnTo>
                    <a:lnTo>
                      <a:pt x="76" y="75"/>
                    </a:lnTo>
                    <a:lnTo>
                      <a:pt x="70" y="79"/>
                    </a:lnTo>
                    <a:lnTo>
                      <a:pt x="63" y="84"/>
                    </a:lnTo>
                    <a:lnTo>
                      <a:pt x="62" y="86"/>
                    </a:lnTo>
                    <a:lnTo>
                      <a:pt x="59" y="84"/>
                    </a:lnTo>
                    <a:lnTo>
                      <a:pt x="56" y="83"/>
                    </a:lnTo>
                    <a:lnTo>
                      <a:pt x="53" y="84"/>
                    </a:lnTo>
                    <a:lnTo>
                      <a:pt x="52" y="86"/>
                    </a:lnTo>
                    <a:lnTo>
                      <a:pt x="49" y="88"/>
                    </a:lnTo>
                    <a:lnTo>
                      <a:pt x="48" y="88"/>
                    </a:lnTo>
                    <a:lnTo>
                      <a:pt x="45" y="87"/>
                    </a:lnTo>
                    <a:lnTo>
                      <a:pt x="43" y="84"/>
                    </a:lnTo>
                    <a:lnTo>
                      <a:pt x="41" y="79"/>
                    </a:lnTo>
                    <a:lnTo>
                      <a:pt x="41" y="75"/>
                    </a:lnTo>
                    <a:lnTo>
                      <a:pt x="41" y="71"/>
                    </a:lnTo>
                    <a:lnTo>
                      <a:pt x="41" y="69"/>
                    </a:lnTo>
                    <a:lnTo>
                      <a:pt x="43" y="66"/>
                    </a:lnTo>
                    <a:lnTo>
                      <a:pt x="43" y="65"/>
                    </a:lnTo>
                    <a:lnTo>
                      <a:pt x="44" y="66"/>
                    </a:lnTo>
                    <a:lnTo>
                      <a:pt x="44" y="67"/>
                    </a:lnTo>
                    <a:lnTo>
                      <a:pt x="44" y="69"/>
                    </a:lnTo>
                    <a:lnTo>
                      <a:pt x="44" y="70"/>
                    </a:lnTo>
                    <a:lnTo>
                      <a:pt x="45" y="76"/>
                    </a:lnTo>
                    <a:lnTo>
                      <a:pt x="47" y="78"/>
                    </a:lnTo>
                    <a:lnTo>
                      <a:pt x="48" y="79"/>
                    </a:lnTo>
                    <a:lnTo>
                      <a:pt x="49" y="78"/>
                    </a:lnTo>
                    <a:lnTo>
                      <a:pt x="50" y="76"/>
                    </a:lnTo>
                    <a:lnTo>
                      <a:pt x="53" y="70"/>
                    </a:lnTo>
                    <a:lnTo>
                      <a:pt x="54" y="67"/>
                    </a:lnTo>
                    <a:lnTo>
                      <a:pt x="56" y="69"/>
                    </a:lnTo>
                    <a:lnTo>
                      <a:pt x="56" y="71"/>
                    </a:lnTo>
                    <a:lnTo>
                      <a:pt x="58" y="76"/>
                    </a:lnTo>
                    <a:lnTo>
                      <a:pt x="61" y="78"/>
                    </a:lnTo>
                    <a:lnTo>
                      <a:pt x="62" y="76"/>
                    </a:lnTo>
                    <a:lnTo>
                      <a:pt x="63" y="71"/>
                    </a:lnTo>
                    <a:lnTo>
                      <a:pt x="63" y="69"/>
                    </a:lnTo>
                    <a:lnTo>
                      <a:pt x="65" y="69"/>
                    </a:lnTo>
                    <a:lnTo>
                      <a:pt x="66" y="69"/>
                    </a:lnTo>
                    <a:lnTo>
                      <a:pt x="66" y="70"/>
                    </a:lnTo>
                    <a:lnTo>
                      <a:pt x="69" y="73"/>
                    </a:lnTo>
                    <a:lnTo>
                      <a:pt x="70" y="73"/>
                    </a:lnTo>
                    <a:lnTo>
                      <a:pt x="72" y="73"/>
                    </a:lnTo>
                    <a:lnTo>
                      <a:pt x="74" y="70"/>
                    </a:lnTo>
                    <a:lnTo>
                      <a:pt x="72" y="69"/>
                    </a:lnTo>
                    <a:lnTo>
                      <a:pt x="69" y="63"/>
                    </a:lnTo>
                    <a:lnTo>
                      <a:pt x="67" y="60"/>
                    </a:lnTo>
                    <a:lnTo>
                      <a:pt x="67" y="58"/>
                    </a:lnTo>
                    <a:lnTo>
                      <a:pt x="66" y="58"/>
                    </a:lnTo>
                    <a:lnTo>
                      <a:pt x="65" y="58"/>
                    </a:lnTo>
                    <a:lnTo>
                      <a:pt x="62" y="60"/>
                    </a:lnTo>
                    <a:lnTo>
                      <a:pt x="61" y="60"/>
                    </a:lnTo>
                    <a:lnTo>
                      <a:pt x="59" y="58"/>
                    </a:lnTo>
                    <a:lnTo>
                      <a:pt x="61" y="57"/>
                    </a:lnTo>
                    <a:lnTo>
                      <a:pt x="65" y="54"/>
                    </a:lnTo>
                    <a:lnTo>
                      <a:pt x="66" y="51"/>
                    </a:lnTo>
                    <a:lnTo>
                      <a:pt x="69" y="45"/>
                    </a:lnTo>
                    <a:lnTo>
                      <a:pt x="69" y="39"/>
                    </a:lnTo>
                    <a:lnTo>
                      <a:pt x="70" y="34"/>
                    </a:lnTo>
                    <a:lnTo>
                      <a:pt x="72" y="30"/>
                    </a:lnTo>
                    <a:lnTo>
                      <a:pt x="74" y="29"/>
                    </a:lnTo>
                    <a:lnTo>
                      <a:pt x="75" y="30"/>
                    </a:lnTo>
                    <a:lnTo>
                      <a:pt x="74" y="32"/>
                    </a:lnTo>
                    <a:lnTo>
                      <a:pt x="74" y="34"/>
                    </a:lnTo>
                    <a:lnTo>
                      <a:pt x="74" y="35"/>
                    </a:lnTo>
                    <a:lnTo>
                      <a:pt x="74" y="36"/>
                    </a:lnTo>
                    <a:lnTo>
                      <a:pt x="76" y="35"/>
                    </a:lnTo>
                    <a:lnTo>
                      <a:pt x="78" y="32"/>
                    </a:lnTo>
                    <a:lnTo>
                      <a:pt x="79" y="30"/>
                    </a:lnTo>
                    <a:lnTo>
                      <a:pt x="80" y="26"/>
                    </a:lnTo>
                    <a:lnTo>
                      <a:pt x="80" y="23"/>
                    </a:lnTo>
                    <a:lnTo>
                      <a:pt x="79" y="22"/>
                    </a:lnTo>
                    <a:lnTo>
                      <a:pt x="76" y="21"/>
                    </a:lnTo>
                    <a:lnTo>
                      <a:pt x="75" y="21"/>
                    </a:lnTo>
                    <a:lnTo>
                      <a:pt x="74" y="21"/>
                    </a:lnTo>
                    <a:lnTo>
                      <a:pt x="72" y="19"/>
                    </a:lnTo>
                    <a:lnTo>
                      <a:pt x="72" y="18"/>
                    </a:lnTo>
                    <a:lnTo>
                      <a:pt x="72" y="16"/>
                    </a:lnTo>
                    <a:lnTo>
                      <a:pt x="71" y="12"/>
                    </a:lnTo>
                    <a:lnTo>
                      <a:pt x="71" y="10"/>
                    </a:lnTo>
                    <a:lnTo>
                      <a:pt x="70" y="8"/>
                    </a:lnTo>
                    <a:lnTo>
                      <a:pt x="69" y="9"/>
                    </a:lnTo>
                    <a:lnTo>
                      <a:pt x="66" y="10"/>
                    </a:lnTo>
                    <a:lnTo>
                      <a:pt x="65" y="13"/>
                    </a:lnTo>
                    <a:lnTo>
                      <a:pt x="62" y="16"/>
                    </a:lnTo>
                    <a:lnTo>
                      <a:pt x="61" y="16"/>
                    </a:lnTo>
                    <a:lnTo>
                      <a:pt x="59" y="14"/>
                    </a:lnTo>
                    <a:lnTo>
                      <a:pt x="61" y="10"/>
                    </a:lnTo>
                    <a:lnTo>
                      <a:pt x="59" y="5"/>
                    </a:lnTo>
                    <a:lnTo>
                      <a:pt x="56" y="0"/>
                    </a:lnTo>
                    <a:lnTo>
                      <a:pt x="52" y="6"/>
                    </a:lnTo>
                    <a:lnTo>
                      <a:pt x="50" y="12"/>
                    </a:lnTo>
                    <a:lnTo>
                      <a:pt x="50" y="13"/>
                    </a:lnTo>
                    <a:lnTo>
                      <a:pt x="49" y="14"/>
                    </a:lnTo>
                    <a:lnTo>
                      <a:pt x="48" y="14"/>
                    </a:lnTo>
                    <a:lnTo>
                      <a:pt x="47" y="10"/>
                    </a:lnTo>
                    <a:lnTo>
                      <a:pt x="44" y="9"/>
                    </a:lnTo>
                    <a:lnTo>
                      <a:pt x="43" y="8"/>
                    </a:lnTo>
                    <a:lnTo>
                      <a:pt x="41" y="9"/>
                    </a:lnTo>
                    <a:lnTo>
                      <a:pt x="40" y="13"/>
                    </a:lnTo>
                    <a:lnTo>
                      <a:pt x="39" y="17"/>
                    </a:lnTo>
                    <a:lnTo>
                      <a:pt x="39" y="21"/>
                    </a:lnTo>
                    <a:lnTo>
                      <a:pt x="37" y="19"/>
                    </a:lnTo>
                    <a:lnTo>
                      <a:pt x="34" y="18"/>
                    </a:lnTo>
                    <a:lnTo>
                      <a:pt x="31" y="18"/>
                    </a:lnTo>
                    <a:lnTo>
                      <a:pt x="30" y="19"/>
                    </a:lnTo>
                    <a:lnTo>
                      <a:pt x="28" y="21"/>
                    </a:lnTo>
                    <a:lnTo>
                      <a:pt x="28" y="23"/>
                    </a:lnTo>
                    <a:lnTo>
                      <a:pt x="30" y="30"/>
                    </a:lnTo>
                    <a:lnTo>
                      <a:pt x="32" y="32"/>
                    </a:lnTo>
                    <a:lnTo>
                      <a:pt x="35" y="35"/>
                    </a:lnTo>
                    <a:lnTo>
                      <a:pt x="35" y="34"/>
                    </a:lnTo>
                    <a:lnTo>
                      <a:pt x="35" y="30"/>
                    </a:lnTo>
                    <a:lnTo>
                      <a:pt x="35" y="29"/>
                    </a:lnTo>
                    <a:lnTo>
                      <a:pt x="35" y="27"/>
                    </a:lnTo>
                    <a:lnTo>
                      <a:pt x="36" y="27"/>
                    </a:lnTo>
                    <a:lnTo>
                      <a:pt x="37" y="30"/>
                    </a:lnTo>
                    <a:lnTo>
                      <a:pt x="40" y="40"/>
                    </a:lnTo>
                    <a:lnTo>
                      <a:pt x="43" y="51"/>
                    </a:lnTo>
                    <a:lnTo>
                      <a:pt x="44" y="54"/>
                    </a:lnTo>
                    <a:lnTo>
                      <a:pt x="47" y="57"/>
                    </a:lnTo>
                    <a:lnTo>
                      <a:pt x="48" y="58"/>
                    </a:lnTo>
                    <a:lnTo>
                      <a:pt x="47" y="60"/>
                    </a:lnTo>
                    <a:lnTo>
                      <a:pt x="45" y="58"/>
                    </a:lnTo>
                    <a:lnTo>
                      <a:pt x="43" y="58"/>
                    </a:lnTo>
                    <a:lnTo>
                      <a:pt x="40" y="60"/>
                    </a:lnTo>
                    <a:lnTo>
                      <a:pt x="39" y="62"/>
                    </a:lnTo>
                    <a:lnTo>
                      <a:pt x="37" y="71"/>
                    </a:lnTo>
                    <a:lnTo>
                      <a:pt x="36" y="86"/>
                    </a:lnTo>
                    <a:lnTo>
                      <a:pt x="37" y="96"/>
                    </a:lnTo>
                    <a:lnTo>
                      <a:pt x="39" y="104"/>
                    </a:lnTo>
                    <a:lnTo>
                      <a:pt x="37" y="110"/>
                    </a:lnTo>
                    <a:lnTo>
                      <a:pt x="34" y="117"/>
                    </a:lnTo>
                    <a:lnTo>
                      <a:pt x="28" y="122"/>
                    </a:lnTo>
                    <a:lnTo>
                      <a:pt x="22" y="124"/>
                    </a:lnTo>
                    <a:lnTo>
                      <a:pt x="10" y="128"/>
                    </a:lnTo>
                    <a:lnTo>
                      <a:pt x="6" y="130"/>
                    </a:lnTo>
                    <a:lnTo>
                      <a:pt x="2" y="133"/>
                    </a:lnTo>
                    <a:lnTo>
                      <a:pt x="1" y="137"/>
                    </a:lnTo>
                    <a:lnTo>
                      <a:pt x="0" y="143"/>
                    </a:lnTo>
                    <a:lnTo>
                      <a:pt x="1" y="141"/>
                    </a:lnTo>
                    <a:lnTo>
                      <a:pt x="5" y="141"/>
                    </a:lnTo>
                    <a:lnTo>
                      <a:pt x="8" y="140"/>
                    </a:lnTo>
                    <a:lnTo>
                      <a:pt x="10" y="140"/>
                    </a:lnTo>
                    <a:lnTo>
                      <a:pt x="13" y="137"/>
                    </a:lnTo>
                    <a:lnTo>
                      <a:pt x="15" y="135"/>
                    </a:lnTo>
                    <a:lnTo>
                      <a:pt x="18" y="132"/>
                    </a:lnTo>
                    <a:lnTo>
                      <a:pt x="19" y="133"/>
                    </a:lnTo>
                    <a:lnTo>
                      <a:pt x="18" y="136"/>
                    </a:lnTo>
                    <a:lnTo>
                      <a:pt x="17" y="141"/>
                    </a:lnTo>
                    <a:lnTo>
                      <a:pt x="17" y="144"/>
                    </a:lnTo>
                    <a:lnTo>
                      <a:pt x="19" y="148"/>
                    </a:lnTo>
                    <a:lnTo>
                      <a:pt x="19" y="145"/>
                    </a:lnTo>
                    <a:lnTo>
                      <a:pt x="22" y="141"/>
                    </a:lnTo>
                    <a:lnTo>
                      <a:pt x="26" y="137"/>
                    </a:lnTo>
                    <a:lnTo>
                      <a:pt x="27" y="135"/>
                    </a:lnTo>
                    <a:lnTo>
                      <a:pt x="27" y="131"/>
                    </a:lnTo>
                    <a:lnTo>
                      <a:pt x="28" y="131"/>
                    </a:lnTo>
                    <a:lnTo>
                      <a:pt x="28" y="132"/>
                    </a:lnTo>
                    <a:lnTo>
                      <a:pt x="28" y="133"/>
                    </a:lnTo>
                    <a:lnTo>
                      <a:pt x="30" y="133"/>
                    </a:lnTo>
                    <a:lnTo>
                      <a:pt x="31" y="133"/>
                    </a:lnTo>
                    <a:lnTo>
                      <a:pt x="34" y="131"/>
                    </a:lnTo>
                    <a:lnTo>
                      <a:pt x="36" y="128"/>
                    </a:lnTo>
                    <a:lnTo>
                      <a:pt x="36" y="124"/>
                    </a:lnTo>
                    <a:lnTo>
                      <a:pt x="36" y="122"/>
                    </a:lnTo>
                    <a:lnTo>
                      <a:pt x="37" y="122"/>
                    </a:lnTo>
                    <a:lnTo>
                      <a:pt x="39" y="123"/>
                    </a:lnTo>
                    <a:lnTo>
                      <a:pt x="40" y="124"/>
                    </a:lnTo>
                    <a:lnTo>
                      <a:pt x="41" y="123"/>
                    </a:lnTo>
                    <a:lnTo>
                      <a:pt x="44" y="120"/>
                    </a:lnTo>
                    <a:lnTo>
                      <a:pt x="45" y="117"/>
                    </a:lnTo>
                    <a:lnTo>
                      <a:pt x="45" y="114"/>
                    </a:lnTo>
                    <a:lnTo>
                      <a:pt x="44" y="111"/>
                    </a:lnTo>
                    <a:lnTo>
                      <a:pt x="45" y="110"/>
                    </a:lnTo>
                    <a:lnTo>
                      <a:pt x="47" y="111"/>
                    </a:lnTo>
                    <a:lnTo>
                      <a:pt x="48" y="114"/>
                    </a:lnTo>
                    <a:lnTo>
                      <a:pt x="49" y="115"/>
                    </a:lnTo>
                    <a:lnTo>
                      <a:pt x="50" y="115"/>
                    </a:lnTo>
                    <a:lnTo>
                      <a:pt x="53" y="113"/>
                    </a:lnTo>
                    <a:lnTo>
                      <a:pt x="54" y="110"/>
                    </a:lnTo>
                    <a:lnTo>
                      <a:pt x="54" y="109"/>
                    </a:lnTo>
                    <a:lnTo>
                      <a:pt x="54" y="108"/>
                    </a:lnTo>
                    <a:lnTo>
                      <a:pt x="53" y="105"/>
                    </a:lnTo>
                    <a:lnTo>
                      <a:pt x="52" y="104"/>
                    </a:lnTo>
                    <a:lnTo>
                      <a:pt x="53" y="100"/>
                    </a:lnTo>
                    <a:lnTo>
                      <a:pt x="54" y="95"/>
                    </a:lnTo>
                    <a:lnTo>
                      <a:pt x="57" y="91"/>
                    </a:lnTo>
                    <a:lnTo>
                      <a:pt x="58" y="89"/>
                    </a:lnTo>
                    <a:lnTo>
                      <a:pt x="58" y="91"/>
                    </a:lnTo>
                    <a:lnTo>
                      <a:pt x="58" y="92"/>
                    </a:lnTo>
                    <a:lnTo>
                      <a:pt x="58" y="93"/>
                    </a:lnTo>
                    <a:lnTo>
                      <a:pt x="58" y="96"/>
                    </a:lnTo>
                    <a:lnTo>
                      <a:pt x="59" y="96"/>
                    </a:lnTo>
                    <a:lnTo>
                      <a:pt x="62" y="96"/>
                    </a:lnTo>
                    <a:lnTo>
                      <a:pt x="66" y="95"/>
                    </a:lnTo>
                    <a:lnTo>
                      <a:pt x="70" y="92"/>
                    </a:lnTo>
                    <a:lnTo>
                      <a:pt x="78" y="89"/>
                    </a:lnTo>
                    <a:lnTo>
                      <a:pt x="82" y="88"/>
                    </a:lnTo>
                    <a:lnTo>
                      <a:pt x="85" y="88"/>
                    </a:lnTo>
                    <a:lnTo>
                      <a:pt x="91" y="91"/>
                    </a:lnTo>
                    <a:lnTo>
                      <a:pt x="92" y="91"/>
                    </a:lnTo>
                    <a:lnTo>
                      <a:pt x="93" y="89"/>
                    </a:lnTo>
                    <a:lnTo>
                      <a:pt x="93" y="88"/>
                    </a:lnTo>
                    <a:lnTo>
                      <a:pt x="93" y="87"/>
                    </a:lnTo>
                    <a:lnTo>
                      <a:pt x="92" y="84"/>
                    </a:lnTo>
                    <a:lnTo>
                      <a:pt x="93" y="83"/>
                    </a:lnTo>
                    <a:lnTo>
                      <a:pt x="94" y="84"/>
                    </a:lnTo>
                    <a:lnTo>
                      <a:pt x="98" y="91"/>
                    </a:lnTo>
                    <a:lnTo>
                      <a:pt x="104" y="98"/>
                    </a:lnTo>
                    <a:lnTo>
                      <a:pt x="106" y="100"/>
                    </a:lnTo>
                    <a:lnTo>
                      <a:pt x="109" y="101"/>
                    </a:lnTo>
                    <a:lnTo>
                      <a:pt x="117" y="104"/>
                    </a:lnTo>
                    <a:lnTo>
                      <a:pt x="119" y="105"/>
                    </a:lnTo>
                    <a:lnTo>
                      <a:pt x="119" y="108"/>
                    </a:lnTo>
                    <a:lnTo>
                      <a:pt x="119" y="111"/>
                    </a:lnTo>
                    <a:lnTo>
                      <a:pt x="118" y="115"/>
                    </a:lnTo>
                    <a:lnTo>
                      <a:pt x="115" y="118"/>
                    </a:lnTo>
                    <a:lnTo>
                      <a:pt x="113" y="120"/>
                    </a:lnTo>
                    <a:lnTo>
                      <a:pt x="106" y="124"/>
                    </a:lnTo>
                    <a:lnTo>
                      <a:pt x="104" y="128"/>
                    </a:lnTo>
                    <a:lnTo>
                      <a:pt x="102" y="132"/>
                    </a:lnTo>
                    <a:lnTo>
                      <a:pt x="104" y="141"/>
                    </a:lnTo>
                    <a:lnTo>
                      <a:pt x="105" y="140"/>
                    </a:lnTo>
                    <a:lnTo>
                      <a:pt x="107" y="139"/>
                    </a:lnTo>
                    <a:lnTo>
                      <a:pt x="110" y="136"/>
                    </a:lnTo>
                    <a:lnTo>
                      <a:pt x="111" y="132"/>
                    </a:lnTo>
                    <a:lnTo>
                      <a:pt x="113" y="128"/>
                    </a:lnTo>
                    <a:lnTo>
                      <a:pt x="115" y="126"/>
                    </a:lnTo>
                    <a:lnTo>
                      <a:pt x="115" y="127"/>
                    </a:lnTo>
                    <a:lnTo>
                      <a:pt x="115" y="128"/>
                    </a:lnTo>
                    <a:lnTo>
                      <a:pt x="115" y="130"/>
                    </a:lnTo>
                    <a:lnTo>
                      <a:pt x="117" y="133"/>
                    </a:lnTo>
                    <a:lnTo>
                      <a:pt x="118" y="137"/>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66" name="Freeform 99"/>
              <p:cNvSpPr>
                <a:spLocks/>
              </p:cNvSpPr>
              <p:nvPr userDrawn="1"/>
            </p:nvSpPr>
            <p:spPr bwMode="auto">
              <a:xfrm>
                <a:off x="250" y="278"/>
                <a:ext cx="52" cy="49"/>
              </a:xfrm>
              <a:custGeom>
                <a:avLst/>
                <a:gdLst>
                  <a:gd name="T0" fmla="*/ 0 w 157"/>
                  <a:gd name="T1" fmla="*/ 0 h 148"/>
                  <a:gd name="T2" fmla="*/ 0 w 157"/>
                  <a:gd name="T3" fmla="*/ 0 h 148"/>
                  <a:gd name="T4" fmla="*/ 0 w 157"/>
                  <a:gd name="T5" fmla="*/ 0 h 148"/>
                  <a:gd name="T6" fmla="*/ 0 w 157"/>
                  <a:gd name="T7" fmla="*/ 0 h 148"/>
                  <a:gd name="T8" fmla="*/ 0 w 157"/>
                  <a:gd name="T9" fmla="*/ 0 h 148"/>
                  <a:gd name="T10" fmla="*/ 0 w 157"/>
                  <a:gd name="T11" fmla="*/ 0 h 148"/>
                  <a:gd name="T12" fmla="*/ 0 w 157"/>
                  <a:gd name="T13" fmla="*/ 0 h 148"/>
                  <a:gd name="T14" fmla="*/ 0 w 157"/>
                  <a:gd name="T15" fmla="*/ 0 h 148"/>
                  <a:gd name="T16" fmla="*/ 0 w 157"/>
                  <a:gd name="T17" fmla="*/ 0 h 148"/>
                  <a:gd name="T18" fmla="*/ 0 w 157"/>
                  <a:gd name="T19" fmla="*/ 0 h 148"/>
                  <a:gd name="T20" fmla="*/ 0 w 157"/>
                  <a:gd name="T21" fmla="*/ 0 h 148"/>
                  <a:gd name="T22" fmla="*/ 0 w 157"/>
                  <a:gd name="T23" fmla="*/ 0 h 148"/>
                  <a:gd name="T24" fmla="*/ 0 w 157"/>
                  <a:gd name="T25" fmla="*/ 0 h 148"/>
                  <a:gd name="T26" fmla="*/ 0 w 157"/>
                  <a:gd name="T27" fmla="*/ 0 h 148"/>
                  <a:gd name="T28" fmla="*/ 0 w 157"/>
                  <a:gd name="T29" fmla="*/ 0 h 148"/>
                  <a:gd name="T30" fmla="*/ 0 w 157"/>
                  <a:gd name="T31" fmla="*/ 0 h 148"/>
                  <a:gd name="T32" fmla="*/ 0 w 157"/>
                  <a:gd name="T33" fmla="*/ 0 h 148"/>
                  <a:gd name="T34" fmla="*/ 0 w 157"/>
                  <a:gd name="T35" fmla="*/ 0 h 148"/>
                  <a:gd name="T36" fmla="*/ 0 w 157"/>
                  <a:gd name="T37" fmla="*/ 0 h 148"/>
                  <a:gd name="T38" fmla="*/ 0 w 157"/>
                  <a:gd name="T39" fmla="*/ 0 h 148"/>
                  <a:gd name="T40" fmla="*/ 0 w 157"/>
                  <a:gd name="T41" fmla="*/ 0 h 148"/>
                  <a:gd name="T42" fmla="*/ 0 w 157"/>
                  <a:gd name="T43" fmla="*/ 0 h 148"/>
                  <a:gd name="T44" fmla="*/ 0 w 157"/>
                  <a:gd name="T45" fmla="*/ 0 h 148"/>
                  <a:gd name="T46" fmla="*/ 0 w 157"/>
                  <a:gd name="T47" fmla="*/ 0 h 148"/>
                  <a:gd name="T48" fmla="*/ 0 w 157"/>
                  <a:gd name="T49" fmla="*/ 0 h 148"/>
                  <a:gd name="T50" fmla="*/ 0 w 157"/>
                  <a:gd name="T51" fmla="*/ 0 h 148"/>
                  <a:gd name="T52" fmla="*/ 0 w 157"/>
                  <a:gd name="T53" fmla="*/ 0 h 148"/>
                  <a:gd name="T54" fmla="*/ 0 w 157"/>
                  <a:gd name="T55" fmla="*/ 0 h 148"/>
                  <a:gd name="T56" fmla="*/ 0 w 157"/>
                  <a:gd name="T57" fmla="*/ 0 h 148"/>
                  <a:gd name="T58" fmla="*/ 0 w 157"/>
                  <a:gd name="T59" fmla="*/ 0 h 148"/>
                  <a:gd name="T60" fmla="*/ 0 w 157"/>
                  <a:gd name="T61" fmla="*/ 0 h 148"/>
                  <a:gd name="T62" fmla="*/ 0 w 157"/>
                  <a:gd name="T63" fmla="*/ 0 h 148"/>
                  <a:gd name="T64" fmla="*/ 0 w 157"/>
                  <a:gd name="T65" fmla="*/ 0 h 148"/>
                  <a:gd name="T66" fmla="*/ 0 w 157"/>
                  <a:gd name="T67" fmla="*/ 0 h 148"/>
                  <a:gd name="T68" fmla="*/ 0 w 157"/>
                  <a:gd name="T69" fmla="*/ 0 h 148"/>
                  <a:gd name="T70" fmla="*/ 0 w 157"/>
                  <a:gd name="T71" fmla="*/ 0 h 148"/>
                  <a:gd name="T72" fmla="*/ 0 w 157"/>
                  <a:gd name="T73" fmla="*/ 0 h 148"/>
                  <a:gd name="T74" fmla="*/ 0 w 157"/>
                  <a:gd name="T75" fmla="*/ 0 h 148"/>
                  <a:gd name="T76" fmla="*/ 0 w 157"/>
                  <a:gd name="T77" fmla="*/ 0 h 148"/>
                  <a:gd name="T78" fmla="*/ 0 w 157"/>
                  <a:gd name="T79" fmla="*/ 0 h 148"/>
                  <a:gd name="T80" fmla="*/ 0 w 157"/>
                  <a:gd name="T81" fmla="*/ 0 h 148"/>
                  <a:gd name="T82" fmla="*/ 0 w 157"/>
                  <a:gd name="T83" fmla="*/ 0 h 148"/>
                  <a:gd name="T84" fmla="*/ 0 w 157"/>
                  <a:gd name="T85" fmla="*/ 0 h 148"/>
                  <a:gd name="T86" fmla="*/ 0 w 157"/>
                  <a:gd name="T87" fmla="*/ 0 h 148"/>
                  <a:gd name="T88" fmla="*/ 0 w 157"/>
                  <a:gd name="T89" fmla="*/ 0 h 148"/>
                  <a:gd name="T90" fmla="*/ 0 w 157"/>
                  <a:gd name="T91" fmla="*/ 0 h 148"/>
                  <a:gd name="T92" fmla="*/ 0 w 157"/>
                  <a:gd name="T93" fmla="*/ 0 h 148"/>
                  <a:gd name="T94" fmla="*/ 0 w 157"/>
                  <a:gd name="T95" fmla="*/ 0 h 148"/>
                  <a:gd name="T96" fmla="*/ 0 w 157"/>
                  <a:gd name="T97" fmla="*/ 0 h 148"/>
                  <a:gd name="T98" fmla="*/ 0 w 157"/>
                  <a:gd name="T99" fmla="*/ 0 h 148"/>
                  <a:gd name="T100" fmla="*/ 0 w 157"/>
                  <a:gd name="T101" fmla="*/ 0 h 148"/>
                  <a:gd name="T102" fmla="*/ 0 w 157"/>
                  <a:gd name="T103" fmla="*/ 0 h 148"/>
                  <a:gd name="T104" fmla="*/ 0 w 157"/>
                  <a:gd name="T105" fmla="*/ 0 h 148"/>
                  <a:gd name="T106" fmla="*/ 0 w 157"/>
                  <a:gd name="T107" fmla="*/ 0 h 148"/>
                  <a:gd name="T108" fmla="*/ 0 w 157"/>
                  <a:gd name="T109" fmla="*/ 0 h 148"/>
                  <a:gd name="T110" fmla="*/ 0 w 157"/>
                  <a:gd name="T111" fmla="*/ 0 h 148"/>
                  <a:gd name="T112" fmla="*/ 0 w 157"/>
                  <a:gd name="T113" fmla="*/ 0 h 148"/>
                  <a:gd name="T114" fmla="*/ 0 w 157"/>
                  <a:gd name="T115" fmla="*/ 0 h 1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7" h="148">
                    <a:moveTo>
                      <a:pt x="118" y="137"/>
                    </a:moveTo>
                    <a:lnTo>
                      <a:pt x="119" y="135"/>
                    </a:lnTo>
                    <a:lnTo>
                      <a:pt x="119" y="132"/>
                    </a:lnTo>
                    <a:lnTo>
                      <a:pt x="122" y="130"/>
                    </a:lnTo>
                    <a:lnTo>
                      <a:pt x="123" y="126"/>
                    </a:lnTo>
                    <a:lnTo>
                      <a:pt x="124" y="122"/>
                    </a:lnTo>
                    <a:lnTo>
                      <a:pt x="123" y="118"/>
                    </a:lnTo>
                    <a:lnTo>
                      <a:pt x="122" y="117"/>
                    </a:lnTo>
                    <a:lnTo>
                      <a:pt x="123" y="115"/>
                    </a:lnTo>
                    <a:lnTo>
                      <a:pt x="126" y="117"/>
                    </a:lnTo>
                    <a:lnTo>
                      <a:pt x="127" y="118"/>
                    </a:lnTo>
                    <a:lnTo>
                      <a:pt x="128" y="117"/>
                    </a:lnTo>
                    <a:lnTo>
                      <a:pt x="129" y="114"/>
                    </a:lnTo>
                    <a:lnTo>
                      <a:pt x="129" y="113"/>
                    </a:lnTo>
                    <a:lnTo>
                      <a:pt x="128" y="108"/>
                    </a:lnTo>
                    <a:lnTo>
                      <a:pt x="127" y="106"/>
                    </a:lnTo>
                    <a:lnTo>
                      <a:pt x="128" y="105"/>
                    </a:lnTo>
                    <a:lnTo>
                      <a:pt x="131" y="106"/>
                    </a:lnTo>
                    <a:lnTo>
                      <a:pt x="132" y="108"/>
                    </a:lnTo>
                    <a:lnTo>
                      <a:pt x="133" y="106"/>
                    </a:lnTo>
                    <a:lnTo>
                      <a:pt x="135" y="104"/>
                    </a:lnTo>
                    <a:lnTo>
                      <a:pt x="135" y="101"/>
                    </a:lnTo>
                    <a:lnTo>
                      <a:pt x="135" y="100"/>
                    </a:lnTo>
                    <a:lnTo>
                      <a:pt x="133" y="100"/>
                    </a:lnTo>
                    <a:lnTo>
                      <a:pt x="132" y="101"/>
                    </a:lnTo>
                    <a:lnTo>
                      <a:pt x="127" y="98"/>
                    </a:lnTo>
                    <a:lnTo>
                      <a:pt x="122" y="96"/>
                    </a:lnTo>
                    <a:lnTo>
                      <a:pt x="118" y="89"/>
                    </a:lnTo>
                    <a:lnTo>
                      <a:pt x="114" y="84"/>
                    </a:lnTo>
                    <a:lnTo>
                      <a:pt x="110" y="82"/>
                    </a:lnTo>
                    <a:lnTo>
                      <a:pt x="109" y="80"/>
                    </a:lnTo>
                    <a:lnTo>
                      <a:pt x="110" y="79"/>
                    </a:lnTo>
                    <a:lnTo>
                      <a:pt x="119" y="83"/>
                    </a:lnTo>
                    <a:lnTo>
                      <a:pt x="127" y="86"/>
                    </a:lnTo>
                    <a:lnTo>
                      <a:pt x="136" y="87"/>
                    </a:lnTo>
                    <a:lnTo>
                      <a:pt x="141" y="86"/>
                    </a:lnTo>
                    <a:lnTo>
                      <a:pt x="146" y="82"/>
                    </a:lnTo>
                    <a:lnTo>
                      <a:pt x="150" y="78"/>
                    </a:lnTo>
                    <a:lnTo>
                      <a:pt x="152" y="71"/>
                    </a:lnTo>
                    <a:lnTo>
                      <a:pt x="150" y="69"/>
                    </a:lnTo>
                    <a:lnTo>
                      <a:pt x="149" y="65"/>
                    </a:lnTo>
                    <a:lnTo>
                      <a:pt x="144" y="58"/>
                    </a:lnTo>
                    <a:lnTo>
                      <a:pt x="141" y="56"/>
                    </a:lnTo>
                    <a:lnTo>
                      <a:pt x="140" y="57"/>
                    </a:lnTo>
                    <a:lnTo>
                      <a:pt x="141" y="58"/>
                    </a:lnTo>
                    <a:lnTo>
                      <a:pt x="141" y="60"/>
                    </a:lnTo>
                    <a:lnTo>
                      <a:pt x="140" y="61"/>
                    </a:lnTo>
                    <a:lnTo>
                      <a:pt x="139" y="60"/>
                    </a:lnTo>
                    <a:lnTo>
                      <a:pt x="137" y="57"/>
                    </a:lnTo>
                    <a:lnTo>
                      <a:pt x="135" y="52"/>
                    </a:lnTo>
                    <a:lnTo>
                      <a:pt x="128" y="48"/>
                    </a:lnTo>
                    <a:lnTo>
                      <a:pt x="123" y="45"/>
                    </a:lnTo>
                    <a:lnTo>
                      <a:pt x="123" y="47"/>
                    </a:lnTo>
                    <a:lnTo>
                      <a:pt x="123" y="49"/>
                    </a:lnTo>
                    <a:lnTo>
                      <a:pt x="124" y="52"/>
                    </a:lnTo>
                    <a:lnTo>
                      <a:pt x="123" y="53"/>
                    </a:lnTo>
                    <a:lnTo>
                      <a:pt x="122" y="53"/>
                    </a:lnTo>
                    <a:lnTo>
                      <a:pt x="119" y="49"/>
                    </a:lnTo>
                    <a:lnTo>
                      <a:pt x="117" y="45"/>
                    </a:lnTo>
                    <a:lnTo>
                      <a:pt x="113" y="43"/>
                    </a:lnTo>
                    <a:lnTo>
                      <a:pt x="109" y="43"/>
                    </a:lnTo>
                    <a:lnTo>
                      <a:pt x="107" y="43"/>
                    </a:lnTo>
                    <a:lnTo>
                      <a:pt x="109" y="45"/>
                    </a:lnTo>
                    <a:lnTo>
                      <a:pt x="109" y="47"/>
                    </a:lnTo>
                    <a:lnTo>
                      <a:pt x="105" y="45"/>
                    </a:lnTo>
                    <a:lnTo>
                      <a:pt x="101" y="41"/>
                    </a:lnTo>
                    <a:lnTo>
                      <a:pt x="98" y="36"/>
                    </a:lnTo>
                    <a:lnTo>
                      <a:pt x="97" y="31"/>
                    </a:lnTo>
                    <a:lnTo>
                      <a:pt x="98" y="26"/>
                    </a:lnTo>
                    <a:lnTo>
                      <a:pt x="101" y="22"/>
                    </a:lnTo>
                    <a:lnTo>
                      <a:pt x="105" y="19"/>
                    </a:lnTo>
                    <a:lnTo>
                      <a:pt x="110" y="18"/>
                    </a:lnTo>
                    <a:lnTo>
                      <a:pt x="115" y="19"/>
                    </a:lnTo>
                    <a:lnTo>
                      <a:pt x="120" y="22"/>
                    </a:lnTo>
                    <a:lnTo>
                      <a:pt x="128" y="27"/>
                    </a:lnTo>
                    <a:lnTo>
                      <a:pt x="135" y="31"/>
                    </a:lnTo>
                    <a:lnTo>
                      <a:pt x="140" y="32"/>
                    </a:lnTo>
                    <a:lnTo>
                      <a:pt x="146" y="31"/>
                    </a:lnTo>
                    <a:lnTo>
                      <a:pt x="148" y="30"/>
                    </a:lnTo>
                    <a:lnTo>
                      <a:pt x="149" y="29"/>
                    </a:lnTo>
                    <a:lnTo>
                      <a:pt x="148" y="29"/>
                    </a:lnTo>
                    <a:lnTo>
                      <a:pt x="144" y="29"/>
                    </a:lnTo>
                    <a:lnTo>
                      <a:pt x="140" y="27"/>
                    </a:lnTo>
                    <a:lnTo>
                      <a:pt x="133" y="23"/>
                    </a:lnTo>
                    <a:lnTo>
                      <a:pt x="126" y="18"/>
                    </a:lnTo>
                    <a:lnTo>
                      <a:pt x="119" y="16"/>
                    </a:lnTo>
                    <a:lnTo>
                      <a:pt x="118" y="14"/>
                    </a:lnTo>
                    <a:lnTo>
                      <a:pt x="119" y="14"/>
                    </a:lnTo>
                    <a:lnTo>
                      <a:pt x="120" y="14"/>
                    </a:lnTo>
                    <a:lnTo>
                      <a:pt x="127" y="16"/>
                    </a:lnTo>
                    <a:lnTo>
                      <a:pt x="135" y="19"/>
                    </a:lnTo>
                    <a:lnTo>
                      <a:pt x="144" y="23"/>
                    </a:lnTo>
                    <a:lnTo>
                      <a:pt x="150" y="25"/>
                    </a:lnTo>
                    <a:lnTo>
                      <a:pt x="153" y="25"/>
                    </a:lnTo>
                    <a:lnTo>
                      <a:pt x="155" y="23"/>
                    </a:lnTo>
                    <a:lnTo>
                      <a:pt x="157" y="21"/>
                    </a:lnTo>
                    <a:lnTo>
                      <a:pt x="157" y="19"/>
                    </a:lnTo>
                    <a:lnTo>
                      <a:pt x="157" y="14"/>
                    </a:lnTo>
                    <a:lnTo>
                      <a:pt x="155" y="12"/>
                    </a:lnTo>
                    <a:lnTo>
                      <a:pt x="154" y="10"/>
                    </a:lnTo>
                    <a:lnTo>
                      <a:pt x="154" y="13"/>
                    </a:lnTo>
                    <a:lnTo>
                      <a:pt x="154" y="14"/>
                    </a:lnTo>
                    <a:lnTo>
                      <a:pt x="153" y="18"/>
                    </a:lnTo>
                    <a:lnTo>
                      <a:pt x="149" y="19"/>
                    </a:lnTo>
                    <a:lnTo>
                      <a:pt x="144" y="18"/>
                    </a:lnTo>
                    <a:lnTo>
                      <a:pt x="133" y="14"/>
                    </a:lnTo>
                    <a:lnTo>
                      <a:pt x="123" y="10"/>
                    </a:lnTo>
                    <a:lnTo>
                      <a:pt x="115" y="10"/>
                    </a:lnTo>
                    <a:lnTo>
                      <a:pt x="111" y="10"/>
                    </a:lnTo>
                    <a:lnTo>
                      <a:pt x="106" y="12"/>
                    </a:lnTo>
                    <a:lnTo>
                      <a:pt x="102" y="14"/>
                    </a:lnTo>
                    <a:lnTo>
                      <a:pt x="98" y="17"/>
                    </a:lnTo>
                    <a:lnTo>
                      <a:pt x="96" y="19"/>
                    </a:lnTo>
                    <a:lnTo>
                      <a:pt x="93" y="23"/>
                    </a:lnTo>
                    <a:lnTo>
                      <a:pt x="92" y="27"/>
                    </a:lnTo>
                    <a:lnTo>
                      <a:pt x="92" y="32"/>
                    </a:lnTo>
                    <a:lnTo>
                      <a:pt x="93" y="39"/>
                    </a:lnTo>
                    <a:lnTo>
                      <a:pt x="97" y="45"/>
                    </a:lnTo>
                    <a:lnTo>
                      <a:pt x="104" y="52"/>
                    </a:lnTo>
                    <a:lnTo>
                      <a:pt x="113" y="56"/>
                    </a:lnTo>
                    <a:lnTo>
                      <a:pt x="127" y="62"/>
                    </a:lnTo>
                    <a:lnTo>
                      <a:pt x="135" y="66"/>
                    </a:lnTo>
                    <a:lnTo>
                      <a:pt x="140" y="69"/>
                    </a:lnTo>
                    <a:lnTo>
                      <a:pt x="142" y="71"/>
                    </a:lnTo>
                    <a:lnTo>
                      <a:pt x="144" y="75"/>
                    </a:lnTo>
                    <a:lnTo>
                      <a:pt x="142" y="78"/>
                    </a:lnTo>
                    <a:lnTo>
                      <a:pt x="141" y="80"/>
                    </a:lnTo>
                    <a:lnTo>
                      <a:pt x="137" y="82"/>
                    </a:lnTo>
                    <a:lnTo>
                      <a:pt x="133" y="82"/>
                    </a:lnTo>
                    <a:lnTo>
                      <a:pt x="129" y="82"/>
                    </a:lnTo>
                    <a:lnTo>
                      <a:pt x="123" y="79"/>
                    </a:lnTo>
                    <a:lnTo>
                      <a:pt x="106" y="74"/>
                    </a:lnTo>
                    <a:lnTo>
                      <a:pt x="93" y="73"/>
                    </a:lnTo>
                    <a:lnTo>
                      <a:pt x="84" y="74"/>
                    </a:lnTo>
                    <a:lnTo>
                      <a:pt x="76" y="75"/>
                    </a:lnTo>
                    <a:lnTo>
                      <a:pt x="70" y="79"/>
                    </a:lnTo>
                    <a:lnTo>
                      <a:pt x="63" y="84"/>
                    </a:lnTo>
                    <a:lnTo>
                      <a:pt x="62" y="86"/>
                    </a:lnTo>
                    <a:lnTo>
                      <a:pt x="59" y="84"/>
                    </a:lnTo>
                    <a:lnTo>
                      <a:pt x="56" y="83"/>
                    </a:lnTo>
                    <a:lnTo>
                      <a:pt x="53" y="84"/>
                    </a:lnTo>
                    <a:lnTo>
                      <a:pt x="52" y="86"/>
                    </a:lnTo>
                    <a:lnTo>
                      <a:pt x="49" y="88"/>
                    </a:lnTo>
                    <a:lnTo>
                      <a:pt x="48" y="88"/>
                    </a:lnTo>
                    <a:lnTo>
                      <a:pt x="45" y="87"/>
                    </a:lnTo>
                    <a:lnTo>
                      <a:pt x="43" y="84"/>
                    </a:lnTo>
                    <a:lnTo>
                      <a:pt x="41" y="79"/>
                    </a:lnTo>
                    <a:lnTo>
                      <a:pt x="41" y="75"/>
                    </a:lnTo>
                    <a:lnTo>
                      <a:pt x="41" y="71"/>
                    </a:lnTo>
                    <a:lnTo>
                      <a:pt x="41" y="69"/>
                    </a:lnTo>
                    <a:lnTo>
                      <a:pt x="43" y="66"/>
                    </a:lnTo>
                    <a:lnTo>
                      <a:pt x="43" y="65"/>
                    </a:lnTo>
                    <a:lnTo>
                      <a:pt x="44" y="66"/>
                    </a:lnTo>
                    <a:lnTo>
                      <a:pt x="44" y="67"/>
                    </a:lnTo>
                    <a:lnTo>
                      <a:pt x="44" y="69"/>
                    </a:lnTo>
                    <a:lnTo>
                      <a:pt x="44" y="70"/>
                    </a:lnTo>
                    <a:lnTo>
                      <a:pt x="45" y="76"/>
                    </a:lnTo>
                    <a:lnTo>
                      <a:pt x="47" y="78"/>
                    </a:lnTo>
                    <a:lnTo>
                      <a:pt x="48" y="79"/>
                    </a:lnTo>
                    <a:lnTo>
                      <a:pt x="49" y="78"/>
                    </a:lnTo>
                    <a:lnTo>
                      <a:pt x="50" y="76"/>
                    </a:lnTo>
                    <a:lnTo>
                      <a:pt x="53" y="70"/>
                    </a:lnTo>
                    <a:lnTo>
                      <a:pt x="54" y="67"/>
                    </a:lnTo>
                    <a:lnTo>
                      <a:pt x="56" y="69"/>
                    </a:lnTo>
                    <a:lnTo>
                      <a:pt x="56" y="71"/>
                    </a:lnTo>
                    <a:lnTo>
                      <a:pt x="58" y="76"/>
                    </a:lnTo>
                    <a:lnTo>
                      <a:pt x="61" y="78"/>
                    </a:lnTo>
                    <a:lnTo>
                      <a:pt x="62" y="76"/>
                    </a:lnTo>
                    <a:lnTo>
                      <a:pt x="63" y="71"/>
                    </a:lnTo>
                    <a:lnTo>
                      <a:pt x="63" y="69"/>
                    </a:lnTo>
                    <a:lnTo>
                      <a:pt x="65" y="69"/>
                    </a:lnTo>
                    <a:lnTo>
                      <a:pt x="66" y="69"/>
                    </a:lnTo>
                    <a:lnTo>
                      <a:pt x="66" y="70"/>
                    </a:lnTo>
                    <a:lnTo>
                      <a:pt x="69" y="73"/>
                    </a:lnTo>
                    <a:lnTo>
                      <a:pt x="70" y="73"/>
                    </a:lnTo>
                    <a:lnTo>
                      <a:pt x="72" y="73"/>
                    </a:lnTo>
                    <a:lnTo>
                      <a:pt x="74" y="70"/>
                    </a:lnTo>
                    <a:lnTo>
                      <a:pt x="72" y="69"/>
                    </a:lnTo>
                    <a:lnTo>
                      <a:pt x="69" y="63"/>
                    </a:lnTo>
                    <a:lnTo>
                      <a:pt x="67" y="60"/>
                    </a:lnTo>
                    <a:lnTo>
                      <a:pt x="67" y="58"/>
                    </a:lnTo>
                    <a:lnTo>
                      <a:pt x="66" y="58"/>
                    </a:lnTo>
                    <a:lnTo>
                      <a:pt x="65" y="58"/>
                    </a:lnTo>
                    <a:lnTo>
                      <a:pt x="62" y="60"/>
                    </a:lnTo>
                    <a:lnTo>
                      <a:pt x="61" y="60"/>
                    </a:lnTo>
                    <a:lnTo>
                      <a:pt x="59" y="58"/>
                    </a:lnTo>
                    <a:lnTo>
                      <a:pt x="61" y="57"/>
                    </a:lnTo>
                    <a:lnTo>
                      <a:pt x="65" y="54"/>
                    </a:lnTo>
                    <a:lnTo>
                      <a:pt x="66" y="51"/>
                    </a:lnTo>
                    <a:lnTo>
                      <a:pt x="69" y="45"/>
                    </a:lnTo>
                    <a:lnTo>
                      <a:pt x="69" y="39"/>
                    </a:lnTo>
                    <a:lnTo>
                      <a:pt x="70" y="34"/>
                    </a:lnTo>
                    <a:lnTo>
                      <a:pt x="72" y="30"/>
                    </a:lnTo>
                    <a:lnTo>
                      <a:pt x="74" y="29"/>
                    </a:lnTo>
                    <a:lnTo>
                      <a:pt x="75" y="30"/>
                    </a:lnTo>
                    <a:lnTo>
                      <a:pt x="74" y="32"/>
                    </a:lnTo>
                    <a:lnTo>
                      <a:pt x="74" y="34"/>
                    </a:lnTo>
                    <a:lnTo>
                      <a:pt x="74" y="35"/>
                    </a:lnTo>
                    <a:lnTo>
                      <a:pt x="74" y="36"/>
                    </a:lnTo>
                    <a:lnTo>
                      <a:pt x="76" y="35"/>
                    </a:lnTo>
                    <a:lnTo>
                      <a:pt x="78" y="32"/>
                    </a:lnTo>
                    <a:lnTo>
                      <a:pt x="79" y="30"/>
                    </a:lnTo>
                    <a:lnTo>
                      <a:pt x="80" y="26"/>
                    </a:lnTo>
                    <a:lnTo>
                      <a:pt x="80" y="23"/>
                    </a:lnTo>
                    <a:lnTo>
                      <a:pt x="79" y="22"/>
                    </a:lnTo>
                    <a:lnTo>
                      <a:pt x="76" y="21"/>
                    </a:lnTo>
                    <a:lnTo>
                      <a:pt x="75" y="21"/>
                    </a:lnTo>
                    <a:lnTo>
                      <a:pt x="74" y="21"/>
                    </a:lnTo>
                    <a:lnTo>
                      <a:pt x="72" y="19"/>
                    </a:lnTo>
                    <a:lnTo>
                      <a:pt x="72" y="18"/>
                    </a:lnTo>
                    <a:lnTo>
                      <a:pt x="72" y="16"/>
                    </a:lnTo>
                    <a:lnTo>
                      <a:pt x="71" y="12"/>
                    </a:lnTo>
                    <a:lnTo>
                      <a:pt x="71" y="10"/>
                    </a:lnTo>
                    <a:lnTo>
                      <a:pt x="70" y="8"/>
                    </a:lnTo>
                    <a:lnTo>
                      <a:pt x="69" y="9"/>
                    </a:lnTo>
                    <a:lnTo>
                      <a:pt x="66" y="10"/>
                    </a:lnTo>
                    <a:lnTo>
                      <a:pt x="65" y="13"/>
                    </a:lnTo>
                    <a:lnTo>
                      <a:pt x="62" y="16"/>
                    </a:lnTo>
                    <a:lnTo>
                      <a:pt x="61" y="16"/>
                    </a:lnTo>
                    <a:lnTo>
                      <a:pt x="59" y="14"/>
                    </a:lnTo>
                    <a:lnTo>
                      <a:pt x="61" y="10"/>
                    </a:lnTo>
                    <a:lnTo>
                      <a:pt x="59" y="5"/>
                    </a:lnTo>
                    <a:lnTo>
                      <a:pt x="56" y="0"/>
                    </a:lnTo>
                    <a:lnTo>
                      <a:pt x="52" y="6"/>
                    </a:lnTo>
                    <a:lnTo>
                      <a:pt x="50" y="12"/>
                    </a:lnTo>
                    <a:lnTo>
                      <a:pt x="50" y="13"/>
                    </a:lnTo>
                    <a:lnTo>
                      <a:pt x="49" y="14"/>
                    </a:lnTo>
                    <a:lnTo>
                      <a:pt x="48" y="14"/>
                    </a:lnTo>
                    <a:lnTo>
                      <a:pt x="47" y="10"/>
                    </a:lnTo>
                    <a:lnTo>
                      <a:pt x="44" y="9"/>
                    </a:lnTo>
                    <a:lnTo>
                      <a:pt x="43" y="8"/>
                    </a:lnTo>
                    <a:lnTo>
                      <a:pt x="41" y="9"/>
                    </a:lnTo>
                    <a:lnTo>
                      <a:pt x="40" y="13"/>
                    </a:lnTo>
                    <a:lnTo>
                      <a:pt x="39" y="17"/>
                    </a:lnTo>
                    <a:lnTo>
                      <a:pt x="39" y="21"/>
                    </a:lnTo>
                    <a:lnTo>
                      <a:pt x="37" y="19"/>
                    </a:lnTo>
                    <a:lnTo>
                      <a:pt x="34" y="18"/>
                    </a:lnTo>
                    <a:lnTo>
                      <a:pt x="31" y="18"/>
                    </a:lnTo>
                    <a:lnTo>
                      <a:pt x="30" y="19"/>
                    </a:lnTo>
                    <a:lnTo>
                      <a:pt x="28" y="21"/>
                    </a:lnTo>
                    <a:lnTo>
                      <a:pt x="28" y="23"/>
                    </a:lnTo>
                    <a:lnTo>
                      <a:pt x="30" y="30"/>
                    </a:lnTo>
                    <a:lnTo>
                      <a:pt x="32" y="32"/>
                    </a:lnTo>
                    <a:lnTo>
                      <a:pt x="35" y="35"/>
                    </a:lnTo>
                    <a:lnTo>
                      <a:pt x="35" y="34"/>
                    </a:lnTo>
                    <a:lnTo>
                      <a:pt x="35" y="30"/>
                    </a:lnTo>
                    <a:lnTo>
                      <a:pt x="35" y="29"/>
                    </a:lnTo>
                    <a:lnTo>
                      <a:pt x="35" y="27"/>
                    </a:lnTo>
                    <a:lnTo>
                      <a:pt x="36" y="27"/>
                    </a:lnTo>
                    <a:lnTo>
                      <a:pt x="37" y="30"/>
                    </a:lnTo>
                    <a:lnTo>
                      <a:pt x="40" y="40"/>
                    </a:lnTo>
                    <a:lnTo>
                      <a:pt x="43" y="51"/>
                    </a:lnTo>
                    <a:lnTo>
                      <a:pt x="44" y="54"/>
                    </a:lnTo>
                    <a:lnTo>
                      <a:pt x="47" y="57"/>
                    </a:lnTo>
                    <a:lnTo>
                      <a:pt x="48" y="58"/>
                    </a:lnTo>
                    <a:lnTo>
                      <a:pt x="47" y="60"/>
                    </a:lnTo>
                    <a:lnTo>
                      <a:pt x="45" y="58"/>
                    </a:lnTo>
                    <a:lnTo>
                      <a:pt x="43" y="58"/>
                    </a:lnTo>
                    <a:lnTo>
                      <a:pt x="40" y="60"/>
                    </a:lnTo>
                    <a:lnTo>
                      <a:pt x="39" y="62"/>
                    </a:lnTo>
                    <a:lnTo>
                      <a:pt x="37" y="71"/>
                    </a:lnTo>
                    <a:lnTo>
                      <a:pt x="36" y="86"/>
                    </a:lnTo>
                    <a:lnTo>
                      <a:pt x="37" y="96"/>
                    </a:lnTo>
                    <a:lnTo>
                      <a:pt x="39" y="104"/>
                    </a:lnTo>
                    <a:lnTo>
                      <a:pt x="37" y="110"/>
                    </a:lnTo>
                    <a:lnTo>
                      <a:pt x="34" y="117"/>
                    </a:lnTo>
                    <a:lnTo>
                      <a:pt x="28" y="122"/>
                    </a:lnTo>
                    <a:lnTo>
                      <a:pt x="22" y="124"/>
                    </a:lnTo>
                    <a:lnTo>
                      <a:pt x="10" y="128"/>
                    </a:lnTo>
                    <a:lnTo>
                      <a:pt x="6" y="130"/>
                    </a:lnTo>
                    <a:lnTo>
                      <a:pt x="2" y="133"/>
                    </a:lnTo>
                    <a:lnTo>
                      <a:pt x="1" y="137"/>
                    </a:lnTo>
                    <a:lnTo>
                      <a:pt x="0" y="143"/>
                    </a:lnTo>
                    <a:lnTo>
                      <a:pt x="1" y="141"/>
                    </a:lnTo>
                    <a:lnTo>
                      <a:pt x="5" y="141"/>
                    </a:lnTo>
                    <a:lnTo>
                      <a:pt x="8" y="140"/>
                    </a:lnTo>
                    <a:lnTo>
                      <a:pt x="10" y="140"/>
                    </a:lnTo>
                    <a:lnTo>
                      <a:pt x="13" y="137"/>
                    </a:lnTo>
                    <a:lnTo>
                      <a:pt x="15" y="135"/>
                    </a:lnTo>
                    <a:lnTo>
                      <a:pt x="18" y="132"/>
                    </a:lnTo>
                    <a:lnTo>
                      <a:pt x="19" y="133"/>
                    </a:lnTo>
                    <a:lnTo>
                      <a:pt x="18" y="136"/>
                    </a:lnTo>
                    <a:lnTo>
                      <a:pt x="17" y="141"/>
                    </a:lnTo>
                    <a:lnTo>
                      <a:pt x="17" y="144"/>
                    </a:lnTo>
                    <a:lnTo>
                      <a:pt x="19" y="148"/>
                    </a:lnTo>
                    <a:lnTo>
                      <a:pt x="19" y="145"/>
                    </a:lnTo>
                    <a:lnTo>
                      <a:pt x="22" y="141"/>
                    </a:lnTo>
                    <a:lnTo>
                      <a:pt x="26" y="137"/>
                    </a:lnTo>
                    <a:lnTo>
                      <a:pt x="27" y="135"/>
                    </a:lnTo>
                    <a:lnTo>
                      <a:pt x="27" y="131"/>
                    </a:lnTo>
                    <a:lnTo>
                      <a:pt x="28" y="131"/>
                    </a:lnTo>
                    <a:lnTo>
                      <a:pt x="28" y="132"/>
                    </a:lnTo>
                    <a:lnTo>
                      <a:pt x="28" y="133"/>
                    </a:lnTo>
                    <a:lnTo>
                      <a:pt x="30" y="133"/>
                    </a:lnTo>
                    <a:lnTo>
                      <a:pt x="31" y="133"/>
                    </a:lnTo>
                    <a:lnTo>
                      <a:pt x="34" y="131"/>
                    </a:lnTo>
                    <a:lnTo>
                      <a:pt x="36" y="128"/>
                    </a:lnTo>
                    <a:lnTo>
                      <a:pt x="36" y="124"/>
                    </a:lnTo>
                    <a:lnTo>
                      <a:pt x="36" y="122"/>
                    </a:lnTo>
                    <a:lnTo>
                      <a:pt x="37" y="122"/>
                    </a:lnTo>
                    <a:lnTo>
                      <a:pt x="39" y="123"/>
                    </a:lnTo>
                    <a:lnTo>
                      <a:pt x="40" y="124"/>
                    </a:lnTo>
                    <a:lnTo>
                      <a:pt x="41" y="123"/>
                    </a:lnTo>
                    <a:lnTo>
                      <a:pt x="44" y="120"/>
                    </a:lnTo>
                    <a:lnTo>
                      <a:pt x="45" y="117"/>
                    </a:lnTo>
                    <a:lnTo>
                      <a:pt x="45" y="114"/>
                    </a:lnTo>
                    <a:lnTo>
                      <a:pt x="44" y="111"/>
                    </a:lnTo>
                    <a:lnTo>
                      <a:pt x="45" y="110"/>
                    </a:lnTo>
                    <a:lnTo>
                      <a:pt x="47" y="111"/>
                    </a:lnTo>
                    <a:lnTo>
                      <a:pt x="48" y="114"/>
                    </a:lnTo>
                    <a:lnTo>
                      <a:pt x="49" y="115"/>
                    </a:lnTo>
                    <a:lnTo>
                      <a:pt x="50" y="115"/>
                    </a:lnTo>
                    <a:lnTo>
                      <a:pt x="53" y="113"/>
                    </a:lnTo>
                    <a:lnTo>
                      <a:pt x="54" y="110"/>
                    </a:lnTo>
                    <a:lnTo>
                      <a:pt x="54" y="109"/>
                    </a:lnTo>
                    <a:lnTo>
                      <a:pt x="54" y="108"/>
                    </a:lnTo>
                    <a:lnTo>
                      <a:pt x="53" y="105"/>
                    </a:lnTo>
                    <a:lnTo>
                      <a:pt x="52" y="104"/>
                    </a:lnTo>
                    <a:lnTo>
                      <a:pt x="53" y="100"/>
                    </a:lnTo>
                    <a:lnTo>
                      <a:pt x="54" y="95"/>
                    </a:lnTo>
                    <a:lnTo>
                      <a:pt x="57" y="91"/>
                    </a:lnTo>
                    <a:lnTo>
                      <a:pt x="58" y="89"/>
                    </a:lnTo>
                    <a:lnTo>
                      <a:pt x="58" y="91"/>
                    </a:lnTo>
                    <a:lnTo>
                      <a:pt x="58" y="92"/>
                    </a:lnTo>
                    <a:lnTo>
                      <a:pt x="58" y="93"/>
                    </a:lnTo>
                    <a:lnTo>
                      <a:pt x="58" y="96"/>
                    </a:lnTo>
                    <a:lnTo>
                      <a:pt x="59" y="96"/>
                    </a:lnTo>
                    <a:lnTo>
                      <a:pt x="62" y="96"/>
                    </a:lnTo>
                    <a:lnTo>
                      <a:pt x="66" y="95"/>
                    </a:lnTo>
                    <a:lnTo>
                      <a:pt x="70" y="92"/>
                    </a:lnTo>
                    <a:lnTo>
                      <a:pt x="78" y="89"/>
                    </a:lnTo>
                    <a:lnTo>
                      <a:pt x="82" y="88"/>
                    </a:lnTo>
                    <a:lnTo>
                      <a:pt x="85" y="88"/>
                    </a:lnTo>
                    <a:lnTo>
                      <a:pt x="91" y="91"/>
                    </a:lnTo>
                    <a:lnTo>
                      <a:pt x="92" y="91"/>
                    </a:lnTo>
                    <a:lnTo>
                      <a:pt x="93" y="89"/>
                    </a:lnTo>
                    <a:lnTo>
                      <a:pt x="93" y="88"/>
                    </a:lnTo>
                    <a:lnTo>
                      <a:pt x="93" y="87"/>
                    </a:lnTo>
                    <a:lnTo>
                      <a:pt x="92" y="84"/>
                    </a:lnTo>
                    <a:lnTo>
                      <a:pt x="93" y="83"/>
                    </a:lnTo>
                    <a:lnTo>
                      <a:pt x="94" y="84"/>
                    </a:lnTo>
                    <a:lnTo>
                      <a:pt x="98" y="91"/>
                    </a:lnTo>
                    <a:lnTo>
                      <a:pt x="104" y="98"/>
                    </a:lnTo>
                    <a:lnTo>
                      <a:pt x="106" y="100"/>
                    </a:lnTo>
                    <a:lnTo>
                      <a:pt x="109" y="101"/>
                    </a:lnTo>
                    <a:lnTo>
                      <a:pt x="117" y="104"/>
                    </a:lnTo>
                    <a:lnTo>
                      <a:pt x="119" y="105"/>
                    </a:lnTo>
                    <a:lnTo>
                      <a:pt x="119" y="108"/>
                    </a:lnTo>
                    <a:lnTo>
                      <a:pt x="119" y="111"/>
                    </a:lnTo>
                    <a:lnTo>
                      <a:pt x="118" y="115"/>
                    </a:lnTo>
                    <a:lnTo>
                      <a:pt x="115" y="118"/>
                    </a:lnTo>
                    <a:lnTo>
                      <a:pt x="113" y="120"/>
                    </a:lnTo>
                    <a:lnTo>
                      <a:pt x="106" y="124"/>
                    </a:lnTo>
                    <a:lnTo>
                      <a:pt x="104" y="128"/>
                    </a:lnTo>
                    <a:lnTo>
                      <a:pt x="102" y="132"/>
                    </a:lnTo>
                    <a:lnTo>
                      <a:pt x="104" y="141"/>
                    </a:lnTo>
                    <a:lnTo>
                      <a:pt x="105" y="140"/>
                    </a:lnTo>
                    <a:lnTo>
                      <a:pt x="107" y="139"/>
                    </a:lnTo>
                    <a:lnTo>
                      <a:pt x="110" y="136"/>
                    </a:lnTo>
                    <a:lnTo>
                      <a:pt x="111" y="132"/>
                    </a:lnTo>
                    <a:lnTo>
                      <a:pt x="113" y="128"/>
                    </a:lnTo>
                    <a:lnTo>
                      <a:pt x="115" y="126"/>
                    </a:lnTo>
                    <a:lnTo>
                      <a:pt x="115" y="127"/>
                    </a:lnTo>
                    <a:lnTo>
                      <a:pt x="115" y="128"/>
                    </a:lnTo>
                    <a:lnTo>
                      <a:pt x="115" y="130"/>
                    </a:lnTo>
                    <a:lnTo>
                      <a:pt x="117" y="133"/>
                    </a:lnTo>
                    <a:lnTo>
                      <a:pt x="118" y="1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67" name="Freeform 100"/>
              <p:cNvSpPr>
                <a:spLocks/>
              </p:cNvSpPr>
              <p:nvPr userDrawn="1"/>
            </p:nvSpPr>
            <p:spPr bwMode="auto">
              <a:xfrm>
                <a:off x="256" y="310"/>
                <a:ext cx="25" cy="31"/>
              </a:xfrm>
              <a:custGeom>
                <a:avLst/>
                <a:gdLst>
                  <a:gd name="T0" fmla="*/ 0 w 75"/>
                  <a:gd name="T1" fmla="*/ 0 h 94"/>
                  <a:gd name="T2" fmla="*/ 0 w 75"/>
                  <a:gd name="T3" fmla="*/ 0 h 94"/>
                  <a:gd name="T4" fmla="*/ 0 w 75"/>
                  <a:gd name="T5" fmla="*/ 0 h 94"/>
                  <a:gd name="T6" fmla="*/ 0 w 75"/>
                  <a:gd name="T7" fmla="*/ 0 h 94"/>
                  <a:gd name="T8" fmla="*/ 0 w 75"/>
                  <a:gd name="T9" fmla="*/ 0 h 94"/>
                  <a:gd name="T10" fmla="*/ 0 w 75"/>
                  <a:gd name="T11" fmla="*/ 0 h 94"/>
                  <a:gd name="T12" fmla="*/ 0 w 75"/>
                  <a:gd name="T13" fmla="*/ 0 h 94"/>
                  <a:gd name="T14" fmla="*/ 0 w 75"/>
                  <a:gd name="T15" fmla="*/ 0 h 94"/>
                  <a:gd name="T16" fmla="*/ 0 w 75"/>
                  <a:gd name="T17" fmla="*/ 0 h 94"/>
                  <a:gd name="T18" fmla="*/ 0 w 75"/>
                  <a:gd name="T19" fmla="*/ 0 h 94"/>
                  <a:gd name="T20" fmla="*/ 0 w 75"/>
                  <a:gd name="T21" fmla="*/ 0 h 94"/>
                  <a:gd name="T22" fmla="*/ 0 w 75"/>
                  <a:gd name="T23" fmla="*/ 0 h 94"/>
                  <a:gd name="T24" fmla="*/ 0 w 75"/>
                  <a:gd name="T25" fmla="*/ 0 h 94"/>
                  <a:gd name="T26" fmla="*/ 0 w 75"/>
                  <a:gd name="T27" fmla="*/ 0 h 94"/>
                  <a:gd name="T28" fmla="*/ 0 w 75"/>
                  <a:gd name="T29" fmla="*/ 0 h 94"/>
                  <a:gd name="T30" fmla="*/ 0 w 75"/>
                  <a:gd name="T31" fmla="*/ 0 h 94"/>
                  <a:gd name="T32" fmla="*/ 0 w 75"/>
                  <a:gd name="T33" fmla="*/ 0 h 94"/>
                  <a:gd name="T34" fmla="*/ 0 w 75"/>
                  <a:gd name="T35" fmla="*/ 0 h 94"/>
                  <a:gd name="T36" fmla="*/ 0 w 75"/>
                  <a:gd name="T37" fmla="*/ 0 h 94"/>
                  <a:gd name="T38" fmla="*/ 0 w 75"/>
                  <a:gd name="T39" fmla="*/ 0 h 94"/>
                  <a:gd name="T40" fmla="*/ 0 w 75"/>
                  <a:gd name="T41" fmla="*/ 0 h 94"/>
                  <a:gd name="T42" fmla="*/ 0 w 75"/>
                  <a:gd name="T43" fmla="*/ 0 h 94"/>
                  <a:gd name="T44" fmla="*/ 0 w 75"/>
                  <a:gd name="T45" fmla="*/ 0 h 94"/>
                  <a:gd name="T46" fmla="*/ 0 w 75"/>
                  <a:gd name="T47" fmla="*/ 0 h 94"/>
                  <a:gd name="T48" fmla="*/ 0 w 75"/>
                  <a:gd name="T49" fmla="*/ 0 h 94"/>
                  <a:gd name="T50" fmla="*/ 0 w 75"/>
                  <a:gd name="T51" fmla="*/ 0 h 94"/>
                  <a:gd name="T52" fmla="*/ 0 w 75"/>
                  <a:gd name="T53" fmla="*/ 0 h 94"/>
                  <a:gd name="T54" fmla="*/ 0 w 75"/>
                  <a:gd name="T55" fmla="*/ 0 h 94"/>
                  <a:gd name="T56" fmla="*/ 0 w 75"/>
                  <a:gd name="T57" fmla="*/ 0 h 94"/>
                  <a:gd name="T58" fmla="*/ 0 w 75"/>
                  <a:gd name="T59" fmla="*/ 0 h 94"/>
                  <a:gd name="T60" fmla="*/ 0 w 75"/>
                  <a:gd name="T61" fmla="*/ 0 h 94"/>
                  <a:gd name="T62" fmla="*/ 0 w 75"/>
                  <a:gd name="T63" fmla="*/ 0 h 94"/>
                  <a:gd name="T64" fmla="*/ 0 w 75"/>
                  <a:gd name="T65" fmla="*/ 0 h 94"/>
                  <a:gd name="T66" fmla="*/ 0 w 75"/>
                  <a:gd name="T67" fmla="*/ 0 h 94"/>
                  <a:gd name="T68" fmla="*/ 0 w 75"/>
                  <a:gd name="T69" fmla="*/ 0 h 94"/>
                  <a:gd name="T70" fmla="*/ 0 w 75"/>
                  <a:gd name="T71" fmla="*/ 0 h 94"/>
                  <a:gd name="T72" fmla="*/ 0 w 75"/>
                  <a:gd name="T73" fmla="*/ 0 h 94"/>
                  <a:gd name="T74" fmla="*/ 0 w 75"/>
                  <a:gd name="T75" fmla="*/ 0 h 94"/>
                  <a:gd name="T76" fmla="*/ 0 w 75"/>
                  <a:gd name="T77" fmla="*/ 0 h 94"/>
                  <a:gd name="T78" fmla="*/ 0 w 75"/>
                  <a:gd name="T79" fmla="*/ 0 h 94"/>
                  <a:gd name="T80" fmla="*/ 0 w 75"/>
                  <a:gd name="T81" fmla="*/ 0 h 94"/>
                  <a:gd name="T82" fmla="*/ 0 w 75"/>
                  <a:gd name="T83" fmla="*/ 0 h 94"/>
                  <a:gd name="T84" fmla="*/ 0 w 75"/>
                  <a:gd name="T85" fmla="*/ 0 h 94"/>
                  <a:gd name="T86" fmla="*/ 0 w 75"/>
                  <a:gd name="T87" fmla="*/ 0 h 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5" h="94">
                    <a:moveTo>
                      <a:pt x="0" y="94"/>
                    </a:moveTo>
                    <a:lnTo>
                      <a:pt x="0" y="94"/>
                    </a:lnTo>
                    <a:lnTo>
                      <a:pt x="2" y="92"/>
                    </a:lnTo>
                    <a:lnTo>
                      <a:pt x="9" y="90"/>
                    </a:lnTo>
                    <a:lnTo>
                      <a:pt x="11" y="89"/>
                    </a:lnTo>
                    <a:lnTo>
                      <a:pt x="14" y="88"/>
                    </a:lnTo>
                    <a:lnTo>
                      <a:pt x="15" y="85"/>
                    </a:lnTo>
                    <a:lnTo>
                      <a:pt x="17" y="82"/>
                    </a:lnTo>
                    <a:lnTo>
                      <a:pt x="18" y="79"/>
                    </a:lnTo>
                    <a:lnTo>
                      <a:pt x="20" y="77"/>
                    </a:lnTo>
                    <a:lnTo>
                      <a:pt x="23" y="75"/>
                    </a:lnTo>
                    <a:lnTo>
                      <a:pt x="24" y="75"/>
                    </a:lnTo>
                    <a:lnTo>
                      <a:pt x="23" y="79"/>
                    </a:lnTo>
                    <a:lnTo>
                      <a:pt x="22" y="81"/>
                    </a:lnTo>
                    <a:lnTo>
                      <a:pt x="23" y="85"/>
                    </a:lnTo>
                    <a:lnTo>
                      <a:pt x="24" y="88"/>
                    </a:lnTo>
                    <a:lnTo>
                      <a:pt x="26" y="85"/>
                    </a:lnTo>
                    <a:lnTo>
                      <a:pt x="28" y="84"/>
                    </a:lnTo>
                    <a:lnTo>
                      <a:pt x="31" y="81"/>
                    </a:lnTo>
                    <a:lnTo>
                      <a:pt x="32" y="79"/>
                    </a:lnTo>
                    <a:lnTo>
                      <a:pt x="33" y="72"/>
                    </a:lnTo>
                    <a:lnTo>
                      <a:pt x="35" y="70"/>
                    </a:lnTo>
                    <a:lnTo>
                      <a:pt x="36" y="68"/>
                    </a:lnTo>
                    <a:lnTo>
                      <a:pt x="37" y="71"/>
                    </a:lnTo>
                    <a:lnTo>
                      <a:pt x="39" y="72"/>
                    </a:lnTo>
                    <a:lnTo>
                      <a:pt x="41" y="71"/>
                    </a:lnTo>
                    <a:lnTo>
                      <a:pt x="42" y="68"/>
                    </a:lnTo>
                    <a:lnTo>
                      <a:pt x="44" y="66"/>
                    </a:lnTo>
                    <a:lnTo>
                      <a:pt x="45" y="62"/>
                    </a:lnTo>
                    <a:lnTo>
                      <a:pt x="45" y="59"/>
                    </a:lnTo>
                    <a:lnTo>
                      <a:pt x="46" y="59"/>
                    </a:lnTo>
                    <a:lnTo>
                      <a:pt x="48" y="59"/>
                    </a:lnTo>
                    <a:lnTo>
                      <a:pt x="48" y="63"/>
                    </a:lnTo>
                    <a:lnTo>
                      <a:pt x="49" y="64"/>
                    </a:lnTo>
                    <a:lnTo>
                      <a:pt x="50" y="63"/>
                    </a:lnTo>
                    <a:lnTo>
                      <a:pt x="53" y="60"/>
                    </a:lnTo>
                    <a:lnTo>
                      <a:pt x="54" y="58"/>
                    </a:lnTo>
                    <a:lnTo>
                      <a:pt x="54" y="55"/>
                    </a:lnTo>
                    <a:lnTo>
                      <a:pt x="55" y="53"/>
                    </a:lnTo>
                    <a:lnTo>
                      <a:pt x="57" y="53"/>
                    </a:lnTo>
                    <a:lnTo>
                      <a:pt x="57" y="55"/>
                    </a:lnTo>
                    <a:lnTo>
                      <a:pt x="59" y="57"/>
                    </a:lnTo>
                    <a:lnTo>
                      <a:pt x="61" y="55"/>
                    </a:lnTo>
                    <a:lnTo>
                      <a:pt x="62" y="54"/>
                    </a:lnTo>
                    <a:lnTo>
                      <a:pt x="63" y="53"/>
                    </a:lnTo>
                    <a:lnTo>
                      <a:pt x="65" y="50"/>
                    </a:lnTo>
                    <a:lnTo>
                      <a:pt x="63" y="49"/>
                    </a:lnTo>
                    <a:lnTo>
                      <a:pt x="61" y="44"/>
                    </a:lnTo>
                    <a:lnTo>
                      <a:pt x="59" y="37"/>
                    </a:lnTo>
                    <a:lnTo>
                      <a:pt x="61" y="33"/>
                    </a:lnTo>
                    <a:lnTo>
                      <a:pt x="62" y="29"/>
                    </a:lnTo>
                    <a:lnTo>
                      <a:pt x="68" y="18"/>
                    </a:lnTo>
                    <a:lnTo>
                      <a:pt x="74" y="10"/>
                    </a:lnTo>
                    <a:lnTo>
                      <a:pt x="75" y="5"/>
                    </a:lnTo>
                    <a:lnTo>
                      <a:pt x="75" y="3"/>
                    </a:lnTo>
                    <a:lnTo>
                      <a:pt x="74" y="3"/>
                    </a:lnTo>
                    <a:lnTo>
                      <a:pt x="71" y="3"/>
                    </a:lnTo>
                    <a:lnTo>
                      <a:pt x="70" y="3"/>
                    </a:lnTo>
                    <a:lnTo>
                      <a:pt x="68" y="3"/>
                    </a:lnTo>
                    <a:lnTo>
                      <a:pt x="67" y="2"/>
                    </a:lnTo>
                    <a:lnTo>
                      <a:pt x="67" y="1"/>
                    </a:lnTo>
                    <a:lnTo>
                      <a:pt x="66" y="0"/>
                    </a:lnTo>
                    <a:lnTo>
                      <a:pt x="65" y="0"/>
                    </a:lnTo>
                    <a:lnTo>
                      <a:pt x="62" y="1"/>
                    </a:lnTo>
                    <a:lnTo>
                      <a:pt x="61" y="1"/>
                    </a:lnTo>
                    <a:lnTo>
                      <a:pt x="61" y="2"/>
                    </a:lnTo>
                    <a:lnTo>
                      <a:pt x="61" y="3"/>
                    </a:lnTo>
                    <a:lnTo>
                      <a:pt x="61" y="5"/>
                    </a:lnTo>
                    <a:lnTo>
                      <a:pt x="59" y="7"/>
                    </a:lnTo>
                    <a:lnTo>
                      <a:pt x="57" y="10"/>
                    </a:lnTo>
                    <a:lnTo>
                      <a:pt x="54" y="13"/>
                    </a:lnTo>
                    <a:lnTo>
                      <a:pt x="49" y="19"/>
                    </a:lnTo>
                    <a:lnTo>
                      <a:pt x="48" y="23"/>
                    </a:lnTo>
                    <a:lnTo>
                      <a:pt x="46" y="25"/>
                    </a:lnTo>
                    <a:lnTo>
                      <a:pt x="48" y="33"/>
                    </a:lnTo>
                    <a:lnTo>
                      <a:pt x="50" y="42"/>
                    </a:lnTo>
                    <a:lnTo>
                      <a:pt x="50" y="45"/>
                    </a:lnTo>
                    <a:lnTo>
                      <a:pt x="48" y="49"/>
                    </a:lnTo>
                    <a:lnTo>
                      <a:pt x="41" y="57"/>
                    </a:lnTo>
                    <a:lnTo>
                      <a:pt x="30" y="64"/>
                    </a:lnTo>
                    <a:lnTo>
                      <a:pt x="15" y="73"/>
                    </a:lnTo>
                    <a:lnTo>
                      <a:pt x="7" y="77"/>
                    </a:lnTo>
                    <a:lnTo>
                      <a:pt x="2" y="81"/>
                    </a:lnTo>
                    <a:lnTo>
                      <a:pt x="1" y="85"/>
                    </a:lnTo>
                    <a:lnTo>
                      <a:pt x="0" y="90"/>
                    </a:lnTo>
                    <a:lnTo>
                      <a:pt x="0" y="9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68" name="Freeform 101"/>
              <p:cNvSpPr>
                <a:spLocks/>
              </p:cNvSpPr>
              <p:nvPr userDrawn="1"/>
            </p:nvSpPr>
            <p:spPr bwMode="auto">
              <a:xfrm>
                <a:off x="250" y="281"/>
                <a:ext cx="11" cy="29"/>
              </a:xfrm>
              <a:custGeom>
                <a:avLst/>
                <a:gdLst>
                  <a:gd name="T0" fmla="*/ 0 w 35"/>
                  <a:gd name="T1" fmla="*/ 0 h 85"/>
                  <a:gd name="T2" fmla="*/ 0 w 35"/>
                  <a:gd name="T3" fmla="*/ 0 h 85"/>
                  <a:gd name="T4" fmla="*/ 0 w 35"/>
                  <a:gd name="T5" fmla="*/ 0 h 85"/>
                  <a:gd name="T6" fmla="*/ 0 w 35"/>
                  <a:gd name="T7" fmla="*/ 0 h 85"/>
                  <a:gd name="T8" fmla="*/ 0 w 35"/>
                  <a:gd name="T9" fmla="*/ 0 h 85"/>
                  <a:gd name="T10" fmla="*/ 0 w 35"/>
                  <a:gd name="T11" fmla="*/ 0 h 85"/>
                  <a:gd name="T12" fmla="*/ 0 w 35"/>
                  <a:gd name="T13" fmla="*/ 0 h 85"/>
                  <a:gd name="T14" fmla="*/ 0 w 35"/>
                  <a:gd name="T15" fmla="*/ 0 h 85"/>
                  <a:gd name="T16" fmla="*/ 0 w 35"/>
                  <a:gd name="T17" fmla="*/ 0 h 85"/>
                  <a:gd name="T18" fmla="*/ 0 w 35"/>
                  <a:gd name="T19" fmla="*/ 0 h 85"/>
                  <a:gd name="T20" fmla="*/ 0 w 35"/>
                  <a:gd name="T21" fmla="*/ 0 h 85"/>
                  <a:gd name="T22" fmla="*/ 0 w 35"/>
                  <a:gd name="T23" fmla="*/ 0 h 85"/>
                  <a:gd name="T24" fmla="*/ 0 w 35"/>
                  <a:gd name="T25" fmla="*/ 0 h 85"/>
                  <a:gd name="T26" fmla="*/ 0 w 35"/>
                  <a:gd name="T27" fmla="*/ 0 h 85"/>
                  <a:gd name="T28" fmla="*/ 0 w 35"/>
                  <a:gd name="T29" fmla="*/ 0 h 85"/>
                  <a:gd name="T30" fmla="*/ 0 w 35"/>
                  <a:gd name="T31" fmla="*/ 0 h 85"/>
                  <a:gd name="T32" fmla="*/ 0 w 35"/>
                  <a:gd name="T33" fmla="*/ 0 h 85"/>
                  <a:gd name="T34" fmla="*/ 0 w 35"/>
                  <a:gd name="T35" fmla="*/ 0 h 85"/>
                  <a:gd name="T36" fmla="*/ 0 w 35"/>
                  <a:gd name="T37" fmla="*/ 0 h 85"/>
                  <a:gd name="T38" fmla="*/ 0 w 35"/>
                  <a:gd name="T39" fmla="*/ 0 h 85"/>
                  <a:gd name="T40" fmla="*/ 0 w 35"/>
                  <a:gd name="T41" fmla="*/ 0 h 85"/>
                  <a:gd name="T42" fmla="*/ 0 w 35"/>
                  <a:gd name="T43" fmla="*/ 0 h 85"/>
                  <a:gd name="T44" fmla="*/ 0 w 35"/>
                  <a:gd name="T45" fmla="*/ 0 h 85"/>
                  <a:gd name="T46" fmla="*/ 0 w 35"/>
                  <a:gd name="T47" fmla="*/ 0 h 85"/>
                  <a:gd name="T48" fmla="*/ 0 w 35"/>
                  <a:gd name="T49" fmla="*/ 0 h 85"/>
                  <a:gd name="T50" fmla="*/ 0 w 35"/>
                  <a:gd name="T51" fmla="*/ 0 h 85"/>
                  <a:gd name="T52" fmla="*/ 0 w 35"/>
                  <a:gd name="T53" fmla="*/ 0 h 85"/>
                  <a:gd name="T54" fmla="*/ 0 w 35"/>
                  <a:gd name="T55" fmla="*/ 0 h 85"/>
                  <a:gd name="T56" fmla="*/ 0 w 35"/>
                  <a:gd name="T57" fmla="*/ 0 h 85"/>
                  <a:gd name="T58" fmla="*/ 0 w 35"/>
                  <a:gd name="T59" fmla="*/ 0 h 85"/>
                  <a:gd name="T60" fmla="*/ 0 w 35"/>
                  <a:gd name="T61" fmla="*/ 0 h 85"/>
                  <a:gd name="T62" fmla="*/ 0 w 35"/>
                  <a:gd name="T63" fmla="*/ 0 h 85"/>
                  <a:gd name="T64" fmla="*/ 0 w 35"/>
                  <a:gd name="T65" fmla="*/ 0 h 85"/>
                  <a:gd name="T66" fmla="*/ 0 w 35"/>
                  <a:gd name="T67" fmla="*/ 0 h 85"/>
                  <a:gd name="T68" fmla="*/ 0 w 35"/>
                  <a:gd name="T69" fmla="*/ 0 h 85"/>
                  <a:gd name="T70" fmla="*/ 0 w 35"/>
                  <a:gd name="T71" fmla="*/ 0 h 85"/>
                  <a:gd name="T72" fmla="*/ 0 w 35"/>
                  <a:gd name="T73" fmla="*/ 0 h 85"/>
                  <a:gd name="T74" fmla="*/ 0 w 35"/>
                  <a:gd name="T75" fmla="*/ 0 h 85"/>
                  <a:gd name="T76" fmla="*/ 0 w 35"/>
                  <a:gd name="T77" fmla="*/ 0 h 85"/>
                  <a:gd name="T78" fmla="*/ 0 w 35"/>
                  <a:gd name="T79" fmla="*/ 0 h 85"/>
                  <a:gd name="T80" fmla="*/ 0 w 35"/>
                  <a:gd name="T81" fmla="*/ 0 h 85"/>
                  <a:gd name="T82" fmla="*/ 0 w 35"/>
                  <a:gd name="T83" fmla="*/ 0 h 85"/>
                  <a:gd name="T84" fmla="*/ 0 w 35"/>
                  <a:gd name="T85" fmla="*/ 0 h 85"/>
                  <a:gd name="T86" fmla="*/ 0 w 35"/>
                  <a:gd name="T87" fmla="*/ 0 h 85"/>
                  <a:gd name="T88" fmla="*/ 0 w 35"/>
                  <a:gd name="T89" fmla="*/ 0 h 85"/>
                  <a:gd name="T90" fmla="*/ 0 w 35"/>
                  <a:gd name="T91" fmla="*/ 0 h 85"/>
                  <a:gd name="T92" fmla="*/ 0 w 35"/>
                  <a:gd name="T93" fmla="*/ 0 h 85"/>
                  <a:gd name="T94" fmla="*/ 0 w 35"/>
                  <a:gd name="T95" fmla="*/ 0 h 85"/>
                  <a:gd name="T96" fmla="*/ 0 w 35"/>
                  <a:gd name="T97" fmla="*/ 0 h 85"/>
                  <a:gd name="T98" fmla="*/ 0 w 35"/>
                  <a:gd name="T99" fmla="*/ 0 h 85"/>
                  <a:gd name="T100" fmla="*/ 0 w 35"/>
                  <a:gd name="T101" fmla="*/ 0 h 85"/>
                  <a:gd name="T102" fmla="*/ 0 w 35"/>
                  <a:gd name="T103" fmla="*/ 0 h 85"/>
                  <a:gd name="T104" fmla="*/ 0 w 35"/>
                  <a:gd name="T105" fmla="*/ 0 h 85"/>
                  <a:gd name="T106" fmla="*/ 0 w 35"/>
                  <a:gd name="T107" fmla="*/ 0 h 85"/>
                  <a:gd name="T108" fmla="*/ 0 w 35"/>
                  <a:gd name="T109" fmla="*/ 0 h 85"/>
                  <a:gd name="T110" fmla="*/ 0 w 35"/>
                  <a:gd name="T111" fmla="*/ 0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 h="85">
                    <a:moveTo>
                      <a:pt x="7" y="0"/>
                    </a:moveTo>
                    <a:lnTo>
                      <a:pt x="7" y="2"/>
                    </a:lnTo>
                    <a:lnTo>
                      <a:pt x="7" y="4"/>
                    </a:lnTo>
                    <a:lnTo>
                      <a:pt x="6" y="7"/>
                    </a:lnTo>
                    <a:lnTo>
                      <a:pt x="6" y="11"/>
                    </a:lnTo>
                    <a:lnTo>
                      <a:pt x="6" y="15"/>
                    </a:lnTo>
                    <a:lnTo>
                      <a:pt x="9" y="19"/>
                    </a:lnTo>
                    <a:lnTo>
                      <a:pt x="10" y="25"/>
                    </a:lnTo>
                    <a:lnTo>
                      <a:pt x="10" y="26"/>
                    </a:lnTo>
                    <a:lnTo>
                      <a:pt x="9" y="25"/>
                    </a:lnTo>
                    <a:lnTo>
                      <a:pt x="7" y="24"/>
                    </a:lnTo>
                    <a:lnTo>
                      <a:pt x="5" y="22"/>
                    </a:lnTo>
                    <a:lnTo>
                      <a:pt x="2" y="21"/>
                    </a:lnTo>
                    <a:lnTo>
                      <a:pt x="0" y="22"/>
                    </a:lnTo>
                    <a:lnTo>
                      <a:pt x="1" y="28"/>
                    </a:lnTo>
                    <a:lnTo>
                      <a:pt x="3" y="33"/>
                    </a:lnTo>
                    <a:lnTo>
                      <a:pt x="6" y="37"/>
                    </a:lnTo>
                    <a:lnTo>
                      <a:pt x="9" y="39"/>
                    </a:lnTo>
                    <a:lnTo>
                      <a:pt x="9" y="41"/>
                    </a:lnTo>
                    <a:lnTo>
                      <a:pt x="9" y="42"/>
                    </a:lnTo>
                    <a:lnTo>
                      <a:pt x="7" y="42"/>
                    </a:lnTo>
                    <a:lnTo>
                      <a:pt x="6" y="42"/>
                    </a:lnTo>
                    <a:lnTo>
                      <a:pt x="5" y="43"/>
                    </a:lnTo>
                    <a:lnTo>
                      <a:pt x="5" y="46"/>
                    </a:lnTo>
                    <a:lnTo>
                      <a:pt x="6" y="50"/>
                    </a:lnTo>
                    <a:lnTo>
                      <a:pt x="7" y="52"/>
                    </a:lnTo>
                    <a:lnTo>
                      <a:pt x="9" y="53"/>
                    </a:lnTo>
                    <a:lnTo>
                      <a:pt x="9" y="55"/>
                    </a:lnTo>
                    <a:lnTo>
                      <a:pt x="9" y="56"/>
                    </a:lnTo>
                    <a:lnTo>
                      <a:pt x="6" y="56"/>
                    </a:lnTo>
                    <a:lnTo>
                      <a:pt x="5" y="56"/>
                    </a:lnTo>
                    <a:lnTo>
                      <a:pt x="5" y="57"/>
                    </a:lnTo>
                    <a:lnTo>
                      <a:pt x="5" y="60"/>
                    </a:lnTo>
                    <a:lnTo>
                      <a:pt x="6" y="64"/>
                    </a:lnTo>
                    <a:lnTo>
                      <a:pt x="7" y="68"/>
                    </a:lnTo>
                    <a:lnTo>
                      <a:pt x="10" y="69"/>
                    </a:lnTo>
                    <a:lnTo>
                      <a:pt x="14" y="70"/>
                    </a:lnTo>
                    <a:lnTo>
                      <a:pt x="14" y="72"/>
                    </a:lnTo>
                    <a:lnTo>
                      <a:pt x="13" y="73"/>
                    </a:lnTo>
                    <a:lnTo>
                      <a:pt x="11" y="73"/>
                    </a:lnTo>
                    <a:lnTo>
                      <a:pt x="10" y="73"/>
                    </a:lnTo>
                    <a:lnTo>
                      <a:pt x="7" y="73"/>
                    </a:lnTo>
                    <a:lnTo>
                      <a:pt x="7" y="74"/>
                    </a:lnTo>
                    <a:lnTo>
                      <a:pt x="7" y="77"/>
                    </a:lnTo>
                    <a:lnTo>
                      <a:pt x="9" y="79"/>
                    </a:lnTo>
                    <a:lnTo>
                      <a:pt x="10" y="83"/>
                    </a:lnTo>
                    <a:lnTo>
                      <a:pt x="11" y="85"/>
                    </a:lnTo>
                    <a:lnTo>
                      <a:pt x="13" y="83"/>
                    </a:lnTo>
                    <a:lnTo>
                      <a:pt x="18" y="81"/>
                    </a:lnTo>
                    <a:lnTo>
                      <a:pt x="23" y="79"/>
                    </a:lnTo>
                    <a:lnTo>
                      <a:pt x="31" y="81"/>
                    </a:lnTo>
                    <a:lnTo>
                      <a:pt x="33" y="81"/>
                    </a:lnTo>
                    <a:lnTo>
                      <a:pt x="33" y="79"/>
                    </a:lnTo>
                    <a:lnTo>
                      <a:pt x="33" y="76"/>
                    </a:lnTo>
                    <a:lnTo>
                      <a:pt x="35" y="70"/>
                    </a:lnTo>
                    <a:lnTo>
                      <a:pt x="35" y="66"/>
                    </a:lnTo>
                    <a:lnTo>
                      <a:pt x="35" y="65"/>
                    </a:lnTo>
                    <a:lnTo>
                      <a:pt x="33" y="66"/>
                    </a:lnTo>
                    <a:lnTo>
                      <a:pt x="29" y="69"/>
                    </a:lnTo>
                    <a:lnTo>
                      <a:pt x="25" y="69"/>
                    </a:lnTo>
                    <a:lnTo>
                      <a:pt x="23" y="69"/>
                    </a:lnTo>
                    <a:lnTo>
                      <a:pt x="20" y="68"/>
                    </a:lnTo>
                    <a:lnTo>
                      <a:pt x="16" y="63"/>
                    </a:lnTo>
                    <a:lnTo>
                      <a:pt x="14" y="56"/>
                    </a:lnTo>
                    <a:lnTo>
                      <a:pt x="14" y="46"/>
                    </a:lnTo>
                    <a:lnTo>
                      <a:pt x="14" y="34"/>
                    </a:lnTo>
                    <a:lnTo>
                      <a:pt x="16" y="20"/>
                    </a:lnTo>
                    <a:lnTo>
                      <a:pt x="16" y="15"/>
                    </a:lnTo>
                    <a:lnTo>
                      <a:pt x="16" y="11"/>
                    </a:lnTo>
                    <a:lnTo>
                      <a:pt x="14" y="7"/>
                    </a:lnTo>
                    <a:lnTo>
                      <a:pt x="11" y="3"/>
                    </a:lnTo>
                    <a:lnTo>
                      <a:pt x="7"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69" name="Freeform 102"/>
              <p:cNvSpPr>
                <a:spLocks/>
              </p:cNvSpPr>
              <p:nvPr userDrawn="1"/>
            </p:nvSpPr>
            <p:spPr bwMode="auto">
              <a:xfrm>
                <a:off x="250" y="281"/>
                <a:ext cx="11" cy="29"/>
              </a:xfrm>
              <a:custGeom>
                <a:avLst/>
                <a:gdLst>
                  <a:gd name="T0" fmla="*/ 0 w 35"/>
                  <a:gd name="T1" fmla="*/ 0 h 85"/>
                  <a:gd name="T2" fmla="*/ 0 w 35"/>
                  <a:gd name="T3" fmla="*/ 0 h 85"/>
                  <a:gd name="T4" fmla="*/ 0 w 35"/>
                  <a:gd name="T5" fmla="*/ 0 h 85"/>
                  <a:gd name="T6" fmla="*/ 0 w 35"/>
                  <a:gd name="T7" fmla="*/ 0 h 85"/>
                  <a:gd name="T8" fmla="*/ 0 w 35"/>
                  <a:gd name="T9" fmla="*/ 0 h 85"/>
                  <a:gd name="T10" fmla="*/ 0 w 35"/>
                  <a:gd name="T11" fmla="*/ 0 h 85"/>
                  <a:gd name="T12" fmla="*/ 0 w 35"/>
                  <a:gd name="T13" fmla="*/ 0 h 85"/>
                  <a:gd name="T14" fmla="*/ 0 w 35"/>
                  <a:gd name="T15" fmla="*/ 0 h 85"/>
                  <a:gd name="T16" fmla="*/ 0 w 35"/>
                  <a:gd name="T17" fmla="*/ 0 h 85"/>
                  <a:gd name="T18" fmla="*/ 0 w 35"/>
                  <a:gd name="T19" fmla="*/ 0 h 85"/>
                  <a:gd name="T20" fmla="*/ 0 w 35"/>
                  <a:gd name="T21" fmla="*/ 0 h 85"/>
                  <a:gd name="T22" fmla="*/ 0 w 35"/>
                  <a:gd name="T23" fmla="*/ 0 h 85"/>
                  <a:gd name="T24" fmla="*/ 0 w 35"/>
                  <a:gd name="T25" fmla="*/ 0 h 85"/>
                  <a:gd name="T26" fmla="*/ 0 w 35"/>
                  <a:gd name="T27" fmla="*/ 0 h 85"/>
                  <a:gd name="T28" fmla="*/ 0 w 35"/>
                  <a:gd name="T29" fmla="*/ 0 h 85"/>
                  <a:gd name="T30" fmla="*/ 0 w 35"/>
                  <a:gd name="T31" fmla="*/ 0 h 85"/>
                  <a:gd name="T32" fmla="*/ 0 w 35"/>
                  <a:gd name="T33" fmla="*/ 0 h 85"/>
                  <a:gd name="T34" fmla="*/ 0 w 35"/>
                  <a:gd name="T35" fmla="*/ 0 h 85"/>
                  <a:gd name="T36" fmla="*/ 0 w 35"/>
                  <a:gd name="T37" fmla="*/ 0 h 85"/>
                  <a:gd name="T38" fmla="*/ 0 w 35"/>
                  <a:gd name="T39" fmla="*/ 0 h 85"/>
                  <a:gd name="T40" fmla="*/ 0 w 35"/>
                  <a:gd name="T41" fmla="*/ 0 h 85"/>
                  <a:gd name="T42" fmla="*/ 0 w 35"/>
                  <a:gd name="T43" fmla="*/ 0 h 85"/>
                  <a:gd name="T44" fmla="*/ 0 w 35"/>
                  <a:gd name="T45" fmla="*/ 0 h 85"/>
                  <a:gd name="T46" fmla="*/ 0 w 35"/>
                  <a:gd name="T47" fmla="*/ 0 h 85"/>
                  <a:gd name="T48" fmla="*/ 0 w 35"/>
                  <a:gd name="T49" fmla="*/ 0 h 85"/>
                  <a:gd name="T50" fmla="*/ 0 w 35"/>
                  <a:gd name="T51" fmla="*/ 0 h 85"/>
                  <a:gd name="T52" fmla="*/ 0 w 35"/>
                  <a:gd name="T53" fmla="*/ 0 h 85"/>
                  <a:gd name="T54" fmla="*/ 0 w 35"/>
                  <a:gd name="T55" fmla="*/ 0 h 85"/>
                  <a:gd name="T56" fmla="*/ 0 w 35"/>
                  <a:gd name="T57" fmla="*/ 0 h 85"/>
                  <a:gd name="T58" fmla="*/ 0 w 35"/>
                  <a:gd name="T59" fmla="*/ 0 h 85"/>
                  <a:gd name="T60" fmla="*/ 0 w 35"/>
                  <a:gd name="T61" fmla="*/ 0 h 85"/>
                  <a:gd name="T62" fmla="*/ 0 w 35"/>
                  <a:gd name="T63" fmla="*/ 0 h 85"/>
                  <a:gd name="T64" fmla="*/ 0 w 35"/>
                  <a:gd name="T65" fmla="*/ 0 h 85"/>
                  <a:gd name="T66" fmla="*/ 0 w 35"/>
                  <a:gd name="T67" fmla="*/ 0 h 85"/>
                  <a:gd name="T68" fmla="*/ 0 w 35"/>
                  <a:gd name="T69" fmla="*/ 0 h 85"/>
                  <a:gd name="T70" fmla="*/ 0 w 35"/>
                  <a:gd name="T71" fmla="*/ 0 h 85"/>
                  <a:gd name="T72" fmla="*/ 0 w 35"/>
                  <a:gd name="T73" fmla="*/ 0 h 85"/>
                  <a:gd name="T74" fmla="*/ 0 w 35"/>
                  <a:gd name="T75" fmla="*/ 0 h 85"/>
                  <a:gd name="T76" fmla="*/ 0 w 35"/>
                  <a:gd name="T77" fmla="*/ 0 h 85"/>
                  <a:gd name="T78" fmla="*/ 0 w 35"/>
                  <a:gd name="T79" fmla="*/ 0 h 85"/>
                  <a:gd name="T80" fmla="*/ 0 w 35"/>
                  <a:gd name="T81" fmla="*/ 0 h 85"/>
                  <a:gd name="T82" fmla="*/ 0 w 35"/>
                  <a:gd name="T83" fmla="*/ 0 h 85"/>
                  <a:gd name="T84" fmla="*/ 0 w 35"/>
                  <a:gd name="T85" fmla="*/ 0 h 85"/>
                  <a:gd name="T86" fmla="*/ 0 w 35"/>
                  <a:gd name="T87" fmla="*/ 0 h 85"/>
                  <a:gd name="T88" fmla="*/ 0 w 35"/>
                  <a:gd name="T89" fmla="*/ 0 h 85"/>
                  <a:gd name="T90" fmla="*/ 0 w 35"/>
                  <a:gd name="T91" fmla="*/ 0 h 85"/>
                  <a:gd name="T92" fmla="*/ 0 w 35"/>
                  <a:gd name="T93" fmla="*/ 0 h 85"/>
                  <a:gd name="T94" fmla="*/ 0 w 35"/>
                  <a:gd name="T95" fmla="*/ 0 h 85"/>
                  <a:gd name="T96" fmla="*/ 0 w 35"/>
                  <a:gd name="T97" fmla="*/ 0 h 85"/>
                  <a:gd name="T98" fmla="*/ 0 w 35"/>
                  <a:gd name="T99" fmla="*/ 0 h 85"/>
                  <a:gd name="T100" fmla="*/ 0 w 35"/>
                  <a:gd name="T101" fmla="*/ 0 h 85"/>
                  <a:gd name="T102" fmla="*/ 0 w 35"/>
                  <a:gd name="T103" fmla="*/ 0 h 85"/>
                  <a:gd name="T104" fmla="*/ 0 w 35"/>
                  <a:gd name="T105" fmla="*/ 0 h 85"/>
                  <a:gd name="T106" fmla="*/ 0 w 35"/>
                  <a:gd name="T107" fmla="*/ 0 h 85"/>
                  <a:gd name="T108" fmla="*/ 0 w 35"/>
                  <a:gd name="T109" fmla="*/ 0 h 85"/>
                  <a:gd name="T110" fmla="*/ 0 w 35"/>
                  <a:gd name="T111" fmla="*/ 0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 h="85">
                    <a:moveTo>
                      <a:pt x="7" y="0"/>
                    </a:moveTo>
                    <a:lnTo>
                      <a:pt x="7" y="2"/>
                    </a:lnTo>
                    <a:lnTo>
                      <a:pt x="7" y="4"/>
                    </a:lnTo>
                    <a:lnTo>
                      <a:pt x="6" y="7"/>
                    </a:lnTo>
                    <a:lnTo>
                      <a:pt x="6" y="11"/>
                    </a:lnTo>
                    <a:lnTo>
                      <a:pt x="6" y="15"/>
                    </a:lnTo>
                    <a:lnTo>
                      <a:pt x="9" y="19"/>
                    </a:lnTo>
                    <a:lnTo>
                      <a:pt x="10" y="25"/>
                    </a:lnTo>
                    <a:lnTo>
                      <a:pt x="10" y="26"/>
                    </a:lnTo>
                    <a:lnTo>
                      <a:pt x="9" y="25"/>
                    </a:lnTo>
                    <a:lnTo>
                      <a:pt x="7" y="24"/>
                    </a:lnTo>
                    <a:lnTo>
                      <a:pt x="5" y="22"/>
                    </a:lnTo>
                    <a:lnTo>
                      <a:pt x="2" y="21"/>
                    </a:lnTo>
                    <a:lnTo>
                      <a:pt x="0" y="22"/>
                    </a:lnTo>
                    <a:lnTo>
                      <a:pt x="1" y="28"/>
                    </a:lnTo>
                    <a:lnTo>
                      <a:pt x="3" y="33"/>
                    </a:lnTo>
                    <a:lnTo>
                      <a:pt x="6" y="37"/>
                    </a:lnTo>
                    <a:lnTo>
                      <a:pt x="9" y="39"/>
                    </a:lnTo>
                    <a:lnTo>
                      <a:pt x="9" y="41"/>
                    </a:lnTo>
                    <a:lnTo>
                      <a:pt x="9" y="42"/>
                    </a:lnTo>
                    <a:lnTo>
                      <a:pt x="7" y="42"/>
                    </a:lnTo>
                    <a:lnTo>
                      <a:pt x="6" y="42"/>
                    </a:lnTo>
                    <a:lnTo>
                      <a:pt x="5" y="43"/>
                    </a:lnTo>
                    <a:lnTo>
                      <a:pt x="5" y="46"/>
                    </a:lnTo>
                    <a:lnTo>
                      <a:pt x="6" y="50"/>
                    </a:lnTo>
                    <a:lnTo>
                      <a:pt x="7" y="52"/>
                    </a:lnTo>
                    <a:lnTo>
                      <a:pt x="9" y="53"/>
                    </a:lnTo>
                    <a:lnTo>
                      <a:pt x="9" y="55"/>
                    </a:lnTo>
                    <a:lnTo>
                      <a:pt x="9" y="56"/>
                    </a:lnTo>
                    <a:lnTo>
                      <a:pt x="6" y="56"/>
                    </a:lnTo>
                    <a:lnTo>
                      <a:pt x="5" y="56"/>
                    </a:lnTo>
                    <a:lnTo>
                      <a:pt x="5" y="57"/>
                    </a:lnTo>
                    <a:lnTo>
                      <a:pt x="5" y="60"/>
                    </a:lnTo>
                    <a:lnTo>
                      <a:pt x="6" y="64"/>
                    </a:lnTo>
                    <a:lnTo>
                      <a:pt x="7" y="68"/>
                    </a:lnTo>
                    <a:lnTo>
                      <a:pt x="10" y="69"/>
                    </a:lnTo>
                    <a:lnTo>
                      <a:pt x="14" y="70"/>
                    </a:lnTo>
                    <a:lnTo>
                      <a:pt x="14" y="72"/>
                    </a:lnTo>
                    <a:lnTo>
                      <a:pt x="13" y="73"/>
                    </a:lnTo>
                    <a:lnTo>
                      <a:pt x="11" y="73"/>
                    </a:lnTo>
                    <a:lnTo>
                      <a:pt x="10" y="73"/>
                    </a:lnTo>
                    <a:lnTo>
                      <a:pt x="7" y="73"/>
                    </a:lnTo>
                    <a:lnTo>
                      <a:pt x="7" y="74"/>
                    </a:lnTo>
                    <a:lnTo>
                      <a:pt x="7" y="77"/>
                    </a:lnTo>
                    <a:lnTo>
                      <a:pt x="9" y="79"/>
                    </a:lnTo>
                    <a:lnTo>
                      <a:pt x="10" y="83"/>
                    </a:lnTo>
                    <a:lnTo>
                      <a:pt x="11" y="85"/>
                    </a:lnTo>
                    <a:lnTo>
                      <a:pt x="13" y="83"/>
                    </a:lnTo>
                    <a:lnTo>
                      <a:pt x="18" y="81"/>
                    </a:lnTo>
                    <a:lnTo>
                      <a:pt x="23" y="79"/>
                    </a:lnTo>
                    <a:lnTo>
                      <a:pt x="31" y="81"/>
                    </a:lnTo>
                    <a:lnTo>
                      <a:pt x="33" y="81"/>
                    </a:lnTo>
                    <a:lnTo>
                      <a:pt x="33" y="79"/>
                    </a:lnTo>
                    <a:lnTo>
                      <a:pt x="33" y="76"/>
                    </a:lnTo>
                    <a:lnTo>
                      <a:pt x="35" y="70"/>
                    </a:lnTo>
                    <a:lnTo>
                      <a:pt x="35" y="66"/>
                    </a:lnTo>
                    <a:lnTo>
                      <a:pt x="35" y="65"/>
                    </a:lnTo>
                    <a:lnTo>
                      <a:pt x="33" y="66"/>
                    </a:lnTo>
                    <a:lnTo>
                      <a:pt x="29" y="69"/>
                    </a:lnTo>
                    <a:lnTo>
                      <a:pt x="25" y="69"/>
                    </a:lnTo>
                    <a:lnTo>
                      <a:pt x="23" y="69"/>
                    </a:lnTo>
                    <a:lnTo>
                      <a:pt x="20" y="68"/>
                    </a:lnTo>
                    <a:lnTo>
                      <a:pt x="16" y="63"/>
                    </a:lnTo>
                    <a:lnTo>
                      <a:pt x="14" y="56"/>
                    </a:lnTo>
                    <a:lnTo>
                      <a:pt x="14" y="46"/>
                    </a:lnTo>
                    <a:lnTo>
                      <a:pt x="14" y="34"/>
                    </a:lnTo>
                    <a:lnTo>
                      <a:pt x="16" y="20"/>
                    </a:lnTo>
                    <a:lnTo>
                      <a:pt x="16" y="15"/>
                    </a:lnTo>
                    <a:lnTo>
                      <a:pt x="16" y="11"/>
                    </a:lnTo>
                    <a:lnTo>
                      <a:pt x="14" y="7"/>
                    </a:lnTo>
                    <a:lnTo>
                      <a:pt x="11" y="3"/>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70" name="Freeform 103"/>
              <p:cNvSpPr>
                <a:spLocks/>
              </p:cNvSpPr>
              <p:nvPr userDrawn="1"/>
            </p:nvSpPr>
            <p:spPr bwMode="auto">
              <a:xfrm>
                <a:off x="256" y="290"/>
                <a:ext cx="2" cy="4"/>
              </a:xfrm>
              <a:custGeom>
                <a:avLst/>
                <a:gdLst>
                  <a:gd name="T0" fmla="*/ 0 w 5"/>
                  <a:gd name="T1" fmla="*/ 0 h 13"/>
                  <a:gd name="T2" fmla="*/ 0 w 5"/>
                  <a:gd name="T3" fmla="*/ 0 h 13"/>
                  <a:gd name="T4" fmla="*/ 0 w 5"/>
                  <a:gd name="T5" fmla="*/ 0 h 13"/>
                  <a:gd name="T6" fmla="*/ 0 w 5"/>
                  <a:gd name="T7" fmla="*/ 0 h 13"/>
                  <a:gd name="T8" fmla="*/ 0 w 5"/>
                  <a:gd name="T9" fmla="*/ 0 h 13"/>
                  <a:gd name="T10" fmla="*/ 0 w 5"/>
                  <a:gd name="T11" fmla="*/ 0 h 13"/>
                  <a:gd name="T12" fmla="*/ 0 w 5"/>
                  <a:gd name="T13" fmla="*/ 0 h 13"/>
                  <a:gd name="T14" fmla="*/ 0 w 5"/>
                  <a:gd name="T15" fmla="*/ 0 h 13"/>
                  <a:gd name="T16" fmla="*/ 0 w 5"/>
                  <a:gd name="T17" fmla="*/ 0 h 13"/>
                  <a:gd name="T18" fmla="*/ 0 w 5"/>
                  <a:gd name="T19" fmla="*/ 0 h 13"/>
                  <a:gd name="T20" fmla="*/ 0 w 5"/>
                  <a:gd name="T21" fmla="*/ 0 h 13"/>
                  <a:gd name="T22" fmla="*/ 0 w 5"/>
                  <a:gd name="T23" fmla="*/ 0 h 13"/>
                  <a:gd name="T24" fmla="*/ 0 w 5"/>
                  <a:gd name="T25" fmla="*/ 0 h 13"/>
                  <a:gd name="T26" fmla="*/ 0 w 5"/>
                  <a:gd name="T27" fmla="*/ 0 h 13"/>
                  <a:gd name="T28" fmla="*/ 0 w 5"/>
                  <a:gd name="T29" fmla="*/ 0 h 13"/>
                  <a:gd name="T30" fmla="*/ 0 w 5"/>
                  <a:gd name="T31" fmla="*/ 0 h 13"/>
                  <a:gd name="T32" fmla="*/ 0 w 5"/>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3">
                    <a:moveTo>
                      <a:pt x="0" y="13"/>
                    </a:moveTo>
                    <a:lnTo>
                      <a:pt x="1" y="12"/>
                    </a:lnTo>
                    <a:lnTo>
                      <a:pt x="3" y="10"/>
                    </a:lnTo>
                    <a:lnTo>
                      <a:pt x="4" y="8"/>
                    </a:lnTo>
                    <a:lnTo>
                      <a:pt x="5" y="5"/>
                    </a:lnTo>
                    <a:lnTo>
                      <a:pt x="4" y="3"/>
                    </a:lnTo>
                    <a:lnTo>
                      <a:pt x="1" y="0"/>
                    </a:lnTo>
                    <a:lnTo>
                      <a:pt x="1" y="1"/>
                    </a:lnTo>
                    <a:lnTo>
                      <a:pt x="0" y="4"/>
                    </a:lnTo>
                    <a:lnTo>
                      <a:pt x="0" y="6"/>
                    </a:lnTo>
                    <a:lnTo>
                      <a:pt x="0" y="9"/>
                    </a:lnTo>
                    <a:lnTo>
                      <a:pt x="0" y="12"/>
                    </a:lnTo>
                    <a:lnTo>
                      <a:pt x="0" y="1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71" name="Freeform 104"/>
              <p:cNvSpPr>
                <a:spLocks/>
              </p:cNvSpPr>
              <p:nvPr userDrawn="1"/>
            </p:nvSpPr>
            <p:spPr bwMode="auto">
              <a:xfrm>
                <a:off x="251" y="316"/>
                <a:ext cx="6" cy="3"/>
              </a:xfrm>
              <a:custGeom>
                <a:avLst/>
                <a:gdLst>
                  <a:gd name="T0" fmla="*/ 0 w 19"/>
                  <a:gd name="T1" fmla="*/ 0 h 9"/>
                  <a:gd name="T2" fmla="*/ 0 w 19"/>
                  <a:gd name="T3" fmla="*/ 0 h 9"/>
                  <a:gd name="T4" fmla="*/ 0 w 19"/>
                  <a:gd name="T5" fmla="*/ 0 h 9"/>
                  <a:gd name="T6" fmla="*/ 0 w 19"/>
                  <a:gd name="T7" fmla="*/ 0 h 9"/>
                  <a:gd name="T8" fmla="*/ 0 w 19"/>
                  <a:gd name="T9" fmla="*/ 0 h 9"/>
                  <a:gd name="T10" fmla="*/ 0 w 19"/>
                  <a:gd name="T11" fmla="*/ 0 h 9"/>
                  <a:gd name="T12" fmla="*/ 0 w 19"/>
                  <a:gd name="T13" fmla="*/ 0 h 9"/>
                  <a:gd name="T14" fmla="*/ 0 w 19"/>
                  <a:gd name="T15" fmla="*/ 0 h 9"/>
                  <a:gd name="T16" fmla="*/ 0 w 19"/>
                  <a:gd name="T17" fmla="*/ 0 h 9"/>
                  <a:gd name="T18" fmla="*/ 0 w 19"/>
                  <a:gd name="T19" fmla="*/ 0 h 9"/>
                  <a:gd name="T20" fmla="*/ 0 w 19"/>
                  <a:gd name="T21" fmla="*/ 0 h 9"/>
                  <a:gd name="T22" fmla="*/ 0 w 19"/>
                  <a:gd name="T23" fmla="*/ 0 h 9"/>
                  <a:gd name="T24" fmla="*/ 0 w 19"/>
                  <a:gd name="T25" fmla="*/ 0 h 9"/>
                  <a:gd name="T26" fmla="*/ 0 w 19"/>
                  <a:gd name="T27" fmla="*/ 0 h 9"/>
                  <a:gd name="T28" fmla="*/ 0 w 19"/>
                  <a:gd name="T29" fmla="*/ 0 h 9"/>
                  <a:gd name="T30" fmla="*/ 0 w 19"/>
                  <a:gd name="T31" fmla="*/ 0 h 9"/>
                  <a:gd name="T32" fmla="*/ 0 w 19"/>
                  <a:gd name="T33" fmla="*/ 0 h 9"/>
                  <a:gd name="T34" fmla="*/ 0 w 19"/>
                  <a:gd name="T35" fmla="*/ 0 h 9"/>
                  <a:gd name="T36" fmla="*/ 0 w 19"/>
                  <a:gd name="T37" fmla="*/ 0 h 9"/>
                  <a:gd name="T38" fmla="*/ 0 w 19"/>
                  <a:gd name="T39" fmla="*/ 0 h 9"/>
                  <a:gd name="T40" fmla="*/ 0 w 19"/>
                  <a:gd name="T41" fmla="*/ 0 h 9"/>
                  <a:gd name="T42" fmla="*/ 0 w 19"/>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9">
                    <a:moveTo>
                      <a:pt x="0" y="3"/>
                    </a:moveTo>
                    <a:lnTo>
                      <a:pt x="0" y="3"/>
                    </a:lnTo>
                    <a:lnTo>
                      <a:pt x="3" y="4"/>
                    </a:lnTo>
                    <a:lnTo>
                      <a:pt x="4" y="5"/>
                    </a:lnTo>
                    <a:lnTo>
                      <a:pt x="7" y="8"/>
                    </a:lnTo>
                    <a:lnTo>
                      <a:pt x="11" y="9"/>
                    </a:lnTo>
                    <a:lnTo>
                      <a:pt x="13" y="9"/>
                    </a:lnTo>
                    <a:lnTo>
                      <a:pt x="16" y="8"/>
                    </a:lnTo>
                    <a:lnTo>
                      <a:pt x="17" y="8"/>
                    </a:lnTo>
                    <a:lnTo>
                      <a:pt x="19" y="7"/>
                    </a:lnTo>
                    <a:lnTo>
                      <a:pt x="16" y="4"/>
                    </a:lnTo>
                    <a:lnTo>
                      <a:pt x="11" y="2"/>
                    </a:lnTo>
                    <a:lnTo>
                      <a:pt x="7" y="0"/>
                    </a:lnTo>
                    <a:lnTo>
                      <a:pt x="4" y="2"/>
                    </a:lnTo>
                    <a:lnTo>
                      <a:pt x="0" y="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72" name="Freeform 105"/>
              <p:cNvSpPr>
                <a:spLocks/>
              </p:cNvSpPr>
              <p:nvPr userDrawn="1"/>
            </p:nvSpPr>
            <p:spPr bwMode="auto">
              <a:xfrm>
                <a:off x="251" y="316"/>
                <a:ext cx="6" cy="3"/>
              </a:xfrm>
              <a:custGeom>
                <a:avLst/>
                <a:gdLst>
                  <a:gd name="T0" fmla="*/ 0 w 19"/>
                  <a:gd name="T1" fmla="*/ 0 h 9"/>
                  <a:gd name="T2" fmla="*/ 0 w 19"/>
                  <a:gd name="T3" fmla="*/ 0 h 9"/>
                  <a:gd name="T4" fmla="*/ 0 w 19"/>
                  <a:gd name="T5" fmla="*/ 0 h 9"/>
                  <a:gd name="T6" fmla="*/ 0 w 19"/>
                  <a:gd name="T7" fmla="*/ 0 h 9"/>
                  <a:gd name="T8" fmla="*/ 0 w 19"/>
                  <a:gd name="T9" fmla="*/ 0 h 9"/>
                  <a:gd name="T10" fmla="*/ 0 w 19"/>
                  <a:gd name="T11" fmla="*/ 0 h 9"/>
                  <a:gd name="T12" fmla="*/ 0 w 19"/>
                  <a:gd name="T13" fmla="*/ 0 h 9"/>
                  <a:gd name="T14" fmla="*/ 0 w 19"/>
                  <a:gd name="T15" fmla="*/ 0 h 9"/>
                  <a:gd name="T16" fmla="*/ 0 w 19"/>
                  <a:gd name="T17" fmla="*/ 0 h 9"/>
                  <a:gd name="T18" fmla="*/ 0 w 19"/>
                  <a:gd name="T19" fmla="*/ 0 h 9"/>
                  <a:gd name="T20" fmla="*/ 0 w 19"/>
                  <a:gd name="T21" fmla="*/ 0 h 9"/>
                  <a:gd name="T22" fmla="*/ 0 w 19"/>
                  <a:gd name="T23" fmla="*/ 0 h 9"/>
                  <a:gd name="T24" fmla="*/ 0 w 19"/>
                  <a:gd name="T25" fmla="*/ 0 h 9"/>
                  <a:gd name="T26" fmla="*/ 0 w 19"/>
                  <a:gd name="T27" fmla="*/ 0 h 9"/>
                  <a:gd name="T28" fmla="*/ 0 w 19"/>
                  <a:gd name="T29" fmla="*/ 0 h 9"/>
                  <a:gd name="T30" fmla="*/ 0 w 19"/>
                  <a:gd name="T31" fmla="*/ 0 h 9"/>
                  <a:gd name="T32" fmla="*/ 0 w 19"/>
                  <a:gd name="T33" fmla="*/ 0 h 9"/>
                  <a:gd name="T34" fmla="*/ 0 w 19"/>
                  <a:gd name="T35" fmla="*/ 0 h 9"/>
                  <a:gd name="T36" fmla="*/ 0 w 19"/>
                  <a:gd name="T37" fmla="*/ 0 h 9"/>
                  <a:gd name="T38" fmla="*/ 0 w 19"/>
                  <a:gd name="T39" fmla="*/ 0 h 9"/>
                  <a:gd name="T40" fmla="*/ 0 w 19"/>
                  <a:gd name="T41" fmla="*/ 0 h 9"/>
                  <a:gd name="T42" fmla="*/ 0 w 19"/>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9">
                    <a:moveTo>
                      <a:pt x="0" y="3"/>
                    </a:moveTo>
                    <a:lnTo>
                      <a:pt x="0" y="3"/>
                    </a:lnTo>
                    <a:lnTo>
                      <a:pt x="3" y="4"/>
                    </a:lnTo>
                    <a:lnTo>
                      <a:pt x="4" y="5"/>
                    </a:lnTo>
                    <a:lnTo>
                      <a:pt x="7" y="8"/>
                    </a:lnTo>
                    <a:lnTo>
                      <a:pt x="11" y="9"/>
                    </a:lnTo>
                    <a:lnTo>
                      <a:pt x="13" y="9"/>
                    </a:lnTo>
                    <a:lnTo>
                      <a:pt x="16" y="8"/>
                    </a:lnTo>
                    <a:lnTo>
                      <a:pt x="17" y="8"/>
                    </a:lnTo>
                    <a:lnTo>
                      <a:pt x="19" y="7"/>
                    </a:lnTo>
                    <a:lnTo>
                      <a:pt x="16" y="4"/>
                    </a:lnTo>
                    <a:lnTo>
                      <a:pt x="11" y="2"/>
                    </a:lnTo>
                    <a:lnTo>
                      <a:pt x="7" y="0"/>
                    </a:lnTo>
                    <a:lnTo>
                      <a:pt x="4" y="2"/>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73" name="Freeform 106"/>
              <p:cNvSpPr>
                <a:spLocks/>
              </p:cNvSpPr>
              <p:nvPr userDrawn="1"/>
            </p:nvSpPr>
            <p:spPr bwMode="auto">
              <a:xfrm>
                <a:off x="259" y="330"/>
                <a:ext cx="5" cy="4"/>
              </a:xfrm>
              <a:custGeom>
                <a:avLst/>
                <a:gdLst>
                  <a:gd name="T0" fmla="*/ 0 w 17"/>
                  <a:gd name="T1" fmla="*/ 0 h 12"/>
                  <a:gd name="T2" fmla="*/ 0 w 17"/>
                  <a:gd name="T3" fmla="*/ 0 h 12"/>
                  <a:gd name="T4" fmla="*/ 0 w 17"/>
                  <a:gd name="T5" fmla="*/ 0 h 12"/>
                  <a:gd name="T6" fmla="*/ 0 w 17"/>
                  <a:gd name="T7" fmla="*/ 0 h 12"/>
                  <a:gd name="T8" fmla="*/ 0 w 17"/>
                  <a:gd name="T9" fmla="*/ 0 h 12"/>
                  <a:gd name="T10" fmla="*/ 0 w 17"/>
                  <a:gd name="T11" fmla="*/ 0 h 12"/>
                  <a:gd name="T12" fmla="*/ 0 w 17"/>
                  <a:gd name="T13" fmla="*/ 0 h 12"/>
                  <a:gd name="T14" fmla="*/ 0 w 17"/>
                  <a:gd name="T15" fmla="*/ 0 h 12"/>
                  <a:gd name="T16" fmla="*/ 0 w 17"/>
                  <a:gd name="T17" fmla="*/ 0 h 12"/>
                  <a:gd name="T18" fmla="*/ 0 w 17"/>
                  <a:gd name="T19" fmla="*/ 0 h 12"/>
                  <a:gd name="T20" fmla="*/ 0 w 17"/>
                  <a:gd name="T21" fmla="*/ 0 h 12"/>
                  <a:gd name="T22" fmla="*/ 0 w 17"/>
                  <a:gd name="T23" fmla="*/ 0 h 12"/>
                  <a:gd name="T24" fmla="*/ 0 w 17"/>
                  <a:gd name="T25" fmla="*/ 0 h 12"/>
                  <a:gd name="T26" fmla="*/ 0 w 17"/>
                  <a:gd name="T27" fmla="*/ 0 h 12"/>
                  <a:gd name="T28" fmla="*/ 0 w 17"/>
                  <a:gd name="T29" fmla="*/ 0 h 12"/>
                  <a:gd name="T30" fmla="*/ 0 w 17"/>
                  <a:gd name="T31" fmla="*/ 0 h 12"/>
                  <a:gd name="T32" fmla="*/ 0 w 17"/>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12">
                    <a:moveTo>
                      <a:pt x="0" y="12"/>
                    </a:moveTo>
                    <a:lnTo>
                      <a:pt x="0" y="12"/>
                    </a:lnTo>
                    <a:lnTo>
                      <a:pt x="8" y="10"/>
                    </a:lnTo>
                    <a:lnTo>
                      <a:pt x="13" y="6"/>
                    </a:lnTo>
                    <a:lnTo>
                      <a:pt x="15" y="4"/>
                    </a:lnTo>
                    <a:lnTo>
                      <a:pt x="17" y="3"/>
                    </a:lnTo>
                    <a:lnTo>
                      <a:pt x="15" y="2"/>
                    </a:lnTo>
                    <a:lnTo>
                      <a:pt x="11" y="0"/>
                    </a:lnTo>
                    <a:lnTo>
                      <a:pt x="6" y="2"/>
                    </a:lnTo>
                    <a:lnTo>
                      <a:pt x="4" y="3"/>
                    </a:lnTo>
                    <a:lnTo>
                      <a:pt x="1" y="7"/>
                    </a:lnTo>
                    <a:lnTo>
                      <a:pt x="0" y="11"/>
                    </a:lnTo>
                    <a:lnTo>
                      <a:pt x="0" y="1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74" name="Freeform 107"/>
              <p:cNvSpPr>
                <a:spLocks/>
              </p:cNvSpPr>
              <p:nvPr userDrawn="1"/>
            </p:nvSpPr>
            <p:spPr bwMode="auto">
              <a:xfrm>
                <a:off x="281" y="316"/>
                <a:ext cx="6"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 h="9">
                    <a:moveTo>
                      <a:pt x="0" y="9"/>
                    </a:moveTo>
                    <a:lnTo>
                      <a:pt x="0" y="9"/>
                    </a:lnTo>
                    <a:lnTo>
                      <a:pt x="6" y="8"/>
                    </a:lnTo>
                    <a:lnTo>
                      <a:pt x="8" y="8"/>
                    </a:lnTo>
                    <a:lnTo>
                      <a:pt x="11" y="7"/>
                    </a:lnTo>
                    <a:lnTo>
                      <a:pt x="13" y="5"/>
                    </a:lnTo>
                    <a:lnTo>
                      <a:pt x="16" y="3"/>
                    </a:lnTo>
                    <a:lnTo>
                      <a:pt x="16" y="2"/>
                    </a:lnTo>
                    <a:lnTo>
                      <a:pt x="15" y="2"/>
                    </a:lnTo>
                    <a:lnTo>
                      <a:pt x="12" y="0"/>
                    </a:lnTo>
                    <a:lnTo>
                      <a:pt x="8" y="2"/>
                    </a:lnTo>
                    <a:lnTo>
                      <a:pt x="6" y="3"/>
                    </a:lnTo>
                    <a:lnTo>
                      <a:pt x="3" y="5"/>
                    </a:lnTo>
                    <a:lnTo>
                      <a:pt x="0" y="9"/>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75" name="Freeform 108"/>
              <p:cNvSpPr>
                <a:spLocks/>
              </p:cNvSpPr>
              <p:nvPr userDrawn="1"/>
            </p:nvSpPr>
            <p:spPr bwMode="auto">
              <a:xfrm>
                <a:off x="281" y="316"/>
                <a:ext cx="6"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 h="9">
                    <a:moveTo>
                      <a:pt x="0" y="9"/>
                    </a:moveTo>
                    <a:lnTo>
                      <a:pt x="0" y="9"/>
                    </a:lnTo>
                    <a:lnTo>
                      <a:pt x="6" y="8"/>
                    </a:lnTo>
                    <a:lnTo>
                      <a:pt x="8" y="8"/>
                    </a:lnTo>
                    <a:lnTo>
                      <a:pt x="11" y="7"/>
                    </a:lnTo>
                    <a:lnTo>
                      <a:pt x="13" y="5"/>
                    </a:lnTo>
                    <a:lnTo>
                      <a:pt x="16" y="3"/>
                    </a:lnTo>
                    <a:lnTo>
                      <a:pt x="16" y="2"/>
                    </a:lnTo>
                    <a:lnTo>
                      <a:pt x="15" y="2"/>
                    </a:lnTo>
                    <a:lnTo>
                      <a:pt x="12" y="0"/>
                    </a:lnTo>
                    <a:lnTo>
                      <a:pt x="8" y="2"/>
                    </a:lnTo>
                    <a:lnTo>
                      <a:pt x="6" y="3"/>
                    </a:lnTo>
                    <a:lnTo>
                      <a:pt x="3" y="5"/>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76" name="Freeform 109"/>
              <p:cNvSpPr>
                <a:spLocks/>
              </p:cNvSpPr>
              <p:nvPr userDrawn="1"/>
            </p:nvSpPr>
            <p:spPr bwMode="auto">
              <a:xfrm>
                <a:off x="165" y="179"/>
                <a:ext cx="4" cy="5"/>
              </a:xfrm>
              <a:custGeom>
                <a:avLst/>
                <a:gdLst>
                  <a:gd name="T0" fmla="*/ 0 w 12"/>
                  <a:gd name="T1" fmla="*/ 0 h 17"/>
                  <a:gd name="T2" fmla="*/ 0 w 12"/>
                  <a:gd name="T3" fmla="*/ 0 h 17"/>
                  <a:gd name="T4" fmla="*/ 0 w 12"/>
                  <a:gd name="T5" fmla="*/ 0 h 17"/>
                  <a:gd name="T6" fmla="*/ 0 w 12"/>
                  <a:gd name="T7" fmla="*/ 0 h 17"/>
                  <a:gd name="T8" fmla="*/ 0 w 12"/>
                  <a:gd name="T9" fmla="*/ 0 h 17"/>
                  <a:gd name="T10" fmla="*/ 0 w 12"/>
                  <a:gd name="T11" fmla="*/ 0 h 17"/>
                  <a:gd name="T12" fmla="*/ 0 w 12"/>
                  <a:gd name="T13" fmla="*/ 0 h 17"/>
                  <a:gd name="T14" fmla="*/ 0 w 12"/>
                  <a:gd name="T15" fmla="*/ 0 h 17"/>
                  <a:gd name="T16" fmla="*/ 0 w 12"/>
                  <a:gd name="T17" fmla="*/ 0 h 17"/>
                  <a:gd name="T18" fmla="*/ 0 w 12"/>
                  <a:gd name="T19" fmla="*/ 0 h 17"/>
                  <a:gd name="T20" fmla="*/ 0 w 12"/>
                  <a:gd name="T21" fmla="*/ 0 h 17"/>
                  <a:gd name="T22" fmla="*/ 0 w 12"/>
                  <a:gd name="T23" fmla="*/ 0 h 17"/>
                  <a:gd name="T24" fmla="*/ 0 w 12"/>
                  <a:gd name="T25" fmla="*/ 0 h 17"/>
                  <a:gd name="T26" fmla="*/ 0 w 12"/>
                  <a:gd name="T27" fmla="*/ 0 h 17"/>
                  <a:gd name="T28" fmla="*/ 0 w 12"/>
                  <a:gd name="T29" fmla="*/ 0 h 17"/>
                  <a:gd name="T30" fmla="*/ 0 w 12"/>
                  <a:gd name="T31" fmla="*/ 0 h 17"/>
                  <a:gd name="T32" fmla="*/ 0 w 12"/>
                  <a:gd name="T33" fmla="*/ 0 h 17"/>
                  <a:gd name="T34" fmla="*/ 0 w 12"/>
                  <a:gd name="T35" fmla="*/ 0 h 17"/>
                  <a:gd name="T36" fmla="*/ 0 w 12"/>
                  <a:gd name="T37" fmla="*/ 0 h 17"/>
                  <a:gd name="T38" fmla="*/ 0 w 12"/>
                  <a:gd name="T39" fmla="*/ 0 h 17"/>
                  <a:gd name="T40" fmla="*/ 0 w 12"/>
                  <a:gd name="T41" fmla="*/ 0 h 17"/>
                  <a:gd name="T42" fmla="*/ 0 w 12"/>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 h="17">
                    <a:moveTo>
                      <a:pt x="2" y="12"/>
                    </a:moveTo>
                    <a:lnTo>
                      <a:pt x="0" y="9"/>
                    </a:lnTo>
                    <a:lnTo>
                      <a:pt x="0" y="8"/>
                    </a:lnTo>
                    <a:lnTo>
                      <a:pt x="0" y="7"/>
                    </a:lnTo>
                    <a:lnTo>
                      <a:pt x="3" y="5"/>
                    </a:lnTo>
                    <a:lnTo>
                      <a:pt x="10" y="3"/>
                    </a:lnTo>
                    <a:lnTo>
                      <a:pt x="11" y="0"/>
                    </a:lnTo>
                    <a:lnTo>
                      <a:pt x="12" y="1"/>
                    </a:lnTo>
                    <a:lnTo>
                      <a:pt x="11" y="7"/>
                    </a:lnTo>
                    <a:lnTo>
                      <a:pt x="7" y="12"/>
                    </a:lnTo>
                    <a:lnTo>
                      <a:pt x="6" y="16"/>
                    </a:lnTo>
                    <a:lnTo>
                      <a:pt x="4" y="17"/>
                    </a:lnTo>
                    <a:lnTo>
                      <a:pt x="3" y="16"/>
                    </a:lnTo>
                    <a:lnTo>
                      <a:pt x="2" y="14"/>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77" name="Freeform 110"/>
              <p:cNvSpPr>
                <a:spLocks/>
              </p:cNvSpPr>
              <p:nvPr userDrawn="1"/>
            </p:nvSpPr>
            <p:spPr bwMode="auto">
              <a:xfrm>
                <a:off x="159" y="179"/>
                <a:ext cx="4" cy="5"/>
              </a:xfrm>
              <a:custGeom>
                <a:avLst/>
                <a:gdLst>
                  <a:gd name="T0" fmla="*/ 0 w 11"/>
                  <a:gd name="T1" fmla="*/ 0 h 16"/>
                  <a:gd name="T2" fmla="*/ 0 w 11"/>
                  <a:gd name="T3" fmla="*/ 0 h 16"/>
                  <a:gd name="T4" fmla="*/ 0 w 11"/>
                  <a:gd name="T5" fmla="*/ 0 h 16"/>
                  <a:gd name="T6" fmla="*/ 0 w 11"/>
                  <a:gd name="T7" fmla="*/ 0 h 16"/>
                  <a:gd name="T8" fmla="*/ 0 w 11"/>
                  <a:gd name="T9" fmla="*/ 0 h 16"/>
                  <a:gd name="T10" fmla="*/ 0 w 11"/>
                  <a:gd name="T11" fmla="*/ 0 h 16"/>
                  <a:gd name="T12" fmla="*/ 0 w 11"/>
                  <a:gd name="T13" fmla="*/ 0 h 16"/>
                  <a:gd name="T14" fmla="*/ 0 w 11"/>
                  <a:gd name="T15" fmla="*/ 0 h 16"/>
                  <a:gd name="T16" fmla="*/ 0 w 11"/>
                  <a:gd name="T17" fmla="*/ 0 h 16"/>
                  <a:gd name="T18" fmla="*/ 0 w 11"/>
                  <a:gd name="T19" fmla="*/ 0 h 16"/>
                  <a:gd name="T20" fmla="*/ 0 w 11"/>
                  <a:gd name="T21" fmla="*/ 0 h 16"/>
                  <a:gd name="T22" fmla="*/ 0 w 11"/>
                  <a:gd name="T23" fmla="*/ 0 h 16"/>
                  <a:gd name="T24" fmla="*/ 0 w 11"/>
                  <a:gd name="T25" fmla="*/ 0 h 16"/>
                  <a:gd name="T26" fmla="*/ 0 w 11"/>
                  <a:gd name="T27" fmla="*/ 0 h 16"/>
                  <a:gd name="T28" fmla="*/ 0 w 11"/>
                  <a:gd name="T29" fmla="*/ 0 h 16"/>
                  <a:gd name="T30" fmla="*/ 0 w 11"/>
                  <a:gd name="T31" fmla="*/ 0 h 16"/>
                  <a:gd name="T32" fmla="*/ 0 w 11"/>
                  <a:gd name="T33" fmla="*/ 0 h 16"/>
                  <a:gd name="T34" fmla="*/ 0 w 11"/>
                  <a:gd name="T35" fmla="*/ 0 h 16"/>
                  <a:gd name="T36" fmla="*/ 0 w 11"/>
                  <a:gd name="T37" fmla="*/ 0 h 16"/>
                  <a:gd name="T38" fmla="*/ 0 w 11"/>
                  <a:gd name="T39" fmla="*/ 0 h 16"/>
                  <a:gd name="T40" fmla="*/ 0 w 11"/>
                  <a:gd name="T41" fmla="*/ 0 h 16"/>
                  <a:gd name="T42" fmla="*/ 0 w 11"/>
                  <a:gd name="T43" fmla="*/ 0 h 16"/>
                  <a:gd name="T44" fmla="*/ 0 w 11"/>
                  <a:gd name="T45" fmla="*/ 0 h 16"/>
                  <a:gd name="T46" fmla="*/ 0 w 11"/>
                  <a:gd name="T47" fmla="*/ 0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 h="16">
                    <a:moveTo>
                      <a:pt x="7" y="5"/>
                    </a:moveTo>
                    <a:lnTo>
                      <a:pt x="10" y="7"/>
                    </a:lnTo>
                    <a:lnTo>
                      <a:pt x="11" y="8"/>
                    </a:lnTo>
                    <a:lnTo>
                      <a:pt x="11" y="9"/>
                    </a:lnTo>
                    <a:lnTo>
                      <a:pt x="11" y="13"/>
                    </a:lnTo>
                    <a:lnTo>
                      <a:pt x="11" y="14"/>
                    </a:lnTo>
                    <a:lnTo>
                      <a:pt x="10" y="16"/>
                    </a:lnTo>
                    <a:lnTo>
                      <a:pt x="7" y="16"/>
                    </a:lnTo>
                    <a:lnTo>
                      <a:pt x="6" y="14"/>
                    </a:lnTo>
                    <a:lnTo>
                      <a:pt x="2" y="10"/>
                    </a:lnTo>
                    <a:lnTo>
                      <a:pt x="1" y="7"/>
                    </a:lnTo>
                    <a:lnTo>
                      <a:pt x="0" y="3"/>
                    </a:lnTo>
                    <a:lnTo>
                      <a:pt x="0" y="1"/>
                    </a:lnTo>
                    <a:lnTo>
                      <a:pt x="1" y="0"/>
                    </a:lnTo>
                    <a:lnTo>
                      <a:pt x="3" y="1"/>
                    </a:lnTo>
                    <a:lnTo>
                      <a:pt x="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78" name="Freeform 111"/>
              <p:cNvSpPr>
                <a:spLocks/>
              </p:cNvSpPr>
              <p:nvPr userDrawn="1"/>
            </p:nvSpPr>
            <p:spPr bwMode="auto">
              <a:xfrm>
                <a:off x="161" y="186"/>
                <a:ext cx="6" cy="7"/>
              </a:xfrm>
              <a:custGeom>
                <a:avLst/>
                <a:gdLst>
                  <a:gd name="T0" fmla="*/ 0 w 19"/>
                  <a:gd name="T1" fmla="*/ 0 h 22"/>
                  <a:gd name="T2" fmla="*/ 0 w 19"/>
                  <a:gd name="T3" fmla="*/ 0 h 22"/>
                  <a:gd name="T4" fmla="*/ 0 w 19"/>
                  <a:gd name="T5" fmla="*/ 0 h 22"/>
                  <a:gd name="T6" fmla="*/ 0 w 19"/>
                  <a:gd name="T7" fmla="*/ 0 h 22"/>
                  <a:gd name="T8" fmla="*/ 0 w 19"/>
                  <a:gd name="T9" fmla="*/ 0 h 22"/>
                  <a:gd name="T10" fmla="*/ 0 w 19"/>
                  <a:gd name="T11" fmla="*/ 0 h 22"/>
                  <a:gd name="T12" fmla="*/ 0 w 19"/>
                  <a:gd name="T13" fmla="*/ 0 h 22"/>
                  <a:gd name="T14" fmla="*/ 0 w 19"/>
                  <a:gd name="T15" fmla="*/ 0 h 22"/>
                  <a:gd name="T16" fmla="*/ 0 w 19"/>
                  <a:gd name="T17" fmla="*/ 0 h 22"/>
                  <a:gd name="T18" fmla="*/ 0 w 19"/>
                  <a:gd name="T19" fmla="*/ 0 h 22"/>
                  <a:gd name="T20" fmla="*/ 0 w 19"/>
                  <a:gd name="T21" fmla="*/ 0 h 22"/>
                  <a:gd name="T22" fmla="*/ 0 w 19"/>
                  <a:gd name="T23" fmla="*/ 0 h 22"/>
                  <a:gd name="T24" fmla="*/ 0 w 19"/>
                  <a:gd name="T25" fmla="*/ 0 h 22"/>
                  <a:gd name="T26" fmla="*/ 0 w 19"/>
                  <a:gd name="T27" fmla="*/ 0 h 22"/>
                  <a:gd name="T28" fmla="*/ 0 w 19"/>
                  <a:gd name="T29" fmla="*/ 0 h 22"/>
                  <a:gd name="T30" fmla="*/ 0 w 19"/>
                  <a:gd name="T31" fmla="*/ 0 h 22"/>
                  <a:gd name="T32" fmla="*/ 0 w 19"/>
                  <a:gd name="T33" fmla="*/ 0 h 22"/>
                  <a:gd name="T34" fmla="*/ 0 w 19"/>
                  <a:gd name="T35" fmla="*/ 0 h 22"/>
                  <a:gd name="T36" fmla="*/ 0 w 19"/>
                  <a:gd name="T37" fmla="*/ 0 h 22"/>
                  <a:gd name="T38" fmla="*/ 0 w 19"/>
                  <a:gd name="T39" fmla="*/ 0 h 22"/>
                  <a:gd name="T40" fmla="*/ 0 w 19"/>
                  <a:gd name="T41" fmla="*/ 0 h 22"/>
                  <a:gd name="T42" fmla="*/ 0 w 19"/>
                  <a:gd name="T43" fmla="*/ 0 h 22"/>
                  <a:gd name="T44" fmla="*/ 0 w 19"/>
                  <a:gd name="T45" fmla="*/ 0 h 22"/>
                  <a:gd name="T46" fmla="*/ 0 w 19"/>
                  <a:gd name="T47" fmla="*/ 0 h 22"/>
                  <a:gd name="T48" fmla="*/ 0 w 19"/>
                  <a:gd name="T49" fmla="*/ 0 h 22"/>
                  <a:gd name="T50" fmla="*/ 0 w 19"/>
                  <a:gd name="T51" fmla="*/ 0 h 22"/>
                  <a:gd name="T52" fmla="*/ 0 w 19"/>
                  <a:gd name="T53" fmla="*/ 0 h 22"/>
                  <a:gd name="T54" fmla="*/ 0 w 19"/>
                  <a:gd name="T55" fmla="*/ 0 h 22"/>
                  <a:gd name="T56" fmla="*/ 0 w 19"/>
                  <a:gd name="T57" fmla="*/ 0 h 22"/>
                  <a:gd name="T58" fmla="*/ 0 w 19"/>
                  <a:gd name="T59" fmla="*/ 0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9" h="22">
                    <a:moveTo>
                      <a:pt x="13" y="2"/>
                    </a:moveTo>
                    <a:lnTo>
                      <a:pt x="15" y="0"/>
                    </a:lnTo>
                    <a:lnTo>
                      <a:pt x="17" y="1"/>
                    </a:lnTo>
                    <a:lnTo>
                      <a:pt x="19" y="1"/>
                    </a:lnTo>
                    <a:lnTo>
                      <a:pt x="19" y="4"/>
                    </a:lnTo>
                    <a:lnTo>
                      <a:pt x="18" y="8"/>
                    </a:lnTo>
                    <a:lnTo>
                      <a:pt x="14" y="17"/>
                    </a:lnTo>
                    <a:lnTo>
                      <a:pt x="13" y="21"/>
                    </a:lnTo>
                    <a:lnTo>
                      <a:pt x="11" y="22"/>
                    </a:lnTo>
                    <a:lnTo>
                      <a:pt x="10" y="22"/>
                    </a:lnTo>
                    <a:lnTo>
                      <a:pt x="9" y="22"/>
                    </a:lnTo>
                    <a:lnTo>
                      <a:pt x="6" y="21"/>
                    </a:lnTo>
                    <a:lnTo>
                      <a:pt x="4" y="15"/>
                    </a:lnTo>
                    <a:lnTo>
                      <a:pt x="1" y="10"/>
                    </a:lnTo>
                    <a:lnTo>
                      <a:pt x="0" y="2"/>
                    </a:lnTo>
                    <a:lnTo>
                      <a:pt x="0" y="1"/>
                    </a:lnTo>
                    <a:lnTo>
                      <a:pt x="2" y="0"/>
                    </a:lnTo>
                    <a:lnTo>
                      <a:pt x="4" y="1"/>
                    </a:lnTo>
                    <a:lnTo>
                      <a:pt x="6" y="2"/>
                    </a:lnTo>
                    <a:lnTo>
                      <a:pt x="8" y="2"/>
                    </a:lnTo>
                    <a:lnTo>
                      <a:pt x="9" y="2"/>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79" name="Freeform 112"/>
              <p:cNvSpPr>
                <a:spLocks/>
              </p:cNvSpPr>
              <p:nvPr userDrawn="1"/>
            </p:nvSpPr>
            <p:spPr bwMode="auto">
              <a:xfrm>
                <a:off x="271" y="179"/>
                <a:ext cx="4" cy="5"/>
              </a:xfrm>
              <a:custGeom>
                <a:avLst/>
                <a:gdLst>
                  <a:gd name="T0" fmla="*/ 0 w 12"/>
                  <a:gd name="T1" fmla="*/ 0 h 17"/>
                  <a:gd name="T2" fmla="*/ 0 w 12"/>
                  <a:gd name="T3" fmla="*/ 0 h 17"/>
                  <a:gd name="T4" fmla="*/ 0 w 12"/>
                  <a:gd name="T5" fmla="*/ 0 h 17"/>
                  <a:gd name="T6" fmla="*/ 0 w 12"/>
                  <a:gd name="T7" fmla="*/ 0 h 17"/>
                  <a:gd name="T8" fmla="*/ 0 w 12"/>
                  <a:gd name="T9" fmla="*/ 0 h 17"/>
                  <a:gd name="T10" fmla="*/ 0 w 12"/>
                  <a:gd name="T11" fmla="*/ 0 h 17"/>
                  <a:gd name="T12" fmla="*/ 0 w 12"/>
                  <a:gd name="T13" fmla="*/ 0 h 17"/>
                  <a:gd name="T14" fmla="*/ 0 w 12"/>
                  <a:gd name="T15" fmla="*/ 0 h 17"/>
                  <a:gd name="T16" fmla="*/ 0 w 12"/>
                  <a:gd name="T17" fmla="*/ 0 h 17"/>
                  <a:gd name="T18" fmla="*/ 0 w 12"/>
                  <a:gd name="T19" fmla="*/ 0 h 17"/>
                  <a:gd name="T20" fmla="*/ 0 w 12"/>
                  <a:gd name="T21" fmla="*/ 0 h 17"/>
                  <a:gd name="T22" fmla="*/ 0 w 12"/>
                  <a:gd name="T23" fmla="*/ 0 h 17"/>
                  <a:gd name="T24" fmla="*/ 0 w 12"/>
                  <a:gd name="T25" fmla="*/ 0 h 17"/>
                  <a:gd name="T26" fmla="*/ 0 w 12"/>
                  <a:gd name="T27" fmla="*/ 0 h 17"/>
                  <a:gd name="T28" fmla="*/ 0 w 12"/>
                  <a:gd name="T29" fmla="*/ 0 h 17"/>
                  <a:gd name="T30" fmla="*/ 0 w 12"/>
                  <a:gd name="T31" fmla="*/ 0 h 17"/>
                  <a:gd name="T32" fmla="*/ 0 w 12"/>
                  <a:gd name="T33" fmla="*/ 0 h 17"/>
                  <a:gd name="T34" fmla="*/ 0 w 12"/>
                  <a:gd name="T35" fmla="*/ 0 h 17"/>
                  <a:gd name="T36" fmla="*/ 0 w 12"/>
                  <a:gd name="T37" fmla="*/ 0 h 17"/>
                  <a:gd name="T38" fmla="*/ 0 w 12"/>
                  <a:gd name="T39" fmla="*/ 0 h 17"/>
                  <a:gd name="T40" fmla="*/ 0 w 12"/>
                  <a:gd name="T41" fmla="*/ 0 h 17"/>
                  <a:gd name="T42" fmla="*/ 0 w 12"/>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 h="17">
                    <a:moveTo>
                      <a:pt x="3" y="13"/>
                    </a:moveTo>
                    <a:lnTo>
                      <a:pt x="0" y="9"/>
                    </a:lnTo>
                    <a:lnTo>
                      <a:pt x="0" y="8"/>
                    </a:lnTo>
                    <a:lnTo>
                      <a:pt x="1" y="7"/>
                    </a:lnTo>
                    <a:lnTo>
                      <a:pt x="3" y="5"/>
                    </a:lnTo>
                    <a:lnTo>
                      <a:pt x="9" y="3"/>
                    </a:lnTo>
                    <a:lnTo>
                      <a:pt x="10" y="0"/>
                    </a:lnTo>
                    <a:lnTo>
                      <a:pt x="12" y="1"/>
                    </a:lnTo>
                    <a:lnTo>
                      <a:pt x="10" y="7"/>
                    </a:lnTo>
                    <a:lnTo>
                      <a:pt x="8" y="12"/>
                    </a:lnTo>
                    <a:lnTo>
                      <a:pt x="5" y="16"/>
                    </a:lnTo>
                    <a:lnTo>
                      <a:pt x="4" y="17"/>
                    </a:lnTo>
                    <a:lnTo>
                      <a:pt x="3" y="16"/>
                    </a:lnTo>
                    <a:lnTo>
                      <a:pt x="1" y="14"/>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80" name="Freeform 113"/>
              <p:cNvSpPr>
                <a:spLocks/>
              </p:cNvSpPr>
              <p:nvPr userDrawn="1"/>
            </p:nvSpPr>
            <p:spPr bwMode="auto">
              <a:xfrm>
                <a:off x="266" y="179"/>
                <a:ext cx="3" cy="5"/>
              </a:xfrm>
              <a:custGeom>
                <a:avLst/>
                <a:gdLst>
                  <a:gd name="T0" fmla="*/ 0 w 11"/>
                  <a:gd name="T1" fmla="*/ 0 h 17"/>
                  <a:gd name="T2" fmla="*/ 0 w 11"/>
                  <a:gd name="T3" fmla="*/ 0 h 17"/>
                  <a:gd name="T4" fmla="*/ 0 w 11"/>
                  <a:gd name="T5" fmla="*/ 0 h 17"/>
                  <a:gd name="T6" fmla="*/ 0 w 11"/>
                  <a:gd name="T7" fmla="*/ 0 h 17"/>
                  <a:gd name="T8" fmla="*/ 0 w 11"/>
                  <a:gd name="T9" fmla="*/ 0 h 17"/>
                  <a:gd name="T10" fmla="*/ 0 w 11"/>
                  <a:gd name="T11" fmla="*/ 0 h 17"/>
                  <a:gd name="T12" fmla="*/ 0 w 11"/>
                  <a:gd name="T13" fmla="*/ 0 h 17"/>
                  <a:gd name="T14" fmla="*/ 0 w 11"/>
                  <a:gd name="T15" fmla="*/ 0 h 17"/>
                  <a:gd name="T16" fmla="*/ 0 w 11"/>
                  <a:gd name="T17" fmla="*/ 0 h 17"/>
                  <a:gd name="T18" fmla="*/ 0 w 11"/>
                  <a:gd name="T19" fmla="*/ 0 h 17"/>
                  <a:gd name="T20" fmla="*/ 0 w 11"/>
                  <a:gd name="T21" fmla="*/ 0 h 17"/>
                  <a:gd name="T22" fmla="*/ 0 w 11"/>
                  <a:gd name="T23" fmla="*/ 0 h 17"/>
                  <a:gd name="T24" fmla="*/ 0 w 11"/>
                  <a:gd name="T25" fmla="*/ 0 h 17"/>
                  <a:gd name="T26" fmla="*/ 0 w 11"/>
                  <a:gd name="T27" fmla="*/ 0 h 17"/>
                  <a:gd name="T28" fmla="*/ 0 w 11"/>
                  <a:gd name="T29" fmla="*/ 0 h 17"/>
                  <a:gd name="T30" fmla="*/ 0 w 11"/>
                  <a:gd name="T31" fmla="*/ 0 h 17"/>
                  <a:gd name="T32" fmla="*/ 0 w 11"/>
                  <a:gd name="T33" fmla="*/ 0 h 17"/>
                  <a:gd name="T34" fmla="*/ 0 w 11"/>
                  <a:gd name="T35" fmla="*/ 0 h 17"/>
                  <a:gd name="T36" fmla="*/ 0 w 11"/>
                  <a:gd name="T37" fmla="*/ 0 h 17"/>
                  <a:gd name="T38" fmla="*/ 0 w 11"/>
                  <a:gd name="T39" fmla="*/ 0 h 17"/>
                  <a:gd name="T40" fmla="*/ 0 w 11"/>
                  <a:gd name="T41" fmla="*/ 0 h 17"/>
                  <a:gd name="T42" fmla="*/ 0 w 11"/>
                  <a:gd name="T43" fmla="*/ 0 h 17"/>
                  <a:gd name="T44" fmla="*/ 0 w 11"/>
                  <a:gd name="T45" fmla="*/ 0 h 17"/>
                  <a:gd name="T46" fmla="*/ 0 w 11"/>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 h="17">
                    <a:moveTo>
                      <a:pt x="6" y="5"/>
                    </a:moveTo>
                    <a:lnTo>
                      <a:pt x="10" y="7"/>
                    </a:lnTo>
                    <a:lnTo>
                      <a:pt x="11" y="9"/>
                    </a:lnTo>
                    <a:lnTo>
                      <a:pt x="10" y="13"/>
                    </a:lnTo>
                    <a:lnTo>
                      <a:pt x="9" y="16"/>
                    </a:lnTo>
                    <a:lnTo>
                      <a:pt x="9" y="17"/>
                    </a:lnTo>
                    <a:lnTo>
                      <a:pt x="5" y="14"/>
                    </a:lnTo>
                    <a:lnTo>
                      <a:pt x="2" y="10"/>
                    </a:lnTo>
                    <a:lnTo>
                      <a:pt x="0" y="5"/>
                    </a:lnTo>
                    <a:lnTo>
                      <a:pt x="0" y="3"/>
                    </a:lnTo>
                    <a:lnTo>
                      <a:pt x="0" y="1"/>
                    </a:lnTo>
                    <a:lnTo>
                      <a:pt x="0" y="0"/>
                    </a:lnTo>
                    <a:lnTo>
                      <a:pt x="2" y="1"/>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81" name="Freeform 114"/>
              <p:cNvSpPr>
                <a:spLocks/>
              </p:cNvSpPr>
              <p:nvPr userDrawn="1"/>
            </p:nvSpPr>
            <p:spPr bwMode="auto">
              <a:xfrm>
                <a:off x="267" y="186"/>
                <a:ext cx="7" cy="7"/>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w 21"/>
                  <a:gd name="T11" fmla="*/ 0 h 22"/>
                  <a:gd name="T12" fmla="*/ 0 w 21"/>
                  <a:gd name="T13" fmla="*/ 0 h 22"/>
                  <a:gd name="T14" fmla="*/ 0 w 21"/>
                  <a:gd name="T15" fmla="*/ 0 h 22"/>
                  <a:gd name="T16" fmla="*/ 0 w 21"/>
                  <a:gd name="T17" fmla="*/ 0 h 22"/>
                  <a:gd name="T18" fmla="*/ 0 w 21"/>
                  <a:gd name="T19" fmla="*/ 0 h 22"/>
                  <a:gd name="T20" fmla="*/ 0 w 21"/>
                  <a:gd name="T21" fmla="*/ 0 h 22"/>
                  <a:gd name="T22" fmla="*/ 0 w 21"/>
                  <a:gd name="T23" fmla="*/ 0 h 22"/>
                  <a:gd name="T24" fmla="*/ 0 w 21"/>
                  <a:gd name="T25" fmla="*/ 0 h 22"/>
                  <a:gd name="T26" fmla="*/ 0 w 21"/>
                  <a:gd name="T27" fmla="*/ 0 h 22"/>
                  <a:gd name="T28" fmla="*/ 0 w 21"/>
                  <a:gd name="T29" fmla="*/ 0 h 22"/>
                  <a:gd name="T30" fmla="*/ 0 w 21"/>
                  <a:gd name="T31" fmla="*/ 0 h 22"/>
                  <a:gd name="T32" fmla="*/ 0 w 21"/>
                  <a:gd name="T33" fmla="*/ 0 h 22"/>
                  <a:gd name="T34" fmla="*/ 0 w 21"/>
                  <a:gd name="T35" fmla="*/ 0 h 22"/>
                  <a:gd name="T36" fmla="*/ 0 w 21"/>
                  <a:gd name="T37" fmla="*/ 0 h 22"/>
                  <a:gd name="T38" fmla="*/ 0 w 21"/>
                  <a:gd name="T39" fmla="*/ 0 h 22"/>
                  <a:gd name="T40" fmla="*/ 0 w 21"/>
                  <a:gd name="T41" fmla="*/ 0 h 22"/>
                  <a:gd name="T42" fmla="*/ 0 w 21"/>
                  <a:gd name="T43" fmla="*/ 0 h 22"/>
                  <a:gd name="T44" fmla="*/ 0 w 21"/>
                  <a:gd name="T45" fmla="*/ 0 h 22"/>
                  <a:gd name="T46" fmla="*/ 0 w 21"/>
                  <a:gd name="T47" fmla="*/ 0 h 22"/>
                  <a:gd name="T48" fmla="*/ 0 w 21"/>
                  <a:gd name="T49" fmla="*/ 0 h 22"/>
                  <a:gd name="T50" fmla="*/ 0 w 21"/>
                  <a:gd name="T51" fmla="*/ 0 h 22"/>
                  <a:gd name="T52" fmla="*/ 0 w 21"/>
                  <a:gd name="T53" fmla="*/ 0 h 22"/>
                  <a:gd name="T54" fmla="*/ 0 w 21"/>
                  <a:gd name="T55" fmla="*/ 0 h 22"/>
                  <a:gd name="T56" fmla="*/ 0 w 21"/>
                  <a:gd name="T57" fmla="*/ 0 h 22"/>
                  <a:gd name="T58" fmla="*/ 0 w 21"/>
                  <a:gd name="T59" fmla="*/ 0 h 22"/>
                  <a:gd name="T60" fmla="*/ 0 w 21"/>
                  <a:gd name="T61" fmla="*/ 0 h 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22">
                    <a:moveTo>
                      <a:pt x="13" y="2"/>
                    </a:moveTo>
                    <a:lnTo>
                      <a:pt x="16" y="0"/>
                    </a:lnTo>
                    <a:lnTo>
                      <a:pt x="17" y="0"/>
                    </a:lnTo>
                    <a:lnTo>
                      <a:pt x="20" y="1"/>
                    </a:lnTo>
                    <a:lnTo>
                      <a:pt x="21" y="4"/>
                    </a:lnTo>
                    <a:lnTo>
                      <a:pt x="20" y="6"/>
                    </a:lnTo>
                    <a:lnTo>
                      <a:pt x="19" y="9"/>
                    </a:lnTo>
                    <a:lnTo>
                      <a:pt x="16" y="17"/>
                    </a:lnTo>
                    <a:lnTo>
                      <a:pt x="15" y="21"/>
                    </a:lnTo>
                    <a:lnTo>
                      <a:pt x="11" y="22"/>
                    </a:lnTo>
                    <a:lnTo>
                      <a:pt x="9" y="22"/>
                    </a:lnTo>
                    <a:lnTo>
                      <a:pt x="8" y="21"/>
                    </a:lnTo>
                    <a:lnTo>
                      <a:pt x="4" y="15"/>
                    </a:lnTo>
                    <a:lnTo>
                      <a:pt x="3" y="10"/>
                    </a:lnTo>
                    <a:lnTo>
                      <a:pt x="0" y="2"/>
                    </a:lnTo>
                    <a:lnTo>
                      <a:pt x="0" y="1"/>
                    </a:lnTo>
                    <a:lnTo>
                      <a:pt x="3" y="0"/>
                    </a:lnTo>
                    <a:lnTo>
                      <a:pt x="6" y="1"/>
                    </a:lnTo>
                    <a:lnTo>
                      <a:pt x="7" y="2"/>
                    </a:lnTo>
                    <a:lnTo>
                      <a:pt x="9" y="2"/>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82" name="Freeform 115"/>
              <p:cNvSpPr>
                <a:spLocks/>
              </p:cNvSpPr>
              <p:nvPr userDrawn="1"/>
            </p:nvSpPr>
            <p:spPr bwMode="auto">
              <a:xfrm>
                <a:off x="160" y="285"/>
                <a:ext cx="4" cy="5"/>
              </a:xfrm>
              <a:custGeom>
                <a:avLst/>
                <a:gdLst>
                  <a:gd name="T0" fmla="*/ 0 w 11"/>
                  <a:gd name="T1" fmla="*/ 0 h 13"/>
                  <a:gd name="T2" fmla="*/ 0 w 11"/>
                  <a:gd name="T3" fmla="*/ 0 h 13"/>
                  <a:gd name="T4" fmla="*/ 0 w 11"/>
                  <a:gd name="T5" fmla="*/ 0 h 13"/>
                  <a:gd name="T6" fmla="*/ 0 w 11"/>
                  <a:gd name="T7" fmla="*/ 0 h 13"/>
                  <a:gd name="T8" fmla="*/ 0 w 11"/>
                  <a:gd name="T9" fmla="*/ 0 h 13"/>
                  <a:gd name="T10" fmla="*/ 0 w 11"/>
                  <a:gd name="T11" fmla="*/ 0 h 13"/>
                  <a:gd name="T12" fmla="*/ 0 w 11"/>
                  <a:gd name="T13" fmla="*/ 0 h 13"/>
                  <a:gd name="T14" fmla="*/ 0 w 11"/>
                  <a:gd name="T15" fmla="*/ 0 h 13"/>
                  <a:gd name="T16" fmla="*/ 0 w 11"/>
                  <a:gd name="T17" fmla="*/ 0 h 13"/>
                  <a:gd name="T18" fmla="*/ 0 w 11"/>
                  <a:gd name="T19" fmla="*/ 0 h 13"/>
                  <a:gd name="T20" fmla="*/ 0 w 11"/>
                  <a:gd name="T21" fmla="*/ 0 h 13"/>
                  <a:gd name="T22" fmla="*/ 0 w 11"/>
                  <a:gd name="T23" fmla="*/ 0 h 13"/>
                  <a:gd name="T24" fmla="*/ 0 w 11"/>
                  <a:gd name="T25" fmla="*/ 0 h 13"/>
                  <a:gd name="T26" fmla="*/ 0 w 11"/>
                  <a:gd name="T27" fmla="*/ 0 h 13"/>
                  <a:gd name="T28" fmla="*/ 0 w 11"/>
                  <a:gd name="T29" fmla="*/ 0 h 13"/>
                  <a:gd name="T30" fmla="*/ 0 w 11"/>
                  <a:gd name="T31" fmla="*/ 0 h 13"/>
                  <a:gd name="T32" fmla="*/ 0 w 11"/>
                  <a:gd name="T33" fmla="*/ 0 h 13"/>
                  <a:gd name="T34" fmla="*/ 0 w 11"/>
                  <a:gd name="T35" fmla="*/ 0 h 13"/>
                  <a:gd name="T36" fmla="*/ 0 w 11"/>
                  <a:gd name="T37" fmla="*/ 0 h 13"/>
                  <a:gd name="T38" fmla="*/ 0 w 11"/>
                  <a:gd name="T39" fmla="*/ 0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 h="13">
                    <a:moveTo>
                      <a:pt x="1" y="4"/>
                    </a:moveTo>
                    <a:lnTo>
                      <a:pt x="0" y="1"/>
                    </a:lnTo>
                    <a:lnTo>
                      <a:pt x="0" y="0"/>
                    </a:lnTo>
                    <a:lnTo>
                      <a:pt x="1" y="0"/>
                    </a:lnTo>
                    <a:lnTo>
                      <a:pt x="3" y="1"/>
                    </a:lnTo>
                    <a:lnTo>
                      <a:pt x="5" y="1"/>
                    </a:lnTo>
                    <a:lnTo>
                      <a:pt x="9" y="4"/>
                    </a:lnTo>
                    <a:lnTo>
                      <a:pt x="11" y="7"/>
                    </a:lnTo>
                    <a:lnTo>
                      <a:pt x="11" y="9"/>
                    </a:lnTo>
                    <a:lnTo>
                      <a:pt x="11" y="12"/>
                    </a:lnTo>
                    <a:lnTo>
                      <a:pt x="9" y="13"/>
                    </a:lnTo>
                    <a:lnTo>
                      <a:pt x="5" y="10"/>
                    </a:lnTo>
                    <a:lnTo>
                      <a:pt x="4" y="8"/>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83" name="Freeform 116"/>
              <p:cNvSpPr>
                <a:spLocks/>
              </p:cNvSpPr>
              <p:nvPr userDrawn="1"/>
            </p:nvSpPr>
            <p:spPr bwMode="auto">
              <a:xfrm>
                <a:off x="166" y="285"/>
                <a:ext cx="3" cy="5"/>
              </a:xfrm>
              <a:custGeom>
                <a:avLst/>
                <a:gdLst>
                  <a:gd name="T0" fmla="*/ 0 w 10"/>
                  <a:gd name="T1" fmla="*/ 0 h 13"/>
                  <a:gd name="T2" fmla="*/ 0 w 10"/>
                  <a:gd name="T3" fmla="*/ 0 h 13"/>
                  <a:gd name="T4" fmla="*/ 0 w 10"/>
                  <a:gd name="T5" fmla="*/ 0 h 13"/>
                  <a:gd name="T6" fmla="*/ 0 w 10"/>
                  <a:gd name="T7" fmla="*/ 0 h 13"/>
                  <a:gd name="T8" fmla="*/ 0 w 10"/>
                  <a:gd name="T9" fmla="*/ 0 h 13"/>
                  <a:gd name="T10" fmla="*/ 0 w 10"/>
                  <a:gd name="T11" fmla="*/ 0 h 13"/>
                  <a:gd name="T12" fmla="*/ 0 w 10"/>
                  <a:gd name="T13" fmla="*/ 0 h 13"/>
                  <a:gd name="T14" fmla="*/ 0 w 10"/>
                  <a:gd name="T15" fmla="*/ 0 h 13"/>
                  <a:gd name="T16" fmla="*/ 0 w 10"/>
                  <a:gd name="T17" fmla="*/ 0 h 13"/>
                  <a:gd name="T18" fmla="*/ 0 w 10"/>
                  <a:gd name="T19" fmla="*/ 0 h 13"/>
                  <a:gd name="T20" fmla="*/ 0 w 10"/>
                  <a:gd name="T21" fmla="*/ 0 h 13"/>
                  <a:gd name="T22" fmla="*/ 0 w 10"/>
                  <a:gd name="T23" fmla="*/ 0 h 13"/>
                  <a:gd name="T24" fmla="*/ 0 w 10"/>
                  <a:gd name="T25" fmla="*/ 0 h 13"/>
                  <a:gd name="T26" fmla="*/ 0 w 10"/>
                  <a:gd name="T27" fmla="*/ 0 h 13"/>
                  <a:gd name="T28" fmla="*/ 0 w 10"/>
                  <a:gd name="T29" fmla="*/ 0 h 13"/>
                  <a:gd name="T30" fmla="*/ 0 w 10"/>
                  <a:gd name="T31" fmla="*/ 0 h 13"/>
                  <a:gd name="T32" fmla="*/ 0 w 10"/>
                  <a:gd name="T33" fmla="*/ 0 h 13"/>
                  <a:gd name="T34" fmla="*/ 0 w 10"/>
                  <a:gd name="T35" fmla="*/ 0 h 13"/>
                  <a:gd name="T36" fmla="*/ 0 w 10"/>
                  <a:gd name="T37" fmla="*/ 0 h 13"/>
                  <a:gd name="T38" fmla="*/ 0 w 10"/>
                  <a:gd name="T39" fmla="*/ 0 h 13"/>
                  <a:gd name="T40" fmla="*/ 0 w 10"/>
                  <a:gd name="T41" fmla="*/ 0 h 13"/>
                  <a:gd name="T42" fmla="*/ 0 w 10"/>
                  <a:gd name="T43" fmla="*/ 0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3">
                    <a:moveTo>
                      <a:pt x="5" y="8"/>
                    </a:moveTo>
                    <a:lnTo>
                      <a:pt x="3" y="12"/>
                    </a:lnTo>
                    <a:lnTo>
                      <a:pt x="1" y="13"/>
                    </a:lnTo>
                    <a:lnTo>
                      <a:pt x="0" y="12"/>
                    </a:lnTo>
                    <a:lnTo>
                      <a:pt x="0" y="8"/>
                    </a:lnTo>
                    <a:lnTo>
                      <a:pt x="0" y="5"/>
                    </a:lnTo>
                    <a:lnTo>
                      <a:pt x="0" y="4"/>
                    </a:lnTo>
                    <a:lnTo>
                      <a:pt x="3" y="3"/>
                    </a:lnTo>
                    <a:lnTo>
                      <a:pt x="7" y="1"/>
                    </a:lnTo>
                    <a:lnTo>
                      <a:pt x="9" y="0"/>
                    </a:lnTo>
                    <a:lnTo>
                      <a:pt x="10" y="0"/>
                    </a:lnTo>
                    <a:lnTo>
                      <a:pt x="10" y="1"/>
                    </a:lnTo>
                    <a:lnTo>
                      <a:pt x="9" y="4"/>
                    </a:lnTo>
                    <a:lnTo>
                      <a:pt x="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84" name="Freeform 117"/>
              <p:cNvSpPr>
                <a:spLocks/>
              </p:cNvSpPr>
              <p:nvPr userDrawn="1"/>
            </p:nvSpPr>
            <p:spPr bwMode="auto">
              <a:xfrm>
                <a:off x="161" y="291"/>
                <a:ext cx="7" cy="6"/>
              </a:xfrm>
              <a:custGeom>
                <a:avLst/>
                <a:gdLst>
                  <a:gd name="T0" fmla="*/ 0 w 20"/>
                  <a:gd name="T1" fmla="*/ 0 h 18"/>
                  <a:gd name="T2" fmla="*/ 0 w 20"/>
                  <a:gd name="T3" fmla="*/ 0 h 18"/>
                  <a:gd name="T4" fmla="*/ 0 w 20"/>
                  <a:gd name="T5" fmla="*/ 0 h 18"/>
                  <a:gd name="T6" fmla="*/ 0 w 20"/>
                  <a:gd name="T7" fmla="*/ 0 h 18"/>
                  <a:gd name="T8" fmla="*/ 0 w 20"/>
                  <a:gd name="T9" fmla="*/ 0 h 18"/>
                  <a:gd name="T10" fmla="*/ 0 w 20"/>
                  <a:gd name="T11" fmla="*/ 0 h 18"/>
                  <a:gd name="T12" fmla="*/ 0 w 20"/>
                  <a:gd name="T13" fmla="*/ 0 h 18"/>
                  <a:gd name="T14" fmla="*/ 0 w 20"/>
                  <a:gd name="T15" fmla="*/ 0 h 18"/>
                  <a:gd name="T16" fmla="*/ 0 w 20"/>
                  <a:gd name="T17" fmla="*/ 0 h 18"/>
                  <a:gd name="T18" fmla="*/ 0 w 20"/>
                  <a:gd name="T19" fmla="*/ 0 h 18"/>
                  <a:gd name="T20" fmla="*/ 0 w 20"/>
                  <a:gd name="T21" fmla="*/ 0 h 18"/>
                  <a:gd name="T22" fmla="*/ 0 w 20"/>
                  <a:gd name="T23" fmla="*/ 0 h 18"/>
                  <a:gd name="T24" fmla="*/ 0 w 20"/>
                  <a:gd name="T25" fmla="*/ 0 h 18"/>
                  <a:gd name="T26" fmla="*/ 0 w 20"/>
                  <a:gd name="T27" fmla="*/ 0 h 18"/>
                  <a:gd name="T28" fmla="*/ 0 w 20"/>
                  <a:gd name="T29" fmla="*/ 0 h 18"/>
                  <a:gd name="T30" fmla="*/ 0 w 20"/>
                  <a:gd name="T31" fmla="*/ 0 h 18"/>
                  <a:gd name="T32" fmla="*/ 0 w 20"/>
                  <a:gd name="T33" fmla="*/ 0 h 18"/>
                  <a:gd name="T34" fmla="*/ 0 w 20"/>
                  <a:gd name="T35" fmla="*/ 0 h 18"/>
                  <a:gd name="T36" fmla="*/ 0 w 20"/>
                  <a:gd name="T37" fmla="*/ 0 h 18"/>
                  <a:gd name="T38" fmla="*/ 0 w 20"/>
                  <a:gd name="T39" fmla="*/ 0 h 18"/>
                  <a:gd name="T40" fmla="*/ 0 w 20"/>
                  <a:gd name="T41" fmla="*/ 0 h 18"/>
                  <a:gd name="T42" fmla="*/ 0 w 20"/>
                  <a:gd name="T43" fmla="*/ 0 h 18"/>
                  <a:gd name="T44" fmla="*/ 0 w 20"/>
                  <a:gd name="T45" fmla="*/ 0 h 18"/>
                  <a:gd name="T46" fmla="*/ 0 w 20"/>
                  <a:gd name="T47" fmla="*/ 0 h 18"/>
                  <a:gd name="T48" fmla="*/ 0 w 20"/>
                  <a:gd name="T49" fmla="*/ 0 h 18"/>
                  <a:gd name="T50" fmla="*/ 0 w 20"/>
                  <a:gd name="T51" fmla="*/ 0 h 18"/>
                  <a:gd name="T52" fmla="*/ 0 w 20"/>
                  <a:gd name="T53" fmla="*/ 0 h 18"/>
                  <a:gd name="T54" fmla="*/ 0 w 20"/>
                  <a:gd name="T55" fmla="*/ 0 h 18"/>
                  <a:gd name="T56" fmla="*/ 0 w 20"/>
                  <a:gd name="T57" fmla="*/ 0 h 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 h="18">
                    <a:moveTo>
                      <a:pt x="13" y="2"/>
                    </a:moveTo>
                    <a:lnTo>
                      <a:pt x="16" y="1"/>
                    </a:lnTo>
                    <a:lnTo>
                      <a:pt x="17" y="1"/>
                    </a:lnTo>
                    <a:lnTo>
                      <a:pt x="20" y="1"/>
                    </a:lnTo>
                    <a:lnTo>
                      <a:pt x="20" y="4"/>
                    </a:lnTo>
                    <a:lnTo>
                      <a:pt x="18" y="6"/>
                    </a:lnTo>
                    <a:lnTo>
                      <a:pt x="16" y="12"/>
                    </a:lnTo>
                    <a:lnTo>
                      <a:pt x="13" y="17"/>
                    </a:lnTo>
                    <a:lnTo>
                      <a:pt x="10" y="18"/>
                    </a:lnTo>
                    <a:lnTo>
                      <a:pt x="8" y="18"/>
                    </a:lnTo>
                    <a:lnTo>
                      <a:pt x="7" y="15"/>
                    </a:lnTo>
                    <a:lnTo>
                      <a:pt x="1" y="8"/>
                    </a:lnTo>
                    <a:lnTo>
                      <a:pt x="0" y="4"/>
                    </a:lnTo>
                    <a:lnTo>
                      <a:pt x="0" y="1"/>
                    </a:lnTo>
                    <a:lnTo>
                      <a:pt x="3" y="0"/>
                    </a:lnTo>
                    <a:lnTo>
                      <a:pt x="4" y="1"/>
                    </a:lnTo>
                    <a:lnTo>
                      <a:pt x="7" y="1"/>
                    </a:lnTo>
                    <a:lnTo>
                      <a:pt x="10" y="2"/>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85" name="Freeform 118"/>
              <p:cNvSpPr>
                <a:spLocks/>
              </p:cNvSpPr>
              <p:nvPr userDrawn="1"/>
            </p:nvSpPr>
            <p:spPr bwMode="auto">
              <a:xfrm>
                <a:off x="161" y="291"/>
                <a:ext cx="7" cy="6"/>
              </a:xfrm>
              <a:custGeom>
                <a:avLst/>
                <a:gdLst>
                  <a:gd name="T0" fmla="*/ 0 w 20"/>
                  <a:gd name="T1" fmla="*/ 0 h 18"/>
                  <a:gd name="T2" fmla="*/ 0 w 20"/>
                  <a:gd name="T3" fmla="*/ 0 h 18"/>
                  <a:gd name="T4" fmla="*/ 0 w 20"/>
                  <a:gd name="T5" fmla="*/ 0 h 18"/>
                  <a:gd name="T6" fmla="*/ 0 w 20"/>
                  <a:gd name="T7" fmla="*/ 0 h 18"/>
                  <a:gd name="T8" fmla="*/ 0 w 20"/>
                  <a:gd name="T9" fmla="*/ 0 h 18"/>
                  <a:gd name="T10" fmla="*/ 0 w 20"/>
                  <a:gd name="T11" fmla="*/ 0 h 18"/>
                  <a:gd name="T12" fmla="*/ 0 w 20"/>
                  <a:gd name="T13" fmla="*/ 0 h 18"/>
                  <a:gd name="T14" fmla="*/ 0 w 20"/>
                  <a:gd name="T15" fmla="*/ 0 h 18"/>
                  <a:gd name="T16" fmla="*/ 0 w 20"/>
                  <a:gd name="T17" fmla="*/ 0 h 18"/>
                  <a:gd name="T18" fmla="*/ 0 w 20"/>
                  <a:gd name="T19" fmla="*/ 0 h 18"/>
                  <a:gd name="T20" fmla="*/ 0 w 20"/>
                  <a:gd name="T21" fmla="*/ 0 h 18"/>
                  <a:gd name="T22" fmla="*/ 0 w 20"/>
                  <a:gd name="T23" fmla="*/ 0 h 18"/>
                  <a:gd name="T24" fmla="*/ 0 w 20"/>
                  <a:gd name="T25" fmla="*/ 0 h 18"/>
                  <a:gd name="T26" fmla="*/ 0 w 20"/>
                  <a:gd name="T27" fmla="*/ 0 h 18"/>
                  <a:gd name="T28" fmla="*/ 0 w 20"/>
                  <a:gd name="T29" fmla="*/ 0 h 18"/>
                  <a:gd name="T30" fmla="*/ 0 w 20"/>
                  <a:gd name="T31" fmla="*/ 0 h 18"/>
                  <a:gd name="T32" fmla="*/ 0 w 20"/>
                  <a:gd name="T33" fmla="*/ 0 h 18"/>
                  <a:gd name="T34" fmla="*/ 0 w 20"/>
                  <a:gd name="T35" fmla="*/ 0 h 18"/>
                  <a:gd name="T36" fmla="*/ 0 w 20"/>
                  <a:gd name="T37" fmla="*/ 0 h 18"/>
                  <a:gd name="T38" fmla="*/ 0 w 20"/>
                  <a:gd name="T39" fmla="*/ 0 h 18"/>
                  <a:gd name="T40" fmla="*/ 0 w 20"/>
                  <a:gd name="T41" fmla="*/ 0 h 18"/>
                  <a:gd name="T42" fmla="*/ 0 w 20"/>
                  <a:gd name="T43" fmla="*/ 0 h 18"/>
                  <a:gd name="T44" fmla="*/ 0 w 20"/>
                  <a:gd name="T45" fmla="*/ 0 h 18"/>
                  <a:gd name="T46" fmla="*/ 0 w 20"/>
                  <a:gd name="T47" fmla="*/ 0 h 18"/>
                  <a:gd name="T48" fmla="*/ 0 w 20"/>
                  <a:gd name="T49" fmla="*/ 0 h 18"/>
                  <a:gd name="T50" fmla="*/ 0 w 20"/>
                  <a:gd name="T51" fmla="*/ 0 h 18"/>
                  <a:gd name="T52" fmla="*/ 0 w 20"/>
                  <a:gd name="T53" fmla="*/ 0 h 18"/>
                  <a:gd name="T54" fmla="*/ 0 w 20"/>
                  <a:gd name="T55" fmla="*/ 0 h 18"/>
                  <a:gd name="T56" fmla="*/ 0 w 20"/>
                  <a:gd name="T57" fmla="*/ 0 h 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 h="18">
                    <a:moveTo>
                      <a:pt x="13" y="2"/>
                    </a:moveTo>
                    <a:lnTo>
                      <a:pt x="16" y="1"/>
                    </a:lnTo>
                    <a:lnTo>
                      <a:pt x="17" y="1"/>
                    </a:lnTo>
                    <a:lnTo>
                      <a:pt x="20" y="1"/>
                    </a:lnTo>
                    <a:lnTo>
                      <a:pt x="20" y="4"/>
                    </a:lnTo>
                    <a:lnTo>
                      <a:pt x="18" y="6"/>
                    </a:lnTo>
                    <a:lnTo>
                      <a:pt x="16" y="12"/>
                    </a:lnTo>
                    <a:lnTo>
                      <a:pt x="13" y="17"/>
                    </a:lnTo>
                    <a:lnTo>
                      <a:pt x="10" y="18"/>
                    </a:lnTo>
                    <a:lnTo>
                      <a:pt x="8" y="18"/>
                    </a:lnTo>
                    <a:lnTo>
                      <a:pt x="7" y="15"/>
                    </a:lnTo>
                    <a:lnTo>
                      <a:pt x="1" y="8"/>
                    </a:lnTo>
                    <a:lnTo>
                      <a:pt x="0" y="4"/>
                    </a:lnTo>
                    <a:lnTo>
                      <a:pt x="0" y="1"/>
                    </a:lnTo>
                    <a:lnTo>
                      <a:pt x="3" y="0"/>
                    </a:lnTo>
                    <a:lnTo>
                      <a:pt x="4" y="1"/>
                    </a:lnTo>
                    <a:lnTo>
                      <a:pt x="7" y="1"/>
                    </a:lnTo>
                    <a:lnTo>
                      <a:pt x="10" y="2"/>
                    </a:lnTo>
                    <a:lnTo>
                      <a:pt x="13"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86" name="Freeform 119"/>
              <p:cNvSpPr>
                <a:spLocks/>
              </p:cNvSpPr>
              <p:nvPr userDrawn="1"/>
            </p:nvSpPr>
            <p:spPr bwMode="auto">
              <a:xfrm>
                <a:off x="264" y="285"/>
                <a:ext cx="4" cy="4"/>
              </a:xfrm>
              <a:custGeom>
                <a:avLst/>
                <a:gdLst>
                  <a:gd name="T0" fmla="*/ 0 w 10"/>
                  <a:gd name="T1" fmla="*/ 0 h 13"/>
                  <a:gd name="T2" fmla="*/ 0 w 10"/>
                  <a:gd name="T3" fmla="*/ 0 h 13"/>
                  <a:gd name="T4" fmla="*/ 0 w 10"/>
                  <a:gd name="T5" fmla="*/ 0 h 13"/>
                  <a:gd name="T6" fmla="*/ 0 w 10"/>
                  <a:gd name="T7" fmla="*/ 0 h 13"/>
                  <a:gd name="T8" fmla="*/ 0 w 10"/>
                  <a:gd name="T9" fmla="*/ 0 h 13"/>
                  <a:gd name="T10" fmla="*/ 0 w 10"/>
                  <a:gd name="T11" fmla="*/ 0 h 13"/>
                  <a:gd name="T12" fmla="*/ 0 w 10"/>
                  <a:gd name="T13" fmla="*/ 0 h 13"/>
                  <a:gd name="T14" fmla="*/ 0 w 10"/>
                  <a:gd name="T15" fmla="*/ 0 h 13"/>
                  <a:gd name="T16" fmla="*/ 0 w 10"/>
                  <a:gd name="T17" fmla="*/ 0 h 13"/>
                  <a:gd name="T18" fmla="*/ 0 w 10"/>
                  <a:gd name="T19" fmla="*/ 0 h 13"/>
                  <a:gd name="T20" fmla="*/ 0 w 10"/>
                  <a:gd name="T21" fmla="*/ 0 h 13"/>
                  <a:gd name="T22" fmla="*/ 0 w 10"/>
                  <a:gd name="T23" fmla="*/ 0 h 13"/>
                  <a:gd name="T24" fmla="*/ 0 w 10"/>
                  <a:gd name="T25" fmla="*/ 0 h 13"/>
                  <a:gd name="T26" fmla="*/ 0 w 10"/>
                  <a:gd name="T27" fmla="*/ 0 h 13"/>
                  <a:gd name="T28" fmla="*/ 0 w 10"/>
                  <a:gd name="T29" fmla="*/ 0 h 13"/>
                  <a:gd name="T30" fmla="*/ 0 w 10"/>
                  <a:gd name="T31" fmla="*/ 0 h 13"/>
                  <a:gd name="T32" fmla="*/ 0 w 10"/>
                  <a:gd name="T33" fmla="*/ 0 h 13"/>
                  <a:gd name="T34" fmla="*/ 0 w 10"/>
                  <a:gd name="T35" fmla="*/ 0 h 13"/>
                  <a:gd name="T36" fmla="*/ 0 w 10"/>
                  <a:gd name="T37" fmla="*/ 0 h 13"/>
                  <a:gd name="T38" fmla="*/ 0 w 10"/>
                  <a:gd name="T39" fmla="*/ 0 h 13"/>
                  <a:gd name="T40" fmla="*/ 0 w 10"/>
                  <a:gd name="T41" fmla="*/ 0 h 13"/>
                  <a:gd name="T42" fmla="*/ 0 w 10"/>
                  <a:gd name="T43" fmla="*/ 0 h 13"/>
                  <a:gd name="T44" fmla="*/ 0 w 10"/>
                  <a:gd name="T45" fmla="*/ 0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13">
                    <a:moveTo>
                      <a:pt x="1" y="0"/>
                    </a:moveTo>
                    <a:lnTo>
                      <a:pt x="2" y="1"/>
                    </a:lnTo>
                    <a:lnTo>
                      <a:pt x="6" y="4"/>
                    </a:lnTo>
                    <a:lnTo>
                      <a:pt x="9" y="5"/>
                    </a:lnTo>
                    <a:lnTo>
                      <a:pt x="10" y="6"/>
                    </a:lnTo>
                    <a:lnTo>
                      <a:pt x="10" y="8"/>
                    </a:lnTo>
                    <a:lnTo>
                      <a:pt x="9" y="10"/>
                    </a:lnTo>
                    <a:lnTo>
                      <a:pt x="7" y="13"/>
                    </a:lnTo>
                    <a:lnTo>
                      <a:pt x="6" y="13"/>
                    </a:lnTo>
                    <a:lnTo>
                      <a:pt x="5" y="11"/>
                    </a:lnTo>
                    <a:lnTo>
                      <a:pt x="2" y="8"/>
                    </a:lnTo>
                    <a:lnTo>
                      <a:pt x="0" y="1"/>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87" name="Freeform 120"/>
              <p:cNvSpPr>
                <a:spLocks/>
              </p:cNvSpPr>
              <p:nvPr userDrawn="1"/>
            </p:nvSpPr>
            <p:spPr bwMode="auto">
              <a:xfrm>
                <a:off x="269" y="285"/>
                <a:ext cx="4" cy="5"/>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13">
                    <a:moveTo>
                      <a:pt x="9" y="5"/>
                    </a:moveTo>
                    <a:lnTo>
                      <a:pt x="5" y="9"/>
                    </a:lnTo>
                    <a:lnTo>
                      <a:pt x="4" y="13"/>
                    </a:lnTo>
                    <a:lnTo>
                      <a:pt x="2" y="13"/>
                    </a:lnTo>
                    <a:lnTo>
                      <a:pt x="1" y="13"/>
                    </a:lnTo>
                    <a:lnTo>
                      <a:pt x="1" y="12"/>
                    </a:lnTo>
                    <a:lnTo>
                      <a:pt x="0" y="8"/>
                    </a:lnTo>
                    <a:lnTo>
                      <a:pt x="0" y="5"/>
                    </a:lnTo>
                    <a:lnTo>
                      <a:pt x="1" y="4"/>
                    </a:lnTo>
                    <a:lnTo>
                      <a:pt x="5" y="3"/>
                    </a:lnTo>
                    <a:lnTo>
                      <a:pt x="9" y="0"/>
                    </a:lnTo>
                    <a:lnTo>
                      <a:pt x="10" y="0"/>
                    </a:lnTo>
                    <a:lnTo>
                      <a:pt x="12" y="1"/>
                    </a:lnTo>
                    <a:lnTo>
                      <a:pt x="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88" name="Freeform 121"/>
              <p:cNvSpPr>
                <a:spLocks/>
              </p:cNvSpPr>
              <p:nvPr userDrawn="1"/>
            </p:nvSpPr>
            <p:spPr bwMode="auto">
              <a:xfrm>
                <a:off x="265" y="291"/>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w 20"/>
                  <a:gd name="T37" fmla="*/ 0 h 19"/>
                  <a:gd name="T38" fmla="*/ 0 w 20"/>
                  <a:gd name="T39" fmla="*/ 0 h 19"/>
                  <a:gd name="T40" fmla="*/ 0 w 20"/>
                  <a:gd name="T41" fmla="*/ 0 h 19"/>
                  <a:gd name="T42" fmla="*/ 0 w 20"/>
                  <a:gd name="T43" fmla="*/ 0 h 19"/>
                  <a:gd name="T44" fmla="*/ 0 w 20"/>
                  <a:gd name="T45" fmla="*/ 0 h 19"/>
                  <a:gd name="T46" fmla="*/ 0 w 20"/>
                  <a:gd name="T47" fmla="*/ 0 h 19"/>
                  <a:gd name="T48" fmla="*/ 0 w 20"/>
                  <a:gd name="T49" fmla="*/ 0 h 19"/>
                  <a:gd name="T50" fmla="*/ 0 w 20"/>
                  <a:gd name="T51" fmla="*/ 0 h 19"/>
                  <a:gd name="T52" fmla="*/ 0 w 20"/>
                  <a:gd name="T53" fmla="*/ 0 h 19"/>
                  <a:gd name="T54" fmla="*/ 0 w 20"/>
                  <a:gd name="T55" fmla="*/ 0 h 19"/>
                  <a:gd name="T56" fmla="*/ 0 w 20"/>
                  <a:gd name="T57" fmla="*/ 0 h 19"/>
                  <a:gd name="T58" fmla="*/ 0 w 20"/>
                  <a:gd name="T59" fmla="*/ 0 h 19"/>
                  <a:gd name="T60" fmla="*/ 0 w 20"/>
                  <a:gd name="T61" fmla="*/ 0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 h="19">
                    <a:moveTo>
                      <a:pt x="4" y="1"/>
                    </a:moveTo>
                    <a:lnTo>
                      <a:pt x="7" y="2"/>
                    </a:lnTo>
                    <a:lnTo>
                      <a:pt x="9" y="2"/>
                    </a:lnTo>
                    <a:lnTo>
                      <a:pt x="13" y="2"/>
                    </a:lnTo>
                    <a:lnTo>
                      <a:pt x="16" y="1"/>
                    </a:lnTo>
                    <a:lnTo>
                      <a:pt x="17" y="1"/>
                    </a:lnTo>
                    <a:lnTo>
                      <a:pt x="18" y="1"/>
                    </a:lnTo>
                    <a:lnTo>
                      <a:pt x="20" y="3"/>
                    </a:lnTo>
                    <a:lnTo>
                      <a:pt x="18" y="7"/>
                    </a:lnTo>
                    <a:lnTo>
                      <a:pt x="14" y="13"/>
                    </a:lnTo>
                    <a:lnTo>
                      <a:pt x="13" y="16"/>
                    </a:lnTo>
                    <a:lnTo>
                      <a:pt x="11" y="19"/>
                    </a:lnTo>
                    <a:lnTo>
                      <a:pt x="9" y="19"/>
                    </a:lnTo>
                    <a:lnTo>
                      <a:pt x="8" y="19"/>
                    </a:lnTo>
                    <a:lnTo>
                      <a:pt x="7" y="18"/>
                    </a:lnTo>
                    <a:lnTo>
                      <a:pt x="3" y="13"/>
                    </a:lnTo>
                    <a:lnTo>
                      <a:pt x="0" y="6"/>
                    </a:lnTo>
                    <a:lnTo>
                      <a:pt x="0" y="3"/>
                    </a:lnTo>
                    <a:lnTo>
                      <a:pt x="0" y="1"/>
                    </a:lnTo>
                    <a:lnTo>
                      <a:pt x="3" y="0"/>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89" name="Freeform 122"/>
              <p:cNvSpPr>
                <a:spLocks/>
              </p:cNvSpPr>
              <p:nvPr userDrawn="1"/>
            </p:nvSpPr>
            <p:spPr bwMode="auto">
              <a:xfrm>
                <a:off x="265" y="291"/>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w 20"/>
                  <a:gd name="T37" fmla="*/ 0 h 19"/>
                  <a:gd name="T38" fmla="*/ 0 w 20"/>
                  <a:gd name="T39" fmla="*/ 0 h 19"/>
                  <a:gd name="T40" fmla="*/ 0 w 20"/>
                  <a:gd name="T41" fmla="*/ 0 h 19"/>
                  <a:gd name="T42" fmla="*/ 0 w 20"/>
                  <a:gd name="T43" fmla="*/ 0 h 19"/>
                  <a:gd name="T44" fmla="*/ 0 w 20"/>
                  <a:gd name="T45" fmla="*/ 0 h 19"/>
                  <a:gd name="T46" fmla="*/ 0 w 20"/>
                  <a:gd name="T47" fmla="*/ 0 h 19"/>
                  <a:gd name="T48" fmla="*/ 0 w 20"/>
                  <a:gd name="T49" fmla="*/ 0 h 19"/>
                  <a:gd name="T50" fmla="*/ 0 w 20"/>
                  <a:gd name="T51" fmla="*/ 0 h 19"/>
                  <a:gd name="T52" fmla="*/ 0 w 20"/>
                  <a:gd name="T53" fmla="*/ 0 h 19"/>
                  <a:gd name="T54" fmla="*/ 0 w 20"/>
                  <a:gd name="T55" fmla="*/ 0 h 19"/>
                  <a:gd name="T56" fmla="*/ 0 w 20"/>
                  <a:gd name="T57" fmla="*/ 0 h 19"/>
                  <a:gd name="T58" fmla="*/ 0 w 20"/>
                  <a:gd name="T59" fmla="*/ 0 h 19"/>
                  <a:gd name="T60" fmla="*/ 0 w 20"/>
                  <a:gd name="T61" fmla="*/ 0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 h="19">
                    <a:moveTo>
                      <a:pt x="4" y="1"/>
                    </a:moveTo>
                    <a:lnTo>
                      <a:pt x="7" y="2"/>
                    </a:lnTo>
                    <a:lnTo>
                      <a:pt x="9" y="2"/>
                    </a:lnTo>
                    <a:lnTo>
                      <a:pt x="13" y="2"/>
                    </a:lnTo>
                    <a:lnTo>
                      <a:pt x="16" y="1"/>
                    </a:lnTo>
                    <a:lnTo>
                      <a:pt x="17" y="1"/>
                    </a:lnTo>
                    <a:lnTo>
                      <a:pt x="18" y="1"/>
                    </a:lnTo>
                    <a:lnTo>
                      <a:pt x="20" y="3"/>
                    </a:lnTo>
                    <a:lnTo>
                      <a:pt x="18" y="7"/>
                    </a:lnTo>
                    <a:lnTo>
                      <a:pt x="14" y="13"/>
                    </a:lnTo>
                    <a:lnTo>
                      <a:pt x="13" y="16"/>
                    </a:lnTo>
                    <a:lnTo>
                      <a:pt x="11" y="19"/>
                    </a:lnTo>
                    <a:lnTo>
                      <a:pt x="9" y="19"/>
                    </a:lnTo>
                    <a:lnTo>
                      <a:pt x="8" y="19"/>
                    </a:lnTo>
                    <a:lnTo>
                      <a:pt x="7" y="18"/>
                    </a:lnTo>
                    <a:lnTo>
                      <a:pt x="3" y="13"/>
                    </a:lnTo>
                    <a:lnTo>
                      <a:pt x="0" y="6"/>
                    </a:lnTo>
                    <a:lnTo>
                      <a:pt x="0" y="3"/>
                    </a:lnTo>
                    <a:lnTo>
                      <a:pt x="0" y="1"/>
                    </a:lnTo>
                    <a:lnTo>
                      <a:pt x="3" y="0"/>
                    </a:lnTo>
                    <a:lnTo>
                      <a:pt x="4"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90" name="Freeform 123"/>
              <p:cNvSpPr>
                <a:spLocks/>
              </p:cNvSpPr>
              <p:nvPr userDrawn="1"/>
            </p:nvSpPr>
            <p:spPr bwMode="auto">
              <a:xfrm>
                <a:off x="163" y="188"/>
                <a:ext cx="2" cy="4"/>
              </a:xfrm>
              <a:custGeom>
                <a:avLst/>
                <a:gdLst>
                  <a:gd name="T0" fmla="*/ 0 w 8"/>
                  <a:gd name="T1" fmla="*/ 0 h 13"/>
                  <a:gd name="T2" fmla="*/ 0 w 8"/>
                  <a:gd name="T3" fmla="*/ 0 h 13"/>
                  <a:gd name="T4" fmla="*/ 0 w 8"/>
                  <a:gd name="T5" fmla="*/ 0 h 13"/>
                  <a:gd name="T6" fmla="*/ 0 w 8"/>
                  <a:gd name="T7" fmla="*/ 0 h 13"/>
                  <a:gd name="T8" fmla="*/ 0 w 8"/>
                  <a:gd name="T9" fmla="*/ 0 h 13"/>
                  <a:gd name="T10" fmla="*/ 0 w 8"/>
                  <a:gd name="T11" fmla="*/ 0 h 13"/>
                  <a:gd name="T12" fmla="*/ 0 w 8"/>
                  <a:gd name="T13" fmla="*/ 0 h 13"/>
                  <a:gd name="T14" fmla="*/ 0 w 8"/>
                  <a:gd name="T15" fmla="*/ 0 h 13"/>
                  <a:gd name="T16" fmla="*/ 0 w 8"/>
                  <a:gd name="T17" fmla="*/ 0 h 13"/>
                  <a:gd name="T18" fmla="*/ 0 w 8"/>
                  <a:gd name="T19" fmla="*/ 0 h 13"/>
                  <a:gd name="T20" fmla="*/ 0 w 8"/>
                  <a:gd name="T21" fmla="*/ 0 h 13"/>
                  <a:gd name="T22" fmla="*/ 0 w 8"/>
                  <a:gd name="T23" fmla="*/ 0 h 13"/>
                  <a:gd name="T24" fmla="*/ 0 w 8"/>
                  <a:gd name="T25" fmla="*/ 0 h 13"/>
                  <a:gd name="T26" fmla="*/ 0 w 8"/>
                  <a:gd name="T27" fmla="*/ 0 h 13"/>
                  <a:gd name="T28" fmla="*/ 0 w 8"/>
                  <a:gd name="T29" fmla="*/ 0 h 13"/>
                  <a:gd name="T30" fmla="*/ 0 w 8"/>
                  <a:gd name="T31" fmla="*/ 0 h 13"/>
                  <a:gd name="T32" fmla="*/ 0 w 8"/>
                  <a:gd name="T33" fmla="*/ 0 h 13"/>
                  <a:gd name="T34" fmla="*/ 0 w 8"/>
                  <a:gd name="T35" fmla="*/ 0 h 13"/>
                  <a:gd name="T36" fmla="*/ 0 w 8"/>
                  <a:gd name="T37" fmla="*/ 0 h 13"/>
                  <a:gd name="T38" fmla="*/ 0 w 8"/>
                  <a:gd name="T39" fmla="*/ 0 h 13"/>
                  <a:gd name="T40" fmla="*/ 0 w 8"/>
                  <a:gd name="T41" fmla="*/ 0 h 13"/>
                  <a:gd name="T42" fmla="*/ 0 w 8"/>
                  <a:gd name="T43" fmla="*/ 0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 h="13">
                    <a:moveTo>
                      <a:pt x="4" y="0"/>
                    </a:moveTo>
                    <a:lnTo>
                      <a:pt x="1" y="0"/>
                    </a:lnTo>
                    <a:lnTo>
                      <a:pt x="1" y="2"/>
                    </a:lnTo>
                    <a:lnTo>
                      <a:pt x="0" y="3"/>
                    </a:lnTo>
                    <a:lnTo>
                      <a:pt x="1" y="7"/>
                    </a:lnTo>
                    <a:lnTo>
                      <a:pt x="3" y="9"/>
                    </a:lnTo>
                    <a:lnTo>
                      <a:pt x="3" y="12"/>
                    </a:lnTo>
                    <a:lnTo>
                      <a:pt x="5" y="13"/>
                    </a:lnTo>
                    <a:lnTo>
                      <a:pt x="6" y="12"/>
                    </a:lnTo>
                    <a:lnTo>
                      <a:pt x="8" y="9"/>
                    </a:lnTo>
                    <a:lnTo>
                      <a:pt x="8" y="5"/>
                    </a:lnTo>
                    <a:lnTo>
                      <a:pt x="8" y="2"/>
                    </a:lnTo>
                    <a:lnTo>
                      <a:pt x="8" y="0"/>
                    </a:lnTo>
                    <a:lnTo>
                      <a:pt x="6" y="0"/>
                    </a:lnTo>
                    <a:lnTo>
                      <a:pt x="4"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91" name="Freeform 124"/>
              <p:cNvSpPr>
                <a:spLocks/>
              </p:cNvSpPr>
              <p:nvPr userDrawn="1"/>
            </p:nvSpPr>
            <p:spPr bwMode="auto">
              <a:xfrm>
                <a:off x="269" y="188"/>
                <a:ext cx="3" cy="4"/>
              </a:xfrm>
              <a:custGeom>
                <a:avLst/>
                <a:gdLst>
                  <a:gd name="T0" fmla="*/ 0 w 8"/>
                  <a:gd name="T1" fmla="*/ 0 h 13"/>
                  <a:gd name="T2" fmla="*/ 0 w 8"/>
                  <a:gd name="T3" fmla="*/ 0 h 13"/>
                  <a:gd name="T4" fmla="*/ 0 w 8"/>
                  <a:gd name="T5" fmla="*/ 0 h 13"/>
                  <a:gd name="T6" fmla="*/ 0 w 8"/>
                  <a:gd name="T7" fmla="*/ 0 h 13"/>
                  <a:gd name="T8" fmla="*/ 0 w 8"/>
                  <a:gd name="T9" fmla="*/ 0 h 13"/>
                  <a:gd name="T10" fmla="*/ 0 w 8"/>
                  <a:gd name="T11" fmla="*/ 0 h 13"/>
                  <a:gd name="T12" fmla="*/ 0 w 8"/>
                  <a:gd name="T13" fmla="*/ 0 h 13"/>
                  <a:gd name="T14" fmla="*/ 0 w 8"/>
                  <a:gd name="T15" fmla="*/ 0 h 13"/>
                  <a:gd name="T16" fmla="*/ 0 w 8"/>
                  <a:gd name="T17" fmla="*/ 0 h 13"/>
                  <a:gd name="T18" fmla="*/ 0 w 8"/>
                  <a:gd name="T19" fmla="*/ 0 h 13"/>
                  <a:gd name="T20" fmla="*/ 0 w 8"/>
                  <a:gd name="T21" fmla="*/ 0 h 13"/>
                  <a:gd name="T22" fmla="*/ 0 w 8"/>
                  <a:gd name="T23" fmla="*/ 0 h 13"/>
                  <a:gd name="T24" fmla="*/ 0 w 8"/>
                  <a:gd name="T25" fmla="*/ 0 h 13"/>
                  <a:gd name="T26" fmla="*/ 0 w 8"/>
                  <a:gd name="T27" fmla="*/ 0 h 13"/>
                  <a:gd name="T28" fmla="*/ 0 w 8"/>
                  <a:gd name="T29" fmla="*/ 0 h 13"/>
                  <a:gd name="T30" fmla="*/ 0 w 8"/>
                  <a:gd name="T31" fmla="*/ 0 h 13"/>
                  <a:gd name="T32" fmla="*/ 0 w 8"/>
                  <a:gd name="T33" fmla="*/ 0 h 13"/>
                  <a:gd name="T34" fmla="*/ 0 w 8"/>
                  <a:gd name="T35" fmla="*/ 0 h 13"/>
                  <a:gd name="T36" fmla="*/ 0 w 8"/>
                  <a:gd name="T37" fmla="*/ 0 h 13"/>
                  <a:gd name="T38" fmla="*/ 0 w 8"/>
                  <a:gd name="T39" fmla="*/ 0 h 13"/>
                  <a:gd name="T40" fmla="*/ 0 w 8"/>
                  <a:gd name="T41" fmla="*/ 0 h 13"/>
                  <a:gd name="T42" fmla="*/ 0 w 8"/>
                  <a:gd name="T43" fmla="*/ 0 h 13"/>
                  <a:gd name="T44" fmla="*/ 0 w 8"/>
                  <a:gd name="T45" fmla="*/ 0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 h="13">
                    <a:moveTo>
                      <a:pt x="2" y="0"/>
                    </a:moveTo>
                    <a:lnTo>
                      <a:pt x="1" y="0"/>
                    </a:lnTo>
                    <a:lnTo>
                      <a:pt x="0" y="2"/>
                    </a:lnTo>
                    <a:lnTo>
                      <a:pt x="0" y="3"/>
                    </a:lnTo>
                    <a:lnTo>
                      <a:pt x="0" y="7"/>
                    </a:lnTo>
                    <a:lnTo>
                      <a:pt x="1" y="9"/>
                    </a:lnTo>
                    <a:lnTo>
                      <a:pt x="1" y="12"/>
                    </a:lnTo>
                    <a:lnTo>
                      <a:pt x="4" y="13"/>
                    </a:lnTo>
                    <a:lnTo>
                      <a:pt x="5" y="12"/>
                    </a:lnTo>
                    <a:lnTo>
                      <a:pt x="6" y="9"/>
                    </a:lnTo>
                    <a:lnTo>
                      <a:pt x="6" y="5"/>
                    </a:lnTo>
                    <a:lnTo>
                      <a:pt x="8" y="2"/>
                    </a:lnTo>
                    <a:lnTo>
                      <a:pt x="6" y="0"/>
                    </a:lnTo>
                    <a:lnTo>
                      <a:pt x="5" y="0"/>
                    </a:lnTo>
                    <a:lnTo>
                      <a:pt x="2"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92" name="Freeform 125"/>
              <p:cNvSpPr>
                <a:spLocks/>
              </p:cNvSpPr>
              <p:nvPr userDrawn="1"/>
            </p:nvSpPr>
            <p:spPr bwMode="auto">
              <a:xfrm>
                <a:off x="163" y="293"/>
                <a:ext cx="3" cy="3"/>
              </a:xfrm>
              <a:custGeom>
                <a:avLst/>
                <a:gdLst>
                  <a:gd name="T0" fmla="*/ 0 w 8"/>
                  <a:gd name="T1" fmla="*/ 0 h 9"/>
                  <a:gd name="T2" fmla="*/ 0 w 8"/>
                  <a:gd name="T3" fmla="*/ 0 h 9"/>
                  <a:gd name="T4" fmla="*/ 0 w 8"/>
                  <a:gd name="T5" fmla="*/ 0 h 9"/>
                  <a:gd name="T6" fmla="*/ 0 w 8"/>
                  <a:gd name="T7" fmla="*/ 0 h 9"/>
                  <a:gd name="T8" fmla="*/ 0 w 8"/>
                  <a:gd name="T9" fmla="*/ 0 h 9"/>
                  <a:gd name="T10" fmla="*/ 0 w 8"/>
                  <a:gd name="T11" fmla="*/ 0 h 9"/>
                  <a:gd name="T12" fmla="*/ 0 w 8"/>
                  <a:gd name="T13" fmla="*/ 0 h 9"/>
                  <a:gd name="T14" fmla="*/ 0 w 8"/>
                  <a:gd name="T15" fmla="*/ 0 h 9"/>
                  <a:gd name="T16" fmla="*/ 0 w 8"/>
                  <a:gd name="T17" fmla="*/ 0 h 9"/>
                  <a:gd name="T18" fmla="*/ 0 w 8"/>
                  <a:gd name="T19" fmla="*/ 0 h 9"/>
                  <a:gd name="T20" fmla="*/ 0 w 8"/>
                  <a:gd name="T21" fmla="*/ 0 h 9"/>
                  <a:gd name="T22" fmla="*/ 0 w 8"/>
                  <a:gd name="T23" fmla="*/ 0 h 9"/>
                  <a:gd name="T24" fmla="*/ 0 w 8"/>
                  <a:gd name="T25" fmla="*/ 0 h 9"/>
                  <a:gd name="T26" fmla="*/ 0 w 8"/>
                  <a:gd name="T27" fmla="*/ 0 h 9"/>
                  <a:gd name="T28" fmla="*/ 0 w 8"/>
                  <a:gd name="T29" fmla="*/ 0 h 9"/>
                  <a:gd name="T30" fmla="*/ 0 w 8"/>
                  <a:gd name="T31" fmla="*/ 0 h 9"/>
                  <a:gd name="T32" fmla="*/ 0 w 8"/>
                  <a:gd name="T33" fmla="*/ 0 h 9"/>
                  <a:gd name="T34" fmla="*/ 0 w 8"/>
                  <a:gd name="T35" fmla="*/ 0 h 9"/>
                  <a:gd name="T36" fmla="*/ 0 w 8"/>
                  <a:gd name="T37" fmla="*/ 0 h 9"/>
                  <a:gd name="T38" fmla="*/ 0 w 8"/>
                  <a:gd name="T39" fmla="*/ 0 h 9"/>
                  <a:gd name="T40" fmla="*/ 0 w 8"/>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 h="9">
                    <a:moveTo>
                      <a:pt x="4" y="0"/>
                    </a:moveTo>
                    <a:lnTo>
                      <a:pt x="3" y="0"/>
                    </a:lnTo>
                    <a:lnTo>
                      <a:pt x="2" y="0"/>
                    </a:lnTo>
                    <a:lnTo>
                      <a:pt x="0" y="2"/>
                    </a:lnTo>
                    <a:lnTo>
                      <a:pt x="2" y="6"/>
                    </a:lnTo>
                    <a:lnTo>
                      <a:pt x="4" y="9"/>
                    </a:lnTo>
                    <a:lnTo>
                      <a:pt x="5" y="9"/>
                    </a:lnTo>
                    <a:lnTo>
                      <a:pt x="7" y="8"/>
                    </a:lnTo>
                    <a:lnTo>
                      <a:pt x="8" y="4"/>
                    </a:lnTo>
                    <a:lnTo>
                      <a:pt x="8" y="2"/>
                    </a:lnTo>
                    <a:lnTo>
                      <a:pt x="8" y="0"/>
                    </a:lnTo>
                    <a:lnTo>
                      <a:pt x="7" y="0"/>
                    </a:lnTo>
                    <a:lnTo>
                      <a:pt x="4"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93" name="Freeform 126"/>
              <p:cNvSpPr>
                <a:spLocks/>
              </p:cNvSpPr>
              <p:nvPr userDrawn="1"/>
            </p:nvSpPr>
            <p:spPr bwMode="auto">
              <a:xfrm>
                <a:off x="267" y="293"/>
                <a:ext cx="2" cy="3"/>
              </a:xfrm>
              <a:custGeom>
                <a:avLst/>
                <a:gdLst>
                  <a:gd name="T0" fmla="*/ 0 w 6"/>
                  <a:gd name="T1" fmla="*/ 0 h 10"/>
                  <a:gd name="T2" fmla="*/ 0 w 6"/>
                  <a:gd name="T3" fmla="*/ 0 h 10"/>
                  <a:gd name="T4" fmla="*/ 0 w 6"/>
                  <a:gd name="T5" fmla="*/ 0 h 10"/>
                  <a:gd name="T6" fmla="*/ 0 w 6"/>
                  <a:gd name="T7" fmla="*/ 0 h 10"/>
                  <a:gd name="T8" fmla="*/ 0 w 6"/>
                  <a:gd name="T9" fmla="*/ 0 h 10"/>
                  <a:gd name="T10" fmla="*/ 0 w 6"/>
                  <a:gd name="T11" fmla="*/ 0 h 10"/>
                  <a:gd name="T12" fmla="*/ 0 w 6"/>
                  <a:gd name="T13" fmla="*/ 0 h 10"/>
                  <a:gd name="T14" fmla="*/ 0 w 6"/>
                  <a:gd name="T15" fmla="*/ 0 h 10"/>
                  <a:gd name="T16" fmla="*/ 0 w 6"/>
                  <a:gd name="T17" fmla="*/ 0 h 10"/>
                  <a:gd name="T18" fmla="*/ 0 w 6"/>
                  <a:gd name="T19" fmla="*/ 0 h 10"/>
                  <a:gd name="T20" fmla="*/ 0 w 6"/>
                  <a:gd name="T21" fmla="*/ 0 h 10"/>
                  <a:gd name="T22" fmla="*/ 0 w 6"/>
                  <a:gd name="T23" fmla="*/ 0 h 10"/>
                  <a:gd name="T24" fmla="*/ 0 w 6"/>
                  <a:gd name="T25" fmla="*/ 0 h 10"/>
                  <a:gd name="T26" fmla="*/ 0 w 6"/>
                  <a:gd name="T27" fmla="*/ 0 h 10"/>
                  <a:gd name="T28" fmla="*/ 0 w 6"/>
                  <a:gd name="T29" fmla="*/ 0 h 10"/>
                  <a:gd name="T30" fmla="*/ 0 w 6"/>
                  <a:gd name="T31" fmla="*/ 0 h 10"/>
                  <a:gd name="T32" fmla="*/ 0 w 6"/>
                  <a:gd name="T33" fmla="*/ 0 h 10"/>
                  <a:gd name="T34" fmla="*/ 0 w 6"/>
                  <a:gd name="T35" fmla="*/ 0 h 10"/>
                  <a:gd name="T36" fmla="*/ 0 w 6"/>
                  <a:gd name="T37" fmla="*/ 0 h 10"/>
                  <a:gd name="T38" fmla="*/ 0 w 6"/>
                  <a:gd name="T39" fmla="*/ 0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 h="10">
                    <a:moveTo>
                      <a:pt x="0" y="4"/>
                    </a:moveTo>
                    <a:lnTo>
                      <a:pt x="0" y="7"/>
                    </a:lnTo>
                    <a:lnTo>
                      <a:pt x="1" y="9"/>
                    </a:lnTo>
                    <a:lnTo>
                      <a:pt x="2" y="10"/>
                    </a:lnTo>
                    <a:lnTo>
                      <a:pt x="4" y="8"/>
                    </a:lnTo>
                    <a:lnTo>
                      <a:pt x="5" y="4"/>
                    </a:lnTo>
                    <a:lnTo>
                      <a:pt x="6" y="1"/>
                    </a:lnTo>
                    <a:lnTo>
                      <a:pt x="5" y="0"/>
                    </a:lnTo>
                    <a:lnTo>
                      <a:pt x="4" y="0"/>
                    </a:lnTo>
                    <a:lnTo>
                      <a:pt x="2" y="0"/>
                    </a:lnTo>
                    <a:lnTo>
                      <a:pt x="1" y="0"/>
                    </a:lnTo>
                    <a:lnTo>
                      <a:pt x="0" y="0"/>
                    </a:lnTo>
                    <a:lnTo>
                      <a:pt x="0" y="3"/>
                    </a:lnTo>
                    <a:lnTo>
                      <a:pt x="0"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94" name="Freeform 127"/>
              <p:cNvSpPr>
                <a:spLocks/>
              </p:cNvSpPr>
              <p:nvPr userDrawn="1"/>
            </p:nvSpPr>
            <p:spPr bwMode="auto">
              <a:xfrm>
                <a:off x="203" y="237"/>
                <a:ext cx="41" cy="43"/>
              </a:xfrm>
              <a:custGeom>
                <a:avLst/>
                <a:gdLst>
                  <a:gd name="T0" fmla="*/ 0 w 122"/>
                  <a:gd name="T1" fmla="*/ 0 h 128"/>
                  <a:gd name="T2" fmla="*/ 0 w 122"/>
                  <a:gd name="T3" fmla="*/ 0 h 128"/>
                  <a:gd name="T4" fmla="*/ 0 w 122"/>
                  <a:gd name="T5" fmla="*/ 0 h 128"/>
                  <a:gd name="T6" fmla="*/ 0 w 122"/>
                  <a:gd name="T7" fmla="*/ 0 h 128"/>
                  <a:gd name="T8" fmla="*/ 0 w 122"/>
                  <a:gd name="T9" fmla="*/ 0 h 128"/>
                  <a:gd name="T10" fmla="*/ 0 w 122"/>
                  <a:gd name="T11" fmla="*/ 0 h 128"/>
                  <a:gd name="T12" fmla="*/ 0 w 122"/>
                  <a:gd name="T13" fmla="*/ 0 h 128"/>
                  <a:gd name="T14" fmla="*/ 0 w 122"/>
                  <a:gd name="T15" fmla="*/ 0 h 128"/>
                  <a:gd name="T16" fmla="*/ 0 w 122"/>
                  <a:gd name="T17" fmla="*/ 0 h 128"/>
                  <a:gd name="T18" fmla="*/ 0 w 122"/>
                  <a:gd name="T19" fmla="*/ 0 h 128"/>
                  <a:gd name="T20" fmla="*/ 0 w 122"/>
                  <a:gd name="T21" fmla="*/ 0 h 128"/>
                  <a:gd name="T22" fmla="*/ 0 w 122"/>
                  <a:gd name="T23" fmla="*/ 0 h 128"/>
                  <a:gd name="T24" fmla="*/ 0 w 122"/>
                  <a:gd name="T25" fmla="*/ 0 h 128"/>
                  <a:gd name="T26" fmla="*/ 0 w 122"/>
                  <a:gd name="T27" fmla="*/ 0 h 128"/>
                  <a:gd name="T28" fmla="*/ 0 w 122"/>
                  <a:gd name="T29" fmla="*/ 0 h 128"/>
                  <a:gd name="T30" fmla="*/ 0 w 122"/>
                  <a:gd name="T31" fmla="*/ 0 h 128"/>
                  <a:gd name="T32" fmla="*/ 0 w 122"/>
                  <a:gd name="T33" fmla="*/ 0 h 128"/>
                  <a:gd name="T34" fmla="*/ 0 w 122"/>
                  <a:gd name="T35" fmla="*/ 0 h 128"/>
                  <a:gd name="T36" fmla="*/ 0 w 122"/>
                  <a:gd name="T37" fmla="*/ 0 h 128"/>
                  <a:gd name="T38" fmla="*/ 0 w 122"/>
                  <a:gd name="T39" fmla="*/ 0 h 128"/>
                  <a:gd name="T40" fmla="*/ 0 w 122"/>
                  <a:gd name="T41" fmla="*/ 0 h 128"/>
                  <a:gd name="T42" fmla="*/ 0 w 122"/>
                  <a:gd name="T43" fmla="*/ 0 h 128"/>
                  <a:gd name="T44" fmla="*/ 0 w 122"/>
                  <a:gd name="T45" fmla="*/ 0 h 128"/>
                  <a:gd name="T46" fmla="*/ 0 w 122"/>
                  <a:gd name="T47" fmla="*/ 0 h 128"/>
                  <a:gd name="T48" fmla="*/ 0 w 122"/>
                  <a:gd name="T49" fmla="*/ 0 h 128"/>
                  <a:gd name="T50" fmla="*/ 0 w 122"/>
                  <a:gd name="T51" fmla="*/ 0 h 128"/>
                  <a:gd name="T52" fmla="*/ 0 w 122"/>
                  <a:gd name="T53" fmla="*/ 0 h 128"/>
                  <a:gd name="T54" fmla="*/ 0 w 122"/>
                  <a:gd name="T55" fmla="*/ 0 h 128"/>
                  <a:gd name="T56" fmla="*/ 0 w 122"/>
                  <a:gd name="T57" fmla="*/ 0 h 128"/>
                  <a:gd name="T58" fmla="*/ 0 w 122"/>
                  <a:gd name="T59" fmla="*/ 0 h 128"/>
                  <a:gd name="T60" fmla="*/ 0 w 122"/>
                  <a:gd name="T61" fmla="*/ 0 h 128"/>
                  <a:gd name="T62" fmla="*/ 0 w 122"/>
                  <a:gd name="T63" fmla="*/ 0 h 128"/>
                  <a:gd name="T64" fmla="*/ 0 w 122"/>
                  <a:gd name="T65" fmla="*/ 0 h 128"/>
                  <a:gd name="T66" fmla="*/ 0 w 122"/>
                  <a:gd name="T67" fmla="*/ 0 h 128"/>
                  <a:gd name="T68" fmla="*/ 0 w 122"/>
                  <a:gd name="T69" fmla="*/ 0 h 128"/>
                  <a:gd name="T70" fmla="*/ 0 w 122"/>
                  <a:gd name="T71" fmla="*/ 0 h 128"/>
                  <a:gd name="T72" fmla="*/ 0 w 122"/>
                  <a:gd name="T73" fmla="*/ 0 h 128"/>
                  <a:gd name="T74" fmla="*/ 0 w 122"/>
                  <a:gd name="T75" fmla="*/ 0 h 128"/>
                  <a:gd name="T76" fmla="*/ 0 w 122"/>
                  <a:gd name="T77" fmla="*/ 0 h 128"/>
                  <a:gd name="T78" fmla="*/ 0 w 122"/>
                  <a:gd name="T79" fmla="*/ 0 h 128"/>
                  <a:gd name="T80" fmla="*/ 0 w 122"/>
                  <a:gd name="T81" fmla="*/ 0 h 128"/>
                  <a:gd name="T82" fmla="*/ 0 w 122"/>
                  <a:gd name="T83" fmla="*/ 0 h 128"/>
                  <a:gd name="T84" fmla="*/ 0 w 122"/>
                  <a:gd name="T85" fmla="*/ 0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2" h="128">
                    <a:moveTo>
                      <a:pt x="0" y="5"/>
                    </a:moveTo>
                    <a:lnTo>
                      <a:pt x="18" y="5"/>
                    </a:lnTo>
                    <a:lnTo>
                      <a:pt x="19" y="3"/>
                    </a:lnTo>
                    <a:lnTo>
                      <a:pt x="22" y="1"/>
                    </a:lnTo>
                    <a:lnTo>
                      <a:pt x="23" y="0"/>
                    </a:lnTo>
                    <a:lnTo>
                      <a:pt x="27" y="0"/>
                    </a:lnTo>
                    <a:lnTo>
                      <a:pt x="30" y="0"/>
                    </a:lnTo>
                    <a:lnTo>
                      <a:pt x="32" y="1"/>
                    </a:lnTo>
                    <a:lnTo>
                      <a:pt x="36" y="5"/>
                    </a:lnTo>
                    <a:lnTo>
                      <a:pt x="50" y="5"/>
                    </a:lnTo>
                    <a:lnTo>
                      <a:pt x="53" y="3"/>
                    </a:lnTo>
                    <a:lnTo>
                      <a:pt x="54" y="1"/>
                    </a:lnTo>
                    <a:lnTo>
                      <a:pt x="58" y="0"/>
                    </a:lnTo>
                    <a:lnTo>
                      <a:pt x="61" y="0"/>
                    </a:lnTo>
                    <a:lnTo>
                      <a:pt x="63" y="0"/>
                    </a:lnTo>
                    <a:lnTo>
                      <a:pt x="66" y="1"/>
                    </a:lnTo>
                    <a:lnTo>
                      <a:pt x="69" y="3"/>
                    </a:lnTo>
                    <a:lnTo>
                      <a:pt x="70" y="5"/>
                    </a:lnTo>
                    <a:lnTo>
                      <a:pt x="84" y="5"/>
                    </a:lnTo>
                    <a:lnTo>
                      <a:pt x="88" y="1"/>
                    </a:lnTo>
                    <a:lnTo>
                      <a:pt x="89" y="0"/>
                    </a:lnTo>
                    <a:lnTo>
                      <a:pt x="93" y="0"/>
                    </a:lnTo>
                    <a:lnTo>
                      <a:pt x="98" y="1"/>
                    </a:lnTo>
                    <a:lnTo>
                      <a:pt x="102" y="5"/>
                    </a:lnTo>
                    <a:lnTo>
                      <a:pt x="122" y="5"/>
                    </a:lnTo>
                    <a:lnTo>
                      <a:pt x="122" y="95"/>
                    </a:lnTo>
                    <a:lnTo>
                      <a:pt x="105" y="95"/>
                    </a:lnTo>
                    <a:lnTo>
                      <a:pt x="105" y="128"/>
                    </a:lnTo>
                    <a:lnTo>
                      <a:pt x="85" y="128"/>
                    </a:lnTo>
                    <a:lnTo>
                      <a:pt x="85" y="95"/>
                    </a:lnTo>
                    <a:lnTo>
                      <a:pt x="36" y="95"/>
                    </a:lnTo>
                    <a:lnTo>
                      <a:pt x="36" y="128"/>
                    </a:lnTo>
                    <a:lnTo>
                      <a:pt x="17" y="128"/>
                    </a:lnTo>
                    <a:lnTo>
                      <a:pt x="17" y="93"/>
                    </a:lnTo>
                    <a:lnTo>
                      <a:pt x="0" y="93"/>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95" name="Rectangle 128"/>
              <p:cNvSpPr>
                <a:spLocks noChangeArrowheads="1"/>
              </p:cNvSpPr>
              <p:nvPr userDrawn="1"/>
            </p:nvSpPr>
            <p:spPr bwMode="auto">
              <a:xfrm>
                <a:off x="205" y="241"/>
                <a:ext cx="37" cy="25"/>
              </a:xfrm>
              <a:prstGeom prst="rect">
                <a:avLst/>
              </a:prstGeom>
              <a:solidFill>
                <a:srgbClr val="EF49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196" name="Freeform 129"/>
              <p:cNvSpPr>
                <a:spLocks/>
              </p:cNvSpPr>
              <p:nvPr userDrawn="1"/>
            </p:nvSpPr>
            <p:spPr bwMode="auto">
              <a:xfrm>
                <a:off x="208" y="247"/>
                <a:ext cx="3" cy="3"/>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0"/>
                    </a:lnTo>
                    <a:lnTo>
                      <a:pt x="1" y="1"/>
                    </a:lnTo>
                    <a:lnTo>
                      <a:pt x="0" y="4"/>
                    </a:lnTo>
                    <a:lnTo>
                      <a:pt x="0" y="5"/>
                    </a:lnTo>
                    <a:lnTo>
                      <a:pt x="0" y="8"/>
                    </a:lnTo>
                    <a:lnTo>
                      <a:pt x="1" y="9"/>
                    </a:lnTo>
                    <a:lnTo>
                      <a:pt x="2" y="10"/>
                    </a:lnTo>
                    <a:lnTo>
                      <a:pt x="5" y="10"/>
                    </a:lnTo>
                    <a:lnTo>
                      <a:pt x="8" y="10"/>
                    </a:lnTo>
                    <a:lnTo>
                      <a:pt x="9" y="9"/>
                    </a:lnTo>
                    <a:lnTo>
                      <a:pt x="10" y="8"/>
                    </a:lnTo>
                    <a:lnTo>
                      <a:pt x="10" y="5"/>
                    </a:lnTo>
                    <a:lnTo>
                      <a:pt x="10" y="4"/>
                    </a:lnTo>
                    <a:lnTo>
                      <a:pt x="9" y="1"/>
                    </a:lnTo>
                    <a:lnTo>
                      <a:pt x="8" y="0"/>
                    </a:lnTo>
                    <a:lnTo>
                      <a:pt x="5"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97" name="Freeform 130"/>
              <p:cNvSpPr>
                <a:spLocks/>
              </p:cNvSpPr>
              <p:nvPr userDrawn="1"/>
            </p:nvSpPr>
            <p:spPr bwMode="auto">
              <a:xfrm>
                <a:off x="208" y="247"/>
                <a:ext cx="3" cy="3"/>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0"/>
                    </a:lnTo>
                    <a:lnTo>
                      <a:pt x="1" y="1"/>
                    </a:lnTo>
                    <a:lnTo>
                      <a:pt x="0" y="4"/>
                    </a:lnTo>
                    <a:lnTo>
                      <a:pt x="0" y="5"/>
                    </a:lnTo>
                    <a:lnTo>
                      <a:pt x="0" y="8"/>
                    </a:lnTo>
                    <a:lnTo>
                      <a:pt x="1" y="9"/>
                    </a:lnTo>
                    <a:lnTo>
                      <a:pt x="2" y="10"/>
                    </a:lnTo>
                    <a:lnTo>
                      <a:pt x="5" y="10"/>
                    </a:lnTo>
                    <a:lnTo>
                      <a:pt x="8" y="10"/>
                    </a:lnTo>
                    <a:lnTo>
                      <a:pt x="9" y="9"/>
                    </a:lnTo>
                    <a:lnTo>
                      <a:pt x="10" y="8"/>
                    </a:lnTo>
                    <a:lnTo>
                      <a:pt x="10" y="5"/>
                    </a:lnTo>
                    <a:lnTo>
                      <a:pt x="10" y="4"/>
                    </a:lnTo>
                    <a:lnTo>
                      <a:pt x="9" y="1"/>
                    </a:lnTo>
                    <a:lnTo>
                      <a:pt x="8"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98" name="Freeform 131"/>
              <p:cNvSpPr>
                <a:spLocks/>
              </p:cNvSpPr>
              <p:nvPr userDrawn="1"/>
            </p:nvSpPr>
            <p:spPr bwMode="auto">
              <a:xfrm>
                <a:off x="208" y="247"/>
                <a:ext cx="3" cy="3"/>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w 10"/>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0">
                    <a:moveTo>
                      <a:pt x="5" y="0"/>
                    </a:moveTo>
                    <a:lnTo>
                      <a:pt x="5" y="0"/>
                    </a:lnTo>
                    <a:lnTo>
                      <a:pt x="2" y="0"/>
                    </a:lnTo>
                    <a:lnTo>
                      <a:pt x="1" y="1"/>
                    </a:lnTo>
                    <a:lnTo>
                      <a:pt x="0" y="4"/>
                    </a:lnTo>
                    <a:lnTo>
                      <a:pt x="0" y="5"/>
                    </a:lnTo>
                    <a:lnTo>
                      <a:pt x="0" y="8"/>
                    </a:lnTo>
                    <a:lnTo>
                      <a:pt x="1" y="9"/>
                    </a:lnTo>
                    <a:lnTo>
                      <a:pt x="2" y="10"/>
                    </a:lnTo>
                    <a:lnTo>
                      <a:pt x="5" y="10"/>
                    </a:lnTo>
                    <a:lnTo>
                      <a:pt x="8" y="10"/>
                    </a:lnTo>
                    <a:lnTo>
                      <a:pt x="9" y="9"/>
                    </a:lnTo>
                    <a:lnTo>
                      <a:pt x="10" y="8"/>
                    </a:lnTo>
                    <a:lnTo>
                      <a:pt x="10" y="5"/>
                    </a:lnTo>
                    <a:lnTo>
                      <a:pt x="10" y="4"/>
                    </a:lnTo>
                    <a:lnTo>
                      <a:pt x="9" y="1"/>
                    </a:lnTo>
                    <a:lnTo>
                      <a:pt x="8" y="0"/>
                    </a:lnTo>
                    <a:lnTo>
                      <a:pt x="5"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99" name="Freeform 132"/>
              <p:cNvSpPr>
                <a:spLocks/>
              </p:cNvSpPr>
              <p:nvPr userDrawn="1"/>
            </p:nvSpPr>
            <p:spPr bwMode="auto">
              <a:xfrm>
                <a:off x="236" y="247"/>
                <a:ext cx="4" cy="3"/>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0"/>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0"/>
                    </a:lnTo>
                    <a:lnTo>
                      <a:pt x="6"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00" name="Freeform 133"/>
              <p:cNvSpPr>
                <a:spLocks/>
              </p:cNvSpPr>
              <p:nvPr userDrawn="1"/>
            </p:nvSpPr>
            <p:spPr bwMode="auto">
              <a:xfrm>
                <a:off x="236" y="247"/>
                <a:ext cx="4" cy="3"/>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0"/>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01" name="Freeform 134"/>
              <p:cNvSpPr>
                <a:spLocks/>
              </p:cNvSpPr>
              <p:nvPr userDrawn="1"/>
            </p:nvSpPr>
            <p:spPr bwMode="auto">
              <a:xfrm>
                <a:off x="236" y="247"/>
                <a:ext cx="4" cy="3"/>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w 11"/>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 h="10">
                    <a:moveTo>
                      <a:pt x="6" y="0"/>
                    </a:moveTo>
                    <a:lnTo>
                      <a:pt x="6" y="0"/>
                    </a:lnTo>
                    <a:lnTo>
                      <a:pt x="3" y="0"/>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0"/>
                    </a:lnTo>
                    <a:lnTo>
                      <a:pt x="6"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02" name="Freeform 135"/>
              <p:cNvSpPr>
                <a:spLocks/>
              </p:cNvSpPr>
              <p:nvPr userDrawn="1"/>
            </p:nvSpPr>
            <p:spPr bwMode="auto">
              <a:xfrm>
                <a:off x="208" y="260"/>
                <a:ext cx="3" cy="4"/>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1"/>
                    </a:lnTo>
                    <a:lnTo>
                      <a:pt x="1" y="1"/>
                    </a:lnTo>
                    <a:lnTo>
                      <a:pt x="0" y="4"/>
                    </a:lnTo>
                    <a:lnTo>
                      <a:pt x="0" y="5"/>
                    </a:lnTo>
                    <a:lnTo>
                      <a:pt x="0" y="8"/>
                    </a:lnTo>
                    <a:lnTo>
                      <a:pt x="1" y="9"/>
                    </a:lnTo>
                    <a:lnTo>
                      <a:pt x="4" y="10"/>
                    </a:lnTo>
                    <a:lnTo>
                      <a:pt x="5" y="10"/>
                    </a:lnTo>
                    <a:lnTo>
                      <a:pt x="8" y="10"/>
                    </a:lnTo>
                    <a:lnTo>
                      <a:pt x="9" y="9"/>
                    </a:lnTo>
                    <a:lnTo>
                      <a:pt x="10" y="8"/>
                    </a:lnTo>
                    <a:lnTo>
                      <a:pt x="10" y="5"/>
                    </a:lnTo>
                    <a:lnTo>
                      <a:pt x="10" y="4"/>
                    </a:lnTo>
                    <a:lnTo>
                      <a:pt x="9" y="1"/>
                    </a:lnTo>
                    <a:lnTo>
                      <a:pt x="8" y="1"/>
                    </a:lnTo>
                    <a:lnTo>
                      <a:pt x="5"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03" name="Freeform 136"/>
              <p:cNvSpPr>
                <a:spLocks/>
              </p:cNvSpPr>
              <p:nvPr userDrawn="1"/>
            </p:nvSpPr>
            <p:spPr bwMode="auto">
              <a:xfrm>
                <a:off x="208" y="260"/>
                <a:ext cx="3" cy="4"/>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1"/>
                    </a:lnTo>
                    <a:lnTo>
                      <a:pt x="1" y="1"/>
                    </a:lnTo>
                    <a:lnTo>
                      <a:pt x="0" y="4"/>
                    </a:lnTo>
                    <a:lnTo>
                      <a:pt x="0" y="5"/>
                    </a:lnTo>
                    <a:lnTo>
                      <a:pt x="0" y="8"/>
                    </a:lnTo>
                    <a:lnTo>
                      <a:pt x="1" y="9"/>
                    </a:lnTo>
                    <a:lnTo>
                      <a:pt x="4" y="10"/>
                    </a:lnTo>
                    <a:lnTo>
                      <a:pt x="5" y="10"/>
                    </a:lnTo>
                    <a:lnTo>
                      <a:pt x="8" y="10"/>
                    </a:lnTo>
                    <a:lnTo>
                      <a:pt x="9" y="9"/>
                    </a:lnTo>
                    <a:lnTo>
                      <a:pt x="10" y="8"/>
                    </a:lnTo>
                    <a:lnTo>
                      <a:pt x="10" y="5"/>
                    </a:lnTo>
                    <a:lnTo>
                      <a:pt x="10" y="4"/>
                    </a:lnTo>
                    <a:lnTo>
                      <a:pt x="9" y="1"/>
                    </a:lnTo>
                    <a:lnTo>
                      <a:pt x="8" y="1"/>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04" name="Freeform 137"/>
              <p:cNvSpPr>
                <a:spLocks/>
              </p:cNvSpPr>
              <p:nvPr userDrawn="1"/>
            </p:nvSpPr>
            <p:spPr bwMode="auto">
              <a:xfrm>
                <a:off x="208" y="260"/>
                <a:ext cx="3" cy="4"/>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w 10"/>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0">
                    <a:moveTo>
                      <a:pt x="5" y="0"/>
                    </a:moveTo>
                    <a:lnTo>
                      <a:pt x="5" y="0"/>
                    </a:lnTo>
                    <a:lnTo>
                      <a:pt x="2" y="1"/>
                    </a:lnTo>
                    <a:lnTo>
                      <a:pt x="1" y="1"/>
                    </a:lnTo>
                    <a:lnTo>
                      <a:pt x="0" y="4"/>
                    </a:lnTo>
                    <a:lnTo>
                      <a:pt x="0" y="5"/>
                    </a:lnTo>
                    <a:lnTo>
                      <a:pt x="0" y="8"/>
                    </a:lnTo>
                    <a:lnTo>
                      <a:pt x="1" y="9"/>
                    </a:lnTo>
                    <a:lnTo>
                      <a:pt x="4" y="10"/>
                    </a:lnTo>
                    <a:lnTo>
                      <a:pt x="5" y="10"/>
                    </a:lnTo>
                    <a:lnTo>
                      <a:pt x="8" y="10"/>
                    </a:lnTo>
                    <a:lnTo>
                      <a:pt x="9" y="9"/>
                    </a:lnTo>
                    <a:lnTo>
                      <a:pt x="10" y="8"/>
                    </a:lnTo>
                    <a:lnTo>
                      <a:pt x="10" y="5"/>
                    </a:lnTo>
                    <a:lnTo>
                      <a:pt x="10" y="4"/>
                    </a:lnTo>
                    <a:lnTo>
                      <a:pt x="9" y="1"/>
                    </a:lnTo>
                    <a:lnTo>
                      <a:pt x="8" y="1"/>
                    </a:lnTo>
                    <a:lnTo>
                      <a:pt x="5"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05" name="Freeform 138"/>
              <p:cNvSpPr>
                <a:spLocks/>
              </p:cNvSpPr>
              <p:nvPr userDrawn="1"/>
            </p:nvSpPr>
            <p:spPr bwMode="auto">
              <a:xfrm>
                <a:off x="236" y="260"/>
                <a:ext cx="4" cy="4"/>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1"/>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1"/>
                    </a:lnTo>
                    <a:lnTo>
                      <a:pt x="6"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06" name="Freeform 139"/>
              <p:cNvSpPr>
                <a:spLocks/>
              </p:cNvSpPr>
              <p:nvPr userDrawn="1"/>
            </p:nvSpPr>
            <p:spPr bwMode="auto">
              <a:xfrm>
                <a:off x="236" y="260"/>
                <a:ext cx="4" cy="4"/>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1"/>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1"/>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07" name="Freeform 140"/>
              <p:cNvSpPr>
                <a:spLocks/>
              </p:cNvSpPr>
              <p:nvPr userDrawn="1"/>
            </p:nvSpPr>
            <p:spPr bwMode="auto">
              <a:xfrm>
                <a:off x="236" y="260"/>
                <a:ext cx="4" cy="4"/>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w 11"/>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 h="10">
                    <a:moveTo>
                      <a:pt x="6" y="0"/>
                    </a:moveTo>
                    <a:lnTo>
                      <a:pt x="6" y="0"/>
                    </a:lnTo>
                    <a:lnTo>
                      <a:pt x="3" y="1"/>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1"/>
                    </a:lnTo>
                    <a:lnTo>
                      <a:pt x="6"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08" name="Freeform 141"/>
              <p:cNvSpPr>
                <a:spLocks/>
              </p:cNvSpPr>
              <p:nvPr userDrawn="1"/>
            </p:nvSpPr>
            <p:spPr bwMode="auto">
              <a:xfrm>
                <a:off x="215" y="251"/>
                <a:ext cx="17" cy="8"/>
              </a:xfrm>
              <a:custGeom>
                <a:avLst/>
                <a:gdLst>
                  <a:gd name="T0" fmla="*/ 0 w 51"/>
                  <a:gd name="T1" fmla="*/ 0 h 24"/>
                  <a:gd name="T2" fmla="*/ 0 w 51"/>
                  <a:gd name="T3" fmla="*/ 0 h 24"/>
                  <a:gd name="T4" fmla="*/ 0 w 51"/>
                  <a:gd name="T5" fmla="*/ 0 h 24"/>
                  <a:gd name="T6" fmla="*/ 0 w 51"/>
                  <a:gd name="T7" fmla="*/ 0 h 24"/>
                  <a:gd name="T8" fmla="*/ 0 w 51"/>
                  <a:gd name="T9" fmla="*/ 0 h 24"/>
                  <a:gd name="T10" fmla="*/ 0 w 51"/>
                  <a:gd name="T11" fmla="*/ 0 h 24"/>
                  <a:gd name="T12" fmla="*/ 0 w 51"/>
                  <a:gd name="T13" fmla="*/ 0 h 24"/>
                  <a:gd name="T14" fmla="*/ 0 w 51"/>
                  <a:gd name="T15" fmla="*/ 0 h 24"/>
                  <a:gd name="T16" fmla="*/ 0 w 51"/>
                  <a:gd name="T17" fmla="*/ 0 h 24"/>
                  <a:gd name="T18" fmla="*/ 0 w 51"/>
                  <a:gd name="T19" fmla="*/ 0 h 24"/>
                  <a:gd name="T20" fmla="*/ 0 w 51"/>
                  <a:gd name="T21" fmla="*/ 0 h 24"/>
                  <a:gd name="T22" fmla="*/ 0 w 51"/>
                  <a:gd name="T23" fmla="*/ 0 h 24"/>
                  <a:gd name="T24" fmla="*/ 0 w 51"/>
                  <a:gd name="T25" fmla="*/ 0 h 24"/>
                  <a:gd name="T26" fmla="*/ 0 w 51"/>
                  <a:gd name="T27" fmla="*/ 0 h 24"/>
                  <a:gd name="T28" fmla="*/ 0 w 51"/>
                  <a:gd name="T29" fmla="*/ 0 h 24"/>
                  <a:gd name="T30" fmla="*/ 0 w 51"/>
                  <a:gd name="T31" fmla="*/ 0 h 24"/>
                  <a:gd name="T32" fmla="*/ 0 w 51"/>
                  <a:gd name="T33" fmla="*/ 0 h 24"/>
                  <a:gd name="T34" fmla="*/ 0 w 51"/>
                  <a:gd name="T35" fmla="*/ 0 h 24"/>
                  <a:gd name="T36" fmla="*/ 0 w 51"/>
                  <a:gd name="T37" fmla="*/ 0 h 24"/>
                  <a:gd name="T38" fmla="*/ 0 w 51"/>
                  <a:gd name="T39" fmla="*/ 0 h 24"/>
                  <a:gd name="T40" fmla="*/ 0 w 51"/>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24">
                    <a:moveTo>
                      <a:pt x="0" y="11"/>
                    </a:moveTo>
                    <a:lnTo>
                      <a:pt x="0" y="11"/>
                    </a:lnTo>
                    <a:lnTo>
                      <a:pt x="6" y="18"/>
                    </a:lnTo>
                    <a:lnTo>
                      <a:pt x="13" y="22"/>
                    </a:lnTo>
                    <a:lnTo>
                      <a:pt x="19" y="24"/>
                    </a:lnTo>
                    <a:lnTo>
                      <a:pt x="27" y="24"/>
                    </a:lnTo>
                    <a:lnTo>
                      <a:pt x="33" y="24"/>
                    </a:lnTo>
                    <a:lnTo>
                      <a:pt x="40" y="22"/>
                    </a:lnTo>
                    <a:lnTo>
                      <a:pt x="46" y="18"/>
                    </a:lnTo>
                    <a:lnTo>
                      <a:pt x="51" y="11"/>
                    </a:lnTo>
                    <a:lnTo>
                      <a:pt x="46" y="6"/>
                    </a:lnTo>
                    <a:lnTo>
                      <a:pt x="40" y="2"/>
                    </a:lnTo>
                    <a:lnTo>
                      <a:pt x="33" y="1"/>
                    </a:lnTo>
                    <a:lnTo>
                      <a:pt x="27" y="0"/>
                    </a:lnTo>
                    <a:lnTo>
                      <a:pt x="19" y="1"/>
                    </a:lnTo>
                    <a:lnTo>
                      <a:pt x="11" y="2"/>
                    </a:lnTo>
                    <a:lnTo>
                      <a:pt x="6" y="6"/>
                    </a:lnTo>
                    <a:lnTo>
                      <a:pt x="0" y="11"/>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09" name="Freeform 142"/>
              <p:cNvSpPr>
                <a:spLocks/>
              </p:cNvSpPr>
              <p:nvPr userDrawn="1"/>
            </p:nvSpPr>
            <p:spPr bwMode="auto">
              <a:xfrm>
                <a:off x="215" y="251"/>
                <a:ext cx="17" cy="8"/>
              </a:xfrm>
              <a:custGeom>
                <a:avLst/>
                <a:gdLst>
                  <a:gd name="T0" fmla="*/ 0 w 51"/>
                  <a:gd name="T1" fmla="*/ 0 h 24"/>
                  <a:gd name="T2" fmla="*/ 0 w 51"/>
                  <a:gd name="T3" fmla="*/ 0 h 24"/>
                  <a:gd name="T4" fmla="*/ 0 w 51"/>
                  <a:gd name="T5" fmla="*/ 0 h 24"/>
                  <a:gd name="T6" fmla="*/ 0 w 51"/>
                  <a:gd name="T7" fmla="*/ 0 h 24"/>
                  <a:gd name="T8" fmla="*/ 0 w 51"/>
                  <a:gd name="T9" fmla="*/ 0 h 24"/>
                  <a:gd name="T10" fmla="*/ 0 w 51"/>
                  <a:gd name="T11" fmla="*/ 0 h 24"/>
                  <a:gd name="T12" fmla="*/ 0 w 51"/>
                  <a:gd name="T13" fmla="*/ 0 h 24"/>
                  <a:gd name="T14" fmla="*/ 0 w 51"/>
                  <a:gd name="T15" fmla="*/ 0 h 24"/>
                  <a:gd name="T16" fmla="*/ 0 w 51"/>
                  <a:gd name="T17" fmla="*/ 0 h 24"/>
                  <a:gd name="T18" fmla="*/ 0 w 51"/>
                  <a:gd name="T19" fmla="*/ 0 h 24"/>
                  <a:gd name="T20" fmla="*/ 0 w 51"/>
                  <a:gd name="T21" fmla="*/ 0 h 24"/>
                  <a:gd name="T22" fmla="*/ 0 w 51"/>
                  <a:gd name="T23" fmla="*/ 0 h 24"/>
                  <a:gd name="T24" fmla="*/ 0 w 51"/>
                  <a:gd name="T25" fmla="*/ 0 h 24"/>
                  <a:gd name="T26" fmla="*/ 0 w 51"/>
                  <a:gd name="T27" fmla="*/ 0 h 24"/>
                  <a:gd name="T28" fmla="*/ 0 w 51"/>
                  <a:gd name="T29" fmla="*/ 0 h 24"/>
                  <a:gd name="T30" fmla="*/ 0 w 51"/>
                  <a:gd name="T31" fmla="*/ 0 h 24"/>
                  <a:gd name="T32" fmla="*/ 0 w 51"/>
                  <a:gd name="T33" fmla="*/ 0 h 24"/>
                  <a:gd name="T34" fmla="*/ 0 w 51"/>
                  <a:gd name="T35" fmla="*/ 0 h 24"/>
                  <a:gd name="T36" fmla="*/ 0 w 51"/>
                  <a:gd name="T37" fmla="*/ 0 h 24"/>
                  <a:gd name="T38" fmla="*/ 0 w 51"/>
                  <a:gd name="T39" fmla="*/ 0 h 24"/>
                  <a:gd name="T40" fmla="*/ 0 w 51"/>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24">
                    <a:moveTo>
                      <a:pt x="0" y="11"/>
                    </a:moveTo>
                    <a:lnTo>
                      <a:pt x="0" y="11"/>
                    </a:lnTo>
                    <a:lnTo>
                      <a:pt x="6" y="18"/>
                    </a:lnTo>
                    <a:lnTo>
                      <a:pt x="13" y="22"/>
                    </a:lnTo>
                    <a:lnTo>
                      <a:pt x="19" y="24"/>
                    </a:lnTo>
                    <a:lnTo>
                      <a:pt x="27" y="24"/>
                    </a:lnTo>
                    <a:lnTo>
                      <a:pt x="33" y="24"/>
                    </a:lnTo>
                    <a:lnTo>
                      <a:pt x="40" y="22"/>
                    </a:lnTo>
                    <a:lnTo>
                      <a:pt x="46" y="18"/>
                    </a:lnTo>
                    <a:lnTo>
                      <a:pt x="51" y="11"/>
                    </a:lnTo>
                    <a:lnTo>
                      <a:pt x="46" y="6"/>
                    </a:lnTo>
                    <a:lnTo>
                      <a:pt x="40" y="2"/>
                    </a:lnTo>
                    <a:lnTo>
                      <a:pt x="33" y="1"/>
                    </a:lnTo>
                    <a:lnTo>
                      <a:pt x="27" y="0"/>
                    </a:lnTo>
                    <a:lnTo>
                      <a:pt x="19" y="1"/>
                    </a:lnTo>
                    <a:lnTo>
                      <a:pt x="11" y="2"/>
                    </a:lnTo>
                    <a:lnTo>
                      <a:pt x="6" y="6"/>
                    </a:lnTo>
                    <a:lnTo>
                      <a:pt x="0"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10" name="Freeform 143"/>
              <p:cNvSpPr>
                <a:spLocks/>
              </p:cNvSpPr>
              <p:nvPr userDrawn="1"/>
            </p:nvSpPr>
            <p:spPr bwMode="auto">
              <a:xfrm>
                <a:off x="216" y="253"/>
                <a:ext cx="14" cy="5"/>
              </a:xfrm>
              <a:custGeom>
                <a:avLst/>
                <a:gdLst>
                  <a:gd name="T0" fmla="*/ 0 w 41"/>
                  <a:gd name="T1" fmla="*/ 0 h 16"/>
                  <a:gd name="T2" fmla="*/ 0 w 41"/>
                  <a:gd name="T3" fmla="*/ 0 h 16"/>
                  <a:gd name="T4" fmla="*/ 0 w 41"/>
                  <a:gd name="T5" fmla="*/ 0 h 16"/>
                  <a:gd name="T6" fmla="*/ 0 w 41"/>
                  <a:gd name="T7" fmla="*/ 0 h 16"/>
                  <a:gd name="T8" fmla="*/ 0 w 41"/>
                  <a:gd name="T9" fmla="*/ 0 h 16"/>
                  <a:gd name="T10" fmla="*/ 0 w 41"/>
                  <a:gd name="T11" fmla="*/ 0 h 16"/>
                  <a:gd name="T12" fmla="*/ 0 w 41"/>
                  <a:gd name="T13" fmla="*/ 0 h 16"/>
                  <a:gd name="T14" fmla="*/ 0 w 41"/>
                  <a:gd name="T15" fmla="*/ 0 h 16"/>
                  <a:gd name="T16" fmla="*/ 0 w 41"/>
                  <a:gd name="T17" fmla="*/ 0 h 16"/>
                  <a:gd name="T18" fmla="*/ 0 w 41"/>
                  <a:gd name="T19" fmla="*/ 0 h 16"/>
                  <a:gd name="T20" fmla="*/ 0 w 41"/>
                  <a:gd name="T21" fmla="*/ 0 h 16"/>
                  <a:gd name="T22" fmla="*/ 0 w 41"/>
                  <a:gd name="T23" fmla="*/ 0 h 16"/>
                  <a:gd name="T24" fmla="*/ 0 w 41"/>
                  <a:gd name="T25" fmla="*/ 0 h 16"/>
                  <a:gd name="T26" fmla="*/ 0 w 41"/>
                  <a:gd name="T27" fmla="*/ 0 h 16"/>
                  <a:gd name="T28" fmla="*/ 0 w 41"/>
                  <a:gd name="T29" fmla="*/ 0 h 16"/>
                  <a:gd name="T30" fmla="*/ 0 w 41"/>
                  <a:gd name="T31" fmla="*/ 0 h 16"/>
                  <a:gd name="T32" fmla="*/ 0 w 41"/>
                  <a:gd name="T33" fmla="*/ 0 h 16"/>
                  <a:gd name="T34" fmla="*/ 0 w 41"/>
                  <a:gd name="T35" fmla="*/ 0 h 16"/>
                  <a:gd name="T36" fmla="*/ 0 w 41"/>
                  <a:gd name="T37" fmla="*/ 0 h 16"/>
                  <a:gd name="T38" fmla="*/ 0 w 41"/>
                  <a:gd name="T39" fmla="*/ 0 h 16"/>
                  <a:gd name="T40" fmla="*/ 0 w 41"/>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16">
                    <a:moveTo>
                      <a:pt x="0" y="7"/>
                    </a:moveTo>
                    <a:lnTo>
                      <a:pt x="0" y="7"/>
                    </a:lnTo>
                    <a:lnTo>
                      <a:pt x="5" y="3"/>
                    </a:lnTo>
                    <a:lnTo>
                      <a:pt x="10" y="2"/>
                    </a:lnTo>
                    <a:lnTo>
                      <a:pt x="15" y="0"/>
                    </a:lnTo>
                    <a:lnTo>
                      <a:pt x="20" y="0"/>
                    </a:lnTo>
                    <a:lnTo>
                      <a:pt x="27" y="0"/>
                    </a:lnTo>
                    <a:lnTo>
                      <a:pt x="31" y="1"/>
                    </a:lnTo>
                    <a:lnTo>
                      <a:pt x="36" y="3"/>
                    </a:lnTo>
                    <a:lnTo>
                      <a:pt x="41" y="7"/>
                    </a:lnTo>
                    <a:lnTo>
                      <a:pt x="37" y="11"/>
                    </a:lnTo>
                    <a:lnTo>
                      <a:pt x="32" y="15"/>
                    </a:lnTo>
                    <a:lnTo>
                      <a:pt x="27" y="16"/>
                    </a:lnTo>
                    <a:lnTo>
                      <a:pt x="20" y="16"/>
                    </a:lnTo>
                    <a:lnTo>
                      <a:pt x="15" y="16"/>
                    </a:lnTo>
                    <a:lnTo>
                      <a:pt x="10" y="14"/>
                    </a:lnTo>
                    <a:lnTo>
                      <a:pt x="5" y="11"/>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11" name="Freeform 144"/>
              <p:cNvSpPr>
                <a:spLocks/>
              </p:cNvSpPr>
              <p:nvPr userDrawn="1"/>
            </p:nvSpPr>
            <p:spPr bwMode="auto">
              <a:xfrm>
                <a:off x="216" y="253"/>
                <a:ext cx="14" cy="5"/>
              </a:xfrm>
              <a:custGeom>
                <a:avLst/>
                <a:gdLst>
                  <a:gd name="T0" fmla="*/ 0 w 41"/>
                  <a:gd name="T1" fmla="*/ 0 h 16"/>
                  <a:gd name="T2" fmla="*/ 0 w 41"/>
                  <a:gd name="T3" fmla="*/ 0 h 16"/>
                  <a:gd name="T4" fmla="*/ 0 w 41"/>
                  <a:gd name="T5" fmla="*/ 0 h 16"/>
                  <a:gd name="T6" fmla="*/ 0 w 41"/>
                  <a:gd name="T7" fmla="*/ 0 h 16"/>
                  <a:gd name="T8" fmla="*/ 0 w 41"/>
                  <a:gd name="T9" fmla="*/ 0 h 16"/>
                  <a:gd name="T10" fmla="*/ 0 w 41"/>
                  <a:gd name="T11" fmla="*/ 0 h 16"/>
                  <a:gd name="T12" fmla="*/ 0 w 41"/>
                  <a:gd name="T13" fmla="*/ 0 h 16"/>
                  <a:gd name="T14" fmla="*/ 0 w 41"/>
                  <a:gd name="T15" fmla="*/ 0 h 16"/>
                  <a:gd name="T16" fmla="*/ 0 w 41"/>
                  <a:gd name="T17" fmla="*/ 0 h 16"/>
                  <a:gd name="T18" fmla="*/ 0 w 41"/>
                  <a:gd name="T19" fmla="*/ 0 h 16"/>
                  <a:gd name="T20" fmla="*/ 0 w 41"/>
                  <a:gd name="T21" fmla="*/ 0 h 16"/>
                  <a:gd name="T22" fmla="*/ 0 w 41"/>
                  <a:gd name="T23" fmla="*/ 0 h 16"/>
                  <a:gd name="T24" fmla="*/ 0 w 41"/>
                  <a:gd name="T25" fmla="*/ 0 h 16"/>
                  <a:gd name="T26" fmla="*/ 0 w 41"/>
                  <a:gd name="T27" fmla="*/ 0 h 16"/>
                  <a:gd name="T28" fmla="*/ 0 w 41"/>
                  <a:gd name="T29" fmla="*/ 0 h 16"/>
                  <a:gd name="T30" fmla="*/ 0 w 41"/>
                  <a:gd name="T31" fmla="*/ 0 h 16"/>
                  <a:gd name="T32" fmla="*/ 0 w 41"/>
                  <a:gd name="T33" fmla="*/ 0 h 16"/>
                  <a:gd name="T34" fmla="*/ 0 w 41"/>
                  <a:gd name="T35" fmla="*/ 0 h 16"/>
                  <a:gd name="T36" fmla="*/ 0 w 41"/>
                  <a:gd name="T37" fmla="*/ 0 h 16"/>
                  <a:gd name="T38" fmla="*/ 0 w 41"/>
                  <a:gd name="T39" fmla="*/ 0 h 16"/>
                  <a:gd name="T40" fmla="*/ 0 w 41"/>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16">
                    <a:moveTo>
                      <a:pt x="0" y="7"/>
                    </a:moveTo>
                    <a:lnTo>
                      <a:pt x="0" y="7"/>
                    </a:lnTo>
                    <a:lnTo>
                      <a:pt x="5" y="3"/>
                    </a:lnTo>
                    <a:lnTo>
                      <a:pt x="10" y="2"/>
                    </a:lnTo>
                    <a:lnTo>
                      <a:pt x="15" y="0"/>
                    </a:lnTo>
                    <a:lnTo>
                      <a:pt x="20" y="0"/>
                    </a:lnTo>
                    <a:lnTo>
                      <a:pt x="27" y="0"/>
                    </a:lnTo>
                    <a:lnTo>
                      <a:pt x="31" y="1"/>
                    </a:lnTo>
                    <a:lnTo>
                      <a:pt x="36" y="3"/>
                    </a:lnTo>
                    <a:lnTo>
                      <a:pt x="41" y="7"/>
                    </a:lnTo>
                    <a:lnTo>
                      <a:pt x="37" y="11"/>
                    </a:lnTo>
                    <a:lnTo>
                      <a:pt x="32" y="15"/>
                    </a:lnTo>
                    <a:lnTo>
                      <a:pt x="27" y="16"/>
                    </a:lnTo>
                    <a:lnTo>
                      <a:pt x="20" y="16"/>
                    </a:lnTo>
                    <a:lnTo>
                      <a:pt x="15" y="16"/>
                    </a:lnTo>
                    <a:lnTo>
                      <a:pt x="10" y="14"/>
                    </a:lnTo>
                    <a:lnTo>
                      <a:pt x="5" y="11"/>
                    </a:lnTo>
                    <a:lnTo>
                      <a:pt x="0"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12" name="Freeform 145"/>
              <p:cNvSpPr>
                <a:spLocks/>
              </p:cNvSpPr>
              <p:nvPr userDrawn="1"/>
            </p:nvSpPr>
            <p:spPr bwMode="auto">
              <a:xfrm>
                <a:off x="219" y="254"/>
                <a:ext cx="8" cy="2"/>
              </a:xfrm>
              <a:custGeom>
                <a:avLst/>
                <a:gdLst>
                  <a:gd name="T0" fmla="*/ 0 w 24"/>
                  <a:gd name="T1" fmla="*/ 0 h 7"/>
                  <a:gd name="T2" fmla="*/ 0 w 24"/>
                  <a:gd name="T3" fmla="*/ 0 h 7"/>
                  <a:gd name="T4" fmla="*/ 0 w 24"/>
                  <a:gd name="T5" fmla="*/ 0 h 7"/>
                  <a:gd name="T6" fmla="*/ 0 w 24"/>
                  <a:gd name="T7" fmla="*/ 0 h 7"/>
                  <a:gd name="T8" fmla="*/ 0 w 24"/>
                  <a:gd name="T9" fmla="*/ 0 h 7"/>
                  <a:gd name="T10" fmla="*/ 0 w 24"/>
                  <a:gd name="T11" fmla="*/ 0 h 7"/>
                  <a:gd name="T12" fmla="*/ 0 w 24"/>
                  <a:gd name="T13" fmla="*/ 0 h 7"/>
                  <a:gd name="T14" fmla="*/ 0 w 24"/>
                  <a:gd name="T15" fmla="*/ 0 h 7"/>
                  <a:gd name="T16" fmla="*/ 0 w 24"/>
                  <a:gd name="T17" fmla="*/ 0 h 7"/>
                  <a:gd name="T18" fmla="*/ 0 w 24"/>
                  <a:gd name="T19" fmla="*/ 0 h 7"/>
                  <a:gd name="T20" fmla="*/ 0 w 24"/>
                  <a:gd name="T21" fmla="*/ 0 h 7"/>
                  <a:gd name="T22" fmla="*/ 0 w 24"/>
                  <a:gd name="T23" fmla="*/ 0 h 7"/>
                  <a:gd name="T24" fmla="*/ 0 w 24"/>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7">
                    <a:moveTo>
                      <a:pt x="0" y="3"/>
                    </a:moveTo>
                    <a:lnTo>
                      <a:pt x="0" y="3"/>
                    </a:lnTo>
                    <a:lnTo>
                      <a:pt x="6" y="6"/>
                    </a:lnTo>
                    <a:lnTo>
                      <a:pt x="11" y="7"/>
                    </a:lnTo>
                    <a:lnTo>
                      <a:pt x="18" y="6"/>
                    </a:lnTo>
                    <a:lnTo>
                      <a:pt x="24" y="3"/>
                    </a:lnTo>
                    <a:lnTo>
                      <a:pt x="18" y="0"/>
                    </a:lnTo>
                    <a:lnTo>
                      <a:pt x="11" y="0"/>
                    </a:lnTo>
                    <a:lnTo>
                      <a:pt x="6" y="0"/>
                    </a:lnTo>
                    <a:lnTo>
                      <a:pt x="0" y="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13" name="Freeform 146"/>
              <p:cNvSpPr>
                <a:spLocks/>
              </p:cNvSpPr>
              <p:nvPr userDrawn="1"/>
            </p:nvSpPr>
            <p:spPr bwMode="auto">
              <a:xfrm>
                <a:off x="219" y="254"/>
                <a:ext cx="8" cy="2"/>
              </a:xfrm>
              <a:custGeom>
                <a:avLst/>
                <a:gdLst>
                  <a:gd name="T0" fmla="*/ 0 w 24"/>
                  <a:gd name="T1" fmla="*/ 0 h 7"/>
                  <a:gd name="T2" fmla="*/ 0 w 24"/>
                  <a:gd name="T3" fmla="*/ 0 h 7"/>
                  <a:gd name="T4" fmla="*/ 0 w 24"/>
                  <a:gd name="T5" fmla="*/ 0 h 7"/>
                  <a:gd name="T6" fmla="*/ 0 w 24"/>
                  <a:gd name="T7" fmla="*/ 0 h 7"/>
                  <a:gd name="T8" fmla="*/ 0 w 24"/>
                  <a:gd name="T9" fmla="*/ 0 h 7"/>
                  <a:gd name="T10" fmla="*/ 0 w 24"/>
                  <a:gd name="T11" fmla="*/ 0 h 7"/>
                  <a:gd name="T12" fmla="*/ 0 w 24"/>
                  <a:gd name="T13" fmla="*/ 0 h 7"/>
                  <a:gd name="T14" fmla="*/ 0 w 24"/>
                  <a:gd name="T15" fmla="*/ 0 h 7"/>
                  <a:gd name="T16" fmla="*/ 0 w 24"/>
                  <a:gd name="T17" fmla="*/ 0 h 7"/>
                  <a:gd name="T18" fmla="*/ 0 w 24"/>
                  <a:gd name="T19" fmla="*/ 0 h 7"/>
                  <a:gd name="T20" fmla="*/ 0 w 24"/>
                  <a:gd name="T21" fmla="*/ 0 h 7"/>
                  <a:gd name="T22" fmla="*/ 0 w 24"/>
                  <a:gd name="T23" fmla="*/ 0 h 7"/>
                  <a:gd name="T24" fmla="*/ 0 w 24"/>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7">
                    <a:moveTo>
                      <a:pt x="0" y="3"/>
                    </a:moveTo>
                    <a:lnTo>
                      <a:pt x="0" y="3"/>
                    </a:lnTo>
                    <a:lnTo>
                      <a:pt x="6" y="6"/>
                    </a:lnTo>
                    <a:lnTo>
                      <a:pt x="11" y="7"/>
                    </a:lnTo>
                    <a:lnTo>
                      <a:pt x="18" y="6"/>
                    </a:lnTo>
                    <a:lnTo>
                      <a:pt x="24" y="3"/>
                    </a:lnTo>
                    <a:lnTo>
                      <a:pt x="18" y="0"/>
                    </a:lnTo>
                    <a:lnTo>
                      <a:pt x="11" y="0"/>
                    </a:lnTo>
                    <a:lnTo>
                      <a:pt x="6"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14" name="Rectangle 147"/>
              <p:cNvSpPr>
                <a:spLocks noChangeArrowheads="1"/>
              </p:cNvSpPr>
              <p:nvPr userDrawn="1"/>
            </p:nvSpPr>
            <p:spPr bwMode="auto">
              <a:xfrm>
                <a:off x="205" y="243"/>
                <a:ext cx="37"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215" name="Rectangle 148"/>
              <p:cNvSpPr>
                <a:spLocks noChangeArrowheads="1"/>
              </p:cNvSpPr>
              <p:nvPr userDrawn="1"/>
            </p:nvSpPr>
            <p:spPr bwMode="auto">
              <a:xfrm>
                <a:off x="205" y="243"/>
                <a:ext cx="37"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216" name="Freeform 149"/>
              <p:cNvSpPr>
                <a:spLocks/>
              </p:cNvSpPr>
              <p:nvPr userDrawn="1"/>
            </p:nvSpPr>
            <p:spPr bwMode="auto">
              <a:xfrm>
                <a:off x="211" y="239"/>
                <a:ext cx="3" cy="7"/>
              </a:xfrm>
              <a:custGeom>
                <a:avLst/>
                <a:gdLst>
                  <a:gd name="T0" fmla="*/ 0 w 9"/>
                  <a:gd name="T1" fmla="*/ 0 h 22"/>
                  <a:gd name="T2" fmla="*/ 0 w 9"/>
                  <a:gd name="T3" fmla="*/ 0 h 22"/>
                  <a:gd name="T4" fmla="*/ 0 w 9"/>
                  <a:gd name="T5" fmla="*/ 0 h 22"/>
                  <a:gd name="T6" fmla="*/ 0 w 9"/>
                  <a:gd name="T7" fmla="*/ 0 h 22"/>
                  <a:gd name="T8" fmla="*/ 0 w 9"/>
                  <a:gd name="T9" fmla="*/ 0 h 22"/>
                  <a:gd name="T10" fmla="*/ 0 w 9"/>
                  <a:gd name="T11" fmla="*/ 0 h 22"/>
                  <a:gd name="T12" fmla="*/ 0 w 9"/>
                  <a:gd name="T13" fmla="*/ 0 h 22"/>
                  <a:gd name="T14" fmla="*/ 0 w 9"/>
                  <a:gd name="T15" fmla="*/ 0 h 22"/>
                  <a:gd name="T16" fmla="*/ 0 w 9"/>
                  <a:gd name="T17" fmla="*/ 0 h 22"/>
                  <a:gd name="T18" fmla="*/ 0 w 9"/>
                  <a:gd name="T19" fmla="*/ 0 h 22"/>
                  <a:gd name="T20" fmla="*/ 0 w 9"/>
                  <a:gd name="T21" fmla="*/ 0 h 22"/>
                  <a:gd name="T22" fmla="*/ 0 w 9"/>
                  <a:gd name="T23" fmla="*/ 0 h 22"/>
                  <a:gd name="T24" fmla="*/ 0 w 9"/>
                  <a:gd name="T25" fmla="*/ 0 h 22"/>
                  <a:gd name="T26" fmla="*/ 0 w 9"/>
                  <a:gd name="T27" fmla="*/ 0 h 22"/>
                  <a:gd name="T28" fmla="*/ 0 w 9"/>
                  <a:gd name="T29" fmla="*/ 0 h 22"/>
                  <a:gd name="T30" fmla="*/ 0 w 9"/>
                  <a:gd name="T31" fmla="*/ 0 h 22"/>
                  <a:gd name="T32" fmla="*/ 0 w 9"/>
                  <a:gd name="T33" fmla="*/ 0 h 22"/>
                  <a:gd name="T34" fmla="*/ 0 w 9"/>
                  <a:gd name="T35" fmla="*/ 0 h 22"/>
                  <a:gd name="T36" fmla="*/ 0 w 9"/>
                  <a:gd name="T37" fmla="*/ 0 h 22"/>
                  <a:gd name="T38" fmla="*/ 0 w 9"/>
                  <a:gd name="T39" fmla="*/ 0 h 22"/>
                  <a:gd name="T40" fmla="*/ 0 w 9"/>
                  <a:gd name="T41" fmla="*/ 0 h 22"/>
                  <a:gd name="T42" fmla="*/ 0 w 9"/>
                  <a:gd name="T43" fmla="*/ 0 h 22"/>
                  <a:gd name="T44" fmla="*/ 0 w 9"/>
                  <a:gd name="T45" fmla="*/ 0 h 22"/>
                  <a:gd name="T46" fmla="*/ 0 w 9"/>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22">
                    <a:moveTo>
                      <a:pt x="0" y="7"/>
                    </a:moveTo>
                    <a:lnTo>
                      <a:pt x="0" y="16"/>
                    </a:lnTo>
                    <a:lnTo>
                      <a:pt x="0" y="17"/>
                    </a:lnTo>
                    <a:lnTo>
                      <a:pt x="1" y="21"/>
                    </a:lnTo>
                    <a:lnTo>
                      <a:pt x="5" y="22"/>
                    </a:lnTo>
                    <a:lnTo>
                      <a:pt x="8" y="21"/>
                    </a:lnTo>
                    <a:lnTo>
                      <a:pt x="9" y="17"/>
                    </a:lnTo>
                    <a:lnTo>
                      <a:pt x="9" y="16"/>
                    </a:lnTo>
                    <a:lnTo>
                      <a:pt x="9" y="7"/>
                    </a:lnTo>
                    <a:lnTo>
                      <a:pt x="9" y="3"/>
                    </a:lnTo>
                    <a:lnTo>
                      <a:pt x="8" y="1"/>
                    </a:lnTo>
                    <a:lnTo>
                      <a:pt x="5" y="0"/>
                    </a:lnTo>
                    <a:lnTo>
                      <a:pt x="4" y="1"/>
                    </a:lnTo>
                    <a:lnTo>
                      <a:pt x="2" y="1"/>
                    </a:lnTo>
                    <a:lnTo>
                      <a:pt x="1" y="3"/>
                    </a:lnTo>
                    <a:lnTo>
                      <a:pt x="0" y="5"/>
                    </a:lnTo>
                    <a:lnTo>
                      <a:pt x="0" y="7"/>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17" name="Freeform 150"/>
              <p:cNvSpPr>
                <a:spLocks/>
              </p:cNvSpPr>
              <p:nvPr userDrawn="1"/>
            </p:nvSpPr>
            <p:spPr bwMode="auto">
              <a:xfrm>
                <a:off x="222" y="239"/>
                <a:ext cx="3" cy="7"/>
              </a:xfrm>
              <a:custGeom>
                <a:avLst/>
                <a:gdLst>
                  <a:gd name="T0" fmla="*/ 0 w 9"/>
                  <a:gd name="T1" fmla="*/ 0 h 22"/>
                  <a:gd name="T2" fmla="*/ 0 w 9"/>
                  <a:gd name="T3" fmla="*/ 0 h 22"/>
                  <a:gd name="T4" fmla="*/ 0 w 9"/>
                  <a:gd name="T5" fmla="*/ 0 h 22"/>
                  <a:gd name="T6" fmla="*/ 0 w 9"/>
                  <a:gd name="T7" fmla="*/ 0 h 22"/>
                  <a:gd name="T8" fmla="*/ 0 w 9"/>
                  <a:gd name="T9" fmla="*/ 0 h 22"/>
                  <a:gd name="T10" fmla="*/ 0 w 9"/>
                  <a:gd name="T11" fmla="*/ 0 h 22"/>
                  <a:gd name="T12" fmla="*/ 0 w 9"/>
                  <a:gd name="T13" fmla="*/ 0 h 22"/>
                  <a:gd name="T14" fmla="*/ 0 w 9"/>
                  <a:gd name="T15" fmla="*/ 0 h 22"/>
                  <a:gd name="T16" fmla="*/ 0 w 9"/>
                  <a:gd name="T17" fmla="*/ 0 h 22"/>
                  <a:gd name="T18" fmla="*/ 0 w 9"/>
                  <a:gd name="T19" fmla="*/ 0 h 22"/>
                  <a:gd name="T20" fmla="*/ 0 w 9"/>
                  <a:gd name="T21" fmla="*/ 0 h 22"/>
                  <a:gd name="T22" fmla="*/ 0 w 9"/>
                  <a:gd name="T23" fmla="*/ 0 h 22"/>
                  <a:gd name="T24" fmla="*/ 0 w 9"/>
                  <a:gd name="T25" fmla="*/ 0 h 22"/>
                  <a:gd name="T26" fmla="*/ 0 w 9"/>
                  <a:gd name="T27" fmla="*/ 0 h 22"/>
                  <a:gd name="T28" fmla="*/ 0 w 9"/>
                  <a:gd name="T29" fmla="*/ 0 h 22"/>
                  <a:gd name="T30" fmla="*/ 0 w 9"/>
                  <a:gd name="T31" fmla="*/ 0 h 22"/>
                  <a:gd name="T32" fmla="*/ 0 w 9"/>
                  <a:gd name="T33" fmla="*/ 0 h 22"/>
                  <a:gd name="T34" fmla="*/ 0 w 9"/>
                  <a:gd name="T35" fmla="*/ 0 h 22"/>
                  <a:gd name="T36" fmla="*/ 0 w 9"/>
                  <a:gd name="T37" fmla="*/ 0 h 22"/>
                  <a:gd name="T38" fmla="*/ 0 w 9"/>
                  <a:gd name="T39" fmla="*/ 0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 h="22">
                    <a:moveTo>
                      <a:pt x="0" y="16"/>
                    </a:moveTo>
                    <a:lnTo>
                      <a:pt x="0" y="17"/>
                    </a:lnTo>
                    <a:lnTo>
                      <a:pt x="1" y="21"/>
                    </a:lnTo>
                    <a:lnTo>
                      <a:pt x="5" y="22"/>
                    </a:lnTo>
                    <a:lnTo>
                      <a:pt x="7" y="21"/>
                    </a:lnTo>
                    <a:lnTo>
                      <a:pt x="9" y="17"/>
                    </a:lnTo>
                    <a:lnTo>
                      <a:pt x="9" y="16"/>
                    </a:lnTo>
                    <a:lnTo>
                      <a:pt x="9" y="7"/>
                    </a:lnTo>
                    <a:lnTo>
                      <a:pt x="7" y="3"/>
                    </a:lnTo>
                    <a:lnTo>
                      <a:pt x="6" y="1"/>
                    </a:lnTo>
                    <a:lnTo>
                      <a:pt x="5" y="0"/>
                    </a:lnTo>
                    <a:lnTo>
                      <a:pt x="2" y="1"/>
                    </a:lnTo>
                    <a:lnTo>
                      <a:pt x="1" y="3"/>
                    </a:lnTo>
                    <a:lnTo>
                      <a:pt x="0" y="4"/>
                    </a:lnTo>
                    <a:lnTo>
                      <a:pt x="0" y="7"/>
                    </a:lnTo>
                    <a:lnTo>
                      <a:pt x="0" y="16"/>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18" name="Freeform 151"/>
              <p:cNvSpPr>
                <a:spLocks/>
              </p:cNvSpPr>
              <p:nvPr userDrawn="1"/>
            </p:nvSpPr>
            <p:spPr bwMode="auto">
              <a:xfrm>
                <a:off x="233" y="239"/>
                <a:ext cx="3" cy="7"/>
              </a:xfrm>
              <a:custGeom>
                <a:avLst/>
                <a:gdLst>
                  <a:gd name="T0" fmla="*/ 0 w 9"/>
                  <a:gd name="T1" fmla="*/ 0 h 22"/>
                  <a:gd name="T2" fmla="*/ 0 w 9"/>
                  <a:gd name="T3" fmla="*/ 0 h 22"/>
                  <a:gd name="T4" fmla="*/ 0 w 9"/>
                  <a:gd name="T5" fmla="*/ 0 h 22"/>
                  <a:gd name="T6" fmla="*/ 0 w 9"/>
                  <a:gd name="T7" fmla="*/ 0 h 22"/>
                  <a:gd name="T8" fmla="*/ 0 w 9"/>
                  <a:gd name="T9" fmla="*/ 0 h 22"/>
                  <a:gd name="T10" fmla="*/ 0 w 9"/>
                  <a:gd name="T11" fmla="*/ 0 h 22"/>
                  <a:gd name="T12" fmla="*/ 0 w 9"/>
                  <a:gd name="T13" fmla="*/ 0 h 22"/>
                  <a:gd name="T14" fmla="*/ 0 w 9"/>
                  <a:gd name="T15" fmla="*/ 0 h 22"/>
                  <a:gd name="T16" fmla="*/ 0 w 9"/>
                  <a:gd name="T17" fmla="*/ 0 h 22"/>
                  <a:gd name="T18" fmla="*/ 0 w 9"/>
                  <a:gd name="T19" fmla="*/ 0 h 22"/>
                  <a:gd name="T20" fmla="*/ 0 w 9"/>
                  <a:gd name="T21" fmla="*/ 0 h 22"/>
                  <a:gd name="T22" fmla="*/ 0 w 9"/>
                  <a:gd name="T23" fmla="*/ 0 h 22"/>
                  <a:gd name="T24" fmla="*/ 0 w 9"/>
                  <a:gd name="T25" fmla="*/ 0 h 22"/>
                  <a:gd name="T26" fmla="*/ 0 w 9"/>
                  <a:gd name="T27" fmla="*/ 0 h 22"/>
                  <a:gd name="T28" fmla="*/ 0 w 9"/>
                  <a:gd name="T29" fmla="*/ 0 h 22"/>
                  <a:gd name="T30" fmla="*/ 0 w 9"/>
                  <a:gd name="T31" fmla="*/ 0 h 22"/>
                  <a:gd name="T32" fmla="*/ 0 w 9"/>
                  <a:gd name="T33" fmla="*/ 0 h 22"/>
                  <a:gd name="T34" fmla="*/ 0 w 9"/>
                  <a:gd name="T35" fmla="*/ 0 h 22"/>
                  <a:gd name="T36" fmla="*/ 0 w 9"/>
                  <a:gd name="T37" fmla="*/ 0 h 22"/>
                  <a:gd name="T38" fmla="*/ 0 w 9"/>
                  <a:gd name="T39" fmla="*/ 0 h 22"/>
                  <a:gd name="T40" fmla="*/ 0 w 9"/>
                  <a:gd name="T41" fmla="*/ 0 h 22"/>
                  <a:gd name="T42" fmla="*/ 0 w 9"/>
                  <a:gd name="T43" fmla="*/ 0 h 22"/>
                  <a:gd name="T44" fmla="*/ 0 w 9"/>
                  <a:gd name="T45" fmla="*/ 0 h 22"/>
                  <a:gd name="T46" fmla="*/ 0 w 9"/>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22">
                    <a:moveTo>
                      <a:pt x="0" y="7"/>
                    </a:moveTo>
                    <a:lnTo>
                      <a:pt x="0" y="16"/>
                    </a:lnTo>
                    <a:lnTo>
                      <a:pt x="0" y="17"/>
                    </a:lnTo>
                    <a:lnTo>
                      <a:pt x="1" y="21"/>
                    </a:lnTo>
                    <a:lnTo>
                      <a:pt x="5" y="22"/>
                    </a:lnTo>
                    <a:lnTo>
                      <a:pt x="8" y="21"/>
                    </a:lnTo>
                    <a:lnTo>
                      <a:pt x="9" y="17"/>
                    </a:lnTo>
                    <a:lnTo>
                      <a:pt x="9" y="16"/>
                    </a:lnTo>
                    <a:lnTo>
                      <a:pt x="9" y="7"/>
                    </a:lnTo>
                    <a:lnTo>
                      <a:pt x="8" y="3"/>
                    </a:lnTo>
                    <a:lnTo>
                      <a:pt x="6" y="1"/>
                    </a:lnTo>
                    <a:lnTo>
                      <a:pt x="5" y="0"/>
                    </a:lnTo>
                    <a:lnTo>
                      <a:pt x="3" y="1"/>
                    </a:lnTo>
                    <a:lnTo>
                      <a:pt x="1" y="3"/>
                    </a:lnTo>
                    <a:lnTo>
                      <a:pt x="0" y="5"/>
                    </a:lnTo>
                    <a:lnTo>
                      <a:pt x="0" y="7"/>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19" name="Rectangle 152"/>
              <p:cNvSpPr>
                <a:spLocks noChangeArrowheads="1"/>
              </p:cNvSpPr>
              <p:nvPr userDrawn="1"/>
            </p:nvSpPr>
            <p:spPr bwMode="auto">
              <a:xfrm>
                <a:off x="210" y="271"/>
                <a:ext cx="3" cy="4"/>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220" name="Rectangle 153"/>
              <p:cNvSpPr>
                <a:spLocks noChangeArrowheads="1"/>
              </p:cNvSpPr>
              <p:nvPr userDrawn="1"/>
            </p:nvSpPr>
            <p:spPr bwMode="auto">
              <a:xfrm>
                <a:off x="210" y="276"/>
                <a:ext cx="3" cy="2"/>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221" name="Rectangle 154"/>
              <p:cNvSpPr>
                <a:spLocks noChangeArrowheads="1"/>
              </p:cNvSpPr>
              <p:nvPr userDrawn="1"/>
            </p:nvSpPr>
            <p:spPr bwMode="auto">
              <a:xfrm>
                <a:off x="233" y="271"/>
                <a:ext cx="4" cy="4"/>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222" name="Rectangle 155"/>
              <p:cNvSpPr>
                <a:spLocks noChangeArrowheads="1"/>
              </p:cNvSpPr>
              <p:nvPr userDrawn="1"/>
            </p:nvSpPr>
            <p:spPr bwMode="auto">
              <a:xfrm>
                <a:off x="233" y="276"/>
                <a:ext cx="4" cy="2"/>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223" name="Freeform 156"/>
              <p:cNvSpPr>
                <a:spLocks/>
              </p:cNvSpPr>
              <p:nvPr userDrawn="1"/>
            </p:nvSpPr>
            <p:spPr bwMode="auto">
              <a:xfrm>
                <a:off x="349" y="184"/>
                <a:ext cx="52" cy="50"/>
              </a:xfrm>
              <a:custGeom>
                <a:avLst/>
                <a:gdLst>
                  <a:gd name="T0" fmla="*/ 0 w 157"/>
                  <a:gd name="T1" fmla="*/ 0 h 150"/>
                  <a:gd name="T2" fmla="*/ 0 w 157"/>
                  <a:gd name="T3" fmla="*/ 0 h 150"/>
                  <a:gd name="T4" fmla="*/ 0 w 157"/>
                  <a:gd name="T5" fmla="*/ 0 h 150"/>
                  <a:gd name="T6" fmla="*/ 0 w 157"/>
                  <a:gd name="T7" fmla="*/ 0 h 150"/>
                  <a:gd name="T8" fmla="*/ 0 w 157"/>
                  <a:gd name="T9" fmla="*/ 0 h 150"/>
                  <a:gd name="T10" fmla="*/ 0 w 157"/>
                  <a:gd name="T11" fmla="*/ 0 h 150"/>
                  <a:gd name="T12" fmla="*/ 0 w 157"/>
                  <a:gd name="T13" fmla="*/ 0 h 150"/>
                  <a:gd name="T14" fmla="*/ 0 w 157"/>
                  <a:gd name="T15" fmla="*/ 0 h 150"/>
                  <a:gd name="T16" fmla="*/ 0 w 157"/>
                  <a:gd name="T17" fmla="*/ 0 h 150"/>
                  <a:gd name="T18" fmla="*/ 0 w 157"/>
                  <a:gd name="T19" fmla="*/ 0 h 150"/>
                  <a:gd name="T20" fmla="*/ 0 w 157"/>
                  <a:gd name="T21" fmla="*/ 0 h 150"/>
                  <a:gd name="T22" fmla="*/ 0 w 157"/>
                  <a:gd name="T23" fmla="*/ 0 h 150"/>
                  <a:gd name="T24" fmla="*/ 0 w 157"/>
                  <a:gd name="T25" fmla="*/ 0 h 150"/>
                  <a:gd name="T26" fmla="*/ 0 w 157"/>
                  <a:gd name="T27" fmla="*/ 0 h 150"/>
                  <a:gd name="T28" fmla="*/ 0 w 157"/>
                  <a:gd name="T29" fmla="*/ 0 h 150"/>
                  <a:gd name="T30" fmla="*/ 0 w 157"/>
                  <a:gd name="T31" fmla="*/ 0 h 150"/>
                  <a:gd name="T32" fmla="*/ 0 w 157"/>
                  <a:gd name="T33" fmla="*/ 0 h 150"/>
                  <a:gd name="T34" fmla="*/ 0 w 157"/>
                  <a:gd name="T35" fmla="*/ 0 h 150"/>
                  <a:gd name="T36" fmla="*/ 0 w 157"/>
                  <a:gd name="T37" fmla="*/ 0 h 150"/>
                  <a:gd name="T38" fmla="*/ 0 w 157"/>
                  <a:gd name="T39" fmla="*/ 0 h 150"/>
                  <a:gd name="T40" fmla="*/ 0 w 157"/>
                  <a:gd name="T41" fmla="*/ 0 h 150"/>
                  <a:gd name="T42" fmla="*/ 0 w 157"/>
                  <a:gd name="T43" fmla="*/ 0 h 150"/>
                  <a:gd name="T44" fmla="*/ 0 w 157"/>
                  <a:gd name="T45" fmla="*/ 0 h 150"/>
                  <a:gd name="T46" fmla="*/ 0 w 157"/>
                  <a:gd name="T47" fmla="*/ 0 h 150"/>
                  <a:gd name="T48" fmla="*/ 0 w 157"/>
                  <a:gd name="T49" fmla="*/ 0 h 150"/>
                  <a:gd name="T50" fmla="*/ 0 w 157"/>
                  <a:gd name="T51" fmla="*/ 0 h 150"/>
                  <a:gd name="T52" fmla="*/ 0 w 157"/>
                  <a:gd name="T53" fmla="*/ 0 h 150"/>
                  <a:gd name="T54" fmla="*/ 0 w 157"/>
                  <a:gd name="T55" fmla="*/ 0 h 150"/>
                  <a:gd name="T56" fmla="*/ 0 w 157"/>
                  <a:gd name="T57" fmla="*/ 0 h 150"/>
                  <a:gd name="T58" fmla="*/ 0 w 157"/>
                  <a:gd name="T59" fmla="*/ 0 h 150"/>
                  <a:gd name="T60" fmla="*/ 0 w 157"/>
                  <a:gd name="T61" fmla="*/ 0 h 150"/>
                  <a:gd name="T62" fmla="*/ 0 w 157"/>
                  <a:gd name="T63" fmla="*/ 0 h 150"/>
                  <a:gd name="T64" fmla="*/ 0 w 157"/>
                  <a:gd name="T65" fmla="*/ 0 h 150"/>
                  <a:gd name="T66" fmla="*/ 0 w 157"/>
                  <a:gd name="T67" fmla="*/ 0 h 150"/>
                  <a:gd name="T68" fmla="*/ 0 w 157"/>
                  <a:gd name="T69" fmla="*/ 0 h 150"/>
                  <a:gd name="T70" fmla="*/ 0 w 157"/>
                  <a:gd name="T71" fmla="*/ 0 h 150"/>
                  <a:gd name="T72" fmla="*/ 0 w 157"/>
                  <a:gd name="T73" fmla="*/ 0 h 150"/>
                  <a:gd name="T74" fmla="*/ 0 w 157"/>
                  <a:gd name="T75" fmla="*/ 0 h 150"/>
                  <a:gd name="T76" fmla="*/ 0 w 157"/>
                  <a:gd name="T77" fmla="*/ 0 h 150"/>
                  <a:gd name="T78" fmla="*/ 0 w 157"/>
                  <a:gd name="T79" fmla="*/ 0 h 150"/>
                  <a:gd name="T80" fmla="*/ 0 w 157"/>
                  <a:gd name="T81" fmla="*/ 0 h 150"/>
                  <a:gd name="T82" fmla="*/ 0 w 157"/>
                  <a:gd name="T83" fmla="*/ 0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7" h="150">
                    <a:moveTo>
                      <a:pt x="18" y="20"/>
                    </a:moveTo>
                    <a:lnTo>
                      <a:pt x="18" y="20"/>
                    </a:lnTo>
                    <a:lnTo>
                      <a:pt x="18" y="15"/>
                    </a:lnTo>
                    <a:lnTo>
                      <a:pt x="17" y="13"/>
                    </a:lnTo>
                    <a:lnTo>
                      <a:pt x="15" y="9"/>
                    </a:lnTo>
                    <a:lnTo>
                      <a:pt x="14" y="7"/>
                    </a:lnTo>
                    <a:lnTo>
                      <a:pt x="9" y="6"/>
                    </a:lnTo>
                    <a:lnTo>
                      <a:pt x="2" y="5"/>
                    </a:lnTo>
                    <a:lnTo>
                      <a:pt x="0" y="5"/>
                    </a:lnTo>
                    <a:lnTo>
                      <a:pt x="0" y="0"/>
                    </a:lnTo>
                    <a:lnTo>
                      <a:pt x="33" y="0"/>
                    </a:lnTo>
                    <a:lnTo>
                      <a:pt x="66" y="0"/>
                    </a:lnTo>
                    <a:lnTo>
                      <a:pt x="66" y="5"/>
                    </a:lnTo>
                    <a:lnTo>
                      <a:pt x="63" y="5"/>
                    </a:lnTo>
                    <a:lnTo>
                      <a:pt x="57" y="6"/>
                    </a:lnTo>
                    <a:lnTo>
                      <a:pt x="52" y="7"/>
                    </a:lnTo>
                    <a:lnTo>
                      <a:pt x="49" y="9"/>
                    </a:lnTo>
                    <a:lnTo>
                      <a:pt x="48" y="13"/>
                    </a:lnTo>
                    <a:lnTo>
                      <a:pt x="46" y="15"/>
                    </a:lnTo>
                    <a:lnTo>
                      <a:pt x="45" y="20"/>
                    </a:lnTo>
                    <a:lnTo>
                      <a:pt x="45" y="94"/>
                    </a:lnTo>
                    <a:lnTo>
                      <a:pt x="46" y="103"/>
                    </a:lnTo>
                    <a:lnTo>
                      <a:pt x="48" y="112"/>
                    </a:lnTo>
                    <a:lnTo>
                      <a:pt x="50" y="120"/>
                    </a:lnTo>
                    <a:lnTo>
                      <a:pt x="54" y="127"/>
                    </a:lnTo>
                    <a:lnTo>
                      <a:pt x="59" y="132"/>
                    </a:lnTo>
                    <a:lnTo>
                      <a:pt x="67" y="137"/>
                    </a:lnTo>
                    <a:lnTo>
                      <a:pt x="76" y="138"/>
                    </a:lnTo>
                    <a:lnTo>
                      <a:pt x="87" y="140"/>
                    </a:lnTo>
                    <a:lnTo>
                      <a:pt x="96" y="138"/>
                    </a:lnTo>
                    <a:lnTo>
                      <a:pt x="105" y="137"/>
                    </a:lnTo>
                    <a:lnTo>
                      <a:pt x="111" y="133"/>
                    </a:lnTo>
                    <a:lnTo>
                      <a:pt x="116" y="127"/>
                    </a:lnTo>
                    <a:lnTo>
                      <a:pt x="122" y="120"/>
                    </a:lnTo>
                    <a:lnTo>
                      <a:pt x="124" y="112"/>
                    </a:lnTo>
                    <a:lnTo>
                      <a:pt x="125" y="103"/>
                    </a:lnTo>
                    <a:lnTo>
                      <a:pt x="127" y="93"/>
                    </a:lnTo>
                    <a:lnTo>
                      <a:pt x="127" y="20"/>
                    </a:lnTo>
                    <a:lnTo>
                      <a:pt x="125" y="15"/>
                    </a:lnTo>
                    <a:lnTo>
                      <a:pt x="125" y="13"/>
                    </a:lnTo>
                    <a:lnTo>
                      <a:pt x="123" y="9"/>
                    </a:lnTo>
                    <a:lnTo>
                      <a:pt x="122" y="7"/>
                    </a:lnTo>
                    <a:lnTo>
                      <a:pt x="116" y="6"/>
                    </a:lnTo>
                    <a:lnTo>
                      <a:pt x="111" y="5"/>
                    </a:lnTo>
                    <a:lnTo>
                      <a:pt x="107" y="5"/>
                    </a:lnTo>
                    <a:lnTo>
                      <a:pt x="107" y="0"/>
                    </a:lnTo>
                    <a:lnTo>
                      <a:pt x="132" y="0"/>
                    </a:lnTo>
                    <a:lnTo>
                      <a:pt x="157" y="0"/>
                    </a:lnTo>
                    <a:lnTo>
                      <a:pt x="157" y="5"/>
                    </a:lnTo>
                    <a:lnTo>
                      <a:pt x="153" y="5"/>
                    </a:lnTo>
                    <a:lnTo>
                      <a:pt x="149" y="6"/>
                    </a:lnTo>
                    <a:lnTo>
                      <a:pt x="144" y="7"/>
                    </a:lnTo>
                    <a:lnTo>
                      <a:pt x="142" y="9"/>
                    </a:lnTo>
                    <a:lnTo>
                      <a:pt x="141" y="13"/>
                    </a:lnTo>
                    <a:lnTo>
                      <a:pt x="140" y="15"/>
                    </a:lnTo>
                    <a:lnTo>
                      <a:pt x="140" y="20"/>
                    </a:lnTo>
                    <a:lnTo>
                      <a:pt x="140" y="89"/>
                    </a:lnTo>
                    <a:lnTo>
                      <a:pt x="138" y="105"/>
                    </a:lnTo>
                    <a:lnTo>
                      <a:pt x="135" y="119"/>
                    </a:lnTo>
                    <a:lnTo>
                      <a:pt x="129" y="129"/>
                    </a:lnTo>
                    <a:lnTo>
                      <a:pt x="123" y="137"/>
                    </a:lnTo>
                    <a:lnTo>
                      <a:pt x="114" y="143"/>
                    </a:lnTo>
                    <a:lnTo>
                      <a:pt x="105" y="147"/>
                    </a:lnTo>
                    <a:lnTo>
                      <a:pt x="93" y="150"/>
                    </a:lnTo>
                    <a:lnTo>
                      <a:pt x="81" y="150"/>
                    </a:lnTo>
                    <a:lnTo>
                      <a:pt x="67" y="150"/>
                    </a:lnTo>
                    <a:lnTo>
                      <a:pt x="55" y="147"/>
                    </a:lnTo>
                    <a:lnTo>
                      <a:pt x="44" y="143"/>
                    </a:lnTo>
                    <a:lnTo>
                      <a:pt x="35" y="138"/>
                    </a:lnTo>
                    <a:lnTo>
                      <a:pt x="28" y="130"/>
                    </a:lnTo>
                    <a:lnTo>
                      <a:pt x="23" y="121"/>
                    </a:lnTo>
                    <a:lnTo>
                      <a:pt x="19" y="111"/>
                    </a:lnTo>
                    <a:lnTo>
                      <a:pt x="18" y="98"/>
                    </a:lnTo>
                    <a:lnTo>
                      <a:pt x="18"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24" name="Freeform 157"/>
              <p:cNvSpPr>
                <a:spLocks/>
              </p:cNvSpPr>
              <p:nvPr userDrawn="1"/>
            </p:nvSpPr>
            <p:spPr bwMode="auto">
              <a:xfrm>
                <a:off x="408" y="184"/>
                <a:ext cx="57" cy="50"/>
              </a:xfrm>
              <a:custGeom>
                <a:avLst/>
                <a:gdLst>
                  <a:gd name="T0" fmla="*/ 0 w 171"/>
                  <a:gd name="T1" fmla="*/ 0 h 150"/>
                  <a:gd name="T2" fmla="*/ 0 w 171"/>
                  <a:gd name="T3" fmla="*/ 0 h 150"/>
                  <a:gd name="T4" fmla="*/ 0 w 171"/>
                  <a:gd name="T5" fmla="*/ 0 h 150"/>
                  <a:gd name="T6" fmla="*/ 0 w 171"/>
                  <a:gd name="T7" fmla="*/ 0 h 150"/>
                  <a:gd name="T8" fmla="*/ 0 w 171"/>
                  <a:gd name="T9" fmla="*/ 0 h 150"/>
                  <a:gd name="T10" fmla="*/ 0 w 171"/>
                  <a:gd name="T11" fmla="*/ 0 h 150"/>
                  <a:gd name="T12" fmla="*/ 0 w 171"/>
                  <a:gd name="T13" fmla="*/ 0 h 150"/>
                  <a:gd name="T14" fmla="*/ 0 w 171"/>
                  <a:gd name="T15" fmla="*/ 0 h 150"/>
                  <a:gd name="T16" fmla="*/ 0 w 171"/>
                  <a:gd name="T17" fmla="*/ 0 h 150"/>
                  <a:gd name="T18" fmla="*/ 0 w 171"/>
                  <a:gd name="T19" fmla="*/ 0 h 150"/>
                  <a:gd name="T20" fmla="*/ 0 w 171"/>
                  <a:gd name="T21" fmla="*/ 0 h 150"/>
                  <a:gd name="T22" fmla="*/ 0 w 171"/>
                  <a:gd name="T23" fmla="*/ 0 h 150"/>
                  <a:gd name="T24" fmla="*/ 0 w 171"/>
                  <a:gd name="T25" fmla="*/ 0 h 150"/>
                  <a:gd name="T26" fmla="*/ 0 w 171"/>
                  <a:gd name="T27" fmla="*/ 0 h 150"/>
                  <a:gd name="T28" fmla="*/ 0 w 171"/>
                  <a:gd name="T29" fmla="*/ 0 h 150"/>
                  <a:gd name="T30" fmla="*/ 0 w 171"/>
                  <a:gd name="T31" fmla="*/ 0 h 150"/>
                  <a:gd name="T32" fmla="*/ 0 w 171"/>
                  <a:gd name="T33" fmla="*/ 0 h 150"/>
                  <a:gd name="T34" fmla="*/ 0 w 171"/>
                  <a:gd name="T35" fmla="*/ 0 h 150"/>
                  <a:gd name="T36" fmla="*/ 0 w 171"/>
                  <a:gd name="T37" fmla="*/ 0 h 150"/>
                  <a:gd name="T38" fmla="*/ 0 w 171"/>
                  <a:gd name="T39" fmla="*/ 0 h 150"/>
                  <a:gd name="T40" fmla="*/ 0 w 171"/>
                  <a:gd name="T41" fmla="*/ 0 h 150"/>
                  <a:gd name="T42" fmla="*/ 0 w 171"/>
                  <a:gd name="T43" fmla="*/ 0 h 150"/>
                  <a:gd name="T44" fmla="*/ 0 w 171"/>
                  <a:gd name="T45" fmla="*/ 0 h 150"/>
                  <a:gd name="T46" fmla="*/ 0 w 171"/>
                  <a:gd name="T47" fmla="*/ 0 h 150"/>
                  <a:gd name="T48" fmla="*/ 0 w 171"/>
                  <a:gd name="T49" fmla="*/ 0 h 150"/>
                  <a:gd name="T50" fmla="*/ 0 w 171"/>
                  <a:gd name="T51" fmla="*/ 0 h 150"/>
                  <a:gd name="T52" fmla="*/ 0 w 171"/>
                  <a:gd name="T53" fmla="*/ 0 h 150"/>
                  <a:gd name="T54" fmla="*/ 0 w 171"/>
                  <a:gd name="T55" fmla="*/ 0 h 150"/>
                  <a:gd name="T56" fmla="*/ 0 w 171"/>
                  <a:gd name="T57" fmla="*/ 0 h 150"/>
                  <a:gd name="T58" fmla="*/ 0 w 171"/>
                  <a:gd name="T59" fmla="*/ 0 h 150"/>
                  <a:gd name="T60" fmla="*/ 0 w 171"/>
                  <a:gd name="T61" fmla="*/ 0 h 150"/>
                  <a:gd name="T62" fmla="*/ 0 w 171"/>
                  <a:gd name="T63" fmla="*/ 0 h 150"/>
                  <a:gd name="T64" fmla="*/ 0 w 171"/>
                  <a:gd name="T65" fmla="*/ 0 h 150"/>
                  <a:gd name="T66" fmla="*/ 0 w 171"/>
                  <a:gd name="T67" fmla="*/ 0 h 150"/>
                  <a:gd name="T68" fmla="*/ 0 w 171"/>
                  <a:gd name="T69" fmla="*/ 0 h 150"/>
                  <a:gd name="T70" fmla="*/ 0 w 171"/>
                  <a:gd name="T71" fmla="*/ 0 h 1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1" h="150">
                    <a:moveTo>
                      <a:pt x="137" y="106"/>
                    </a:moveTo>
                    <a:lnTo>
                      <a:pt x="139" y="105"/>
                    </a:lnTo>
                    <a:lnTo>
                      <a:pt x="139" y="26"/>
                    </a:lnTo>
                    <a:lnTo>
                      <a:pt x="137" y="19"/>
                    </a:lnTo>
                    <a:lnTo>
                      <a:pt x="136" y="15"/>
                    </a:lnTo>
                    <a:lnTo>
                      <a:pt x="134" y="11"/>
                    </a:lnTo>
                    <a:lnTo>
                      <a:pt x="131" y="9"/>
                    </a:lnTo>
                    <a:lnTo>
                      <a:pt x="126" y="6"/>
                    </a:lnTo>
                    <a:lnTo>
                      <a:pt x="119" y="5"/>
                    </a:lnTo>
                    <a:lnTo>
                      <a:pt x="115" y="5"/>
                    </a:lnTo>
                    <a:lnTo>
                      <a:pt x="115" y="0"/>
                    </a:lnTo>
                    <a:lnTo>
                      <a:pt x="145" y="0"/>
                    </a:lnTo>
                    <a:lnTo>
                      <a:pt x="171" y="0"/>
                    </a:lnTo>
                    <a:lnTo>
                      <a:pt x="171" y="5"/>
                    </a:lnTo>
                    <a:lnTo>
                      <a:pt x="167" y="5"/>
                    </a:lnTo>
                    <a:lnTo>
                      <a:pt x="161" y="6"/>
                    </a:lnTo>
                    <a:lnTo>
                      <a:pt x="158" y="7"/>
                    </a:lnTo>
                    <a:lnTo>
                      <a:pt x="154" y="10"/>
                    </a:lnTo>
                    <a:lnTo>
                      <a:pt x="153" y="13"/>
                    </a:lnTo>
                    <a:lnTo>
                      <a:pt x="150" y="18"/>
                    </a:lnTo>
                    <a:lnTo>
                      <a:pt x="149" y="24"/>
                    </a:lnTo>
                    <a:lnTo>
                      <a:pt x="149" y="32"/>
                    </a:lnTo>
                    <a:lnTo>
                      <a:pt x="149" y="129"/>
                    </a:lnTo>
                    <a:lnTo>
                      <a:pt x="149" y="140"/>
                    </a:lnTo>
                    <a:lnTo>
                      <a:pt x="150" y="150"/>
                    </a:lnTo>
                    <a:lnTo>
                      <a:pt x="141" y="150"/>
                    </a:lnTo>
                    <a:lnTo>
                      <a:pt x="32" y="28"/>
                    </a:lnTo>
                    <a:lnTo>
                      <a:pt x="32" y="116"/>
                    </a:lnTo>
                    <a:lnTo>
                      <a:pt x="34" y="128"/>
                    </a:lnTo>
                    <a:lnTo>
                      <a:pt x="35" y="132"/>
                    </a:lnTo>
                    <a:lnTo>
                      <a:pt x="36" y="136"/>
                    </a:lnTo>
                    <a:lnTo>
                      <a:pt x="39" y="138"/>
                    </a:lnTo>
                    <a:lnTo>
                      <a:pt x="43" y="140"/>
                    </a:lnTo>
                    <a:lnTo>
                      <a:pt x="47" y="141"/>
                    </a:lnTo>
                    <a:lnTo>
                      <a:pt x="53" y="141"/>
                    </a:lnTo>
                    <a:lnTo>
                      <a:pt x="56" y="141"/>
                    </a:lnTo>
                    <a:lnTo>
                      <a:pt x="56" y="147"/>
                    </a:lnTo>
                    <a:lnTo>
                      <a:pt x="29" y="146"/>
                    </a:lnTo>
                    <a:lnTo>
                      <a:pt x="0" y="147"/>
                    </a:lnTo>
                    <a:lnTo>
                      <a:pt x="0" y="141"/>
                    </a:lnTo>
                    <a:lnTo>
                      <a:pt x="3" y="141"/>
                    </a:lnTo>
                    <a:lnTo>
                      <a:pt x="8" y="141"/>
                    </a:lnTo>
                    <a:lnTo>
                      <a:pt x="12" y="140"/>
                    </a:lnTo>
                    <a:lnTo>
                      <a:pt x="16" y="137"/>
                    </a:lnTo>
                    <a:lnTo>
                      <a:pt x="18" y="133"/>
                    </a:lnTo>
                    <a:lnTo>
                      <a:pt x="19" y="129"/>
                    </a:lnTo>
                    <a:lnTo>
                      <a:pt x="21" y="125"/>
                    </a:lnTo>
                    <a:lnTo>
                      <a:pt x="22" y="114"/>
                    </a:lnTo>
                    <a:lnTo>
                      <a:pt x="22" y="24"/>
                    </a:lnTo>
                    <a:lnTo>
                      <a:pt x="22" y="20"/>
                    </a:lnTo>
                    <a:lnTo>
                      <a:pt x="21" y="16"/>
                    </a:lnTo>
                    <a:lnTo>
                      <a:pt x="18" y="13"/>
                    </a:lnTo>
                    <a:lnTo>
                      <a:pt x="16" y="10"/>
                    </a:lnTo>
                    <a:lnTo>
                      <a:pt x="9" y="6"/>
                    </a:lnTo>
                    <a:lnTo>
                      <a:pt x="3" y="5"/>
                    </a:lnTo>
                    <a:lnTo>
                      <a:pt x="0" y="5"/>
                    </a:lnTo>
                    <a:lnTo>
                      <a:pt x="0" y="0"/>
                    </a:lnTo>
                    <a:lnTo>
                      <a:pt x="25" y="0"/>
                    </a:lnTo>
                    <a:lnTo>
                      <a:pt x="43" y="0"/>
                    </a:lnTo>
                    <a:lnTo>
                      <a:pt x="137"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25" name="Freeform 158"/>
              <p:cNvSpPr>
                <a:spLocks/>
              </p:cNvSpPr>
              <p:nvPr userDrawn="1"/>
            </p:nvSpPr>
            <p:spPr bwMode="auto">
              <a:xfrm>
                <a:off x="472" y="183"/>
                <a:ext cx="22" cy="50"/>
              </a:xfrm>
              <a:custGeom>
                <a:avLst/>
                <a:gdLst>
                  <a:gd name="T0" fmla="*/ 0 w 65"/>
                  <a:gd name="T1" fmla="*/ 0 h 149"/>
                  <a:gd name="T2" fmla="*/ 0 w 65"/>
                  <a:gd name="T3" fmla="*/ 0 h 149"/>
                  <a:gd name="T4" fmla="*/ 0 w 65"/>
                  <a:gd name="T5" fmla="*/ 0 h 149"/>
                  <a:gd name="T6" fmla="*/ 0 w 65"/>
                  <a:gd name="T7" fmla="*/ 0 h 149"/>
                  <a:gd name="T8" fmla="*/ 0 w 65"/>
                  <a:gd name="T9" fmla="*/ 0 h 149"/>
                  <a:gd name="T10" fmla="*/ 0 w 65"/>
                  <a:gd name="T11" fmla="*/ 0 h 149"/>
                  <a:gd name="T12" fmla="*/ 0 w 65"/>
                  <a:gd name="T13" fmla="*/ 0 h 149"/>
                  <a:gd name="T14" fmla="*/ 0 w 65"/>
                  <a:gd name="T15" fmla="*/ 0 h 149"/>
                  <a:gd name="T16" fmla="*/ 0 w 65"/>
                  <a:gd name="T17" fmla="*/ 0 h 149"/>
                  <a:gd name="T18" fmla="*/ 0 w 65"/>
                  <a:gd name="T19" fmla="*/ 0 h 149"/>
                  <a:gd name="T20" fmla="*/ 0 w 65"/>
                  <a:gd name="T21" fmla="*/ 0 h 149"/>
                  <a:gd name="T22" fmla="*/ 0 w 65"/>
                  <a:gd name="T23" fmla="*/ 0 h 149"/>
                  <a:gd name="T24" fmla="*/ 0 w 65"/>
                  <a:gd name="T25" fmla="*/ 0 h 149"/>
                  <a:gd name="T26" fmla="*/ 0 w 65"/>
                  <a:gd name="T27" fmla="*/ 0 h 149"/>
                  <a:gd name="T28" fmla="*/ 0 w 65"/>
                  <a:gd name="T29" fmla="*/ 0 h 149"/>
                  <a:gd name="T30" fmla="*/ 0 w 65"/>
                  <a:gd name="T31" fmla="*/ 0 h 149"/>
                  <a:gd name="T32" fmla="*/ 0 w 65"/>
                  <a:gd name="T33" fmla="*/ 0 h 149"/>
                  <a:gd name="T34" fmla="*/ 0 w 65"/>
                  <a:gd name="T35" fmla="*/ 0 h 149"/>
                  <a:gd name="T36" fmla="*/ 0 w 65"/>
                  <a:gd name="T37" fmla="*/ 0 h 149"/>
                  <a:gd name="T38" fmla="*/ 0 w 65"/>
                  <a:gd name="T39" fmla="*/ 0 h 149"/>
                  <a:gd name="T40" fmla="*/ 0 w 65"/>
                  <a:gd name="T41" fmla="*/ 0 h 149"/>
                  <a:gd name="T42" fmla="*/ 0 w 65"/>
                  <a:gd name="T43" fmla="*/ 0 h 149"/>
                  <a:gd name="T44" fmla="*/ 0 w 65"/>
                  <a:gd name="T45" fmla="*/ 0 h 149"/>
                  <a:gd name="T46" fmla="*/ 0 w 65"/>
                  <a:gd name="T47" fmla="*/ 0 h 149"/>
                  <a:gd name="T48" fmla="*/ 0 w 65"/>
                  <a:gd name="T49" fmla="*/ 0 h 149"/>
                  <a:gd name="T50" fmla="*/ 0 w 65"/>
                  <a:gd name="T51" fmla="*/ 0 h 149"/>
                  <a:gd name="T52" fmla="*/ 0 w 65"/>
                  <a:gd name="T53" fmla="*/ 0 h 149"/>
                  <a:gd name="T54" fmla="*/ 0 w 65"/>
                  <a:gd name="T55" fmla="*/ 0 h 149"/>
                  <a:gd name="T56" fmla="*/ 0 w 65"/>
                  <a:gd name="T57" fmla="*/ 0 h 149"/>
                  <a:gd name="T58" fmla="*/ 0 w 65"/>
                  <a:gd name="T59" fmla="*/ 0 h 149"/>
                  <a:gd name="T60" fmla="*/ 0 w 65"/>
                  <a:gd name="T61" fmla="*/ 0 h 149"/>
                  <a:gd name="T62" fmla="*/ 0 w 65"/>
                  <a:gd name="T63" fmla="*/ 0 h 149"/>
                  <a:gd name="T64" fmla="*/ 0 w 65"/>
                  <a:gd name="T65" fmla="*/ 0 h 149"/>
                  <a:gd name="T66" fmla="*/ 0 w 65"/>
                  <a:gd name="T67" fmla="*/ 0 h 149"/>
                  <a:gd name="T68" fmla="*/ 0 w 65"/>
                  <a:gd name="T69" fmla="*/ 0 h 149"/>
                  <a:gd name="T70" fmla="*/ 0 w 65"/>
                  <a:gd name="T71" fmla="*/ 0 h 149"/>
                  <a:gd name="T72" fmla="*/ 0 w 65"/>
                  <a:gd name="T73" fmla="*/ 0 h 149"/>
                  <a:gd name="T74" fmla="*/ 0 w 65"/>
                  <a:gd name="T75" fmla="*/ 0 h 149"/>
                  <a:gd name="T76" fmla="*/ 0 w 65"/>
                  <a:gd name="T77" fmla="*/ 0 h 149"/>
                  <a:gd name="T78" fmla="*/ 0 w 65"/>
                  <a:gd name="T79" fmla="*/ 0 h 149"/>
                  <a:gd name="T80" fmla="*/ 0 w 65"/>
                  <a:gd name="T81" fmla="*/ 0 h 149"/>
                  <a:gd name="T82" fmla="*/ 0 w 65"/>
                  <a:gd name="T83" fmla="*/ 0 h 149"/>
                  <a:gd name="T84" fmla="*/ 0 w 65"/>
                  <a:gd name="T85" fmla="*/ 0 h 149"/>
                  <a:gd name="T86" fmla="*/ 0 w 65"/>
                  <a:gd name="T87" fmla="*/ 0 h 149"/>
                  <a:gd name="T88" fmla="*/ 0 w 65"/>
                  <a:gd name="T89" fmla="*/ 0 h 149"/>
                  <a:gd name="T90" fmla="*/ 0 w 65"/>
                  <a:gd name="T91" fmla="*/ 0 h 149"/>
                  <a:gd name="T92" fmla="*/ 0 w 65"/>
                  <a:gd name="T93" fmla="*/ 0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49">
                    <a:moveTo>
                      <a:pt x="0" y="143"/>
                    </a:moveTo>
                    <a:lnTo>
                      <a:pt x="4" y="143"/>
                    </a:lnTo>
                    <a:lnTo>
                      <a:pt x="9" y="143"/>
                    </a:lnTo>
                    <a:lnTo>
                      <a:pt x="14" y="140"/>
                    </a:lnTo>
                    <a:lnTo>
                      <a:pt x="17" y="139"/>
                    </a:lnTo>
                    <a:lnTo>
                      <a:pt x="18" y="138"/>
                    </a:lnTo>
                    <a:lnTo>
                      <a:pt x="20" y="134"/>
                    </a:lnTo>
                    <a:lnTo>
                      <a:pt x="20" y="131"/>
                    </a:lnTo>
                    <a:lnTo>
                      <a:pt x="20" y="20"/>
                    </a:lnTo>
                    <a:lnTo>
                      <a:pt x="20" y="16"/>
                    </a:lnTo>
                    <a:lnTo>
                      <a:pt x="18" y="13"/>
                    </a:lnTo>
                    <a:lnTo>
                      <a:pt x="17" y="11"/>
                    </a:lnTo>
                    <a:lnTo>
                      <a:pt x="14" y="9"/>
                    </a:lnTo>
                    <a:lnTo>
                      <a:pt x="9" y="8"/>
                    </a:lnTo>
                    <a:lnTo>
                      <a:pt x="4" y="7"/>
                    </a:lnTo>
                    <a:lnTo>
                      <a:pt x="0" y="7"/>
                    </a:lnTo>
                    <a:lnTo>
                      <a:pt x="0" y="0"/>
                    </a:lnTo>
                    <a:lnTo>
                      <a:pt x="33" y="2"/>
                    </a:lnTo>
                    <a:lnTo>
                      <a:pt x="65" y="0"/>
                    </a:lnTo>
                    <a:lnTo>
                      <a:pt x="65" y="7"/>
                    </a:lnTo>
                    <a:lnTo>
                      <a:pt x="62" y="7"/>
                    </a:lnTo>
                    <a:lnTo>
                      <a:pt x="57" y="8"/>
                    </a:lnTo>
                    <a:lnTo>
                      <a:pt x="52" y="9"/>
                    </a:lnTo>
                    <a:lnTo>
                      <a:pt x="49" y="11"/>
                    </a:lnTo>
                    <a:lnTo>
                      <a:pt x="48" y="13"/>
                    </a:lnTo>
                    <a:lnTo>
                      <a:pt x="47" y="16"/>
                    </a:lnTo>
                    <a:lnTo>
                      <a:pt x="47" y="20"/>
                    </a:lnTo>
                    <a:lnTo>
                      <a:pt x="47" y="131"/>
                    </a:lnTo>
                    <a:lnTo>
                      <a:pt x="47" y="134"/>
                    </a:lnTo>
                    <a:lnTo>
                      <a:pt x="48" y="138"/>
                    </a:lnTo>
                    <a:lnTo>
                      <a:pt x="49" y="139"/>
                    </a:lnTo>
                    <a:lnTo>
                      <a:pt x="52" y="140"/>
                    </a:lnTo>
                    <a:lnTo>
                      <a:pt x="57" y="143"/>
                    </a:lnTo>
                    <a:lnTo>
                      <a:pt x="62" y="143"/>
                    </a:lnTo>
                    <a:lnTo>
                      <a:pt x="65" y="143"/>
                    </a:lnTo>
                    <a:lnTo>
                      <a:pt x="65" y="149"/>
                    </a:lnTo>
                    <a:lnTo>
                      <a:pt x="33"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26" name="Freeform 159"/>
              <p:cNvSpPr>
                <a:spLocks/>
              </p:cNvSpPr>
              <p:nvPr userDrawn="1"/>
            </p:nvSpPr>
            <p:spPr bwMode="auto">
              <a:xfrm>
                <a:off x="497" y="183"/>
                <a:ext cx="50" cy="51"/>
              </a:xfrm>
              <a:custGeom>
                <a:avLst/>
                <a:gdLst>
                  <a:gd name="T0" fmla="*/ 0 w 151"/>
                  <a:gd name="T1" fmla="*/ 0 h 152"/>
                  <a:gd name="T2" fmla="*/ 0 w 151"/>
                  <a:gd name="T3" fmla="*/ 0 h 152"/>
                  <a:gd name="T4" fmla="*/ 0 w 151"/>
                  <a:gd name="T5" fmla="*/ 0 h 152"/>
                  <a:gd name="T6" fmla="*/ 0 w 151"/>
                  <a:gd name="T7" fmla="*/ 0 h 152"/>
                  <a:gd name="T8" fmla="*/ 0 w 151"/>
                  <a:gd name="T9" fmla="*/ 0 h 152"/>
                  <a:gd name="T10" fmla="*/ 0 w 151"/>
                  <a:gd name="T11" fmla="*/ 0 h 152"/>
                  <a:gd name="T12" fmla="*/ 0 w 151"/>
                  <a:gd name="T13" fmla="*/ 0 h 152"/>
                  <a:gd name="T14" fmla="*/ 0 w 151"/>
                  <a:gd name="T15" fmla="*/ 0 h 152"/>
                  <a:gd name="T16" fmla="*/ 0 w 151"/>
                  <a:gd name="T17" fmla="*/ 0 h 152"/>
                  <a:gd name="T18" fmla="*/ 0 w 151"/>
                  <a:gd name="T19" fmla="*/ 0 h 152"/>
                  <a:gd name="T20" fmla="*/ 0 w 151"/>
                  <a:gd name="T21" fmla="*/ 0 h 152"/>
                  <a:gd name="T22" fmla="*/ 0 w 151"/>
                  <a:gd name="T23" fmla="*/ 0 h 152"/>
                  <a:gd name="T24" fmla="*/ 0 w 151"/>
                  <a:gd name="T25" fmla="*/ 0 h 152"/>
                  <a:gd name="T26" fmla="*/ 0 w 151"/>
                  <a:gd name="T27" fmla="*/ 0 h 152"/>
                  <a:gd name="T28" fmla="*/ 0 w 151"/>
                  <a:gd name="T29" fmla="*/ 0 h 152"/>
                  <a:gd name="T30" fmla="*/ 0 w 151"/>
                  <a:gd name="T31" fmla="*/ 0 h 152"/>
                  <a:gd name="T32" fmla="*/ 0 w 151"/>
                  <a:gd name="T33" fmla="*/ 0 h 152"/>
                  <a:gd name="T34" fmla="*/ 0 w 151"/>
                  <a:gd name="T35" fmla="*/ 0 h 152"/>
                  <a:gd name="T36" fmla="*/ 0 w 151"/>
                  <a:gd name="T37" fmla="*/ 0 h 152"/>
                  <a:gd name="T38" fmla="*/ 0 w 151"/>
                  <a:gd name="T39" fmla="*/ 0 h 152"/>
                  <a:gd name="T40" fmla="*/ 0 w 151"/>
                  <a:gd name="T41" fmla="*/ 0 h 152"/>
                  <a:gd name="T42" fmla="*/ 0 w 151"/>
                  <a:gd name="T43" fmla="*/ 0 h 152"/>
                  <a:gd name="T44" fmla="*/ 0 w 151"/>
                  <a:gd name="T45" fmla="*/ 0 h 152"/>
                  <a:gd name="T46" fmla="*/ 0 w 151"/>
                  <a:gd name="T47" fmla="*/ 0 h 152"/>
                  <a:gd name="T48" fmla="*/ 0 w 151"/>
                  <a:gd name="T49" fmla="*/ 0 h 152"/>
                  <a:gd name="T50" fmla="*/ 0 w 151"/>
                  <a:gd name="T51" fmla="*/ 0 h 152"/>
                  <a:gd name="T52" fmla="*/ 0 w 151"/>
                  <a:gd name="T53" fmla="*/ 0 h 152"/>
                  <a:gd name="T54" fmla="*/ 0 w 151"/>
                  <a:gd name="T55" fmla="*/ 0 h 152"/>
                  <a:gd name="T56" fmla="*/ 0 w 151"/>
                  <a:gd name="T57" fmla="*/ 0 h 152"/>
                  <a:gd name="T58" fmla="*/ 0 w 151"/>
                  <a:gd name="T59" fmla="*/ 0 h 152"/>
                  <a:gd name="T60" fmla="*/ 0 w 151"/>
                  <a:gd name="T61" fmla="*/ 0 h 152"/>
                  <a:gd name="T62" fmla="*/ 0 w 151"/>
                  <a:gd name="T63" fmla="*/ 0 h 152"/>
                  <a:gd name="T64" fmla="*/ 0 w 151"/>
                  <a:gd name="T65" fmla="*/ 0 h 152"/>
                  <a:gd name="T66" fmla="*/ 0 w 151"/>
                  <a:gd name="T67" fmla="*/ 0 h 152"/>
                  <a:gd name="T68" fmla="*/ 0 w 151"/>
                  <a:gd name="T69" fmla="*/ 0 h 152"/>
                  <a:gd name="T70" fmla="*/ 0 w 151"/>
                  <a:gd name="T71" fmla="*/ 0 h 152"/>
                  <a:gd name="T72" fmla="*/ 0 w 151"/>
                  <a:gd name="T73" fmla="*/ 0 h 152"/>
                  <a:gd name="T74" fmla="*/ 0 w 151"/>
                  <a:gd name="T75" fmla="*/ 0 h 152"/>
                  <a:gd name="T76" fmla="*/ 0 w 151"/>
                  <a:gd name="T77" fmla="*/ 0 h 152"/>
                  <a:gd name="T78" fmla="*/ 0 w 151"/>
                  <a:gd name="T79" fmla="*/ 0 h 152"/>
                  <a:gd name="T80" fmla="*/ 0 w 151"/>
                  <a:gd name="T81" fmla="*/ 0 h 152"/>
                  <a:gd name="T82" fmla="*/ 0 w 151"/>
                  <a:gd name="T83" fmla="*/ 0 h 152"/>
                  <a:gd name="T84" fmla="*/ 0 w 151"/>
                  <a:gd name="T85" fmla="*/ 0 h 152"/>
                  <a:gd name="T86" fmla="*/ 0 w 151"/>
                  <a:gd name="T87" fmla="*/ 0 h 152"/>
                  <a:gd name="T88" fmla="*/ 0 w 151"/>
                  <a:gd name="T89" fmla="*/ 0 h 152"/>
                  <a:gd name="T90" fmla="*/ 0 w 151"/>
                  <a:gd name="T91" fmla="*/ 0 h 152"/>
                  <a:gd name="T92" fmla="*/ 0 w 151"/>
                  <a:gd name="T93" fmla="*/ 0 h 152"/>
                  <a:gd name="T94" fmla="*/ 0 w 151"/>
                  <a:gd name="T95" fmla="*/ 0 h 152"/>
                  <a:gd name="T96" fmla="*/ 0 w 151"/>
                  <a:gd name="T97" fmla="*/ 0 h 152"/>
                  <a:gd name="T98" fmla="*/ 0 w 151"/>
                  <a:gd name="T99" fmla="*/ 0 h 152"/>
                  <a:gd name="T100" fmla="*/ 0 w 151"/>
                  <a:gd name="T101" fmla="*/ 0 h 1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1" h="152">
                    <a:moveTo>
                      <a:pt x="64" y="7"/>
                    </a:moveTo>
                    <a:lnTo>
                      <a:pt x="59" y="7"/>
                    </a:lnTo>
                    <a:lnTo>
                      <a:pt x="55" y="8"/>
                    </a:lnTo>
                    <a:lnTo>
                      <a:pt x="51" y="9"/>
                    </a:lnTo>
                    <a:lnTo>
                      <a:pt x="48" y="11"/>
                    </a:lnTo>
                    <a:lnTo>
                      <a:pt x="48" y="13"/>
                    </a:lnTo>
                    <a:lnTo>
                      <a:pt x="50" y="20"/>
                    </a:lnTo>
                    <a:lnTo>
                      <a:pt x="86" y="114"/>
                    </a:lnTo>
                    <a:lnTo>
                      <a:pt x="87" y="114"/>
                    </a:lnTo>
                    <a:lnTo>
                      <a:pt x="121" y="26"/>
                    </a:lnTo>
                    <a:lnTo>
                      <a:pt x="124" y="18"/>
                    </a:lnTo>
                    <a:lnTo>
                      <a:pt x="124" y="15"/>
                    </a:lnTo>
                    <a:lnTo>
                      <a:pt x="122" y="11"/>
                    </a:lnTo>
                    <a:lnTo>
                      <a:pt x="120" y="8"/>
                    </a:lnTo>
                    <a:lnTo>
                      <a:pt x="114" y="8"/>
                    </a:lnTo>
                    <a:lnTo>
                      <a:pt x="109" y="7"/>
                    </a:lnTo>
                    <a:lnTo>
                      <a:pt x="107" y="7"/>
                    </a:lnTo>
                    <a:lnTo>
                      <a:pt x="107" y="0"/>
                    </a:lnTo>
                    <a:lnTo>
                      <a:pt x="131" y="2"/>
                    </a:lnTo>
                    <a:lnTo>
                      <a:pt x="151" y="0"/>
                    </a:lnTo>
                    <a:lnTo>
                      <a:pt x="151" y="7"/>
                    </a:lnTo>
                    <a:lnTo>
                      <a:pt x="148" y="7"/>
                    </a:lnTo>
                    <a:lnTo>
                      <a:pt x="146" y="8"/>
                    </a:lnTo>
                    <a:lnTo>
                      <a:pt x="143" y="8"/>
                    </a:lnTo>
                    <a:lnTo>
                      <a:pt x="139" y="11"/>
                    </a:lnTo>
                    <a:lnTo>
                      <a:pt x="137" y="15"/>
                    </a:lnTo>
                    <a:lnTo>
                      <a:pt x="91" y="131"/>
                    </a:lnTo>
                    <a:lnTo>
                      <a:pt x="82" y="152"/>
                    </a:lnTo>
                    <a:lnTo>
                      <a:pt x="74" y="152"/>
                    </a:lnTo>
                    <a:lnTo>
                      <a:pt x="20" y="20"/>
                    </a:lnTo>
                    <a:lnTo>
                      <a:pt x="17" y="13"/>
                    </a:lnTo>
                    <a:lnTo>
                      <a:pt x="13" y="9"/>
                    </a:lnTo>
                    <a:lnTo>
                      <a:pt x="8" y="8"/>
                    </a:lnTo>
                    <a:lnTo>
                      <a:pt x="2" y="7"/>
                    </a:lnTo>
                    <a:lnTo>
                      <a:pt x="0" y="7"/>
                    </a:lnTo>
                    <a:lnTo>
                      <a:pt x="0" y="0"/>
                    </a:lnTo>
                    <a:lnTo>
                      <a:pt x="33" y="2"/>
                    </a:lnTo>
                    <a:lnTo>
                      <a:pt x="64" y="0"/>
                    </a:lnTo>
                    <a:lnTo>
                      <a:pt x="6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27" name="Freeform 160"/>
              <p:cNvSpPr>
                <a:spLocks/>
              </p:cNvSpPr>
              <p:nvPr userDrawn="1"/>
            </p:nvSpPr>
            <p:spPr bwMode="auto">
              <a:xfrm>
                <a:off x="550" y="183"/>
                <a:ext cx="41" cy="50"/>
              </a:xfrm>
              <a:custGeom>
                <a:avLst/>
                <a:gdLst>
                  <a:gd name="T0" fmla="*/ 0 w 122"/>
                  <a:gd name="T1" fmla="*/ 0 h 149"/>
                  <a:gd name="T2" fmla="*/ 0 w 122"/>
                  <a:gd name="T3" fmla="*/ 0 h 149"/>
                  <a:gd name="T4" fmla="*/ 0 w 122"/>
                  <a:gd name="T5" fmla="*/ 0 h 149"/>
                  <a:gd name="T6" fmla="*/ 0 w 122"/>
                  <a:gd name="T7" fmla="*/ 0 h 149"/>
                  <a:gd name="T8" fmla="*/ 0 w 122"/>
                  <a:gd name="T9" fmla="*/ 0 h 149"/>
                  <a:gd name="T10" fmla="*/ 0 w 122"/>
                  <a:gd name="T11" fmla="*/ 0 h 149"/>
                  <a:gd name="T12" fmla="*/ 0 w 122"/>
                  <a:gd name="T13" fmla="*/ 0 h 149"/>
                  <a:gd name="T14" fmla="*/ 0 w 122"/>
                  <a:gd name="T15" fmla="*/ 0 h 149"/>
                  <a:gd name="T16" fmla="*/ 0 w 122"/>
                  <a:gd name="T17" fmla="*/ 0 h 149"/>
                  <a:gd name="T18" fmla="*/ 0 w 122"/>
                  <a:gd name="T19" fmla="*/ 0 h 149"/>
                  <a:gd name="T20" fmla="*/ 0 w 122"/>
                  <a:gd name="T21" fmla="*/ 0 h 149"/>
                  <a:gd name="T22" fmla="*/ 0 w 122"/>
                  <a:gd name="T23" fmla="*/ 0 h 149"/>
                  <a:gd name="T24" fmla="*/ 0 w 122"/>
                  <a:gd name="T25" fmla="*/ 0 h 149"/>
                  <a:gd name="T26" fmla="*/ 0 w 122"/>
                  <a:gd name="T27" fmla="*/ 0 h 149"/>
                  <a:gd name="T28" fmla="*/ 0 w 122"/>
                  <a:gd name="T29" fmla="*/ 0 h 149"/>
                  <a:gd name="T30" fmla="*/ 0 w 122"/>
                  <a:gd name="T31" fmla="*/ 0 h 149"/>
                  <a:gd name="T32" fmla="*/ 0 w 122"/>
                  <a:gd name="T33" fmla="*/ 0 h 149"/>
                  <a:gd name="T34" fmla="*/ 0 w 122"/>
                  <a:gd name="T35" fmla="*/ 0 h 149"/>
                  <a:gd name="T36" fmla="*/ 0 w 122"/>
                  <a:gd name="T37" fmla="*/ 0 h 149"/>
                  <a:gd name="T38" fmla="*/ 0 w 122"/>
                  <a:gd name="T39" fmla="*/ 0 h 149"/>
                  <a:gd name="T40" fmla="*/ 0 w 122"/>
                  <a:gd name="T41" fmla="*/ 0 h 149"/>
                  <a:gd name="T42" fmla="*/ 0 w 122"/>
                  <a:gd name="T43" fmla="*/ 0 h 149"/>
                  <a:gd name="T44" fmla="*/ 0 w 122"/>
                  <a:gd name="T45" fmla="*/ 0 h 149"/>
                  <a:gd name="T46" fmla="*/ 0 w 122"/>
                  <a:gd name="T47" fmla="*/ 0 h 149"/>
                  <a:gd name="T48" fmla="*/ 0 w 122"/>
                  <a:gd name="T49" fmla="*/ 0 h 149"/>
                  <a:gd name="T50" fmla="*/ 0 w 122"/>
                  <a:gd name="T51" fmla="*/ 0 h 149"/>
                  <a:gd name="T52" fmla="*/ 0 w 122"/>
                  <a:gd name="T53" fmla="*/ 0 h 149"/>
                  <a:gd name="T54" fmla="*/ 0 w 122"/>
                  <a:gd name="T55" fmla="*/ 0 h 149"/>
                  <a:gd name="T56" fmla="*/ 0 w 122"/>
                  <a:gd name="T57" fmla="*/ 0 h 149"/>
                  <a:gd name="T58" fmla="*/ 0 w 122"/>
                  <a:gd name="T59" fmla="*/ 0 h 149"/>
                  <a:gd name="T60" fmla="*/ 0 w 122"/>
                  <a:gd name="T61" fmla="*/ 0 h 149"/>
                  <a:gd name="T62" fmla="*/ 0 w 122"/>
                  <a:gd name="T63" fmla="*/ 0 h 149"/>
                  <a:gd name="T64" fmla="*/ 0 w 122"/>
                  <a:gd name="T65" fmla="*/ 0 h 149"/>
                  <a:gd name="T66" fmla="*/ 0 w 122"/>
                  <a:gd name="T67" fmla="*/ 0 h 149"/>
                  <a:gd name="T68" fmla="*/ 0 w 122"/>
                  <a:gd name="T69" fmla="*/ 0 h 149"/>
                  <a:gd name="T70" fmla="*/ 0 w 122"/>
                  <a:gd name="T71" fmla="*/ 0 h 149"/>
                  <a:gd name="T72" fmla="*/ 0 w 122"/>
                  <a:gd name="T73" fmla="*/ 0 h 149"/>
                  <a:gd name="T74" fmla="*/ 0 w 122"/>
                  <a:gd name="T75" fmla="*/ 0 h 149"/>
                  <a:gd name="T76" fmla="*/ 0 w 122"/>
                  <a:gd name="T77" fmla="*/ 0 h 149"/>
                  <a:gd name="T78" fmla="*/ 0 w 122"/>
                  <a:gd name="T79" fmla="*/ 0 h 149"/>
                  <a:gd name="T80" fmla="*/ 0 w 122"/>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2" h="149">
                    <a:moveTo>
                      <a:pt x="0" y="143"/>
                    </a:moveTo>
                    <a:lnTo>
                      <a:pt x="4" y="143"/>
                    </a:lnTo>
                    <a:lnTo>
                      <a:pt x="9" y="143"/>
                    </a:lnTo>
                    <a:lnTo>
                      <a:pt x="14" y="140"/>
                    </a:lnTo>
                    <a:lnTo>
                      <a:pt x="15" y="139"/>
                    </a:lnTo>
                    <a:lnTo>
                      <a:pt x="18" y="138"/>
                    </a:lnTo>
                    <a:lnTo>
                      <a:pt x="18" y="134"/>
                    </a:lnTo>
                    <a:lnTo>
                      <a:pt x="19" y="131"/>
                    </a:lnTo>
                    <a:lnTo>
                      <a:pt x="19" y="20"/>
                    </a:lnTo>
                    <a:lnTo>
                      <a:pt x="18" y="16"/>
                    </a:lnTo>
                    <a:lnTo>
                      <a:pt x="18" y="13"/>
                    </a:lnTo>
                    <a:lnTo>
                      <a:pt x="15" y="11"/>
                    </a:lnTo>
                    <a:lnTo>
                      <a:pt x="14" y="9"/>
                    </a:lnTo>
                    <a:lnTo>
                      <a:pt x="9" y="8"/>
                    </a:lnTo>
                    <a:lnTo>
                      <a:pt x="4" y="7"/>
                    </a:lnTo>
                    <a:lnTo>
                      <a:pt x="0" y="7"/>
                    </a:lnTo>
                    <a:lnTo>
                      <a:pt x="0" y="0"/>
                    </a:lnTo>
                    <a:lnTo>
                      <a:pt x="53" y="2"/>
                    </a:lnTo>
                    <a:lnTo>
                      <a:pt x="107" y="0"/>
                    </a:lnTo>
                    <a:lnTo>
                      <a:pt x="107" y="17"/>
                    </a:lnTo>
                    <a:lnTo>
                      <a:pt x="107" y="34"/>
                    </a:lnTo>
                    <a:lnTo>
                      <a:pt x="101" y="35"/>
                    </a:lnTo>
                    <a:lnTo>
                      <a:pt x="100" y="25"/>
                    </a:lnTo>
                    <a:lnTo>
                      <a:pt x="98" y="21"/>
                    </a:lnTo>
                    <a:lnTo>
                      <a:pt x="97" y="17"/>
                    </a:lnTo>
                    <a:lnTo>
                      <a:pt x="93" y="15"/>
                    </a:lnTo>
                    <a:lnTo>
                      <a:pt x="89" y="12"/>
                    </a:lnTo>
                    <a:lnTo>
                      <a:pt x="83" y="11"/>
                    </a:lnTo>
                    <a:lnTo>
                      <a:pt x="75" y="11"/>
                    </a:lnTo>
                    <a:lnTo>
                      <a:pt x="47" y="11"/>
                    </a:lnTo>
                    <a:lnTo>
                      <a:pt x="47" y="66"/>
                    </a:lnTo>
                    <a:lnTo>
                      <a:pt x="71" y="66"/>
                    </a:lnTo>
                    <a:lnTo>
                      <a:pt x="76" y="65"/>
                    </a:lnTo>
                    <a:lnTo>
                      <a:pt x="79" y="65"/>
                    </a:lnTo>
                    <a:lnTo>
                      <a:pt x="82" y="62"/>
                    </a:lnTo>
                    <a:lnTo>
                      <a:pt x="84" y="61"/>
                    </a:lnTo>
                    <a:lnTo>
                      <a:pt x="87" y="55"/>
                    </a:lnTo>
                    <a:lnTo>
                      <a:pt x="88" y="47"/>
                    </a:lnTo>
                    <a:lnTo>
                      <a:pt x="94" y="47"/>
                    </a:lnTo>
                    <a:lnTo>
                      <a:pt x="94" y="72"/>
                    </a:lnTo>
                    <a:lnTo>
                      <a:pt x="94" y="96"/>
                    </a:lnTo>
                    <a:lnTo>
                      <a:pt x="88" y="97"/>
                    </a:lnTo>
                    <a:lnTo>
                      <a:pt x="87" y="88"/>
                    </a:lnTo>
                    <a:lnTo>
                      <a:pt x="85" y="82"/>
                    </a:lnTo>
                    <a:lnTo>
                      <a:pt x="83" y="79"/>
                    </a:lnTo>
                    <a:lnTo>
                      <a:pt x="80" y="78"/>
                    </a:lnTo>
                    <a:lnTo>
                      <a:pt x="76" y="77"/>
                    </a:lnTo>
                    <a:lnTo>
                      <a:pt x="71" y="77"/>
                    </a:lnTo>
                    <a:lnTo>
                      <a:pt x="47" y="77"/>
                    </a:lnTo>
                    <a:lnTo>
                      <a:pt x="47" y="126"/>
                    </a:lnTo>
                    <a:lnTo>
                      <a:pt x="47" y="131"/>
                    </a:lnTo>
                    <a:lnTo>
                      <a:pt x="48" y="134"/>
                    </a:lnTo>
                    <a:lnTo>
                      <a:pt x="50" y="136"/>
                    </a:lnTo>
                    <a:lnTo>
                      <a:pt x="54" y="138"/>
                    </a:lnTo>
                    <a:lnTo>
                      <a:pt x="62" y="139"/>
                    </a:lnTo>
                    <a:lnTo>
                      <a:pt x="72" y="140"/>
                    </a:lnTo>
                    <a:lnTo>
                      <a:pt x="88" y="139"/>
                    </a:lnTo>
                    <a:lnTo>
                      <a:pt x="96" y="138"/>
                    </a:lnTo>
                    <a:lnTo>
                      <a:pt x="101" y="136"/>
                    </a:lnTo>
                    <a:lnTo>
                      <a:pt x="105" y="132"/>
                    </a:lnTo>
                    <a:lnTo>
                      <a:pt x="109" y="129"/>
                    </a:lnTo>
                    <a:lnTo>
                      <a:pt x="113" y="122"/>
                    </a:lnTo>
                    <a:lnTo>
                      <a:pt x="115" y="114"/>
                    </a:lnTo>
                    <a:lnTo>
                      <a:pt x="122" y="116"/>
                    </a:lnTo>
                    <a:lnTo>
                      <a:pt x="114" y="149"/>
                    </a:lnTo>
                    <a:lnTo>
                      <a:pt x="57"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28" name="Freeform 161"/>
              <p:cNvSpPr>
                <a:spLocks noEditPoints="1"/>
              </p:cNvSpPr>
              <p:nvPr userDrawn="1"/>
            </p:nvSpPr>
            <p:spPr bwMode="auto">
              <a:xfrm>
                <a:off x="597" y="184"/>
                <a:ext cx="48" cy="49"/>
              </a:xfrm>
              <a:custGeom>
                <a:avLst/>
                <a:gdLst>
                  <a:gd name="T0" fmla="*/ 0 w 144"/>
                  <a:gd name="T1" fmla="*/ 0 h 147"/>
                  <a:gd name="T2" fmla="*/ 0 w 144"/>
                  <a:gd name="T3" fmla="*/ 0 h 147"/>
                  <a:gd name="T4" fmla="*/ 0 w 144"/>
                  <a:gd name="T5" fmla="*/ 0 h 147"/>
                  <a:gd name="T6" fmla="*/ 0 w 144"/>
                  <a:gd name="T7" fmla="*/ 0 h 147"/>
                  <a:gd name="T8" fmla="*/ 0 w 144"/>
                  <a:gd name="T9" fmla="*/ 0 h 147"/>
                  <a:gd name="T10" fmla="*/ 0 w 144"/>
                  <a:gd name="T11" fmla="*/ 0 h 147"/>
                  <a:gd name="T12" fmla="*/ 0 w 144"/>
                  <a:gd name="T13" fmla="*/ 0 h 147"/>
                  <a:gd name="T14" fmla="*/ 0 w 144"/>
                  <a:gd name="T15" fmla="*/ 0 h 147"/>
                  <a:gd name="T16" fmla="*/ 0 w 144"/>
                  <a:gd name="T17" fmla="*/ 0 h 147"/>
                  <a:gd name="T18" fmla="*/ 0 w 144"/>
                  <a:gd name="T19" fmla="*/ 0 h 147"/>
                  <a:gd name="T20" fmla="*/ 0 w 144"/>
                  <a:gd name="T21" fmla="*/ 0 h 147"/>
                  <a:gd name="T22" fmla="*/ 0 w 144"/>
                  <a:gd name="T23" fmla="*/ 0 h 147"/>
                  <a:gd name="T24" fmla="*/ 0 w 144"/>
                  <a:gd name="T25" fmla="*/ 0 h 147"/>
                  <a:gd name="T26" fmla="*/ 0 w 144"/>
                  <a:gd name="T27" fmla="*/ 0 h 147"/>
                  <a:gd name="T28" fmla="*/ 0 w 144"/>
                  <a:gd name="T29" fmla="*/ 0 h 147"/>
                  <a:gd name="T30" fmla="*/ 0 w 144"/>
                  <a:gd name="T31" fmla="*/ 0 h 147"/>
                  <a:gd name="T32" fmla="*/ 0 w 144"/>
                  <a:gd name="T33" fmla="*/ 0 h 147"/>
                  <a:gd name="T34" fmla="*/ 0 w 144"/>
                  <a:gd name="T35" fmla="*/ 0 h 147"/>
                  <a:gd name="T36" fmla="*/ 0 w 144"/>
                  <a:gd name="T37" fmla="*/ 0 h 147"/>
                  <a:gd name="T38" fmla="*/ 0 w 144"/>
                  <a:gd name="T39" fmla="*/ 0 h 147"/>
                  <a:gd name="T40" fmla="*/ 0 w 144"/>
                  <a:gd name="T41" fmla="*/ 0 h 147"/>
                  <a:gd name="T42" fmla="*/ 0 w 144"/>
                  <a:gd name="T43" fmla="*/ 0 h 147"/>
                  <a:gd name="T44" fmla="*/ 0 w 144"/>
                  <a:gd name="T45" fmla="*/ 0 h 147"/>
                  <a:gd name="T46" fmla="*/ 0 w 144"/>
                  <a:gd name="T47" fmla="*/ 0 h 147"/>
                  <a:gd name="T48" fmla="*/ 0 w 144"/>
                  <a:gd name="T49" fmla="*/ 0 h 147"/>
                  <a:gd name="T50" fmla="*/ 0 w 144"/>
                  <a:gd name="T51" fmla="*/ 0 h 147"/>
                  <a:gd name="T52" fmla="*/ 0 w 144"/>
                  <a:gd name="T53" fmla="*/ 0 h 147"/>
                  <a:gd name="T54" fmla="*/ 0 w 144"/>
                  <a:gd name="T55" fmla="*/ 0 h 147"/>
                  <a:gd name="T56" fmla="*/ 0 w 144"/>
                  <a:gd name="T57" fmla="*/ 0 h 147"/>
                  <a:gd name="T58" fmla="*/ 0 w 144"/>
                  <a:gd name="T59" fmla="*/ 0 h 147"/>
                  <a:gd name="T60" fmla="*/ 0 w 144"/>
                  <a:gd name="T61" fmla="*/ 0 h 147"/>
                  <a:gd name="T62" fmla="*/ 0 w 144"/>
                  <a:gd name="T63" fmla="*/ 0 h 147"/>
                  <a:gd name="T64" fmla="*/ 0 w 144"/>
                  <a:gd name="T65" fmla="*/ 0 h 147"/>
                  <a:gd name="T66" fmla="*/ 0 w 144"/>
                  <a:gd name="T67" fmla="*/ 0 h 147"/>
                  <a:gd name="T68" fmla="*/ 0 w 144"/>
                  <a:gd name="T69" fmla="*/ 0 h 147"/>
                  <a:gd name="T70" fmla="*/ 0 w 144"/>
                  <a:gd name="T71" fmla="*/ 0 h 147"/>
                  <a:gd name="T72" fmla="*/ 0 w 144"/>
                  <a:gd name="T73" fmla="*/ 0 h 147"/>
                  <a:gd name="T74" fmla="*/ 0 w 144"/>
                  <a:gd name="T75" fmla="*/ 0 h 147"/>
                  <a:gd name="T76" fmla="*/ 0 w 144"/>
                  <a:gd name="T77" fmla="*/ 0 h 147"/>
                  <a:gd name="T78" fmla="*/ 0 w 144"/>
                  <a:gd name="T79" fmla="*/ 0 h 147"/>
                  <a:gd name="T80" fmla="*/ 0 w 144"/>
                  <a:gd name="T81" fmla="*/ 0 h 147"/>
                  <a:gd name="T82" fmla="*/ 0 w 144"/>
                  <a:gd name="T83" fmla="*/ 0 h 147"/>
                  <a:gd name="T84" fmla="*/ 0 w 144"/>
                  <a:gd name="T85" fmla="*/ 0 h 147"/>
                  <a:gd name="T86" fmla="*/ 0 w 144"/>
                  <a:gd name="T87" fmla="*/ 0 h 147"/>
                  <a:gd name="T88" fmla="*/ 0 w 144"/>
                  <a:gd name="T89" fmla="*/ 0 h 147"/>
                  <a:gd name="T90" fmla="*/ 0 w 144"/>
                  <a:gd name="T91" fmla="*/ 0 h 1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4" h="147">
                    <a:moveTo>
                      <a:pt x="18" y="22"/>
                    </a:moveTo>
                    <a:lnTo>
                      <a:pt x="18" y="22"/>
                    </a:lnTo>
                    <a:lnTo>
                      <a:pt x="18" y="16"/>
                    </a:lnTo>
                    <a:lnTo>
                      <a:pt x="17" y="13"/>
                    </a:lnTo>
                    <a:lnTo>
                      <a:pt x="15" y="10"/>
                    </a:lnTo>
                    <a:lnTo>
                      <a:pt x="13" y="7"/>
                    </a:lnTo>
                    <a:lnTo>
                      <a:pt x="9" y="6"/>
                    </a:lnTo>
                    <a:lnTo>
                      <a:pt x="4" y="5"/>
                    </a:lnTo>
                    <a:lnTo>
                      <a:pt x="0" y="5"/>
                    </a:lnTo>
                    <a:lnTo>
                      <a:pt x="0" y="0"/>
                    </a:lnTo>
                    <a:lnTo>
                      <a:pt x="32" y="0"/>
                    </a:lnTo>
                    <a:lnTo>
                      <a:pt x="66" y="0"/>
                    </a:lnTo>
                    <a:lnTo>
                      <a:pt x="76" y="0"/>
                    </a:lnTo>
                    <a:lnTo>
                      <a:pt x="85" y="1"/>
                    </a:lnTo>
                    <a:lnTo>
                      <a:pt x="94" y="2"/>
                    </a:lnTo>
                    <a:lnTo>
                      <a:pt x="102" y="6"/>
                    </a:lnTo>
                    <a:lnTo>
                      <a:pt x="107" y="11"/>
                    </a:lnTo>
                    <a:lnTo>
                      <a:pt x="113" y="18"/>
                    </a:lnTo>
                    <a:lnTo>
                      <a:pt x="117" y="26"/>
                    </a:lnTo>
                    <a:lnTo>
                      <a:pt x="117" y="36"/>
                    </a:lnTo>
                    <a:lnTo>
                      <a:pt x="117" y="44"/>
                    </a:lnTo>
                    <a:lnTo>
                      <a:pt x="115" y="49"/>
                    </a:lnTo>
                    <a:lnTo>
                      <a:pt x="113" y="55"/>
                    </a:lnTo>
                    <a:lnTo>
                      <a:pt x="109" y="59"/>
                    </a:lnTo>
                    <a:lnTo>
                      <a:pt x="104" y="64"/>
                    </a:lnTo>
                    <a:lnTo>
                      <a:pt x="100" y="68"/>
                    </a:lnTo>
                    <a:lnTo>
                      <a:pt x="88" y="73"/>
                    </a:lnTo>
                    <a:lnTo>
                      <a:pt x="124" y="128"/>
                    </a:lnTo>
                    <a:lnTo>
                      <a:pt x="128" y="133"/>
                    </a:lnTo>
                    <a:lnTo>
                      <a:pt x="132" y="137"/>
                    </a:lnTo>
                    <a:lnTo>
                      <a:pt x="137" y="140"/>
                    </a:lnTo>
                    <a:lnTo>
                      <a:pt x="144" y="141"/>
                    </a:lnTo>
                    <a:lnTo>
                      <a:pt x="144" y="147"/>
                    </a:lnTo>
                    <a:lnTo>
                      <a:pt x="123" y="146"/>
                    </a:lnTo>
                    <a:lnTo>
                      <a:pt x="104" y="147"/>
                    </a:lnTo>
                    <a:lnTo>
                      <a:pt x="92" y="130"/>
                    </a:lnTo>
                    <a:lnTo>
                      <a:pt x="80" y="114"/>
                    </a:lnTo>
                    <a:lnTo>
                      <a:pt x="59" y="79"/>
                    </a:lnTo>
                    <a:lnTo>
                      <a:pt x="45" y="79"/>
                    </a:lnTo>
                    <a:lnTo>
                      <a:pt x="45" y="124"/>
                    </a:lnTo>
                    <a:lnTo>
                      <a:pt x="45" y="129"/>
                    </a:lnTo>
                    <a:lnTo>
                      <a:pt x="47" y="133"/>
                    </a:lnTo>
                    <a:lnTo>
                      <a:pt x="48" y="137"/>
                    </a:lnTo>
                    <a:lnTo>
                      <a:pt x="50" y="138"/>
                    </a:lnTo>
                    <a:lnTo>
                      <a:pt x="56" y="141"/>
                    </a:lnTo>
                    <a:lnTo>
                      <a:pt x="63" y="141"/>
                    </a:lnTo>
                    <a:lnTo>
                      <a:pt x="67" y="141"/>
                    </a:lnTo>
                    <a:lnTo>
                      <a:pt x="67" y="147"/>
                    </a:lnTo>
                    <a:lnTo>
                      <a:pt x="30" y="146"/>
                    </a:lnTo>
                    <a:lnTo>
                      <a:pt x="0" y="147"/>
                    </a:lnTo>
                    <a:lnTo>
                      <a:pt x="0" y="141"/>
                    </a:lnTo>
                    <a:lnTo>
                      <a:pt x="4" y="141"/>
                    </a:lnTo>
                    <a:lnTo>
                      <a:pt x="9" y="140"/>
                    </a:lnTo>
                    <a:lnTo>
                      <a:pt x="14" y="138"/>
                    </a:lnTo>
                    <a:lnTo>
                      <a:pt x="17" y="134"/>
                    </a:lnTo>
                    <a:lnTo>
                      <a:pt x="18" y="129"/>
                    </a:lnTo>
                    <a:lnTo>
                      <a:pt x="18" y="22"/>
                    </a:lnTo>
                    <a:close/>
                    <a:moveTo>
                      <a:pt x="45" y="71"/>
                    </a:moveTo>
                    <a:lnTo>
                      <a:pt x="56" y="71"/>
                    </a:lnTo>
                    <a:lnTo>
                      <a:pt x="63" y="71"/>
                    </a:lnTo>
                    <a:lnTo>
                      <a:pt x="70" y="70"/>
                    </a:lnTo>
                    <a:lnTo>
                      <a:pt x="75" y="67"/>
                    </a:lnTo>
                    <a:lnTo>
                      <a:pt x="80" y="63"/>
                    </a:lnTo>
                    <a:lnTo>
                      <a:pt x="84" y="59"/>
                    </a:lnTo>
                    <a:lnTo>
                      <a:pt x="87" y="53"/>
                    </a:lnTo>
                    <a:lnTo>
                      <a:pt x="88" y="46"/>
                    </a:lnTo>
                    <a:lnTo>
                      <a:pt x="88" y="37"/>
                    </a:lnTo>
                    <a:lnTo>
                      <a:pt x="88" y="31"/>
                    </a:lnTo>
                    <a:lnTo>
                      <a:pt x="87" y="24"/>
                    </a:lnTo>
                    <a:lnTo>
                      <a:pt x="84" y="19"/>
                    </a:lnTo>
                    <a:lnTo>
                      <a:pt x="80" y="15"/>
                    </a:lnTo>
                    <a:lnTo>
                      <a:pt x="75" y="11"/>
                    </a:lnTo>
                    <a:lnTo>
                      <a:pt x="70" y="9"/>
                    </a:lnTo>
                    <a:lnTo>
                      <a:pt x="65" y="7"/>
                    </a:lnTo>
                    <a:lnTo>
                      <a:pt x="57" y="6"/>
                    </a:lnTo>
                    <a:lnTo>
                      <a:pt x="45" y="7"/>
                    </a:lnTo>
                    <a:lnTo>
                      <a:pt x="45"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29" name="Freeform 162"/>
              <p:cNvSpPr>
                <a:spLocks/>
              </p:cNvSpPr>
              <p:nvPr userDrawn="1"/>
            </p:nvSpPr>
            <p:spPr bwMode="auto">
              <a:xfrm>
                <a:off x="649" y="183"/>
                <a:ext cx="30" cy="51"/>
              </a:xfrm>
              <a:custGeom>
                <a:avLst/>
                <a:gdLst>
                  <a:gd name="T0" fmla="*/ 0 w 88"/>
                  <a:gd name="T1" fmla="*/ 0 h 154"/>
                  <a:gd name="T2" fmla="*/ 0 w 88"/>
                  <a:gd name="T3" fmla="*/ 0 h 154"/>
                  <a:gd name="T4" fmla="*/ 0 w 88"/>
                  <a:gd name="T5" fmla="*/ 0 h 154"/>
                  <a:gd name="T6" fmla="*/ 0 w 88"/>
                  <a:gd name="T7" fmla="*/ 0 h 154"/>
                  <a:gd name="T8" fmla="*/ 0 w 88"/>
                  <a:gd name="T9" fmla="*/ 0 h 154"/>
                  <a:gd name="T10" fmla="*/ 0 w 88"/>
                  <a:gd name="T11" fmla="*/ 0 h 154"/>
                  <a:gd name="T12" fmla="*/ 0 w 88"/>
                  <a:gd name="T13" fmla="*/ 0 h 154"/>
                  <a:gd name="T14" fmla="*/ 0 w 88"/>
                  <a:gd name="T15" fmla="*/ 0 h 154"/>
                  <a:gd name="T16" fmla="*/ 0 w 88"/>
                  <a:gd name="T17" fmla="*/ 0 h 154"/>
                  <a:gd name="T18" fmla="*/ 0 w 88"/>
                  <a:gd name="T19" fmla="*/ 0 h 154"/>
                  <a:gd name="T20" fmla="*/ 0 w 88"/>
                  <a:gd name="T21" fmla="*/ 0 h 154"/>
                  <a:gd name="T22" fmla="*/ 0 w 88"/>
                  <a:gd name="T23" fmla="*/ 0 h 154"/>
                  <a:gd name="T24" fmla="*/ 0 w 88"/>
                  <a:gd name="T25" fmla="*/ 0 h 154"/>
                  <a:gd name="T26" fmla="*/ 0 w 88"/>
                  <a:gd name="T27" fmla="*/ 0 h 154"/>
                  <a:gd name="T28" fmla="*/ 0 w 88"/>
                  <a:gd name="T29" fmla="*/ 0 h 154"/>
                  <a:gd name="T30" fmla="*/ 0 w 88"/>
                  <a:gd name="T31" fmla="*/ 0 h 154"/>
                  <a:gd name="T32" fmla="*/ 0 w 88"/>
                  <a:gd name="T33" fmla="*/ 0 h 154"/>
                  <a:gd name="T34" fmla="*/ 0 w 88"/>
                  <a:gd name="T35" fmla="*/ 0 h 154"/>
                  <a:gd name="T36" fmla="*/ 0 w 88"/>
                  <a:gd name="T37" fmla="*/ 0 h 154"/>
                  <a:gd name="T38" fmla="*/ 0 w 88"/>
                  <a:gd name="T39" fmla="*/ 0 h 154"/>
                  <a:gd name="T40" fmla="*/ 0 w 88"/>
                  <a:gd name="T41" fmla="*/ 0 h 154"/>
                  <a:gd name="T42" fmla="*/ 0 w 88"/>
                  <a:gd name="T43" fmla="*/ 0 h 154"/>
                  <a:gd name="T44" fmla="*/ 0 w 88"/>
                  <a:gd name="T45" fmla="*/ 0 h 154"/>
                  <a:gd name="T46" fmla="*/ 0 w 88"/>
                  <a:gd name="T47" fmla="*/ 0 h 154"/>
                  <a:gd name="T48" fmla="*/ 0 w 88"/>
                  <a:gd name="T49" fmla="*/ 0 h 154"/>
                  <a:gd name="T50" fmla="*/ 0 w 88"/>
                  <a:gd name="T51" fmla="*/ 0 h 154"/>
                  <a:gd name="T52" fmla="*/ 0 w 88"/>
                  <a:gd name="T53" fmla="*/ 0 h 154"/>
                  <a:gd name="T54" fmla="*/ 0 w 88"/>
                  <a:gd name="T55" fmla="*/ 0 h 154"/>
                  <a:gd name="T56" fmla="*/ 0 w 88"/>
                  <a:gd name="T57" fmla="*/ 0 h 154"/>
                  <a:gd name="T58" fmla="*/ 0 w 88"/>
                  <a:gd name="T59" fmla="*/ 0 h 154"/>
                  <a:gd name="T60" fmla="*/ 0 w 88"/>
                  <a:gd name="T61" fmla="*/ 0 h 154"/>
                  <a:gd name="T62" fmla="*/ 0 w 88"/>
                  <a:gd name="T63" fmla="*/ 0 h 154"/>
                  <a:gd name="T64" fmla="*/ 0 w 88"/>
                  <a:gd name="T65" fmla="*/ 0 h 154"/>
                  <a:gd name="T66" fmla="*/ 0 w 88"/>
                  <a:gd name="T67" fmla="*/ 0 h 154"/>
                  <a:gd name="T68" fmla="*/ 0 w 88"/>
                  <a:gd name="T69" fmla="*/ 0 h 154"/>
                  <a:gd name="T70" fmla="*/ 0 w 88"/>
                  <a:gd name="T71" fmla="*/ 0 h 154"/>
                  <a:gd name="T72" fmla="*/ 0 w 88"/>
                  <a:gd name="T73" fmla="*/ 0 h 154"/>
                  <a:gd name="T74" fmla="*/ 0 w 88"/>
                  <a:gd name="T75" fmla="*/ 0 h 154"/>
                  <a:gd name="T76" fmla="*/ 0 w 88"/>
                  <a:gd name="T77" fmla="*/ 0 h 154"/>
                  <a:gd name="T78" fmla="*/ 0 w 88"/>
                  <a:gd name="T79" fmla="*/ 0 h 154"/>
                  <a:gd name="T80" fmla="*/ 0 w 88"/>
                  <a:gd name="T81" fmla="*/ 0 h 154"/>
                  <a:gd name="T82" fmla="*/ 0 w 88"/>
                  <a:gd name="T83" fmla="*/ 0 h 154"/>
                  <a:gd name="T84" fmla="*/ 0 w 88"/>
                  <a:gd name="T85" fmla="*/ 0 h 154"/>
                  <a:gd name="T86" fmla="*/ 0 w 88"/>
                  <a:gd name="T87" fmla="*/ 0 h 154"/>
                  <a:gd name="T88" fmla="*/ 0 w 88"/>
                  <a:gd name="T89" fmla="*/ 0 h 154"/>
                  <a:gd name="T90" fmla="*/ 0 w 88"/>
                  <a:gd name="T91" fmla="*/ 0 h 154"/>
                  <a:gd name="T92" fmla="*/ 0 w 88"/>
                  <a:gd name="T93" fmla="*/ 0 h 154"/>
                  <a:gd name="T94" fmla="*/ 0 w 88"/>
                  <a:gd name="T95" fmla="*/ 0 h 1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8" h="154">
                    <a:moveTo>
                      <a:pt x="76" y="35"/>
                    </a:moveTo>
                    <a:lnTo>
                      <a:pt x="76" y="35"/>
                    </a:lnTo>
                    <a:lnTo>
                      <a:pt x="74" y="24"/>
                    </a:lnTo>
                    <a:lnTo>
                      <a:pt x="71" y="19"/>
                    </a:lnTo>
                    <a:lnTo>
                      <a:pt x="68" y="15"/>
                    </a:lnTo>
                    <a:lnTo>
                      <a:pt x="65" y="13"/>
                    </a:lnTo>
                    <a:lnTo>
                      <a:pt x="61" y="10"/>
                    </a:lnTo>
                    <a:lnTo>
                      <a:pt x="55" y="7"/>
                    </a:lnTo>
                    <a:lnTo>
                      <a:pt x="50" y="7"/>
                    </a:lnTo>
                    <a:lnTo>
                      <a:pt x="45" y="7"/>
                    </a:lnTo>
                    <a:lnTo>
                      <a:pt x="40" y="9"/>
                    </a:lnTo>
                    <a:lnTo>
                      <a:pt x="35" y="11"/>
                    </a:lnTo>
                    <a:lnTo>
                      <a:pt x="31" y="14"/>
                    </a:lnTo>
                    <a:lnTo>
                      <a:pt x="28" y="18"/>
                    </a:lnTo>
                    <a:lnTo>
                      <a:pt x="26" y="23"/>
                    </a:lnTo>
                    <a:lnTo>
                      <a:pt x="24" y="28"/>
                    </a:lnTo>
                    <a:lnTo>
                      <a:pt x="24" y="35"/>
                    </a:lnTo>
                    <a:lnTo>
                      <a:pt x="26" y="40"/>
                    </a:lnTo>
                    <a:lnTo>
                      <a:pt x="27" y="45"/>
                    </a:lnTo>
                    <a:lnTo>
                      <a:pt x="31" y="50"/>
                    </a:lnTo>
                    <a:lnTo>
                      <a:pt x="35" y="54"/>
                    </a:lnTo>
                    <a:lnTo>
                      <a:pt x="45" y="61"/>
                    </a:lnTo>
                    <a:lnTo>
                      <a:pt x="57" y="66"/>
                    </a:lnTo>
                    <a:lnTo>
                      <a:pt x="68" y="72"/>
                    </a:lnTo>
                    <a:lnTo>
                      <a:pt x="74" y="76"/>
                    </a:lnTo>
                    <a:lnTo>
                      <a:pt x="79" y="81"/>
                    </a:lnTo>
                    <a:lnTo>
                      <a:pt x="83" y="87"/>
                    </a:lnTo>
                    <a:lnTo>
                      <a:pt x="85" y="93"/>
                    </a:lnTo>
                    <a:lnTo>
                      <a:pt x="88" y="101"/>
                    </a:lnTo>
                    <a:lnTo>
                      <a:pt x="88" y="110"/>
                    </a:lnTo>
                    <a:lnTo>
                      <a:pt x="87" y="120"/>
                    </a:lnTo>
                    <a:lnTo>
                      <a:pt x="84" y="129"/>
                    </a:lnTo>
                    <a:lnTo>
                      <a:pt x="79" y="137"/>
                    </a:lnTo>
                    <a:lnTo>
                      <a:pt x="72" y="144"/>
                    </a:lnTo>
                    <a:lnTo>
                      <a:pt x="65" y="147"/>
                    </a:lnTo>
                    <a:lnTo>
                      <a:pt x="57" y="151"/>
                    </a:lnTo>
                    <a:lnTo>
                      <a:pt x="46" y="154"/>
                    </a:lnTo>
                    <a:lnTo>
                      <a:pt x="37" y="154"/>
                    </a:lnTo>
                    <a:lnTo>
                      <a:pt x="28" y="154"/>
                    </a:lnTo>
                    <a:lnTo>
                      <a:pt x="19" y="151"/>
                    </a:lnTo>
                    <a:lnTo>
                      <a:pt x="11" y="149"/>
                    </a:lnTo>
                    <a:lnTo>
                      <a:pt x="4" y="145"/>
                    </a:lnTo>
                    <a:lnTo>
                      <a:pt x="0" y="112"/>
                    </a:lnTo>
                    <a:lnTo>
                      <a:pt x="5" y="111"/>
                    </a:lnTo>
                    <a:lnTo>
                      <a:pt x="6" y="118"/>
                    </a:lnTo>
                    <a:lnTo>
                      <a:pt x="9" y="124"/>
                    </a:lnTo>
                    <a:lnTo>
                      <a:pt x="11" y="129"/>
                    </a:lnTo>
                    <a:lnTo>
                      <a:pt x="15" y="134"/>
                    </a:lnTo>
                    <a:lnTo>
                      <a:pt x="19" y="140"/>
                    </a:lnTo>
                    <a:lnTo>
                      <a:pt x="26" y="142"/>
                    </a:lnTo>
                    <a:lnTo>
                      <a:pt x="31" y="145"/>
                    </a:lnTo>
                    <a:lnTo>
                      <a:pt x="39" y="145"/>
                    </a:lnTo>
                    <a:lnTo>
                      <a:pt x="44" y="145"/>
                    </a:lnTo>
                    <a:lnTo>
                      <a:pt x="49" y="144"/>
                    </a:lnTo>
                    <a:lnTo>
                      <a:pt x="53" y="141"/>
                    </a:lnTo>
                    <a:lnTo>
                      <a:pt x="57" y="138"/>
                    </a:lnTo>
                    <a:lnTo>
                      <a:pt x="61" y="134"/>
                    </a:lnTo>
                    <a:lnTo>
                      <a:pt x="62" y="131"/>
                    </a:lnTo>
                    <a:lnTo>
                      <a:pt x="65" y="127"/>
                    </a:lnTo>
                    <a:lnTo>
                      <a:pt x="65" y="120"/>
                    </a:lnTo>
                    <a:lnTo>
                      <a:pt x="63" y="114"/>
                    </a:lnTo>
                    <a:lnTo>
                      <a:pt x="62" y="109"/>
                    </a:lnTo>
                    <a:lnTo>
                      <a:pt x="59" y="105"/>
                    </a:lnTo>
                    <a:lnTo>
                      <a:pt x="54" y="99"/>
                    </a:lnTo>
                    <a:lnTo>
                      <a:pt x="45" y="93"/>
                    </a:lnTo>
                    <a:lnTo>
                      <a:pt x="33" y="88"/>
                    </a:lnTo>
                    <a:lnTo>
                      <a:pt x="22" y="80"/>
                    </a:lnTo>
                    <a:lnTo>
                      <a:pt x="17" y="76"/>
                    </a:lnTo>
                    <a:lnTo>
                      <a:pt x="11" y="72"/>
                    </a:lnTo>
                    <a:lnTo>
                      <a:pt x="7" y="67"/>
                    </a:lnTo>
                    <a:lnTo>
                      <a:pt x="5" y="61"/>
                    </a:lnTo>
                    <a:lnTo>
                      <a:pt x="2" y="53"/>
                    </a:lnTo>
                    <a:lnTo>
                      <a:pt x="2" y="44"/>
                    </a:lnTo>
                    <a:lnTo>
                      <a:pt x="2" y="33"/>
                    </a:lnTo>
                    <a:lnTo>
                      <a:pt x="5" y="26"/>
                    </a:lnTo>
                    <a:lnTo>
                      <a:pt x="10" y="18"/>
                    </a:lnTo>
                    <a:lnTo>
                      <a:pt x="15" y="11"/>
                    </a:lnTo>
                    <a:lnTo>
                      <a:pt x="22" y="6"/>
                    </a:lnTo>
                    <a:lnTo>
                      <a:pt x="30" y="2"/>
                    </a:lnTo>
                    <a:lnTo>
                      <a:pt x="39" y="1"/>
                    </a:lnTo>
                    <a:lnTo>
                      <a:pt x="49" y="0"/>
                    </a:lnTo>
                    <a:lnTo>
                      <a:pt x="65" y="1"/>
                    </a:lnTo>
                    <a:lnTo>
                      <a:pt x="80" y="2"/>
                    </a:lnTo>
                    <a:lnTo>
                      <a:pt x="80" y="18"/>
                    </a:lnTo>
                    <a:lnTo>
                      <a:pt x="81" y="33"/>
                    </a:lnTo>
                    <a:lnTo>
                      <a:pt x="76"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30" name="Freeform 163"/>
              <p:cNvSpPr>
                <a:spLocks/>
              </p:cNvSpPr>
              <p:nvPr userDrawn="1"/>
            </p:nvSpPr>
            <p:spPr bwMode="auto">
              <a:xfrm>
                <a:off x="688" y="183"/>
                <a:ext cx="21" cy="50"/>
              </a:xfrm>
              <a:custGeom>
                <a:avLst/>
                <a:gdLst>
                  <a:gd name="T0" fmla="*/ 0 w 65"/>
                  <a:gd name="T1" fmla="*/ 0 h 149"/>
                  <a:gd name="T2" fmla="*/ 0 w 65"/>
                  <a:gd name="T3" fmla="*/ 0 h 149"/>
                  <a:gd name="T4" fmla="*/ 0 w 65"/>
                  <a:gd name="T5" fmla="*/ 0 h 149"/>
                  <a:gd name="T6" fmla="*/ 0 w 65"/>
                  <a:gd name="T7" fmla="*/ 0 h 149"/>
                  <a:gd name="T8" fmla="*/ 0 w 65"/>
                  <a:gd name="T9" fmla="*/ 0 h 149"/>
                  <a:gd name="T10" fmla="*/ 0 w 65"/>
                  <a:gd name="T11" fmla="*/ 0 h 149"/>
                  <a:gd name="T12" fmla="*/ 0 w 65"/>
                  <a:gd name="T13" fmla="*/ 0 h 149"/>
                  <a:gd name="T14" fmla="*/ 0 w 65"/>
                  <a:gd name="T15" fmla="*/ 0 h 149"/>
                  <a:gd name="T16" fmla="*/ 0 w 65"/>
                  <a:gd name="T17" fmla="*/ 0 h 149"/>
                  <a:gd name="T18" fmla="*/ 0 w 65"/>
                  <a:gd name="T19" fmla="*/ 0 h 149"/>
                  <a:gd name="T20" fmla="*/ 0 w 65"/>
                  <a:gd name="T21" fmla="*/ 0 h 149"/>
                  <a:gd name="T22" fmla="*/ 0 w 65"/>
                  <a:gd name="T23" fmla="*/ 0 h 149"/>
                  <a:gd name="T24" fmla="*/ 0 w 65"/>
                  <a:gd name="T25" fmla="*/ 0 h 149"/>
                  <a:gd name="T26" fmla="*/ 0 w 65"/>
                  <a:gd name="T27" fmla="*/ 0 h 149"/>
                  <a:gd name="T28" fmla="*/ 0 w 65"/>
                  <a:gd name="T29" fmla="*/ 0 h 149"/>
                  <a:gd name="T30" fmla="*/ 0 w 65"/>
                  <a:gd name="T31" fmla="*/ 0 h 149"/>
                  <a:gd name="T32" fmla="*/ 0 w 65"/>
                  <a:gd name="T33" fmla="*/ 0 h 149"/>
                  <a:gd name="T34" fmla="*/ 0 w 65"/>
                  <a:gd name="T35" fmla="*/ 0 h 149"/>
                  <a:gd name="T36" fmla="*/ 0 w 65"/>
                  <a:gd name="T37" fmla="*/ 0 h 149"/>
                  <a:gd name="T38" fmla="*/ 0 w 65"/>
                  <a:gd name="T39" fmla="*/ 0 h 149"/>
                  <a:gd name="T40" fmla="*/ 0 w 65"/>
                  <a:gd name="T41" fmla="*/ 0 h 149"/>
                  <a:gd name="T42" fmla="*/ 0 w 65"/>
                  <a:gd name="T43" fmla="*/ 0 h 149"/>
                  <a:gd name="T44" fmla="*/ 0 w 65"/>
                  <a:gd name="T45" fmla="*/ 0 h 149"/>
                  <a:gd name="T46" fmla="*/ 0 w 65"/>
                  <a:gd name="T47" fmla="*/ 0 h 149"/>
                  <a:gd name="T48" fmla="*/ 0 w 65"/>
                  <a:gd name="T49" fmla="*/ 0 h 149"/>
                  <a:gd name="T50" fmla="*/ 0 w 65"/>
                  <a:gd name="T51" fmla="*/ 0 h 149"/>
                  <a:gd name="T52" fmla="*/ 0 w 65"/>
                  <a:gd name="T53" fmla="*/ 0 h 149"/>
                  <a:gd name="T54" fmla="*/ 0 w 65"/>
                  <a:gd name="T55" fmla="*/ 0 h 149"/>
                  <a:gd name="T56" fmla="*/ 0 w 65"/>
                  <a:gd name="T57" fmla="*/ 0 h 149"/>
                  <a:gd name="T58" fmla="*/ 0 w 65"/>
                  <a:gd name="T59" fmla="*/ 0 h 149"/>
                  <a:gd name="T60" fmla="*/ 0 w 65"/>
                  <a:gd name="T61" fmla="*/ 0 h 149"/>
                  <a:gd name="T62" fmla="*/ 0 w 65"/>
                  <a:gd name="T63" fmla="*/ 0 h 149"/>
                  <a:gd name="T64" fmla="*/ 0 w 65"/>
                  <a:gd name="T65" fmla="*/ 0 h 149"/>
                  <a:gd name="T66" fmla="*/ 0 w 65"/>
                  <a:gd name="T67" fmla="*/ 0 h 149"/>
                  <a:gd name="T68" fmla="*/ 0 w 65"/>
                  <a:gd name="T69" fmla="*/ 0 h 149"/>
                  <a:gd name="T70" fmla="*/ 0 w 65"/>
                  <a:gd name="T71" fmla="*/ 0 h 149"/>
                  <a:gd name="T72" fmla="*/ 0 w 65"/>
                  <a:gd name="T73" fmla="*/ 0 h 149"/>
                  <a:gd name="T74" fmla="*/ 0 w 65"/>
                  <a:gd name="T75" fmla="*/ 0 h 149"/>
                  <a:gd name="T76" fmla="*/ 0 w 65"/>
                  <a:gd name="T77" fmla="*/ 0 h 149"/>
                  <a:gd name="T78" fmla="*/ 0 w 65"/>
                  <a:gd name="T79" fmla="*/ 0 h 149"/>
                  <a:gd name="T80" fmla="*/ 0 w 65"/>
                  <a:gd name="T81" fmla="*/ 0 h 149"/>
                  <a:gd name="T82" fmla="*/ 0 w 65"/>
                  <a:gd name="T83" fmla="*/ 0 h 149"/>
                  <a:gd name="T84" fmla="*/ 0 w 65"/>
                  <a:gd name="T85" fmla="*/ 0 h 149"/>
                  <a:gd name="T86" fmla="*/ 0 w 65"/>
                  <a:gd name="T87" fmla="*/ 0 h 149"/>
                  <a:gd name="T88" fmla="*/ 0 w 65"/>
                  <a:gd name="T89" fmla="*/ 0 h 149"/>
                  <a:gd name="T90" fmla="*/ 0 w 65"/>
                  <a:gd name="T91" fmla="*/ 0 h 149"/>
                  <a:gd name="T92" fmla="*/ 0 w 65"/>
                  <a:gd name="T93" fmla="*/ 0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49">
                    <a:moveTo>
                      <a:pt x="0" y="143"/>
                    </a:moveTo>
                    <a:lnTo>
                      <a:pt x="4" y="143"/>
                    </a:lnTo>
                    <a:lnTo>
                      <a:pt x="9" y="143"/>
                    </a:lnTo>
                    <a:lnTo>
                      <a:pt x="14" y="140"/>
                    </a:lnTo>
                    <a:lnTo>
                      <a:pt x="17" y="139"/>
                    </a:lnTo>
                    <a:lnTo>
                      <a:pt x="18" y="138"/>
                    </a:lnTo>
                    <a:lnTo>
                      <a:pt x="20" y="134"/>
                    </a:lnTo>
                    <a:lnTo>
                      <a:pt x="20" y="131"/>
                    </a:lnTo>
                    <a:lnTo>
                      <a:pt x="20" y="20"/>
                    </a:lnTo>
                    <a:lnTo>
                      <a:pt x="20" y="16"/>
                    </a:lnTo>
                    <a:lnTo>
                      <a:pt x="18" y="13"/>
                    </a:lnTo>
                    <a:lnTo>
                      <a:pt x="17" y="11"/>
                    </a:lnTo>
                    <a:lnTo>
                      <a:pt x="14" y="9"/>
                    </a:lnTo>
                    <a:lnTo>
                      <a:pt x="9" y="8"/>
                    </a:lnTo>
                    <a:lnTo>
                      <a:pt x="4" y="7"/>
                    </a:lnTo>
                    <a:lnTo>
                      <a:pt x="0" y="7"/>
                    </a:lnTo>
                    <a:lnTo>
                      <a:pt x="0" y="0"/>
                    </a:lnTo>
                    <a:lnTo>
                      <a:pt x="33" y="2"/>
                    </a:lnTo>
                    <a:lnTo>
                      <a:pt x="65" y="0"/>
                    </a:lnTo>
                    <a:lnTo>
                      <a:pt x="65" y="7"/>
                    </a:lnTo>
                    <a:lnTo>
                      <a:pt x="62" y="7"/>
                    </a:lnTo>
                    <a:lnTo>
                      <a:pt x="57" y="8"/>
                    </a:lnTo>
                    <a:lnTo>
                      <a:pt x="52" y="9"/>
                    </a:lnTo>
                    <a:lnTo>
                      <a:pt x="49" y="11"/>
                    </a:lnTo>
                    <a:lnTo>
                      <a:pt x="48" y="13"/>
                    </a:lnTo>
                    <a:lnTo>
                      <a:pt x="47" y="16"/>
                    </a:lnTo>
                    <a:lnTo>
                      <a:pt x="47" y="20"/>
                    </a:lnTo>
                    <a:lnTo>
                      <a:pt x="47" y="131"/>
                    </a:lnTo>
                    <a:lnTo>
                      <a:pt x="47" y="134"/>
                    </a:lnTo>
                    <a:lnTo>
                      <a:pt x="48" y="138"/>
                    </a:lnTo>
                    <a:lnTo>
                      <a:pt x="49" y="139"/>
                    </a:lnTo>
                    <a:lnTo>
                      <a:pt x="52" y="140"/>
                    </a:lnTo>
                    <a:lnTo>
                      <a:pt x="57" y="143"/>
                    </a:lnTo>
                    <a:lnTo>
                      <a:pt x="62" y="143"/>
                    </a:lnTo>
                    <a:lnTo>
                      <a:pt x="65" y="143"/>
                    </a:lnTo>
                    <a:lnTo>
                      <a:pt x="65" y="149"/>
                    </a:lnTo>
                    <a:lnTo>
                      <a:pt x="33"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31" name="Freeform 164"/>
              <p:cNvSpPr>
                <a:spLocks/>
              </p:cNvSpPr>
              <p:nvPr userDrawn="1"/>
            </p:nvSpPr>
            <p:spPr bwMode="auto">
              <a:xfrm>
                <a:off x="714" y="181"/>
                <a:ext cx="49" cy="52"/>
              </a:xfrm>
              <a:custGeom>
                <a:avLst/>
                <a:gdLst>
                  <a:gd name="T0" fmla="*/ 0 w 148"/>
                  <a:gd name="T1" fmla="*/ 0 h 155"/>
                  <a:gd name="T2" fmla="*/ 0 w 148"/>
                  <a:gd name="T3" fmla="*/ 0 h 155"/>
                  <a:gd name="T4" fmla="*/ 0 w 148"/>
                  <a:gd name="T5" fmla="*/ 0 h 155"/>
                  <a:gd name="T6" fmla="*/ 0 w 148"/>
                  <a:gd name="T7" fmla="*/ 0 h 155"/>
                  <a:gd name="T8" fmla="*/ 0 w 148"/>
                  <a:gd name="T9" fmla="*/ 0 h 155"/>
                  <a:gd name="T10" fmla="*/ 0 w 148"/>
                  <a:gd name="T11" fmla="*/ 0 h 155"/>
                  <a:gd name="T12" fmla="*/ 0 w 148"/>
                  <a:gd name="T13" fmla="*/ 0 h 155"/>
                  <a:gd name="T14" fmla="*/ 0 w 148"/>
                  <a:gd name="T15" fmla="*/ 0 h 155"/>
                  <a:gd name="T16" fmla="*/ 0 w 148"/>
                  <a:gd name="T17" fmla="*/ 0 h 155"/>
                  <a:gd name="T18" fmla="*/ 0 w 148"/>
                  <a:gd name="T19" fmla="*/ 0 h 155"/>
                  <a:gd name="T20" fmla="*/ 0 w 148"/>
                  <a:gd name="T21" fmla="*/ 0 h 155"/>
                  <a:gd name="T22" fmla="*/ 0 w 148"/>
                  <a:gd name="T23" fmla="*/ 0 h 155"/>
                  <a:gd name="T24" fmla="*/ 0 w 148"/>
                  <a:gd name="T25" fmla="*/ 0 h 155"/>
                  <a:gd name="T26" fmla="*/ 0 w 148"/>
                  <a:gd name="T27" fmla="*/ 0 h 155"/>
                  <a:gd name="T28" fmla="*/ 0 w 148"/>
                  <a:gd name="T29" fmla="*/ 0 h 155"/>
                  <a:gd name="T30" fmla="*/ 0 w 148"/>
                  <a:gd name="T31" fmla="*/ 0 h 155"/>
                  <a:gd name="T32" fmla="*/ 0 w 148"/>
                  <a:gd name="T33" fmla="*/ 0 h 155"/>
                  <a:gd name="T34" fmla="*/ 0 w 148"/>
                  <a:gd name="T35" fmla="*/ 0 h 155"/>
                  <a:gd name="T36" fmla="*/ 0 w 148"/>
                  <a:gd name="T37" fmla="*/ 0 h 155"/>
                  <a:gd name="T38" fmla="*/ 0 w 148"/>
                  <a:gd name="T39" fmla="*/ 0 h 155"/>
                  <a:gd name="T40" fmla="*/ 0 w 148"/>
                  <a:gd name="T41" fmla="*/ 0 h 155"/>
                  <a:gd name="T42" fmla="*/ 0 w 148"/>
                  <a:gd name="T43" fmla="*/ 0 h 155"/>
                  <a:gd name="T44" fmla="*/ 0 w 148"/>
                  <a:gd name="T45" fmla="*/ 0 h 155"/>
                  <a:gd name="T46" fmla="*/ 0 w 148"/>
                  <a:gd name="T47" fmla="*/ 0 h 155"/>
                  <a:gd name="T48" fmla="*/ 0 w 148"/>
                  <a:gd name="T49" fmla="*/ 0 h 155"/>
                  <a:gd name="T50" fmla="*/ 0 w 148"/>
                  <a:gd name="T51" fmla="*/ 0 h 155"/>
                  <a:gd name="T52" fmla="*/ 0 w 148"/>
                  <a:gd name="T53" fmla="*/ 0 h 155"/>
                  <a:gd name="T54" fmla="*/ 0 w 148"/>
                  <a:gd name="T55" fmla="*/ 0 h 155"/>
                  <a:gd name="T56" fmla="*/ 0 w 148"/>
                  <a:gd name="T57" fmla="*/ 0 h 155"/>
                  <a:gd name="T58" fmla="*/ 0 w 148"/>
                  <a:gd name="T59" fmla="*/ 0 h 155"/>
                  <a:gd name="T60" fmla="*/ 0 w 148"/>
                  <a:gd name="T61" fmla="*/ 0 h 155"/>
                  <a:gd name="T62" fmla="*/ 0 w 148"/>
                  <a:gd name="T63" fmla="*/ 0 h 1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55">
                    <a:moveTo>
                      <a:pt x="26" y="18"/>
                    </a:moveTo>
                    <a:lnTo>
                      <a:pt x="26" y="18"/>
                    </a:lnTo>
                    <a:lnTo>
                      <a:pt x="17" y="18"/>
                    </a:lnTo>
                    <a:lnTo>
                      <a:pt x="14" y="19"/>
                    </a:lnTo>
                    <a:lnTo>
                      <a:pt x="12" y="22"/>
                    </a:lnTo>
                    <a:lnTo>
                      <a:pt x="9" y="27"/>
                    </a:lnTo>
                    <a:lnTo>
                      <a:pt x="7" y="37"/>
                    </a:lnTo>
                    <a:lnTo>
                      <a:pt x="0" y="37"/>
                    </a:lnTo>
                    <a:lnTo>
                      <a:pt x="3" y="19"/>
                    </a:lnTo>
                    <a:lnTo>
                      <a:pt x="4" y="1"/>
                    </a:lnTo>
                    <a:lnTo>
                      <a:pt x="9" y="1"/>
                    </a:lnTo>
                    <a:lnTo>
                      <a:pt x="12" y="5"/>
                    </a:lnTo>
                    <a:lnTo>
                      <a:pt x="14" y="6"/>
                    </a:lnTo>
                    <a:lnTo>
                      <a:pt x="18" y="6"/>
                    </a:lnTo>
                    <a:lnTo>
                      <a:pt x="22" y="6"/>
                    </a:lnTo>
                    <a:lnTo>
                      <a:pt x="131" y="6"/>
                    </a:lnTo>
                    <a:lnTo>
                      <a:pt x="136" y="6"/>
                    </a:lnTo>
                    <a:lnTo>
                      <a:pt x="139" y="6"/>
                    </a:lnTo>
                    <a:lnTo>
                      <a:pt x="141" y="4"/>
                    </a:lnTo>
                    <a:lnTo>
                      <a:pt x="143" y="0"/>
                    </a:lnTo>
                    <a:lnTo>
                      <a:pt x="148" y="1"/>
                    </a:lnTo>
                    <a:lnTo>
                      <a:pt x="145" y="18"/>
                    </a:lnTo>
                    <a:lnTo>
                      <a:pt x="145" y="36"/>
                    </a:lnTo>
                    <a:lnTo>
                      <a:pt x="139" y="37"/>
                    </a:lnTo>
                    <a:lnTo>
                      <a:pt x="139" y="31"/>
                    </a:lnTo>
                    <a:lnTo>
                      <a:pt x="136" y="24"/>
                    </a:lnTo>
                    <a:lnTo>
                      <a:pt x="135" y="22"/>
                    </a:lnTo>
                    <a:lnTo>
                      <a:pt x="132" y="19"/>
                    </a:lnTo>
                    <a:lnTo>
                      <a:pt x="129" y="18"/>
                    </a:lnTo>
                    <a:lnTo>
                      <a:pt x="123" y="18"/>
                    </a:lnTo>
                    <a:lnTo>
                      <a:pt x="88" y="18"/>
                    </a:lnTo>
                    <a:lnTo>
                      <a:pt x="88" y="131"/>
                    </a:lnTo>
                    <a:lnTo>
                      <a:pt x="88" y="136"/>
                    </a:lnTo>
                    <a:lnTo>
                      <a:pt x="90" y="140"/>
                    </a:lnTo>
                    <a:lnTo>
                      <a:pt x="91" y="144"/>
                    </a:lnTo>
                    <a:lnTo>
                      <a:pt x="94" y="146"/>
                    </a:lnTo>
                    <a:lnTo>
                      <a:pt x="96" y="148"/>
                    </a:lnTo>
                    <a:lnTo>
                      <a:pt x="99" y="149"/>
                    </a:lnTo>
                    <a:lnTo>
                      <a:pt x="106" y="149"/>
                    </a:lnTo>
                    <a:lnTo>
                      <a:pt x="110" y="149"/>
                    </a:lnTo>
                    <a:lnTo>
                      <a:pt x="110" y="155"/>
                    </a:lnTo>
                    <a:lnTo>
                      <a:pt x="75" y="154"/>
                    </a:lnTo>
                    <a:lnTo>
                      <a:pt x="40" y="155"/>
                    </a:lnTo>
                    <a:lnTo>
                      <a:pt x="40" y="149"/>
                    </a:lnTo>
                    <a:lnTo>
                      <a:pt x="44" y="149"/>
                    </a:lnTo>
                    <a:lnTo>
                      <a:pt x="52" y="149"/>
                    </a:lnTo>
                    <a:lnTo>
                      <a:pt x="55" y="148"/>
                    </a:lnTo>
                    <a:lnTo>
                      <a:pt x="57" y="146"/>
                    </a:lnTo>
                    <a:lnTo>
                      <a:pt x="59" y="144"/>
                    </a:lnTo>
                    <a:lnTo>
                      <a:pt x="60" y="141"/>
                    </a:lnTo>
                    <a:lnTo>
                      <a:pt x="61" y="131"/>
                    </a:lnTo>
                    <a:lnTo>
                      <a:pt x="61" y="18"/>
                    </a:lnTo>
                    <a:lnTo>
                      <a:pt x="26"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32" name="Freeform 165"/>
              <p:cNvSpPr>
                <a:spLocks/>
              </p:cNvSpPr>
              <p:nvPr userDrawn="1"/>
            </p:nvSpPr>
            <p:spPr bwMode="auto">
              <a:xfrm>
                <a:off x="767" y="184"/>
                <a:ext cx="49" cy="49"/>
              </a:xfrm>
              <a:custGeom>
                <a:avLst/>
                <a:gdLst>
                  <a:gd name="T0" fmla="*/ 0 w 148"/>
                  <a:gd name="T1" fmla="*/ 0 h 147"/>
                  <a:gd name="T2" fmla="*/ 0 w 148"/>
                  <a:gd name="T3" fmla="*/ 0 h 147"/>
                  <a:gd name="T4" fmla="*/ 0 w 148"/>
                  <a:gd name="T5" fmla="*/ 0 h 147"/>
                  <a:gd name="T6" fmla="*/ 0 w 148"/>
                  <a:gd name="T7" fmla="*/ 0 h 147"/>
                  <a:gd name="T8" fmla="*/ 0 w 148"/>
                  <a:gd name="T9" fmla="*/ 0 h 147"/>
                  <a:gd name="T10" fmla="*/ 0 w 148"/>
                  <a:gd name="T11" fmla="*/ 0 h 147"/>
                  <a:gd name="T12" fmla="*/ 0 w 148"/>
                  <a:gd name="T13" fmla="*/ 0 h 147"/>
                  <a:gd name="T14" fmla="*/ 0 w 148"/>
                  <a:gd name="T15" fmla="*/ 0 h 147"/>
                  <a:gd name="T16" fmla="*/ 0 w 148"/>
                  <a:gd name="T17" fmla="*/ 0 h 147"/>
                  <a:gd name="T18" fmla="*/ 0 w 148"/>
                  <a:gd name="T19" fmla="*/ 0 h 147"/>
                  <a:gd name="T20" fmla="*/ 0 w 148"/>
                  <a:gd name="T21" fmla="*/ 0 h 147"/>
                  <a:gd name="T22" fmla="*/ 0 w 148"/>
                  <a:gd name="T23" fmla="*/ 0 h 147"/>
                  <a:gd name="T24" fmla="*/ 0 w 148"/>
                  <a:gd name="T25" fmla="*/ 0 h 147"/>
                  <a:gd name="T26" fmla="*/ 0 w 148"/>
                  <a:gd name="T27" fmla="*/ 0 h 147"/>
                  <a:gd name="T28" fmla="*/ 0 w 148"/>
                  <a:gd name="T29" fmla="*/ 0 h 147"/>
                  <a:gd name="T30" fmla="*/ 0 w 148"/>
                  <a:gd name="T31" fmla="*/ 0 h 147"/>
                  <a:gd name="T32" fmla="*/ 0 w 148"/>
                  <a:gd name="T33" fmla="*/ 0 h 147"/>
                  <a:gd name="T34" fmla="*/ 0 w 148"/>
                  <a:gd name="T35" fmla="*/ 0 h 147"/>
                  <a:gd name="T36" fmla="*/ 0 w 148"/>
                  <a:gd name="T37" fmla="*/ 0 h 147"/>
                  <a:gd name="T38" fmla="*/ 0 w 148"/>
                  <a:gd name="T39" fmla="*/ 0 h 147"/>
                  <a:gd name="T40" fmla="*/ 0 w 148"/>
                  <a:gd name="T41" fmla="*/ 0 h 147"/>
                  <a:gd name="T42" fmla="*/ 0 w 148"/>
                  <a:gd name="T43" fmla="*/ 0 h 147"/>
                  <a:gd name="T44" fmla="*/ 0 w 148"/>
                  <a:gd name="T45" fmla="*/ 0 h 147"/>
                  <a:gd name="T46" fmla="*/ 0 w 148"/>
                  <a:gd name="T47" fmla="*/ 0 h 147"/>
                  <a:gd name="T48" fmla="*/ 0 w 148"/>
                  <a:gd name="T49" fmla="*/ 0 h 147"/>
                  <a:gd name="T50" fmla="*/ 0 w 148"/>
                  <a:gd name="T51" fmla="*/ 0 h 147"/>
                  <a:gd name="T52" fmla="*/ 0 w 148"/>
                  <a:gd name="T53" fmla="*/ 0 h 147"/>
                  <a:gd name="T54" fmla="*/ 0 w 148"/>
                  <a:gd name="T55" fmla="*/ 0 h 147"/>
                  <a:gd name="T56" fmla="*/ 0 w 148"/>
                  <a:gd name="T57" fmla="*/ 0 h 147"/>
                  <a:gd name="T58" fmla="*/ 0 w 148"/>
                  <a:gd name="T59" fmla="*/ 0 h 147"/>
                  <a:gd name="T60" fmla="*/ 0 w 148"/>
                  <a:gd name="T61" fmla="*/ 0 h 147"/>
                  <a:gd name="T62" fmla="*/ 0 w 148"/>
                  <a:gd name="T63" fmla="*/ 0 h 147"/>
                  <a:gd name="T64" fmla="*/ 0 w 148"/>
                  <a:gd name="T65" fmla="*/ 0 h 147"/>
                  <a:gd name="T66" fmla="*/ 0 w 148"/>
                  <a:gd name="T67" fmla="*/ 0 h 147"/>
                  <a:gd name="T68" fmla="*/ 0 w 148"/>
                  <a:gd name="T69" fmla="*/ 0 h 1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47">
                    <a:moveTo>
                      <a:pt x="65" y="77"/>
                    </a:moveTo>
                    <a:lnTo>
                      <a:pt x="22" y="20"/>
                    </a:lnTo>
                    <a:lnTo>
                      <a:pt x="18" y="14"/>
                    </a:lnTo>
                    <a:lnTo>
                      <a:pt x="13" y="9"/>
                    </a:lnTo>
                    <a:lnTo>
                      <a:pt x="8" y="6"/>
                    </a:lnTo>
                    <a:lnTo>
                      <a:pt x="2" y="5"/>
                    </a:lnTo>
                    <a:lnTo>
                      <a:pt x="0" y="5"/>
                    </a:lnTo>
                    <a:lnTo>
                      <a:pt x="0" y="0"/>
                    </a:lnTo>
                    <a:lnTo>
                      <a:pt x="33" y="0"/>
                    </a:lnTo>
                    <a:lnTo>
                      <a:pt x="65" y="0"/>
                    </a:lnTo>
                    <a:lnTo>
                      <a:pt x="65" y="5"/>
                    </a:lnTo>
                    <a:lnTo>
                      <a:pt x="63" y="5"/>
                    </a:lnTo>
                    <a:lnTo>
                      <a:pt x="55" y="6"/>
                    </a:lnTo>
                    <a:lnTo>
                      <a:pt x="52" y="7"/>
                    </a:lnTo>
                    <a:lnTo>
                      <a:pt x="51" y="10"/>
                    </a:lnTo>
                    <a:lnTo>
                      <a:pt x="52" y="14"/>
                    </a:lnTo>
                    <a:lnTo>
                      <a:pt x="55" y="18"/>
                    </a:lnTo>
                    <a:lnTo>
                      <a:pt x="87" y="62"/>
                    </a:lnTo>
                    <a:lnTo>
                      <a:pt x="113" y="24"/>
                    </a:lnTo>
                    <a:lnTo>
                      <a:pt x="118" y="16"/>
                    </a:lnTo>
                    <a:lnTo>
                      <a:pt x="120" y="14"/>
                    </a:lnTo>
                    <a:lnTo>
                      <a:pt x="120" y="10"/>
                    </a:lnTo>
                    <a:lnTo>
                      <a:pt x="120" y="9"/>
                    </a:lnTo>
                    <a:lnTo>
                      <a:pt x="118" y="7"/>
                    </a:lnTo>
                    <a:lnTo>
                      <a:pt x="114" y="6"/>
                    </a:lnTo>
                    <a:lnTo>
                      <a:pt x="108" y="5"/>
                    </a:lnTo>
                    <a:lnTo>
                      <a:pt x="104" y="5"/>
                    </a:lnTo>
                    <a:lnTo>
                      <a:pt x="104" y="0"/>
                    </a:lnTo>
                    <a:lnTo>
                      <a:pt x="129" y="0"/>
                    </a:lnTo>
                    <a:lnTo>
                      <a:pt x="148" y="0"/>
                    </a:lnTo>
                    <a:lnTo>
                      <a:pt x="148" y="5"/>
                    </a:lnTo>
                    <a:lnTo>
                      <a:pt x="143" y="6"/>
                    </a:lnTo>
                    <a:lnTo>
                      <a:pt x="139" y="9"/>
                    </a:lnTo>
                    <a:lnTo>
                      <a:pt x="135" y="11"/>
                    </a:lnTo>
                    <a:lnTo>
                      <a:pt x="131" y="15"/>
                    </a:lnTo>
                    <a:lnTo>
                      <a:pt x="92" y="71"/>
                    </a:lnTo>
                    <a:lnTo>
                      <a:pt x="92" y="121"/>
                    </a:lnTo>
                    <a:lnTo>
                      <a:pt x="94" y="132"/>
                    </a:lnTo>
                    <a:lnTo>
                      <a:pt x="95" y="136"/>
                    </a:lnTo>
                    <a:lnTo>
                      <a:pt x="96" y="138"/>
                    </a:lnTo>
                    <a:lnTo>
                      <a:pt x="99" y="140"/>
                    </a:lnTo>
                    <a:lnTo>
                      <a:pt x="103" y="141"/>
                    </a:lnTo>
                    <a:lnTo>
                      <a:pt x="109" y="141"/>
                    </a:lnTo>
                    <a:lnTo>
                      <a:pt x="114" y="141"/>
                    </a:lnTo>
                    <a:lnTo>
                      <a:pt x="114" y="147"/>
                    </a:lnTo>
                    <a:lnTo>
                      <a:pt x="79" y="146"/>
                    </a:lnTo>
                    <a:lnTo>
                      <a:pt x="43" y="147"/>
                    </a:lnTo>
                    <a:lnTo>
                      <a:pt x="43" y="141"/>
                    </a:lnTo>
                    <a:lnTo>
                      <a:pt x="47" y="141"/>
                    </a:lnTo>
                    <a:lnTo>
                      <a:pt x="55" y="140"/>
                    </a:lnTo>
                    <a:lnTo>
                      <a:pt x="59" y="140"/>
                    </a:lnTo>
                    <a:lnTo>
                      <a:pt x="61" y="137"/>
                    </a:lnTo>
                    <a:lnTo>
                      <a:pt x="63" y="136"/>
                    </a:lnTo>
                    <a:lnTo>
                      <a:pt x="64" y="132"/>
                    </a:lnTo>
                    <a:lnTo>
                      <a:pt x="65" y="123"/>
                    </a:lnTo>
                    <a:lnTo>
                      <a:pt x="65"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33" name="Freeform 166"/>
              <p:cNvSpPr>
                <a:spLocks noEditPoints="1"/>
              </p:cNvSpPr>
              <p:nvPr userDrawn="1"/>
            </p:nvSpPr>
            <p:spPr bwMode="auto">
              <a:xfrm>
                <a:off x="831" y="201"/>
                <a:ext cx="33" cy="33"/>
              </a:xfrm>
              <a:custGeom>
                <a:avLst/>
                <a:gdLst>
                  <a:gd name="T0" fmla="*/ 0 w 99"/>
                  <a:gd name="T1" fmla="*/ 0 h 100"/>
                  <a:gd name="T2" fmla="*/ 0 w 99"/>
                  <a:gd name="T3" fmla="*/ 0 h 100"/>
                  <a:gd name="T4" fmla="*/ 0 w 99"/>
                  <a:gd name="T5" fmla="*/ 0 h 100"/>
                  <a:gd name="T6" fmla="*/ 0 w 99"/>
                  <a:gd name="T7" fmla="*/ 0 h 100"/>
                  <a:gd name="T8" fmla="*/ 0 w 99"/>
                  <a:gd name="T9" fmla="*/ 0 h 100"/>
                  <a:gd name="T10" fmla="*/ 0 w 99"/>
                  <a:gd name="T11" fmla="*/ 0 h 100"/>
                  <a:gd name="T12" fmla="*/ 0 w 99"/>
                  <a:gd name="T13" fmla="*/ 0 h 100"/>
                  <a:gd name="T14" fmla="*/ 0 w 99"/>
                  <a:gd name="T15" fmla="*/ 0 h 100"/>
                  <a:gd name="T16" fmla="*/ 0 w 99"/>
                  <a:gd name="T17" fmla="*/ 0 h 100"/>
                  <a:gd name="T18" fmla="*/ 0 w 99"/>
                  <a:gd name="T19" fmla="*/ 0 h 100"/>
                  <a:gd name="T20" fmla="*/ 0 w 99"/>
                  <a:gd name="T21" fmla="*/ 0 h 100"/>
                  <a:gd name="T22" fmla="*/ 0 w 99"/>
                  <a:gd name="T23" fmla="*/ 0 h 100"/>
                  <a:gd name="T24" fmla="*/ 0 w 99"/>
                  <a:gd name="T25" fmla="*/ 0 h 100"/>
                  <a:gd name="T26" fmla="*/ 0 w 99"/>
                  <a:gd name="T27" fmla="*/ 0 h 100"/>
                  <a:gd name="T28" fmla="*/ 0 w 99"/>
                  <a:gd name="T29" fmla="*/ 0 h 100"/>
                  <a:gd name="T30" fmla="*/ 0 w 99"/>
                  <a:gd name="T31" fmla="*/ 0 h 100"/>
                  <a:gd name="T32" fmla="*/ 0 w 99"/>
                  <a:gd name="T33" fmla="*/ 0 h 100"/>
                  <a:gd name="T34" fmla="*/ 0 w 99"/>
                  <a:gd name="T35" fmla="*/ 0 h 100"/>
                  <a:gd name="T36" fmla="*/ 0 w 99"/>
                  <a:gd name="T37" fmla="*/ 0 h 100"/>
                  <a:gd name="T38" fmla="*/ 0 w 99"/>
                  <a:gd name="T39" fmla="*/ 0 h 100"/>
                  <a:gd name="T40" fmla="*/ 0 w 99"/>
                  <a:gd name="T41" fmla="*/ 0 h 100"/>
                  <a:gd name="T42" fmla="*/ 0 w 99"/>
                  <a:gd name="T43" fmla="*/ 0 h 100"/>
                  <a:gd name="T44" fmla="*/ 0 w 99"/>
                  <a:gd name="T45" fmla="*/ 0 h 100"/>
                  <a:gd name="T46" fmla="*/ 0 w 99"/>
                  <a:gd name="T47" fmla="*/ 0 h 100"/>
                  <a:gd name="T48" fmla="*/ 0 w 99"/>
                  <a:gd name="T49" fmla="*/ 0 h 100"/>
                  <a:gd name="T50" fmla="*/ 0 w 99"/>
                  <a:gd name="T51" fmla="*/ 0 h 100"/>
                  <a:gd name="T52" fmla="*/ 0 w 99"/>
                  <a:gd name="T53" fmla="*/ 0 h 100"/>
                  <a:gd name="T54" fmla="*/ 0 w 99"/>
                  <a:gd name="T55" fmla="*/ 0 h 100"/>
                  <a:gd name="T56" fmla="*/ 0 w 99"/>
                  <a:gd name="T57" fmla="*/ 0 h 100"/>
                  <a:gd name="T58" fmla="*/ 0 w 99"/>
                  <a:gd name="T59" fmla="*/ 0 h 100"/>
                  <a:gd name="T60" fmla="*/ 0 w 99"/>
                  <a:gd name="T61" fmla="*/ 0 h 100"/>
                  <a:gd name="T62" fmla="*/ 0 w 99"/>
                  <a:gd name="T63" fmla="*/ 0 h 100"/>
                  <a:gd name="T64" fmla="*/ 0 w 99"/>
                  <a:gd name="T65" fmla="*/ 0 h 100"/>
                  <a:gd name="T66" fmla="*/ 0 w 99"/>
                  <a:gd name="T67" fmla="*/ 0 h 100"/>
                  <a:gd name="T68" fmla="*/ 0 w 99"/>
                  <a:gd name="T69" fmla="*/ 0 h 100"/>
                  <a:gd name="T70" fmla="*/ 0 w 99"/>
                  <a:gd name="T71" fmla="*/ 0 h 100"/>
                  <a:gd name="T72" fmla="*/ 0 w 99"/>
                  <a:gd name="T73" fmla="*/ 0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00">
                    <a:moveTo>
                      <a:pt x="57" y="0"/>
                    </a:moveTo>
                    <a:lnTo>
                      <a:pt x="57" y="0"/>
                    </a:lnTo>
                    <a:lnTo>
                      <a:pt x="66" y="1"/>
                    </a:lnTo>
                    <a:lnTo>
                      <a:pt x="74" y="4"/>
                    </a:lnTo>
                    <a:lnTo>
                      <a:pt x="81" y="8"/>
                    </a:lnTo>
                    <a:lnTo>
                      <a:pt x="87" y="13"/>
                    </a:lnTo>
                    <a:lnTo>
                      <a:pt x="92" y="18"/>
                    </a:lnTo>
                    <a:lnTo>
                      <a:pt x="95" y="26"/>
                    </a:lnTo>
                    <a:lnTo>
                      <a:pt x="97" y="34"/>
                    </a:lnTo>
                    <a:lnTo>
                      <a:pt x="99" y="43"/>
                    </a:lnTo>
                    <a:lnTo>
                      <a:pt x="97" y="55"/>
                    </a:lnTo>
                    <a:lnTo>
                      <a:pt x="94" y="65"/>
                    </a:lnTo>
                    <a:lnTo>
                      <a:pt x="88" y="74"/>
                    </a:lnTo>
                    <a:lnTo>
                      <a:pt x="82" y="83"/>
                    </a:lnTo>
                    <a:lnTo>
                      <a:pt x="73" y="90"/>
                    </a:lnTo>
                    <a:lnTo>
                      <a:pt x="64" y="96"/>
                    </a:lnTo>
                    <a:lnTo>
                      <a:pt x="53" y="99"/>
                    </a:lnTo>
                    <a:lnTo>
                      <a:pt x="42" y="100"/>
                    </a:lnTo>
                    <a:lnTo>
                      <a:pt x="33" y="100"/>
                    </a:lnTo>
                    <a:lnTo>
                      <a:pt x="25" y="97"/>
                    </a:lnTo>
                    <a:lnTo>
                      <a:pt x="18" y="93"/>
                    </a:lnTo>
                    <a:lnTo>
                      <a:pt x="12" y="88"/>
                    </a:lnTo>
                    <a:lnTo>
                      <a:pt x="7" y="83"/>
                    </a:lnTo>
                    <a:lnTo>
                      <a:pt x="3" y="75"/>
                    </a:lnTo>
                    <a:lnTo>
                      <a:pt x="1" y="66"/>
                    </a:lnTo>
                    <a:lnTo>
                      <a:pt x="0" y="57"/>
                    </a:lnTo>
                    <a:lnTo>
                      <a:pt x="1" y="47"/>
                    </a:lnTo>
                    <a:lnTo>
                      <a:pt x="5" y="35"/>
                    </a:lnTo>
                    <a:lnTo>
                      <a:pt x="11" y="26"/>
                    </a:lnTo>
                    <a:lnTo>
                      <a:pt x="17" y="17"/>
                    </a:lnTo>
                    <a:lnTo>
                      <a:pt x="26" y="10"/>
                    </a:lnTo>
                    <a:lnTo>
                      <a:pt x="35" y="5"/>
                    </a:lnTo>
                    <a:lnTo>
                      <a:pt x="46" y="1"/>
                    </a:lnTo>
                    <a:lnTo>
                      <a:pt x="57" y="0"/>
                    </a:lnTo>
                    <a:close/>
                    <a:moveTo>
                      <a:pt x="42" y="95"/>
                    </a:moveTo>
                    <a:lnTo>
                      <a:pt x="42" y="95"/>
                    </a:lnTo>
                    <a:lnTo>
                      <a:pt x="47" y="95"/>
                    </a:lnTo>
                    <a:lnTo>
                      <a:pt x="52" y="93"/>
                    </a:lnTo>
                    <a:lnTo>
                      <a:pt x="60" y="88"/>
                    </a:lnTo>
                    <a:lnTo>
                      <a:pt x="66" y="82"/>
                    </a:lnTo>
                    <a:lnTo>
                      <a:pt x="72" y="74"/>
                    </a:lnTo>
                    <a:lnTo>
                      <a:pt x="75" y="64"/>
                    </a:lnTo>
                    <a:lnTo>
                      <a:pt x="79" y="55"/>
                    </a:lnTo>
                    <a:lnTo>
                      <a:pt x="81" y="44"/>
                    </a:lnTo>
                    <a:lnTo>
                      <a:pt x="81" y="35"/>
                    </a:lnTo>
                    <a:lnTo>
                      <a:pt x="81" y="25"/>
                    </a:lnTo>
                    <a:lnTo>
                      <a:pt x="78" y="20"/>
                    </a:lnTo>
                    <a:lnTo>
                      <a:pt x="75" y="14"/>
                    </a:lnTo>
                    <a:lnTo>
                      <a:pt x="73" y="12"/>
                    </a:lnTo>
                    <a:lnTo>
                      <a:pt x="69" y="8"/>
                    </a:lnTo>
                    <a:lnTo>
                      <a:pt x="64" y="7"/>
                    </a:lnTo>
                    <a:lnTo>
                      <a:pt x="57" y="5"/>
                    </a:lnTo>
                    <a:lnTo>
                      <a:pt x="52" y="7"/>
                    </a:lnTo>
                    <a:lnTo>
                      <a:pt x="47" y="7"/>
                    </a:lnTo>
                    <a:lnTo>
                      <a:pt x="39" y="12"/>
                    </a:lnTo>
                    <a:lnTo>
                      <a:pt x="33" y="18"/>
                    </a:lnTo>
                    <a:lnTo>
                      <a:pt x="26" y="26"/>
                    </a:lnTo>
                    <a:lnTo>
                      <a:pt x="22" y="36"/>
                    </a:lnTo>
                    <a:lnTo>
                      <a:pt x="20" y="45"/>
                    </a:lnTo>
                    <a:lnTo>
                      <a:pt x="18" y="56"/>
                    </a:lnTo>
                    <a:lnTo>
                      <a:pt x="17" y="65"/>
                    </a:lnTo>
                    <a:lnTo>
                      <a:pt x="18" y="77"/>
                    </a:lnTo>
                    <a:lnTo>
                      <a:pt x="20" y="82"/>
                    </a:lnTo>
                    <a:lnTo>
                      <a:pt x="22" y="86"/>
                    </a:lnTo>
                    <a:lnTo>
                      <a:pt x="26" y="90"/>
                    </a:lnTo>
                    <a:lnTo>
                      <a:pt x="30" y="92"/>
                    </a:lnTo>
                    <a:lnTo>
                      <a:pt x="35" y="95"/>
                    </a:lnTo>
                    <a:lnTo>
                      <a:pt x="42"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34" name="Freeform 167"/>
              <p:cNvSpPr>
                <a:spLocks/>
              </p:cNvSpPr>
              <p:nvPr userDrawn="1"/>
            </p:nvSpPr>
            <p:spPr bwMode="auto">
              <a:xfrm>
                <a:off x="831" y="201"/>
                <a:ext cx="33" cy="33"/>
              </a:xfrm>
              <a:custGeom>
                <a:avLst/>
                <a:gdLst>
                  <a:gd name="T0" fmla="*/ 0 w 99"/>
                  <a:gd name="T1" fmla="*/ 0 h 100"/>
                  <a:gd name="T2" fmla="*/ 0 w 99"/>
                  <a:gd name="T3" fmla="*/ 0 h 100"/>
                  <a:gd name="T4" fmla="*/ 0 w 99"/>
                  <a:gd name="T5" fmla="*/ 0 h 100"/>
                  <a:gd name="T6" fmla="*/ 0 w 99"/>
                  <a:gd name="T7" fmla="*/ 0 h 100"/>
                  <a:gd name="T8" fmla="*/ 0 w 99"/>
                  <a:gd name="T9" fmla="*/ 0 h 100"/>
                  <a:gd name="T10" fmla="*/ 0 w 99"/>
                  <a:gd name="T11" fmla="*/ 0 h 100"/>
                  <a:gd name="T12" fmla="*/ 0 w 99"/>
                  <a:gd name="T13" fmla="*/ 0 h 100"/>
                  <a:gd name="T14" fmla="*/ 0 w 99"/>
                  <a:gd name="T15" fmla="*/ 0 h 100"/>
                  <a:gd name="T16" fmla="*/ 0 w 99"/>
                  <a:gd name="T17" fmla="*/ 0 h 100"/>
                  <a:gd name="T18" fmla="*/ 0 w 99"/>
                  <a:gd name="T19" fmla="*/ 0 h 100"/>
                  <a:gd name="T20" fmla="*/ 0 w 99"/>
                  <a:gd name="T21" fmla="*/ 0 h 100"/>
                  <a:gd name="T22" fmla="*/ 0 w 99"/>
                  <a:gd name="T23" fmla="*/ 0 h 100"/>
                  <a:gd name="T24" fmla="*/ 0 w 99"/>
                  <a:gd name="T25" fmla="*/ 0 h 100"/>
                  <a:gd name="T26" fmla="*/ 0 w 99"/>
                  <a:gd name="T27" fmla="*/ 0 h 100"/>
                  <a:gd name="T28" fmla="*/ 0 w 99"/>
                  <a:gd name="T29" fmla="*/ 0 h 100"/>
                  <a:gd name="T30" fmla="*/ 0 w 99"/>
                  <a:gd name="T31" fmla="*/ 0 h 100"/>
                  <a:gd name="T32" fmla="*/ 0 w 99"/>
                  <a:gd name="T33" fmla="*/ 0 h 100"/>
                  <a:gd name="T34" fmla="*/ 0 w 99"/>
                  <a:gd name="T35" fmla="*/ 0 h 100"/>
                  <a:gd name="T36" fmla="*/ 0 w 99"/>
                  <a:gd name="T37" fmla="*/ 0 h 100"/>
                  <a:gd name="T38" fmla="*/ 0 w 99"/>
                  <a:gd name="T39" fmla="*/ 0 h 100"/>
                  <a:gd name="T40" fmla="*/ 0 w 99"/>
                  <a:gd name="T41" fmla="*/ 0 h 100"/>
                  <a:gd name="T42" fmla="*/ 0 w 99"/>
                  <a:gd name="T43" fmla="*/ 0 h 100"/>
                  <a:gd name="T44" fmla="*/ 0 w 99"/>
                  <a:gd name="T45" fmla="*/ 0 h 100"/>
                  <a:gd name="T46" fmla="*/ 0 w 99"/>
                  <a:gd name="T47" fmla="*/ 0 h 100"/>
                  <a:gd name="T48" fmla="*/ 0 w 99"/>
                  <a:gd name="T49" fmla="*/ 0 h 100"/>
                  <a:gd name="T50" fmla="*/ 0 w 99"/>
                  <a:gd name="T51" fmla="*/ 0 h 100"/>
                  <a:gd name="T52" fmla="*/ 0 w 99"/>
                  <a:gd name="T53" fmla="*/ 0 h 100"/>
                  <a:gd name="T54" fmla="*/ 0 w 99"/>
                  <a:gd name="T55" fmla="*/ 0 h 100"/>
                  <a:gd name="T56" fmla="*/ 0 w 99"/>
                  <a:gd name="T57" fmla="*/ 0 h 100"/>
                  <a:gd name="T58" fmla="*/ 0 w 99"/>
                  <a:gd name="T59" fmla="*/ 0 h 100"/>
                  <a:gd name="T60" fmla="*/ 0 w 99"/>
                  <a:gd name="T61" fmla="*/ 0 h 100"/>
                  <a:gd name="T62" fmla="*/ 0 w 99"/>
                  <a:gd name="T63" fmla="*/ 0 h 100"/>
                  <a:gd name="T64" fmla="*/ 0 w 99"/>
                  <a:gd name="T65" fmla="*/ 0 h 100"/>
                  <a:gd name="T66" fmla="*/ 0 w 99"/>
                  <a:gd name="T67" fmla="*/ 0 h 100"/>
                  <a:gd name="T68" fmla="*/ 0 w 99"/>
                  <a:gd name="T69" fmla="*/ 0 h 100"/>
                  <a:gd name="T70" fmla="*/ 0 w 99"/>
                  <a:gd name="T71" fmla="*/ 0 h 100"/>
                  <a:gd name="T72" fmla="*/ 0 w 99"/>
                  <a:gd name="T73" fmla="*/ 0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00">
                    <a:moveTo>
                      <a:pt x="57" y="0"/>
                    </a:moveTo>
                    <a:lnTo>
                      <a:pt x="57" y="0"/>
                    </a:lnTo>
                    <a:lnTo>
                      <a:pt x="66" y="1"/>
                    </a:lnTo>
                    <a:lnTo>
                      <a:pt x="74" y="4"/>
                    </a:lnTo>
                    <a:lnTo>
                      <a:pt x="81" y="8"/>
                    </a:lnTo>
                    <a:lnTo>
                      <a:pt x="87" y="13"/>
                    </a:lnTo>
                    <a:lnTo>
                      <a:pt x="92" y="18"/>
                    </a:lnTo>
                    <a:lnTo>
                      <a:pt x="95" y="26"/>
                    </a:lnTo>
                    <a:lnTo>
                      <a:pt x="97" y="34"/>
                    </a:lnTo>
                    <a:lnTo>
                      <a:pt x="99" y="43"/>
                    </a:lnTo>
                    <a:lnTo>
                      <a:pt x="97" y="55"/>
                    </a:lnTo>
                    <a:lnTo>
                      <a:pt x="94" y="65"/>
                    </a:lnTo>
                    <a:lnTo>
                      <a:pt x="88" y="74"/>
                    </a:lnTo>
                    <a:lnTo>
                      <a:pt x="82" y="83"/>
                    </a:lnTo>
                    <a:lnTo>
                      <a:pt x="73" y="90"/>
                    </a:lnTo>
                    <a:lnTo>
                      <a:pt x="64" y="96"/>
                    </a:lnTo>
                    <a:lnTo>
                      <a:pt x="53" y="99"/>
                    </a:lnTo>
                    <a:lnTo>
                      <a:pt x="42" y="100"/>
                    </a:lnTo>
                    <a:lnTo>
                      <a:pt x="33" y="100"/>
                    </a:lnTo>
                    <a:lnTo>
                      <a:pt x="25" y="97"/>
                    </a:lnTo>
                    <a:lnTo>
                      <a:pt x="18" y="93"/>
                    </a:lnTo>
                    <a:lnTo>
                      <a:pt x="12" y="88"/>
                    </a:lnTo>
                    <a:lnTo>
                      <a:pt x="7" y="83"/>
                    </a:lnTo>
                    <a:lnTo>
                      <a:pt x="3" y="75"/>
                    </a:lnTo>
                    <a:lnTo>
                      <a:pt x="1" y="66"/>
                    </a:lnTo>
                    <a:lnTo>
                      <a:pt x="0" y="57"/>
                    </a:lnTo>
                    <a:lnTo>
                      <a:pt x="1" y="47"/>
                    </a:lnTo>
                    <a:lnTo>
                      <a:pt x="5" y="35"/>
                    </a:lnTo>
                    <a:lnTo>
                      <a:pt x="11" y="26"/>
                    </a:lnTo>
                    <a:lnTo>
                      <a:pt x="17" y="17"/>
                    </a:lnTo>
                    <a:lnTo>
                      <a:pt x="26" y="10"/>
                    </a:lnTo>
                    <a:lnTo>
                      <a:pt x="35" y="5"/>
                    </a:lnTo>
                    <a:lnTo>
                      <a:pt x="46" y="1"/>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35" name="Freeform 168"/>
              <p:cNvSpPr>
                <a:spLocks/>
              </p:cNvSpPr>
              <p:nvPr userDrawn="1"/>
            </p:nvSpPr>
            <p:spPr bwMode="auto">
              <a:xfrm>
                <a:off x="836" y="202"/>
                <a:ext cx="22" cy="30"/>
              </a:xfrm>
              <a:custGeom>
                <a:avLst/>
                <a:gdLst>
                  <a:gd name="T0" fmla="*/ 0 w 64"/>
                  <a:gd name="T1" fmla="*/ 0 h 90"/>
                  <a:gd name="T2" fmla="*/ 0 w 64"/>
                  <a:gd name="T3" fmla="*/ 0 h 90"/>
                  <a:gd name="T4" fmla="*/ 0 w 64"/>
                  <a:gd name="T5" fmla="*/ 0 h 90"/>
                  <a:gd name="T6" fmla="*/ 0 w 64"/>
                  <a:gd name="T7" fmla="*/ 0 h 90"/>
                  <a:gd name="T8" fmla="*/ 0 w 64"/>
                  <a:gd name="T9" fmla="*/ 0 h 90"/>
                  <a:gd name="T10" fmla="*/ 0 w 64"/>
                  <a:gd name="T11" fmla="*/ 0 h 90"/>
                  <a:gd name="T12" fmla="*/ 0 w 64"/>
                  <a:gd name="T13" fmla="*/ 0 h 90"/>
                  <a:gd name="T14" fmla="*/ 0 w 64"/>
                  <a:gd name="T15" fmla="*/ 0 h 90"/>
                  <a:gd name="T16" fmla="*/ 0 w 64"/>
                  <a:gd name="T17" fmla="*/ 0 h 90"/>
                  <a:gd name="T18" fmla="*/ 0 w 64"/>
                  <a:gd name="T19" fmla="*/ 0 h 90"/>
                  <a:gd name="T20" fmla="*/ 0 w 64"/>
                  <a:gd name="T21" fmla="*/ 0 h 90"/>
                  <a:gd name="T22" fmla="*/ 0 w 64"/>
                  <a:gd name="T23" fmla="*/ 0 h 90"/>
                  <a:gd name="T24" fmla="*/ 0 w 64"/>
                  <a:gd name="T25" fmla="*/ 0 h 90"/>
                  <a:gd name="T26" fmla="*/ 0 w 64"/>
                  <a:gd name="T27" fmla="*/ 0 h 90"/>
                  <a:gd name="T28" fmla="*/ 0 w 64"/>
                  <a:gd name="T29" fmla="*/ 0 h 90"/>
                  <a:gd name="T30" fmla="*/ 0 w 64"/>
                  <a:gd name="T31" fmla="*/ 0 h 90"/>
                  <a:gd name="T32" fmla="*/ 0 w 64"/>
                  <a:gd name="T33" fmla="*/ 0 h 90"/>
                  <a:gd name="T34" fmla="*/ 0 w 64"/>
                  <a:gd name="T35" fmla="*/ 0 h 90"/>
                  <a:gd name="T36" fmla="*/ 0 w 64"/>
                  <a:gd name="T37" fmla="*/ 0 h 90"/>
                  <a:gd name="T38" fmla="*/ 0 w 64"/>
                  <a:gd name="T39" fmla="*/ 0 h 90"/>
                  <a:gd name="T40" fmla="*/ 0 w 64"/>
                  <a:gd name="T41" fmla="*/ 0 h 90"/>
                  <a:gd name="T42" fmla="*/ 0 w 64"/>
                  <a:gd name="T43" fmla="*/ 0 h 90"/>
                  <a:gd name="T44" fmla="*/ 0 w 64"/>
                  <a:gd name="T45" fmla="*/ 0 h 90"/>
                  <a:gd name="T46" fmla="*/ 0 w 64"/>
                  <a:gd name="T47" fmla="*/ 0 h 90"/>
                  <a:gd name="T48" fmla="*/ 0 w 64"/>
                  <a:gd name="T49" fmla="*/ 0 h 90"/>
                  <a:gd name="T50" fmla="*/ 0 w 64"/>
                  <a:gd name="T51" fmla="*/ 0 h 90"/>
                  <a:gd name="T52" fmla="*/ 0 w 64"/>
                  <a:gd name="T53" fmla="*/ 0 h 90"/>
                  <a:gd name="T54" fmla="*/ 0 w 64"/>
                  <a:gd name="T55" fmla="*/ 0 h 90"/>
                  <a:gd name="T56" fmla="*/ 0 w 64"/>
                  <a:gd name="T57" fmla="*/ 0 h 90"/>
                  <a:gd name="T58" fmla="*/ 0 w 64"/>
                  <a:gd name="T59" fmla="*/ 0 h 90"/>
                  <a:gd name="T60" fmla="*/ 0 w 64"/>
                  <a:gd name="T61" fmla="*/ 0 h 90"/>
                  <a:gd name="T62" fmla="*/ 0 w 64"/>
                  <a:gd name="T63" fmla="*/ 0 h 90"/>
                  <a:gd name="T64" fmla="*/ 0 w 64"/>
                  <a:gd name="T65" fmla="*/ 0 h 90"/>
                  <a:gd name="T66" fmla="*/ 0 w 64"/>
                  <a:gd name="T67" fmla="*/ 0 h 90"/>
                  <a:gd name="T68" fmla="*/ 0 w 64"/>
                  <a:gd name="T69" fmla="*/ 0 h 90"/>
                  <a:gd name="T70" fmla="*/ 0 w 64"/>
                  <a:gd name="T71" fmla="*/ 0 h 90"/>
                  <a:gd name="T72" fmla="*/ 0 w 64"/>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 h="90">
                    <a:moveTo>
                      <a:pt x="25" y="90"/>
                    </a:moveTo>
                    <a:lnTo>
                      <a:pt x="25" y="90"/>
                    </a:lnTo>
                    <a:lnTo>
                      <a:pt x="30" y="90"/>
                    </a:lnTo>
                    <a:lnTo>
                      <a:pt x="35" y="88"/>
                    </a:lnTo>
                    <a:lnTo>
                      <a:pt x="43" y="83"/>
                    </a:lnTo>
                    <a:lnTo>
                      <a:pt x="49" y="77"/>
                    </a:lnTo>
                    <a:lnTo>
                      <a:pt x="55" y="69"/>
                    </a:lnTo>
                    <a:lnTo>
                      <a:pt x="58" y="59"/>
                    </a:lnTo>
                    <a:lnTo>
                      <a:pt x="62" y="50"/>
                    </a:lnTo>
                    <a:lnTo>
                      <a:pt x="64" y="39"/>
                    </a:lnTo>
                    <a:lnTo>
                      <a:pt x="64" y="30"/>
                    </a:lnTo>
                    <a:lnTo>
                      <a:pt x="64" y="20"/>
                    </a:lnTo>
                    <a:lnTo>
                      <a:pt x="61" y="15"/>
                    </a:lnTo>
                    <a:lnTo>
                      <a:pt x="58" y="9"/>
                    </a:lnTo>
                    <a:lnTo>
                      <a:pt x="56" y="7"/>
                    </a:lnTo>
                    <a:lnTo>
                      <a:pt x="52" y="3"/>
                    </a:lnTo>
                    <a:lnTo>
                      <a:pt x="47" y="2"/>
                    </a:lnTo>
                    <a:lnTo>
                      <a:pt x="40" y="0"/>
                    </a:lnTo>
                    <a:lnTo>
                      <a:pt x="35" y="2"/>
                    </a:lnTo>
                    <a:lnTo>
                      <a:pt x="30" y="2"/>
                    </a:lnTo>
                    <a:lnTo>
                      <a:pt x="22" y="7"/>
                    </a:lnTo>
                    <a:lnTo>
                      <a:pt x="16" y="13"/>
                    </a:lnTo>
                    <a:lnTo>
                      <a:pt x="9" y="21"/>
                    </a:lnTo>
                    <a:lnTo>
                      <a:pt x="5" y="31"/>
                    </a:lnTo>
                    <a:lnTo>
                      <a:pt x="3" y="40"/>
                    </a:lnTo>
                    <a:lnTo>
                      <a:pt x="1" y="51"/>
                    </a:lnTo>
                    <a:lnTo>
                      <a:pt x="0" y="60"/>
                    </a:lnTo>
                    <a:lnTo>
                      <a:pt x="1" y="72"/>
                    </a:lnTo>
                    <a:lnTo>
                      <a:pt x="3" y="77"/>
                    </a:lnTo>
                    <a:lnTo>
                      <a:pt x="5" y="81"/>
                    </a:lnTo>
                    <a:lnTo>
                      <a:pt x="9" y="85"/>
                    </a:lnTo>
                    <a:lnTo>
                      <a:pt x="13" y="87"/>
                    </a:lnTo>
                    <a:lnTo>
                      <a:pt x="18" y="90"/>
                    </a:lnTo>
                    <a:lnTo>
                      <a:pt x="25"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36" name="Freeform 169"/>
              <p:cNvSpPr>
                <a:spLocks/>
              </p:cNvSpPr>
              <p:nvPr userDrawn="1"/>
            </p:nvSpPr>
            <p:spPr bwMode="auto">
              <a:xfrm>
                <a:off x="864" y="179"/>
                <a:ext cx="33" cy="70"/>
              </a:xfrm>
              <a:custGeom>
                <a:avLst/>
                <a:gdLst>
                  <a:gd name="T0" fmla="*/ 0 w 99"/>
                  <a:gd name="T1" fmla="*/ 0 h 210"/>
                  <a:gd name="T2" fmla="*/ 0 w 99"/>
                  <a:gd name="T3" fmla="*/ 0 h 210"/>
                  <a:gd name="T4" fmla="*/ 0 w 99"/>
                  <a:gd name="T5" fmla="*/ 0 h 210"/>
                  <a:gd name="T6" fmla="*/ 0 w 99"/>
                  <a:gd name="T7" fmla="*/ 0 h 210"/>
                  <a:gd name="T8" fmla="*/ 0 w 99"/>
                  <a:gd name="T9" fmla="*/ 0 h 210"/>
                  <a:gd name="T10" fmla="*/ 0 w 99"/>
                  <a:gd name="T11" fmla="*/ 0 h 210"/>
                  <a:gd name="T12" fmla="*/ 0 w 99"/>
                  <a:gd name="T13" fmla="*/ 0 h 210"/>
                  <a:gd name="T14" fmla="*/ 0 w 99"/>
                  <a:gd name="T15" fmla="*/ 0 h 210"/>
                  <a:gd name="T16" fmla="*/ 0 w 99"/>
                  <a:gd name="T17" fmla="*/ 0 h 210"/>
                  <a:gd name="T18" fmla="*/ 0 w 99"/>
                  <a:gd name="T19" fmla="*/ 0 h 210"/>
                  <a:gd name="T20" fmla="*/ 0 w 99"/>
                  <a:gd name="T21" fmla="*/ 0 h 210"/>
                  <a:gd name="T22" fmla="*/ 0 w 99"/>
                  <a:gd name="T23" fmla="*/ 0 h 210"/>
                  <a:gd name="T24" fmla="*/ 0 w 99"/>
                  <a:gd name="T25" fmla="*/ 0 h 210"/>
                  <a:gd name="T26" fmla="*/ 0 w 99"/>
                  <a:gd name="T27" fmla="*/ 0 h 210"/>
                  <a:gd name="T28" fmla="*/ 0 w 99"/>
                  <a:gd name="T29" fmla="*/ 0 h 210"/>
                  <a:gd name="T30" fmla="*/ 0 w 99"/>
                  <a:gd name="T31" fmla="*/ 0 h 210"/>
                  <a:gd name="T32" fmla="*/ 0 w 99"/>
                  <a:gd name="T33" fmla="*/ 0 h 210"/>
                  <a:gd name="T34" fmla="*/ 0 w 99"/>
                  <a:gd name="T35" fmla="*/ 0 h 210"/>
                  <a:gd name="T36" fmla="*/ 0 w 99"/>
                  <a:gd name="T37" fmla="*/ 0 h 210"/>
                  <a:gd name="T38" fmla="*/ 0 w 99"/>
                  <a:gd name="T39" fmla="*/ 0 h 210"/>
                  <a:gd name="T40" fmla="*/ 0 w 99"/>
                  <a:gd name="T41" fmla="*/ 0 h 210"/>
                  <a:gd name="T42" fmla="*/ 0 w 99"/>
                  <a:gd name="T43" fmla="*/ 0 h 210"/>
                  <a:gd name="T44" fmla="*/ 0 w 99"/>
                  <a:gd name="T45" fmla="*/ 0 h 210"/>
                  <a:gd name="T46" fmla="*/ 0 w 99"/>
                  <a:gd name="T47" fmla="*/ 0 h 210"/>
                  <a:gd name="T48" fmla="*/ 0 w 99"/>
                  <a:gd name="T49" fmla="*/ 0 h 210"/>
                  <a:gd name="T50" fmla="*/ 0 w 99"/>
                  <a:gd name="T51" fmla="*/ 0 h 210"/>
                  <a:gd name="T52" fmla="*/ 0 w 99"/>
                  <a:gd name="T53" fmla="*/ 0 h 210"/>
                  <a:gd name="T54" fmla="*/ 0 w 99"/>
                  <a:gd name="T55" fmla="*/ 0 h 210"/>
                  <a:gd name="T56" fmla="*/ 0 w 99"/>
                  <a:gd name="T57" fmla="*/ 0 h 210"/>
                  <a:gd name="T58" fmla="*/ 0 w 99"/>
                  <a:gd name="T59" fmla="*/ 0 h 210"/>
                  <a:gd name="T60" fmla="*/ 0 w 99"/>
                  <a:gd name="T61" fmla="*/ 0 h 210"/>
                  <a:gd name="T62" fmla="*/ 0 w 99"/>
                  <a:gd name="T63" fmla="*/ 0 h 210"/>
                  <a:gd name="T64" fmla="*/ 0 w 99"/>
                  <a:gd name="T65" fmla="*/ 0 h 210"/>
                  <a:gd name="T66" fmla="*/ 0 w 99"/>
                  <a:gd name="T67" fmla="*/ 0 h 210"/>
                  <a:gd name="T68" fmla="*/ 0 w 99"/>
                  <a:gd name="T69" fmla="*/ 0 h 210"/>
                  <a:gd name="T70" fmla="*/ 0 w 99"/>
                  <a:gd name="T71" fmla="*/ 0 h 210"/>
                  <a:gd name="T72" fmla="*/ 0 w 99"/>
                  <a:gd name="T73" fmla="*/ 0 h 210"/>
                  <a:gd name="T74" fmla="*/ 0 w 99"/>
                  <a:gd name="T75" fmla="*/ 0 h 210"/>
                  <a:gd name="T76" fmla="*/ 0 w 99"/>
                  <a:gd name="T77" fmla="*/ 0 h 210"/>
                  <a:gd name="T78" fmla="*/ 0 w 99"/>
                  <a:gd name="T79" fmla="*/ 0 h 210"/>
                  <a:gd name="T80" fmla="*/ 0 w 99"/>
                  <a:gd name="T81" fmla="*/ 0 h 210"/>
                  <a:gd name="T82" fmla="*/ 0 w 99"/>
                  <a:gd name="T83" fmla="*/ 0 h 210"/>
                  <a:gd name="T84" fmla="*/ 0 w 99"/>
                  <a:gd name="T85" fmla="*/ 0 h 210"/>
                  <a:gd name="T86" fmla="*/ 0 w 99"/>
                  <a:gd name="T87" fmla="*/ 0 h 210"/>
                  <a:gd name="T88" fmla="*/ 0 w 99"/>
                  <a:gd name="T89" fmla="*/ 0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9" h="210">
                    <a:moveTo>
                      <a:pt x="76" y="68"/>
                    </a:moveTo>
                    <a:lnTo>
                      <a:pt x="73" y="77"/>
                    </a:lnTo>
                    <a:lnTo>
                      <a:pt x="50" y="77"/>
                    </a:lnTo>
                    <a:lnTo>
                      <a:pt x="15" y="206"/>
                    </a:lnTo>
                    <a:lnTo>
                      <a:pt x="2" y="210"/>
                    </a:lnTo>
                    <a:lnTo>
                      <a:pt x="0" y="209"/>
                    </a:lnTo>
                    <a:lnTo>
                      <a:pt x="33" y="77"/>
                    </a:lnTo>
                    <a:lnTo>
                      <a:pt x="15" y="77"/>
                    </a:lnTo>
                    <a:lnTo>
                      <a:pt x="16" y="68"/>
                    </a:lnTo>
                    <a:lnTo>
                      <a:pt x="35" y="68"/>
                    </a:lnTo>
                    <a:lnTo>
                      <a:pt x="41" y="52"/>
                    </a:lnTo>
                    <a:lnTo>
                      <a:pt x="46" y="37"/>
                    </a:lnTo>
                    <a:lnTo>
                      <a:pt x="50" y="30"/>
                    </a:lnTo>
                    <a:lnTo>
                      <a:pt x="55" y="24"/>
                    </a:lnTo>
                    <a:lnTo>
                      <a:pt x="60" y="17"/>
                    </a:lnTo>
                    <a:lnTo>
                      <a:pt x="66" y="11"/>
                    </a:lnTo>
                    <a:lnTo>
                      <a:pt x="72" y="7"/>
                    </a:lnTo>
                    <a:lnTo>
                      <a:pt x="78" y="3"/>
                    </a:lnTo>
                    <a:lnTo>
                      <a:pt x="83" y="0"/>
                    </a:lnTo>
                    <a:lnTo>
                      <a:pt x="90" y="0"/>
                    </a:lnTo>
                    <a:lnTo>
                      <a:pt x="92" y="0"/>
                    </a:lnTo>
                    <a:lnTo>
                      <a:pt x="96" y="2"/>
                    </a:lnTo>
                    <a:lnTo>
                      <a:pt x="98" y="3"/>
                    </a:lnTo>
                    <a:lnTo>
                      <a:pt x="99" y="7"/>
                    </a:lnTo>
                    <a:lnTo>
                      <a:pt x="96" y="13"/>
                    </a:lnTo>
                    <a:lnTo>
                      <a:pt x="95" y="16"/>
                    </a:lnTo>
                    <a:lnTo>
                      <a:pt x="92" y="17"/>
                    </a:lnTo>
                    <a:lnTo>
                      <a:pt x="90" y="16"/>
                    </a:lnTo>
                    <a:lnTo>
                      <a:pt x="86" y="15"/>
                    </a:lnTo>
                    <a:lnTo>
                      <a:pt x="83" y="13"/>
                    </a:lnTo>
                    <a:lnTo>
                      <a:pt x="79" y="13"/>
                    </a:lnTo>
                    <a:lnTo>
                      <a:pt x="74" y="13"/>
                    </a:lnTo>
                    <a:lnTo>
                      <a:pt x="70" y="15"/>
                    </a:lnTo>
                    <a:lnTo>
                      <a:pt x="68" y="18"/>
                    </a:lnTo>
                    <a:lnTo>
                      <a:pt x="65" y="21"/>
                    </a:lnTo>
                    <a:lnTo>
                      <a:pt x="61" y="30"/>
                    </a:lnTo>
                    <a:lnTo>
                      <a:pt x="60" y="39"/>
                    </a:lnTo>
                    <a:lnTo>
                      <a:pt x="52" y="68"/>
                    </a:lnTo>
                    <a:lnTo>
                      <a:pt x="76"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37" name="Freeform 170"/>
              <p:cNvSpPr>
                <a:spLocks/>
              </p:cNvSpPr>
              <p:nvPr userDrawn="1"/>
            </p:nvSpPr>
            <p:spPr bwMode="auto">
              <a:xfrm>
                <a:off x="912" y="183"/>
                <a:ext cx="45" cy="51"/>
              </a:xfrm>
              <a:custGeom>
                <a:avLst/>
                <a:gdLst>
                  <a:gd name="T0" fmla="*/ 0 w 137"/>
                  <a:gd name="T1" fmla="*/ 0 h 154"/>
                  <a:gd name="T2" fmla="*/ 0 w 137"/>
                  <a:gd name="T3" fmla="*/ 0 h 154"/>
                  <a:gd name="T4" fmla="*/ 0 w 137"/>
                  <a:gd name="T5" fmla="*/ 0 h 154"/>
                  <a:gd name="T6" fmla="*/ 0 w 137"/>
                  <a:gd name="T7" fmla="*/ 0 h 154"/>
                  <a:gd name="T8" fmla="*/ 0 w 137"/>
                  <a:gd name="T9" fmla="*/ 0 h 154"/>
                  <a:gd name="T10" fmla="*/ 0 w 137"/>
                  <a:gd name="T11" fmla="*/ 0 h 154"/>
                  <a:gd name="T12" fmla="*/ 0 w 137"/>
                  <a:gd name="T13" fmla="*/ 0 h 154"/>
                  <a:gd name="T14" fmla="*/ 0 w 137"/>
                  <a:gd name="T15" fmla="*/ 0 h 154"/>
                  <a:gd name="T16" fmla="*/ 0 w 137"/>
                  <a:gd name="T17" fmla="*/ 0 h 154"/>
                  <a:gd name="T18" fmla="*/ 0 w 137"/>
                  <a:gd name="T19" fmla="*/ 0 h 154"/>
                  <a:gd name="T20" fmla="*/ 0 w 137"/>
                  <a:gd name="T21" fmla="*/ 0 h 154"/>
                  <a:gd name="T22" fmla="*/ 0 w 137"/>
                  <a:gd name="T23" fmla="*/ 0 h 154"/>
                  <a:gd name="T24" fmla="*/ 0 w 137"/>
                  <a:gd name="T25" fmla="*/ 0 h 154"/>
                  <a:gd name="T26" fmla="*/ 0 w 137"/>
                  <a:gd name="T27" fmla="*/ 0 h 154"/>
                  <a:gd name="T28" fmla="*/ 0 w 137"/>
                  <a:gd name="T29" fmla="*/ 0 h 154"/>
                  <a:gd name="T30" fmla="*/ 0 w 137"/>
                  <a:gd name="T31" fmla="*/ 0 h 154"/>
                  <a:gd name="T32" fmla="*/ 0 w 137"/>
                  <a:gd name="T33" fmla="*/ 0 h 154"/>
                  <a:gd name="T34" fmla="*/ 0 w 137"/>
                  <a:gd name="T35" fmla="*/ 0 h 154"/>
                  <a:gd name="T36" fmla="*/ 0 w 137"/>
                  <a:gd name="T37" fmla="*/ 0 h 154"/>
                  <a:gd name="T38" fmla="*/ 0 w 137"/>
                  <a:gd name="T39" fmla="*/ 0 h 154"/>
                  <a:gd name="T40" fmla="*/ 0 w 137"/>
                  <a:gd name="T41" fmla="*/ 0 h 154"/>
                  <a:gd name="T42" fmla="*/ 0 w 137"/>
                  <a:gd name="T43" fmla="*/ 0 h 154"/>
                  <a:gd name="T44" fmla="*/ 0 w 137"/>
                  <a:gd name="T45" fmla="*/ 0 h 154"/>
                  <a:gd name="T46" fmla="*/ 0 w 137"/>
                  <a:gd name="T47" fmla="*/ 0 h 154"/>
                  <a:gd name="T48" fmla="*/ 0 w 137"/>
                  <a:gd name="T49" fmla="*/ 0 h 154"/>
                  <a:gd name="T50" fmla="*/ 0 w 137"/>
                  <a:gd name="T51" fmla="*/ 0 h 154"/>
                  <a:gd name="T52" fmla="*/ 0 w 137"/>
                  <a:gd name="T53" fmla="*/ 0 h 154"/>
                  <a:gd name="T54" fmla="*/ 0 w 137"/>
                  <a:gd name="T55" fmla="*/ 0 h 154"/>
                  <a:gd name="T56" fmla="*/ 0 w 137"/>
                  <a:gd name="T57" fmla="*/ 0 h 154"/>
                  <a:gd name="T58" fmla="*/ 0 w 137"/>
                  <a:gd name="T59" fmla="*/ 0 h 154"/>
                  <a:gd name="T60" fmla="*/ 0 w 137"/>
                  <a:gd name="T61" fmla="*/ 0 h 154"/>
                  <a:gd name="T62" fmla="*/ 0 w 137"/>
                  <a:gd name="T63" fmla="*/ 0 h 154"/>
                  <a:gd name="T64" fmla="*/ 0 w 137"/>
                  <a:gd name="T65" fmla="*/ 0 h 154"/>
                  <a:gd name="T66" fmla="*/ 0 w 137"/>
                  <a:gd name="T67" fmla="*/ 0 h 154"/>
                  <a:gd name="T68" fmla="*/ 0 w 137"/>
                  <a:gd name="T69" fmla="*/ 0 h 154"/>
                  <a:gd name="T70" fmla="*/ 0 w 137"/>
                  <a:gd name="T71" fmla="*/ 0 h 154"/>
                  <a:gd name="T72" fmla="*/ 0 w 137"/>
                  <a:gd name="T73" fmla="*/ 0 h 154"/>
                  <a:gd name="T74" fmla="*/ 0 w 137"/>
                  <a:gd name="T75" fmla="*/ 0 h 154"/>
                  <a:gd name="T76" fmla="*/ 0 w 137"/>
                  <a:gd name="T77" fmla="*/ 0 h 154"/>
                  <a:gd name="T78" fmla="*/ 0 w 137"/>
                  <a:gd name="T79" fmla="*/ 0 h 154"/>
                  <a:gd name="T80" fmla="*/ 0 w 137"/>
                  <a:gd name="T81" fmla="*/ 0 h 154"/>
                  <a:gd name="T82" fmla="*/ 0 w 137"/>
                  <a:gd name="T83" fmla="*/ 0 h 1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7" h="154">
                    <a:moveTo>
                      <a:pt x="129" y="46"/>
                    </a:moveTo>
                    <a:lnTo>
                      <a:pt x="129" y="46"/>
                    </a:lnTo>
                    <a:lnTo>
                      <a:pt x="127" y="39"/>
                    </a:lnTo>
                    <a:lnTo>
                      <a:pt x="124" y="32"/>
                    </a:lnTo>
                    <a:lnTo>
                      <a:pt x="120" y="26"/>
                    </a:lnTo>
                    <a:lnTo>
                      <a:pt x="115" y="20"/>
                    </a:lnTo>
                    <a:lnTo>
                      <a:pt x="110" y="15"/>
                    </a:lnTo>
                    <a:lnTo>
                      <a:pt x="102" y="13"/>
                    </a:lnTo>
                    <a:lnTo>
                      <a:pt x="93" y="10"/>
                    </a:lnTo>
                    <a:lnTo>
                      <a:pt x="83" y="9"/>
                    </a:lnTo>
                    <a:lnTo>
                      <a:pt x="70" y="10"/>
                    </a:lnTo>
                    <a:lnTo>
                      <a:pt x="59" y="14"/>
                    </a:lnTo>
                    <a:lnTo>
                      <a:pt x="50" y="19"/>
                    </a:lnTo>
                    <a:lnTo>
                      <a:pt x="42" y="27"/>
                    </a:lnTo>
                    <a:lnTo>
                      <a:pt x="37" y="37"/>
                    </a:lnTo>
                    <a:lnTo>
                      <a:pt x="32" y="48"/>
                    </a:lnTo>
                    <a:lnTo>
                      <a:pt x="29" y="61"/>
                    </a:lnTo>
                    <a:lnTo>
                      <a:pt x="29" y="74"/>
                    </a:lnTo>
                    <a:lnTo>
                      <a:pt x="29" y="87"/>
                    </a:lnTo>
                    <a:lnTo>
                      <a:pt x="32" y="99"/>
                    </a:lnTo>
                    <a:lnTo>
                      <a:pt x="37" y="111"/>
                    </a:lnTo>
                    <a:lnTo>
                      <a:pt x="44" y="123"/>
                    </a:lnTo>
                    <a:lnTo>
                      <a:pt x="51" y="132"/>
                    </a:lnTo>
                    <a:lnTo>
                      <a:pt x="62" y="138"/>
                    </a:lnTo>
                    <a:lnTo>
                      <a:pt x="67" y="141"/>
                    </a:lnTo>
                    <a:lnTo>
                      <a:pt x="74" y="144"/>
                    </a:lnTo>
                    <a:lnTo>
                      <a:pt x="80" y="145"/>
                    </a:lnTo>
                    <a:lnTo>
                      <a:pt x="88" y="145"/>
                    </a:lnTo>
                    <a:lnTo>
                      <a:pt x="96" y="145"/>
                    </a:lnTo>
                    <a:lnTo>
                      <a:pt x="103" y="142"/>
                    </a:lnTo>
                    <a:lnTo>
                      <a:pt x="110" y="140"/>
                    </a:lnTo>
                    <a:lnTo>
                      <a:pt x="115" y="136"/>
                    </a:lnTo>
                    <a:lnTo>
                      <a:pt x="120" y="131"/>
                    </a:lnTo>
                    <a:lnTo>
                      <a:pt x="124" y="124"/>
                    </a:lnTo>
                    <a:lnTo>
                      <a:pt x="128" y="118"/>
                    </a:lnTo>
                    <a:lnTo>
                      <a:pt x="131" y="110"/>
                    </a:lnTo>
                    <a:lnTo>
                      <a:pt x="137" y="110"/>
                    </a:lnTo>
                    <a:lnTo>
                      <a:pt x="133" y="128"/>
                    </a:lnTo>
                    <a:lnTo>
                      <a:pt x="131" y="145"/>
                    </a:lnTo>
                    <a:lnTo>
                      <a:pt x="121" y="149"/>
                    </a:lnTo>
                    <a:lnTo>
                      <a:pt x="110" y="151"/>
                    </a:lnTo>
                    <a:lnTo>
                      <a:pt x="97" y="154"/>
                    </a:lnTo>
                    <a:lnTo>
                      <a:pt x="83" y="154"/>
                    </a:lnTo>
                    <a:lnTo>
                      <a:pt x="66" y="153"/>
                    </a:lnTo>
                    <a:lnTo>
                      <a:pt x="49" y="150"/>
                    </a:lnTo>
                    <a:lnTo>
                      <a:pt x="35" y="144"/>
                    </a:lnTo>
                    <a:lnTo>
                      <a:pt x="29" y="140"/>
                    </a:lnTo>
                    <a:lnTo>
                      <a:pt x="23" y="134"/>
                    </a:lnTo>
                    <a:lnTo>
                      <a:pt x="18" y="129"/>
                    </a:lnTo>
                    <a:lnTo>
                      <a:pt x="13" y="124"/>
                    </a:lnTo>
                    <a:lnTo>
                      <a:pt x="9" y="116"/>
                    </a:lnTo>
                    <a:lnTo>
                      <a:pt x="6" y="110"/>
                    </a:lnTo>
                    <a:lnTo>
                      <a:pt x="4" y="102"/>
                    </a:lnTo>
                    <a:lnTo>
                      <a:pt x="1" y="93"/>
                    </a:lnTo>
                    <a:lnTo>
                      <a:pt x="0" y="85"/>
                    </a:lnTo>
                    <a:lnTo>
                      <a:pt x="0" y="75"/>
                    </a:lnTo>
                    <a:lnTo>
                      <a:pt x="0" y="66"/>
                    </a:lnTo>
                    <a:lnTo>
                      <a:pt x="1" y="58"/>
                    </a:lnTo>
                    <a:lnTo>
                      <a:pt x="4" y="50"/>
                    </a:lnTo>
                    <a:lnTo>
                      <a:pt x="6" y="44"/>
                    </a:lnTo>
                    <a:lnTo>
                      <a:pt x="10" y="36"/>
                    </a:lnTo>
                    <a:lnTo>
                      <a:pt x="14" y="31"/>
                    </a:lnTo>
                    <a:lnTo>
                      <a:pt x="19" y="24"/>
                    </a:lnTo>
                    <a:lnTo>
                      <a:pt x="24" y="19"/>
                    </a:lnTo>
                    <a:lnTo>
                      <a:pt x="36" y="11"/>
                    </a:lnTo>
                    <a:lnTo>
                      <a:pt x="50" y="5"/>
                    </a:lnTo>
                    <a:lnTo>
                      <a:pt x="66" y="1"/>
                    </a:lnTo>
                    <a:lnTo>
                      <a:pt x="81" y="0"/>
                    </a:lnTo>
                    <a:lnTo>
                      <a:pt x="97" y="1"/>
                    </a:lnTo>
                    <a:lnTo>
                      <a:pt x="110" y="4"/>
                    </a:lnTo>
                    <a:lnTo>
                      <a:pt x="121" y="7"/>
                    </a:lnTo>
                    <a:lnTo>
                      <a:pt x="134" y="10"/>
                    </a:lnTo>
                    <a:lnTo>
                      <a:pt x="134" y="28"/>
                    </a:lnTo>
                    <a:lnTo>
                      <a:pt x="136" y="46"/>
                    </a:lnTo>
                    <a:lnTo>
                      <a:pt x="129"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38" name="Freeform 171"/>
              <p:cNvSpPr>
                <a:spLocks noEditPoints="1"/>
              </p:cNvSpPr>
              <p:nvPr userDrawn="1"/>
            </p:nvSpPr>
            <p:spPr bwMode="auto">
              <a:xfrm>
                <a:off x="960" y="182"/>
                <a:ext cx="50" cy="51"/>
              </a:xfrm>
              <a:custGeom>
                <a:avLst/>
                <a:gdLst>
                  <a:gd name="T0" fmla="*/ 0 w 149"/>
                  <a:gd name="T1" fmla="*/ 0 h 154"/>
                  <a:gd name="T2" fmla="*/ 0 w 149"/>
                  <a:gd name="T3" fmla="*/ 0 h 154"/>
                  <a:gd name="T4" fmla="*/ 0 w 149"/>
                  <a:gd name="T5" fmla="*/ 0 h 154"/>
                  <a:gd name="T6" fmla="*/ 0 w 149"/>
                  <a:gd name="T7" fmla="*/ 0 h 154"/>
                  <a:gd name="T8" fmla="*/ 0 w 149"/>
                  <a:gd name="T9" fmla="*/ 0 h 154"/>
                  <a:gd name="T10" fmla="*/ 0 w 149"/>
                  <a:gd name="T11" fmla="*/ 0 h 154"/>
                  <a:gd name="T12" fmla="*/ 0 w 149"/>
                  <a:gd name="T13" fmla="*/ 0 h 154"/>
                  <a:gd name="T14" fmla="*/ 0 w 149"/>
                  <a:gd name="T15" fmla="*/ 0 h 154"/>
                  <a:gd name="T16" fmla="*/ 0 w 149"/>
                  <a:gd name="T17" fmla="*/ 0 h 154"/>
                  <a:gd name="T18" fmla="*/ 0 w 149"/>
                  <a:gd name="T19" fmla="*/ 0 h 154"/>
                  <a:gd name="T20" fmla="*/ 0 w 149"/>
                  <a:gd name="T21" fmla="*/ 0 h 154"/>
                  <a:gd name="T22" fmla="*/ 0 w 149"/>
                  <a:gd name="T23" fmla="*/ 0 h 154"/>
                  <a:gd name="T24" fmla="*/ 0 w 149"/>
                  <a:gd name="T25" fmla="*/ 0 h 154"/>
                  <a:gd name="T26" fmla="*/ 0 w 149"/>
                  <a:gd name="T27" fmla="*/ 0 h 154"/>
                  <a:gd name="T28" fmla="*/ 0 w 149"/>
                  <a:gd name="T29" fmla="*/ 0 h 154"/>
                  <a:gd name="T30" fmla="*/ 0 w 149"/>
                  <a:gd name="T31" fmla="*/ 0 h 154"/>
                  <a:gd name="T32" fmla="*/ 0 w 149"/>
                  <a:gd name="T33" fmla="*/ 0 h 154"/>
                  <a:gd name="T34" fmla="*/ 0 w 149"/>
                  <a:gd name="T35" fmla="*/ 0 h 154"/>
                  <a:gd name="T36" fmla="*/ 0 w 149"/>
                  <a:gd name="T37" fmla="*/ 0 h 154"/>
                  <a:gd name="T38" fmla="*/ 0 w 149"/>
                  <a:gd name="T39" fmla="*/ 0 h 154"/>
                  <a:gd name="T40" fmla="*/ 0 w 149"/>
                  <a:gd name="T41" fmla="*/ 0 h 154"/>
                  <a:gd name="T42" fmla="*/ 0 w 149"/>
                  <a:gd name="T43" fmla="*/ 0 h 154"/>
                  <a:gd name="T44" fmla="*/ 0 w 149"/>
                  <a:gd name="T45" fmla="*/ 0 h 154"/>
                  <a:gd name="T46" fmla="*/ 0 w 149"/>
                  <a:gd name="T47" fmla="*/ 0 h 154"/>
                  <a:gd name="T48" fmla="*/ 0 w 149"/>
                  <a:gd name="T49" fmla="*/ 0 h 154"/>
                  <a:gd name="T50" fmla="*/ 0 w 149"/>
                  <a:gd name="T51" fmla="*/ 0 h 154"/>
                  <a:gd name="T52" fmla="*/ 0 w 149"/>
                  <a:gd name="T53" fmla="*/ 0 h 154"/>
                  <a:gd name="T54" fmla="*/ 0 w 149"/>
                  <a:gd name="T55" fmla="*/ 0 h 154"/>
                  <a:gd name="T56" fmla="*/ 0 w 149"/>
                  <a:gd name="T57" fmla="*/ 0 h 154"/>
                  <a:gd name="T58" fmla="*/ 0 w 149"/>
                  <a:gd name="T59" fmla="*/ 0 h 154"/>
                  <a:gd name="T60" fmla="*/ 0 w 149"/>
                  <a:gd name="T61" fmla="*/ 0 h 154"/>
                  <a:gd name="T62" fmla="*/ 0 w 149"/>
                  <a:gd name="T63" fmla="*/ 0 h 154"/>
                  <a:gd name="T64" fmla="*/ 0 w 149"/>
                  <a:gd name="T65" fmla="*/ 0 h 154"/>
                  <a:gd name="T66" fmla="*/ 0 w 149"/>
                  <a:gd name="T67" fmla="*/ 0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 h="154">
                    <a:moveTo>
                      <a:pt x="35" y="123"/>
                    </a:moveTo>
                    <a:lnTo>
                      <a:pt x="35" y="123"/>
                    </a:lnTo>
                    <a:lnTo>
                      <a:pt x="33" y="134"/>
                    </a:lnTo>
                    <a:lnTo>
                      <a:pt x="31" y="140"/>
                    </a:lnTo>
                    <a:lnTo>
                      <a:pt x="31" y="143"/>
                    </a:lnTo>
                    <a:lnTo>
                      <a:pt x="33" y="144"/>
                    </a:lnTo>
                    <a:lnTo>
                      <a:pt x="36" y="147"/>
                    </a:lnTo>
                    <a:lnTo>
                      <a:pt x="42" y="148"/>
                    </a:lnTo>
                    <a:lnTo>
                      <a:pt x="47" y="148"/>
                    </a:lnTo>
                    <a:lnTo>
                      <a:pt x="49" y="148"/>
                    </a:lnTo>
                    <a:lnTo>
                      <a:pt x="49" y="154"/>
                    </a:lnTo>
                    <a:lnTo>
                      <a:pt x="23" y="153"/>
                    </a:lnTo>
                    <a:lnTo>
                      <a:pt x="0" y="154"/>
                    </a:lnTo>
                    <a:lnTo>
                      <a:pt x="0" y="148"/>
                    </a:lnTo>
                    <a:lnTo>
                      <a:pt x="1" y="148"/>
                    </a:lnTo>
                    <a:lnTo>
                      <a:pt x="8" y="147"/>
                    </a:lnTo>
                    <a:lnTo>
                      <a:pt x="13" y="144"/>
                    </a:lnTo>
                    <a:lnTo>
                      <a:pt x="17" y="140"/>
                    </a:lnTo>
                    <a:lnTo>
                      <a:pt x="21" y="134"/>
                    </a:lnTo>
                    <a:lnTo>
                      <a:pt x="55" y="36"/>
                    </a:lnTo>
                    <a:lnTo>
                      <a:pt x="58" y="23"/>
                    </a:lnTo>
                    <a:lnTo>
                      <a:pt x="62" y="10"/>
                    </a:lnTo>
                    <a:lnTo>
                      <a:pt x="73" y="5"/>
                    </a:lnTo>
                    <a:lnTo>
                      <a:pt x="82" y="1"/>
                    </a:lnTo>
                    <a:lnTo>
                      <a:pt x="83" y="0"/>
                    </a:lnTo>
                    <a:lnTo>
                      <a:pt x="84" y="1"/>
                    </a:lnTo>
                    <a:lnTo>
                      <a:pt x="87" y="7"/>
                    </a:lnTo>
                    <a:lnTo>
                      <a:pt x="126" y="118"/>
                    </a:lnTo>
                    <a:lnTo>
                      <a:pt x="134" y="139"/>
                    </a:lnTo>
                    <a:lnTo>
                      <a:pt x="136" y="143"/>
                    </a:lnTo>
                    <a:lnTo>
                      <a:pt x="139" y="145"/>
                    </a:lnTo>
                    <a:lnTo>
                      <a:pt x="143" y="148"/>
                    </a:lnTo>
                    <a:lnTo>
                      <a:pt x="148" y="148"/>
                    </a:lnTo>
                    <a:lnTo>
                      <a:pt x="149" y="148"/>
                    </a:lnTo>
                    <a:lnTo>
                      <a:pt x="149" y="154"/>
                    </a:lnTo>
                    <a:lnTo>
                      <a:pt x="119" y="153"/>
                    </a:lnTo>
                    <a:lnTo>
                      <a:pt x="87" y="154"/>
                    </a:lnTo>
                    <a:lnTo>
                      <a:pt x="87" y="148"/>
                    </a:lnTo>
                    <a:lnTo>
                      <a:pt x="90" y="148"/>
                    </a:lnTo>
                    <a:lnTo>
                      <a:pt x="93" y="148"/>
                    </a:lnTo>
                    <a:lnTo>
                      <a:pt x="99" y="147"/>
                    </a:lnTo>
                    <a:lnTo>
                      <a:pt x="101" y="145"/>
                    </a:lnTo>
                    <a:lnTo>
                      <a:pt x="103" y="144"/>
                    </a:lnTo>
                    <a:lnTo>
                      <a:pt x="103" y="141"/>
                    </a:lnTo>
                    <a:lnTo>
                      <a:pt x="101" y="135"/>
                    </a:lnTo>
                    <a:lnTo>
                      <a:pt x="99" y="126"/>
                    </a:lnTo>
                    <a:lnTo>
                      <a:pt x="91" y="101"/>
                    </a:lnTo>
                    <a:lnTo>
                      <a:pt x="43" y="101"/>
                    </a:lnTo>
                    <a:lnTo>
                      <a:pt x="35" y="123"/>
                    </a:lnTo>
                    <a:close/>
                    <a:moveTo>
                      <a:pt x="66" y="30"/>
                    </a:moveTo>
                    <a:lnTo>
                      <a:pt x="66" y="30"/>
                    </a:lnTo>
                    <a:lnTo>
                      <a:pt x="47" y="90"/>
                    </a:lnTo>
                    <a:lnTo>
                      <a:pt x="86" y="90"/>
                    </a:lnTo>
                    <a:lnTo>
                      <a:pt x="6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39" name="Freeform 172"/>
              <p:cNvSpPr>
                <a:spLocks/>
              </p:cNvSpPr>
              <p:nvPr userDrawn="1"/>
            </p:nvSpPr>
            <p:spPr bwMode="auto">
              <a:xfrm>
                <a:off x="1014" y="184"/>
                <a:ext cx="68" cy="50"/>
              </a:xfrm>
              <a:custGeom>
                <a:avLst/>
                <a:gdLst>
                  <a:gd name="T0" fmla="*/ 0 w 204"/>
                  <a:gd name="T1" fmla="*/ 0 h 150"/>
                  <a:gd name="T2" fmla="*/ 0 w 204"/>
                  <a:gd name="T3" fmla="*/ 0 h 150"/>
                  <a:gd name="T4" fmla="*/ 0 w 204"/>
                  <a:gd name="T5" fmla="*/ 0 h 150"/>
                  <a:gd name="T6" fmla="*/ 0 w 204"/>
                  <a:gd name="T7" fmla="*/ 0 h 150"/>
                  <a:gd name="T8" fmla="*/ 0 w 204"/>
                  <a:gd name="T9" fmla="*/ 0 h 150"/>
                  <a:gd name="T10" fmla="*/ 0 w 204"/>
                  <a:gd name="T11" fmla="*/ 0 h 150"/>
                  <a:gd name="T12" fmla="*/ 0 w 204"/>
                  <a:gd name="T13" fmla="*/ 0 h 150"/>
                  <a:gd name="T14" fmla="*/ 0 w 204"/>
                  <a:gd name="T15" fmla="*/ 0 h 150"/>
                  <a:gd name="T16" fmla="*/ 0 w 204"/>
                  <a:gd name="T17" fmla="*/ 0 h 150"/>
                  <a:gd name="T18" fmla="*/ 0 w 204"/>
                  <a:gd name="T19" fmla="*/ 0 h 150"/>
                  <a:gd name="T20" fmla="*/ 0 w 204"/>
                  <a:gd name="T21" fmla="*/ 0 h 150"/>
                  <a:gd name="T22" fmla="*/ 0 w 204"/>
                  <a:gd name="T23" fmla="*/ 0 h 150"/>
                  <a:gd name="T24" fmla="*/ 0 w 204"/>
                  <a:gd name="T25" fmla="*/ 0 h 150"/>
                  <a:gd name="T26" fmla="*/ 0 w 204"/>
                  <a:gd name="T27" fmla="*/ 0 h 150"/>
                  <a:gd name="T28" fmla="*/ 0 w 204"/>
                  <a:gd name="T29" fmla="*/ 0 h 150"/>
                  <a:gd name="T30" fmla="*/ 0 w 204"/>
                  <a:gd name="T31" fmla="*/ 0 h 150"/>
                  <a:gd name="T32" fmla="*/ 0 w 204"/>
                  <a:gd name="T33" fmla="*/ 0 h 150"/>
                  <a:gd name="T34" fmla="*/ 0 w 204"/>
                  <a:gd name="T35" fmla="*/ 0 h 150"/>
                  <a:gd name="T36" fmla="*/ 0 w 204"/>
                  <a:gd name="T37" fmla="*/ 0 h 150"/>
                  <a:gd name="T38" fmla="*/ 0 w 204"/>
                  <a:gd name="T39" fmla="*/ 0 h 150"/>
                  <a:gd name="T40" fmla="*/ 0 w 204"/>
                  <a:gd name="T41" fmla="*/ 0 h 150"/>
                  <a:gd name="T42" fmla="*/ 0 w 204"/>
                  <a:gd name="T43" fmla="*/ 0 h 150"/>
                  <a:gd name="T44" fmla="*/ 0 w 204"/>
                  <a:gd name="T45" fmla="*/ 0 h 150"/>
                  <a:gd name="T46" fmla="*/ 0 w 204"/>
                  <a:gd name="T47" fmla="*/ 0 h 150"/>
                  <a:gd name="T48" fmla="*/ 0 w 204"/>
                  <a:gd name="T49" fmla="*/ 0 h 150"/>
                  <a:gd name="T50" fmla="*/ 0 w 204"/>
                  <a:gd name="T51" fmla="*/ 0 h 150"/>
                  <a:gd name="T52" fmla="*/ 0 w 204"/>
                  <a:gd name="T53" fmla="*/ 0 h 150"/>
                  <a:gd name="T54" fmla="*/ 0 w 204"/>
                  <a:gd name="T55" fmla="*/ 0 h 150"/>
                  <a:gd name="T56" fmla="*/ 0 w 204"/>
                  <a:gd name="T57" fmla="*/ 0 h 150"/>
                  <a:gd name="T58" fmla="*/ 0 w 204"/>
                  <a:gd name="T59" fmla="*/ 0 h 150"/>
                  <a:gd name="T60" fmla="*/ 0 w 204"/>
                  <a:gd name="T61" fmla="*/ 0 h 150"/>
                  <a:gd name="T62" fmla="*/ 0 w 204"/>
                  <a:gd name="T63" fmla="*/ 0 h 150"/>
                  <a:gd name="T64" fmla="*/ 0 w 204"/>
                  <a:gd name="T65" fmla="*/ 0 h 150"/>
                  <a:gd name="T66" fmla="*/ 0 w 204"/>
                  <a:gd name="T67" fmla="*/ 0 h 150"/>
                  <a:gd name="T68" fmla="*/ 0 w 204"/>
                  <a:gd name="T69" fmla="*/ 0 h 150"/>
                  <a:gd name="T70" fmla="*/ 0 w 204"/>
                  <a:gd name="T71" fmla="*/ 0 h 150"/>
                  <a:gd name="T72" fmla="*/ 0 w 204"/>
                  <a:gd name="T73" fmla="*/ 0 h 150"/>
                  <a:gd name="T74" fmla="*/ 0 w 204"/>
                  <a:gd name="T75" fmla="*/ 0 h 150"/>
                  <a:gd name="T76" fmla="*/ 0 w 204"/>
                  <a:gd name="T77" fmla="*/ 0 h 150"/>
                  <a:gd name="T78" fmla="*/ 0 w 204"/>
                  <a:gd name="T79" fmla="*/ 0 h 150"/>
                  <a:gd name="T80" fmla="*/ 0 w 204"/>
                  <a:gd name="T81" fmla="*/ 0 h 150"/>
                  <a:gd name="T82" fmla="*/ 0 w 204"/>
                  <a:gd name="T83" fmla="*/ 0 h 150"/>
                  <a:gd name="T84" fmla="*/ 0 w 204"/>
                  <a:gd name="T85" fmla="*/ 0 h 1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4" h="150">
                    <a:moveTo>
                      <a:pt x="103" y="110"/>
                    </a:moveTo>
                    <a:lnTo>
                      <a:pt x="154" y="0"/>
                    </a:lnTo>
                    <a:lnTo>
                      <a:pt x="176" y="0"/>
                    </a:lnTo>
                    <a:lnTo>
                      <a:pt x="198" y="0"/>
                    </a:lnTo>
                    <a:lnTo>
                      <a:pt x="198" y="5"/>
                    </a:lnTo>
                    <a:lnTo>
                      <a:pt x="197" y="5"/>
                    </a:lnTo>
                    <a:lnTo>
                      <a:pt x="190" y="6"/>
                    </a:lnTo>
                    <a:lnTo>
                      <a:pt x="185" y="6"/>
                    </a:lnTo>
                    <a:lnTo>
                      <a:pt x="181" y="7"/>
                    </a:lnTo>
                    <a:lnTo>
                      <a:pt x="178" y="10"/>
                    </a:lnTo>
                    <a:lnTo>
                      <a:pt x="177" y="13"/>
                    </a:lnTo>
                    <a:lnTo>
                      <a:pt x="177" y="15"/>
                    </a:lnTo>
                    <a:lnTo>
                      <a:pt x="177" y="24"/>
                    </a:lnTo>
                    <a:lnTo>
                      <a:pt x="177" y="32"/>
                    </a:lnTo>
                    <a:lnTo>
                      <a:pt x="186" y="129"/>
                    </a:lnTo>
                    <a:lnTo>
                      <a:pt x="188" y="136"/>
                    </a:lnTo>
                    <a:lnTo>
                      <a:pt x="189" y="137"/>
                    </a:lnTo>
                    <a:lnTo>
                      <a:pt x="190" y="138"/>
                    </a:lnTo>
                    <a:lnTo>
                      <a:pt x="197" y="141"/>
                    </a:lnTo>
                    <a:lnTo>
                      <a:pt x="204" y="141"/>
                    </a:lnTo>
                    <a:lnTo>
                      <a:pt x="204" y="147"/>
                    </a:lnTo>
                    <a:lnTo>
                      <a:pt x="175" y="146"/>
                    </a:lnTo>
                    <a:lnTo>
                      <a:pt x="140" y="147"/>
                    </a:lnTo>
                    <a:lnTo>
                      <a:pt x="140" y="141"/>
                    </a:lnTo>
                    <a:lnTo>
                      <a:pt x="146" y="141"/>
                    </a:lnTo>
                    <a:lnTo>
                      <a:pt x="153" y="140"/>
                    </a:lnTo>
                    <a:lnTo>
                      <a:pt x="154" y="138"/>
                    </a:lnTo>
                    <a:lnTo>
                      <a:pt x="156" y="136"/>
                    </a:lnTo>
                    <a:lnTo>
                      <a:pt x="156" y="134"/>
                    </a:lnTo>
                    <a:lnTo>
                      <a:pt x="158" y="130"/>
                    </a:lnTo>
                    <a:lnTo>
                      <a:pt x="158" y="120"/>
                    </a:lnTo>
                    <a:lnTo>
                      <a:pt x="151" y="31"/>
                    </a:lnTo>
                    <a:lnTo>
                      <a:pt x="97" y="150"/>
                    </a:lnTo>
                    <a:lnTo>
                      <a:pt x="92" y="150"/>
                    </a:lnTo>
                    <a:lnTo>
                      <a:pt x="40" y="33"/>
                    </a:lnTo>
                    <a:lnTo>
                      <a:pt x="32" y="127"/>
                    </a:lnTo>
                    <a:lnTo>
                      <a:pt x="33" y="134"/>
                    </a:lnTo>
                    <a:lnTo>
                      <a:pt x="35" y="137"/>
                    </a:lnTo>
                    <a:lnTo>
                      <a:pt x="37" y="138"/>
                    </a:lnTo>
                    <a:lnTo>
                      <a:pt x="42" y="141"/>
                    </a:lnTo>
                    <a:lnTo>
                      <a:pt x="50" y="141"/>
                    </a:lnTo>
                    <a:lnTo>
                      <a:pt x="53" y="141"/>
                    </a:lnTo>
                    <a:lnTo>
                      <a:pt x="53" y="147"/>
                    </a:lnTo>
                    <a:lnTo>
                      <a:pt x="24" y="146"/>
                    </a:lnTo>
                    <a:lnTo>
                      <a:pt x="0" y="147"/>
                    </a:lnTo>
                    <a:lnTo>
                      <a:pt x="0" y="141"/>
                    </a:lnTo>
                    <a:lnTo>
                      <a:pt x="2" y="141"/>
                    </a:lnTo>
                    <a:lnTo>
                      <a:pt x="7" y="141"/>
                    </a:lnTo>
                    <a:lnTo>
                      <a:pt x="13" y="140"/>
                    </a:lnTo>
                    <a:lnTo>
                      <a:pt x="15" y="137"/>
                    </a:lnTo>
                    <a:lnTo>
                      <a:pt x="18" y="134"/>
                    </a:lnTo>
                    <a:lnTo>
                      <a:pt x="20" y="128"/>
                    </a:lnTo>
                    <a:lnTo>
                      <a:pt x="22" y="117"/>
                    </a:lnTo>
                    <a:lnTo>
                      <a:pt x="28" y="59"/>
                    </a:lnTo>
                    <a:lnTo>
                      <a:pt x="29" y="37"/>
                    </a:lnTo>
                    <a:lnTo>
                      <a:pt x="31" y="22"/>
                    </a:lnTo>
                    <a:lnTo>
                      <a:pt x="29" y="18"/>
                    </a:lnTo>
                    <a:lnTo>
                      <a:pt x="29" y="14"/>
                    </a:lnTo>
                    <a:lnTo>
                      <a:pt x="27" y="11"/>
                    </a:lnTo>
                    <a:lnTo>
                      <a:pt x="24" y="9"/>
                    </a:lnTo>
                    <a:lnTo>
                      <a:pt x="19" y="6"/>
                    </a:lnTo>
                    <a:lnTo>
                      <a:pt x="13" y="5"/>
                    </a:lnTo>
                    <a:lnTo>
                      <a:pt x="9" y="5"/>
                    </a:lnTo>
                    <a:lnTo>
                      <a:pt x="9" y="0"/>
                    </a:lnTo>
                    <a:lnTo>
                      <a:pt x="35" y="0"/>
                    </a:lnTo>
                    <a:lnTo>
                      <a:pt x="54" y="0"/>
                    </a:lnTo>
                    <a:lnTo>
                      <a:pt x="103"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40" name="Freeform 173"/>
              <p:cNvSpPr>
                <a:spLocks noEditPoints="1"/>
              </p:cNvSpPr>
              <p:nvPr userDrawn="1"/>
            </p:nvSpPr>
            <p:spPr bwMode="auto">
              <a:xfrm>
                <a:off x="1090" y="183"/>
                <a:ext cx="42" cy="50"/>
              </a:xfrm>
              <a:custGeom>
                <a:avLst/>
                <a:gdLst>
                  <a:gd name="T0" fmla="*/ 0 w 126"/>
                  <a:gd name="T1" fmla="*/ 0 h 149"/>
                  <a:gd name="T2" fmla="*/ 0 w 126"/>
                  <a:gd name="T3" fmla="*/ 0 h 149"/>
                  <a:gd name="T4" fmla="*/ 0 w 126"/>
                  <a:gd name="T5" fmla="*/ 0 h 149"/>
                  <a:gd name="T6" fmla="*/ 0 w 126"/>
                  <a:gd name="T7" fmla="*/ 0 h 149"/>
                  <a:gd name="T8" fmla="*/ 0 w 126"/>
                  <a:gd name="T9" fmla="*/ 0 h 149"/>
                  <a:gd name="T10" fmla="*/ 0 w 126"/>
                  <a:gd name="T11" fmla="*/ 0 h 149"/>
                  <a:gd name="T12" fmla="*/ 0 w 126"/>
                  <a:gd name="T13" fmla="*/ 0 h 149"/>
                  <a:gd name="T14" fmla="*/ 0 w 126"/>
                  <a:gd name="T15" fmla="*/ 0 h 149"/>
                  <a:gd name="T16" fmla="*/ 0 w 126"/>
                  <a:gd name="T17" fmla="*/ 0 h 149"/>
                  <a:gd name="T18" fmla="*/ 0 w 126"/>
                  <a:gd name="T19" fmla="*/ 0 h 149"/>
                  <a:gd name="T20" fmla="*/ 0 w 126"/>
                  <a:gd name="T21" fmla="*/ 0 h 149"/>
                  <a:gd name="T22" fmla="*/ 0 w 126"/>
                  <a:gd name="T23" fmla="*/ 0 h 149"/>
                  <a:gd name="T24" fmla="*/ 0 w 126"/>
                  <a:gd name="T25" fmla="*/ 0 h 149"/>
                  <a:gd name="T26" fmla="*/ 0 w 126"/>
                  <a:gd name="T27" fmla="*/ 0 h 149"/>
                  <a:gd name="T28" fmla="*/ 0 w 126"/>
                  <a:gd name="T29" fmla="*/ 0 h 149"/>
                  <a:gd name="T30" fmla="*/ 0 w 126"/>
                  <a:gd name="T31" fmla="*/ 0 h 149"/>
                  <a:gd name="T32" fmla="*/ 0 w 126"/>
                  <a:gd name="T33" fmla="*/ 0 h 149"/>
                  <a:gd name="T34" fmla="*/ 0 w 126"/>
                  <a:gd name="T35" fmla="*/ 0 h 149"/>
                  <a:gd name="T36" fmla="*/ 0 w 126"/>
                  <a:gd name="T37" fmla="*/ 0 h 149"/>
                  <a:gd name="T38" fmla="*/ 0 w 126"/>
                  <a:gd name="T39" fmla="*/ 0 h 149"/>
                  <a:gd name="T40" fmla="*/ 0 w 126"/>
                  <a:gd name="T41" fmla="*/ 0 h 149"/>
                  <a:gd name="T42" fmla="*/ 0 w 126"/>
                  <a:gd name="T43" fmla="*/ 0 h 149"/>
                  <a:gd name="T44" fmla="*/ 0 w 126"/>
                  <a:gd name="T45" fmla="*/ 0 h 149"/>
                  <a:gd name="T46" fmla="*/ 0 w 126"/>
                  <a:gd name="T47" fmla="*/ 0 h 149"/>
                  <a:gd name="T48" fmla="*/ 0 w 126"/>
                  <a:gd name="T49" fmla="*/ 0 h 149"/>
                  <a:gd name="T50" fmla="*/ 0 w 126"/>
                  <a:gd name="T51" fmla="*/ 0 h 149"/>
                  <a:gd name="T52" fmla="*/ 0 w 126"/>
                  <a:gd name="T53" fmla="*/ 0 h 149"/>
                  <a:gd name="T54" fmla="*/ 0 w 126"/>
                  <a:gd name="T55" fmla="*/ 0 h 149"/>
                  <a:gd name="T56" fmla="*/ 0 w 126"/>
                  <a:gd name="T57" fmla="*/ 0 h 149"/>
                  <a:gd name="T58" fmla="*/ 0 w 126"/>
                  <a:gd name="T59" fmla="*/ 0 h 149"/>
                  <a:gd name="T60" fmla="*/ 0 w 126"/>
                  <a:gd name="T61" fmla="*/ 0 h 149"/>
                  <a:gd name="T62" fmla="*/ 0 w 126"/>
                  <a:gd name="T63" fmla="*/ 0 h 149"/>
                  <a:gd name="T64" fmla="*/ 0 w 126"/>
                  <a:gd name="T65" fmla="*/ 0 h 149"/>
                  <a:gd name="T66" fmla="*/ 0 w 126"/>
                  <a:gd name="T67" fmla="*/ 0 h 149"/>
                  <a:gd name="T68" fmla="*/ 0 w 126"/>
                  <a:gd name="T69" fmla="*/ 0 h 149"/>
                  <a:gd name="T70" fmla="*/ 0 w 126"/>
                  <a:gd name="T71" fmla="*/ 0 h 149"/>
                  <a:gd name="T72" fmla="*/ 0 w 126"/>
                  <a:gd name="T73" fmla="*/ 0 h 149"/>
                  <a:gd name="T74" fmla="*/ 0 w 126"/>
                  <a:gd name="T75" fmla="*/ 0 h 149"/>
                  <a:gd name="T76" fmla="*/ 0 w 126"/>
                  <a:gd name="T77" fmla="*/ 0 h 149"/>
                  <a:gd name="T78" fmla="*/ 0 w 126"/>
                  <a:gd name="T79" fmla="*/ 0 h 149"/>
                  <a:gd name="T80" fmla="*/ 0 w 126"/>
                  <a:gd name="T81" fmla="*/ 0 h 149"/>
                  <a:gd name="T82" fmla="*/ 0 w 126"/>
                  <a:gd name="T83" fmla="*/ 0 h 149"/>
                  <a:gd name="T84" fmla="*/ 0 w 126"/>
                  <a:gd name="T85" fmla="*/ 0 h 149"/>
                  <a:gd name="T86" fmla="*/ 0 w 126"/>
                  <a:gd name="T87" fmla="*/ 0 h 149"/>
                  <a:gd name="T88" fmla="*/ 0 w 126"/>
                  <a:gd name="T89" fmla="*/ 0 h 149"/>
                  <a:gd name="T90" fmla="*/ 0 w 126"/>
                  <a:gd name="T91" fmla="*/ 0 h 149"/>
                  <a:gd name="T92" fmla="*/ 0 w 126"/>
                  <a:gd name="T93" fmla="*/ 0 h 149"/>
                  <a:gd name="T94" fmla="*/ 0 w 126"/>
                  <a:gd name="T95" fmla="*/ 0 h 149"/>
                  <a:gd name="T96" fmla="*/ 0 w 126"/>
                  <a:gd name="T97" fmla="*/ 0 h 149"/>
                  <a:gd name="T98" fmla="*/ 0 w 126"/>
                  <a:gd name="T99" fmla="*/ 0 h 149"/>
                  <a:gd name="T100" fmla="*/ 0 w 126"/>
                  <a:gd name="T101" fmla="*/ 0 h 149"/>
                  <a:gd name="T102" fmla="*/ 0 w 126"/>
                  <a:gd name="T103" fmla="*/ 0 h 149"/>
                  <a:gd name="T104" fmla="*/ 0 w 126"/>
                  <a:gd name="T105" fmla="*/ 0 h 149"/>
                  <a:gd name="T106" fmla="*/ 0 w 126"/>
                  <a:gd name="T107" fmla="*/ 0 h 149"/>
                  <a:gd name="T108" fmla="*/ 0 w 126"/>
                  <a:gd name="T109" fmla="*/ 0 h 149"/>
                  <a:gd name="T110" fmla="*/ 0 w 126"/>
                  <a:gd name="T111" fmla="*/ 0 h 1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6" h="149">
                    <a:moveTo>
                      <a:pt x="0" y="143"/>
                    </a:moveTo>
                    <a:lnTo>
                      <a:pt x="4" y="143"/>
                    </a:lnTo>
                    <a:lnTo>
                      <a:pt x="9" y="143"/>
                    </a:lnTo>
                    <a:lnTo>
                      <a:pt x="14" y="140"/>
                    </a:lnTo>
                    <a:lnTo>
                      <a:pt x="16" y="139"/>
                    </a:lnTo>
                    <a:lnTo>
                      <a:pt x="18" y="138"/>
                    </a:lnTo>
                    <a:lnTo>
                      <a:pt x="18" y="134"/>
                    </a:lnTo>
                    <a:lnTo>
                      <a:pt x="19" y="131"/>
                    </a:lnTo>
                    <a:lnTo>
                      <a:pt x="19" y="20"/>
                    </a:lnTo>
                    <a:lnTo>
                      <a:pt x="18" y="16"/>
                    </a:lnTo>
                    <a:lnTo>
                      <a:pt x="18" y="13"/>
                    </a:lnTo>
                    <a:lnTo>
                      <a:pt x="16" y="11"/>
                    </a:lnTo>
                    <a:lnTo>
                      <a:pt x="14" y="9"/>
                    </a:lnTo>
                    <a:lnTo>
                      <a:pt x="9" y="8"/>
                    </a:lnTo>
                    <a:lnTo>
                      <a:pt x="4" y="7"/>
                    </a:lnTo>
                    <a:lnTo>
                      <a:pt x="0" y="7"/>
                    </a:lnTo>
                    <a:lnTo>
                      <a:pt x="0" y="0"/>
                    </a:lnTo>
                    <a:lnTo>
                      <a:pt x="34" y="2"/>
                    </a:lnTo>
                    <a:lnTo>
                      <a:pt x="67" y="0"/>
                    </a:lnTo>
                    <a:lnTo>
                      <a:pt x="80" y="2"/>
                    </a:lnTo>
                    <a:lnTo>
                      <a:pt x="91" y="4"/>
                    </a:lnTo>
                    <a:lnTo>
                      <a:pt x="99" y="7"/>
                    </a:lnTo>
                    <a:lnTo>
                      <a:pt x="105" y="11"/>
                    </a:lnTo>
                    <a:lnTo>
                      <a:pt x="110" y="16"/>
                    </a:lnTo>
                    <a:lnTo>
                      <a:pt x="114" y="21"/>
                    </a:lnTo>
                    <a:lnTo>
                      <a:pt x="115" y="28"/>
                    </a:lnTo>
                    <a:lnTo>
                      <a:pt x="117" y="34"/>
                    </a:lnTo>
                    <a:lnTo>
                      <a:pt x="115" y="42"/>
                    </a:lnTo>
                    <a:lnTo>
                      <a:pt x="113" y="48"/>
                    </a:lnTo>
                    <a:lnTo>
                      <a:pt x="109" y="53"/>
                    </a:lnTo>
                    <a:lnTo>
                      <a:pt x="104" y="59"/>
                    </a:lnTo>
                    <a:lnTo>
                      <a:pt x="99" y="62"/>
                    </a:lnTo>
                    <a:lnTo>
                      <a:pt x="92" y="65"/>
                    </a:lnTo>
                    <a:lnTo>
                      <a:pt x="78" y="69"/>
                    </a:lnTo>
                    <a:lnTo>
                      <a:pt x="87" y="69"/>
                    </a:lnTo>
                    <a:lnTo>
                      <a:pt x="95" y="72"/>
                    </a:lnTo>
                    <a:lnTo>
                      <a:pt x="102" y="74"/>
                    </a:lnTo>
                    <a:lnTo>
                      <a:pt x="110" y="78"/>
                    </a:lnTo>
                    <a:lnTo>
                      <a:pt x="117" y="83"/>
                    </a:lnTo>
                    <a:lnTo>
                      <a:pt x="121" y="90"/>
                    </a:lnTo>
                    <a:lnTo>
                      <a:pt x="124" y="97"/>
                    </a:lnTo>
                    <a:lnTo>
                      <a:pt x="126" y="107"/>
                    </a:lnTo>
                    <a:lnTo>
                      <a:pt x="124" y="116"/>
                    </a:lnTo>
                    <a:lnTo>
                      <a:pt x="122" y="123"/>
                    </a:lnTo>
                    <a:lnTo>
                      <a:pt x="117" y="130"/>
                    </a:lnTo>
                    <a:lnTo>
                      <a:pt x="110" y="136"/>
                    </a:lnTo>
                    <a:lnTo>
                      <a:pt x="102" y="142"/>
                    </a:lnTo>
                    <a:lnTo>
                      <a:pt x="95" y="145"/>
                    </a:lnTo>
                    <a:lnTo>
                      <a:pt x="86" y="148"/>
                    </a:lnTo>
                    <a:lnTo>
                      <a:pt x="75" y="149"/>
                    </a:lnTo>
                    <a:lnTo>
                      <a:pt x="38" y="148"/>
                    </a:lnTo>
                    <a:lnTo>
                      <a:pt x="0" y="149"/>
                    </a:lnTo>
                    <a:lnTo>
                      <a:pt x="0" y="143"/>
                    </a:lnTo>
                    <a:close/>
                    <a:moveTo>
                      <a:pt x="47" y="66"/>
                    </a:moveTo>
                    <a:lnTo>
                      <a:pt x="57" y="66"/>
                    </a:lnTo>
                    <a:lnTo>
                      <a:pt x="64" y="65"/>
                    </a:lnTo>
                    <a:lnTo>
                      <a:pt x="69" y="64"/>
                    </a:lnTo>
                    <a:lnTo>
                      <a:pt x="74" y="62"/>
                    </a:lnTo>
                    <a:lnTo>
                      <a:pt x="79" y="60"/>
                    </a:lnTo>
                    <a:lnTo>
                      <a:pt x="83" y="56"/>
                    </a:lnTo>
                    <a:lnTo>
                      <a:pt x="86" y="51"/>
                    </a:lnTo>
                    <a:lnTo>
                      <a:pt x="87" y="46"/>
                    </a:lnTo>
                    <a:lnTo>
                      <a:pt x="88" y="38"/>
                    </a:lnTo>
                    <a:lnTo>
                      <a:pt x="87" y="30"/>
                    </a:lnTo>
                    <a:lnTo>
                      <a:pt x="86" y="24"/>
                    </a:lnTo>
                    <a:lnTo>
                      <a:pt x="83" y="18"/>
                    </a:lnTo>
                    <a:lnTo>
                      <a:pt x="79" y="15"/>
                    </a:lnTo>
                    <a:lnTo>
                      <a:pt x="74" y="12"/>
                    </a:lnTo>
                    <a:lnTo>
                      <a:pt x="70" y="9"/>
                    </a:lnTo>
                    <a:lnTo>
                      <a:pt x="58" y="8"/>
                    </a:lnTo>
                    <a:lnTo>
                      <a:pt x="47" y="8"/>
                    </a:lnTo>
                    <a:lnTo>
                      <a:pt x="47" y="66"/>
                    </a:lnTo>
                    <a:close/>
                    <a:moveTo>
                      <a:pt x="47" y="123"/>
                    </a:moveTo>
                    <a:lnTo>
                      <a:pt x="47" y="123"/>
                    </a:lnTo>
                    <a:lnTo>
                      <a:pt x="47" y="132"/>
                    </a:lnTo>
                    <a:lnTo>
                      <a:pt x="48" y="135"/>
                    </a:lnTo>
                    <a:lnTo>
                      <a:pt x="49" y="138"/>
                    </a:lnTo>
                    <a:lnTo>
                      <a:pt x="52" y="140"/>
                    </a:lnTo>
                    <a:lnTo>
                      <a:pt x="56" y="140"/>
                    </a:lnTo>
                    <a:lnTo>
                      <a:pt x="65" y="142"/>
                    </a:lnTo>
                    <a:lnTo>
                      <a:pt x="71" y="140"/>
                    </a:lnTo>
                    <a:lnTo>
                      <a:pt x="78" y="139"/>
                    </a:lnTo>
                    <a:lnTo>
                      <a:pt x="83" y="136"/>
                    </a:lnTo>
                    <a:lnTo>
                      <a:pt x="88" y="131"/>
                    </a:lnTo>
                    <a:lnTo>
                      <a:pt x="92" y="127"/>
                    </a:lnTo>
                    <a:lnTo>
                      <a:pt x="95" y="121"/>
                    </a:lnTo>
                    <a:lnTo>
                      <a:pt x="96" y="114"/>
                    </a:lnTo>
                    <a:lnTo>
                      <a:pt x="97" y="108"/>
                    </a:lnTo>
                    <a:lnTo>
                      <a:pt x="96" y="100"/>
                    </a:lnTo>
                    <a:lnTo>
                      <a:pt x="93" y="92"/>
                    </a:lnTo>
                    <a:lnTo>
                      <a:pt x="91" y="87"/>
                    </a:lnTo>
                    <a:lnTo>
                      <a:pt x="87" y="82"/>
                    </a:lnTo>
                    <a:lnTo>
                      <a:pt x="80" y="78"/>
                    </a:lnTo>
                    <a:lnTo>
                      <a:pt x="74" y="75"/>
                    </a:lnTo>
                    <a:lnTo>
                      <a:pt x="67" y="74"/>
                    </a:lnTo>
                    <a:lnTo>
                      <a:pt x="60" y="74"/>
                    </a:lnTo>
                    <a:lnTo>
                      <a:pt x="47" y="74"/>
                    </a:lnTo>
                    <a:lnTo>
                      <a:pt x="47"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41" name="Freeform 174"/>
              <p:cNvSpPr>
                <a:spLocks noEditPoints="1"/>
              </p:cNvSpPr>
              <p:nvPr userDrawn="1"/>
            </p:nvSpPr>
            <p:spPr bwMode="auto">
              <a:xfrm>
                <a:off x="1141" y="184"/>
                <a:ext cx="48" cy="49"/>
              </a:xfrm>
              <a:custGeom>
                <a:avLst/>
                <a:gdLst>
                  <a:gd name="T0" fmla="*/ 0 w 145"/>
                  <a:gd name="T1" fmla="*/ 0 h 147"/>
                  <a:gd name="T2" fmla="*/ 0 w 145"/>
                  <a:gd name="T3" fmla="*/ 0 h 147"/>
                  <a:gd name="T4" fmla="*/ 0 w 145"/>
                  <a:gd name="T5" fmla="*/ 0 h 147"/>
                  <a:gd name="T6" fmla="*/ 0 w 145"/>
                  <a:gd name="T7" fmla="*/ 0 h 147"/>
                  <a:gd name="T8" fmla="*/ 0 w 145"/>
                  <a:gd name="T9" fmla="*/ 0 h 147"/>
                  <a:gd name="T10" fmla="*/ 0 w 145"/>
                  <a:gd name="T11" fmla="*/ 0 h 147"/>
                  <a:gd name="T12" fmla="*/ 0 w 145"/>
                  <a:gd name="T13" fmla="*/ 0 h 147"/>
                  <a:gd name="T14" fmla="*/ 0 w 145"/>
                  <a:gd name="T15" fmla="*/ 0 h 147"/>
                  <a:gd name="T16" fmla="*/ 0 w 145"/>
                  <a:gd name="T17" fmla="*/ 0 h 147"/>
                  <a:gd name="T18" fmla="*/ 0 w 145"/>
                  <a:gd name="T19" fmla="*/ 0 h 147"/>
                  <a:gd name="T20" fmla="*/ 0 w 145"/>
                  <a:gd name="T21" fmla="*/ 0 h 147"/>
                  <a:gd name="T22" fmla="*/ 0 w 145"/>
                  <a:gd name="T23" fmla="*/ 0 h 147"/>
                  <a:gd name="T24" fmla="*/ 0 w 145"/>
                  <a:gd name="T25" fmla="*/ 0 h 147"/>
                  <a:gd name="T26" fmla="*/ 0 w 145"/>
                  <a:gd name="T27" fmla="*/ 0 h 147"/>
                  <a:gd name="T28" fmla="*/ 0 w 145"/>
                  <a:gd name="T29" fmla="*/ 0 h 147"/>
                  <a:gd name="T30" fmla="*/ 0 w 145"/>
                  <a:gd name="T31" fmla="*/ 0 h 147"/>
                  <a:gd name="T32" fmla="*/ 0 w 145"/>
                  <a:gd name="T33" fmla="*/ 0 h 147"/>
                  <a:gd name="T34" fmla="*/ 0 w 145"/>
                  <a:gd name="T35" fmla="*/ 0 h 147"/>
                  <a:gd name="T36" fmla="*/ 0 w 145"/>
                  <a:gd name="T37" fmla="*/ 0 h 147"/>
                  <a:gd name="T38" fmla="*/ 0 w 145"/>
                  <a:gd name="T39" fmla="*/ 0 h 147"/>
                  <a:gd name="T40" fmla="*/ 0 w 145"/>
                  <a:gd name="T41" fmla="*/ 0 h 147"/>
                  <a:gd name="T42" fmla="*/ 0 w 145"/>
                  <a:gd name="T43" fmla="*/ 0 h 147"/>
                  <a:gd name="T44" fmla="*/ 0 w 145"/>
                  <a:gd name="T45" fmla="*/ 0 h 147"/>
                  <a:gd name="T46" fmla="*/ 0 w 145"/>
                  <a:gd name="T47" fmla="*/ 0 h 147"/>
                  <a:gd name="T48" fmla="*/ 0 w 145"/>
                  <a:gd name="T49" fmla="*/ 0 h 147"/>
                  <a:gd name="T50" fmla="*/ 0 w 145"/>
                  <a:gd name="T51" fmla="*/ 0 h 147"/>
                  <a:gd name="T52" fmla="*/ 0 w 145"/>
                  <a:gd name="T53" fmla="*/ 0 h 147"/>
                  <a:gd name="T54" fmla="*/ 0 w 145"/>
                  <a:gd name="T55" fmla="*/ 0 h 147"/>
                  <a:gd name="T56" fmla="*/ 0 w 145"/>
                  <a:gd name="T57" fmla="*/ 0 h 147"/>
                  <a:gd name="T58" fmla="*/ 0 w 145"/>
                  <a:gd name="T59" fmla="*/ 0 h 147"/>
                  <a:gd name="T60" fmla="*/ 0 w 145"/>
                  <a:gd name="T61" fmla="*/ 0 h 147"/>
                  <a:gd name="T62" fmla="*/ 0 w 145"/>
                  <a:gd name="T63" fmla="*/ 0 h 147"/>
                  <a:gd name="T64" fmla="*/ 0 w 145"/>
                  <a:gd name="T65" fmla="*/ 0 h 147"/>
                  <a:gd name="T66" fmla="*/ 0 w 145"/>
                  <a:gd name="T67" fmla="*/ 0 h 147"/>
                  <a:gd name="T68" fmla="*/ 0 w 145"/>
                  <a:gd name="T69" fmla="*/ 0 h 147"/>
                  <a:gd name="T70" fmla="*/ 0 w 145"/>
                  <a:gd name="T71" fmla="*/ 0 h 147"/>
                  <a:gd name="T72" fmla="*/ 0 w 145"/>
                  <a:gd name="T73" fmla="*/ 0 h 147"/>
                  <a:gd name="T74" fmla="*/ 0 w 145"/>
                  <a:gd name="T75" fmla="*/ 0 h 147"/>
                  <a:gd name="T76" fmla="*/ 0 w 145"/>
                  <a:gd name="T77" fmla="*/ 0 h 147"/>
                  <a:gd name="T78" fmla="*/ 0 w 145"/>
                  <a:gd name="T79" fmla="*/ 0 h 147"/>
                  <a:gd name="T80" fmla="*/ 0 w 145"/>
                  <a:gd name="T81" fmla="*/ 0 h 147"/>
                  <a:gd name="T82" fmla="*/ 0 w 145"/>
                  <a:gd name="T83" fmla="*/ 0 h 147"/>
                  <a:gd name="T84" fmla="*/ 0 w 145"/>
                  <a:gd name="T85" fmla="*/ 0 h 147"/>
                  <a:gd name="T86" fmla="*/ 0 w 145"/>
                  <a:gd name="T87" fmla="*/ 0 h 147"/>
                  <a:gd name="T88" fmla="*/ 0 w 145"/>
                  <a:gd name="T89" fmla="*/ 0 h 147"/>
                  <a:gd name="T90" fmla="*/ 0 w 145"/>
                  <a:gd name="T91" fmla="*/ 0 h 1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5" h="147">
                    <a:moveTo>
                      <a:pt x="19" y="22"/>
                    </a:moveTo>
                    <a:lnTo>
                      <a:pt x="19" y="22"/>
                    </a:lnTo>
                    <a:lnTo>
                      <a:pt x="19" y="16"/>
                    </a:lnTo>
                    <a:lnTo>
                      <a:pt x="18" y="13"/>
                    </a:lnTo>
                    <a:lnTo>
                      <a:pt x="15" y="10"/>
                    </a:lnTo>
                    <a:lnTo>
                      <a:pt x="14" y="7"/>
                    </a:lnTo>
                    <a:lnTo>
                      <a:pt x="9" y="6"/>
                    </a:lnTo>
                    <a:lnTo>
                      <a:pt x="4" y="5"/>
                    </a:lnTo>
                    <a:lnTo>
                      <a:pt x="0" y="5"/>
                    </a:lnTo>
                    <a:lnTo>
                      <a:pt x="0" y="0"/>
                    </a:lnTo>
                    <a:lnTo>
                      <a:pt x="33" y="0"/>
                    </a:lnTo>
                    <a:lnTo>
                      <a:pt x="67" y="0"/>
                    </a:lnTo>
                    <a:lnTo>
                      <a:pt x="78" y="0"/>
                    </a:lnTo>
                    <a:lnTo>
                      <a:pt x="87" y="1"/>
                    </a:lnTo>
                    <a:lnTo>
                      <a:pt x="94" y="2"/>
                    </a:lnTo>
                    <a:lnTo>
                      <a:pt x="102" y="6"/>
                    </a:lnTo>
                    <a:lnTo>
                      <a:pt x="109" y="11"/>
                    </a:lnTo>
                    <a:lnTo>
                      <a:pt x="114" y="18"/>
                    </a:lnTo>
                    <a:lnTo>
                      <a:pt x="116" y="26"/>
                    </a:lnTo>
                    <a:lnTo>
                      <a:pt x="118" y="36"/>
                    </a:lnTo>
                    <a:lnTo>
                      <a:pt x="118" y="44"/>
                    </a:lnTo>
                    <a:lnTo>
                      <a:pt x="115" y="49"/>
                    </a:lnTo>
                    <a:lnTo>
                      <a:pt x="113" y="55"/>
                    </a:lnTo>
                    <a:lnTo>
                      <a:pt x="109" y="59"/>
                    </a:lnTo>
                    <a:lnTo>
                      <a:pt x="105" y="64"/>
                    </a:lnTo>
                    <a:lnTo>
                      <a:pt x="100" y="68"/>
                    </a:lnTo>
                    <a:lnTo>
                      <a:pt x="88" y="73"/>
                    </a:lnTo>
                    <a:lnTo>
                      <a:pt x="124" y="128"/>
                    </a:lnTo>
                    <a:lnTo>
                      <a:pt x="129" y="133"/>
                    </a:lnTo>
                    <a:lnTo>
                      <a:pt x="133" y="137"/>
                    </a:lnTo>
                    <a:lnTo>
                      <a:pt x="138" y="140"/>
                    </a:lnTo>
                    <a:lnTo>
                      <a:pt x="145" y="141"/>
                    </a:lnTo>
                    <a:lnTo>
                      <a:pt x="145" y="147"/>
                    </a:lnTo>
                    <a:lnTo>
                      <a:pt x="124" y="146"/>
                    </a:lnTo>
                    <a:lnTo>
                      <a:pt x="105" y="147"/>
                    </a:lnTo>
                    <a:lnTo>
                      <a:pt x="93" y="130"/>
                    </a:lnTo>
                    <a:lnTo>
                      <a:pt x="81" y="114"/>
                    </a:lnTo>
                    <a:lnTo>
                      <a:pt x="61" y="79"/>
                    </a:lnTo>
                    <a:lnTo>
                      <a:pt x="46" y="79"/>
                    </a:lnTo>
                    <a:lnTo>
                      <a:pt x="46" y="124"/>
                    </a:lnTo>
                    <a:lnTo>
                      <a:pt x="46" y="129"/>
                    </a:lnTo>
                    <a:lnTo>
                      <a:pt x="48" y="133"/>
                    </a:lnTo>
                    <a:lnTo>
                      <a:pt x="49" y="137"/>
                    </a:lnTo>
                    <a:lnTo>
                      <a:pt x="52" y="138"/>
                    </a:lnTo>
                    <a:lnTo>
                      <a:pt x="57" y="141"/>
                    </a:lnTo>
                    <a:lnTo>
                      <a:pt x="63" y="141"/>
                    </a:lnTo>
                    <a:lnTo>
                      <a:pt x="67" y="141"/>
                    </a:lnTo>
                    <a:lnTo>
                      <a:pt x="67" y="147"/>
                    </a:lnTo>
                    <a:lnTo>
                      <a:pt x="31" y="146"/>
                    </a:lnTo>
                    <a:lnTo>
                      <a:pt x="0" y="147"/>
                    </a:lnTo>
                    <a:lnTo>
                      <a:pt x="0" y="141"/>
                    </a:lnTo>
                    <a:lnTo>
                      <a:pt x="4" y="141"/>
                    </a:lnTo>
                    <a:lnTo>
                      <a:pt x="10" y="140"/>
                    </a:lnTo>
                    <a:lnTo>
                      <a:pt x="14" y="138"/>
                    </a:lnTo>
                    <a:lnTo>
                      <a:pt x="18" y="134"/>
                    </a:lnTo>
                    <a:lnTo>
                      <a:pt x="19" y="129"/>
                    </a:lnTo>
                    <a:lnTo>
                      <a:pt x="19" y="22"/>
                    </a:lnTo>
                    <a:close/>
                    <a:moveTo>
                      <a:pt x="46" y="71"/>
                    </a:moveTo>
                    <a:lnTo>
                      <a:pt x="57" y="71"/>
                    </a:lnTo>
                    <a:lnTo>
                      <a:pt x="65" y="71"/>
                    </a:lnTo>
                    <a:lnTo>
                      <a:pt x="71" y="70"/>
                    </a:lnTo>
                    <a:lnTo>
                      <a:pt x="76" y="67"/>
                    </a:lnTo>
                    <a:lnTo>
                      <a:pt x="81" y="63"/>
                    </a:lnTo>
                    <a:lnTo>
                      <a:pt x="84" y="59"/>
                    </a:lnTo>
                    <a:lnTo>
                      <a:pt x="87" y="53"/>
                    </a:lnTo>
                    <a:lnTo>
                      <a:pt x="89" y="46"/>
                    </a:lnTo>
                    <a:lnTo>
                      <a:pt x="89" y="37"/>
                    </a:lnTo>
                    <a:lnTo>
                      <a:pt x="89" y="31"/>
                    </a:lnTo>
                    <a:lnTo>
                      <a:pt x="87" y="24"/>
                    </a:lnTo>
                    <a:lnTo>
                      <a:pt x="84" y="19"/>
                    </a:lnTo>
                    <a:lnTo>
                      <a:pt x="81" y="15"/>
                    </a:lnTo>
                    <a:lnTo>
                      <a:pt x="76" y="11"/>
                    </a:lnTo>
                    <a:lnTo>
                      <a:pt x="71" y="9"/>
                    </a:lnTo>
                    <a:lnTo>
                      <a:pt x="65" y="7"/>
                    </a:lnTo>
                    <a:lnTo>
                      <a:pt x="58" y="6"/>
                    </a:lnTo>
                    <a:lnTo>
                      <a:pt x="46" y="7"/>
                    </a:lnTo>
                    <a:lnTo>
                      <a:pt x="46"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42" name="Freeform 175"/>
              <p:cNvSpPr>
                <a:spLocks/>
              </p:cNvSpPr>
              <p:nvPr userDrawn="1"/>
            </p:nvSpPr>
            <p:spPr bwMode="auto">
              <a:xfrm>
                <a:off x="1195" y="183"/>
                <a:ext cx="22" cy="50"/>
              </a:xfrm>
              <a:custGeom>
                <a:avLst/>
                <a:gdLst>
                  <a:gd name="T0" fmla="*/ 0 w 65"/>
                  <a:gd name="T1" fmla="*/ 0 h 149"/>
                  <a:gd name="T2" fmla="*/ 0 w 65"/>
                  <a:gd name="T3" fmla="*/ 0 h 149"/>
                  <a:gd name="T4" fmla="*/ 0 w 65"/>
                  <a:gd name="T5" fmla="*/ 0 h 149"/>
                  <a:gd name="T6" fmla="*/ 0 w 65"/>
                  <a:gd name="T7" fmla="*/ 0 h 149"/>
                  <a:gd name="T8" fmla="*/ 0 w 65"/>
                  <a:gd name="T9" fmla="*/ 0 h 149"/>
                  <a:gd name="T10" fmla="*/ 0 w 65"/>
                  <a:gd name="T11" fmla="*/ 0 h 149"/>
                  <a:gd name="T12" fmla="*/ 0 w 65"/>
                  <a:gd name="T13" fmla="*/ 0 h 149"/>
                  <a:gd name="T14" fmla="*/ 0 w 65"/>
                  <a:gd name="T15" fmla="*/ 0 h 149"/>
                  <a:gd name="T16" fmla="*/ 0 w 65"/>
                  <a:gd name="T17" fmla="*/ 0 h 149"/>
                  <a:gd name="T18" fmla="*/ 0 w 65"/>
                  <a:gd name="T19" fmla="*/ 0 h 149"/>
                  <a:gd name="T20" fmla="*/ 0 w 65"/>
                  <a:gd name="T21" fmla="*/ 0 h 149"/>
                  <a:gd name="T22" fmla="*/ 0 w 65"/>
                  <a:gd name="T23" fmla="*/ 0 h 149"/>
                  <a:gd name="T24" fmla="*/ 0 w 65"/>
                  <a:gd name="T25" fmla="*/ 0 h 149"/>
                  <a:gd name="T26" fmla="*/ 0 w 65"/>
                  <a:gd name="T27" fmla="*/ 0 h 149"/>
                  <a:gd name="T28" fmla="*/ 0 w 65"/>
                  <a:gd name="T29" fmla="*/ 0 h 149"/>
                  <a:gd name="T30" fmla="*/ 0 w 65"/>
                  <a:gd name="T31" fmla="*/ 0 h 149"/>
                  <a:gd name="T32" fmla="*/ 0 w 65"/>
                  <a:gd name="T33" fmla="*/ 0 h 149"/>
                  <a:gd name="T34" fmla="*/ 0 w 65"/>
                  <a:gd name="T35" fmla="*/ 0 h 149"/>
                  <a:gd name="T36" fmla="*/ 0 w 65"/>
                  <a:gd name="T37" fmla="*/ 0 h 149"/>
                  <a:gd name="T38" fmla="*/ 0 w 65"/>
                  <a:gd name="T39" fmla="*/ 0 h 149"/>
                  <a:gd name="T40" fmla="*/ 0 w 65"/>
                  <a:gd name="T41" fmla="*/ 0 h 149"/>
                  <a:gd name="T42" fmla="*/ 0 w 65"/>
                  <a:gd name="T43" fmla="*/ 0 h 149"/>
                  <a:gd name="T44" fmla="*/ 0 w 65"/>
                  <a:gd name="T45" fmla="*/ 0 h 149"/>
                  <a:gd name="T46" fmla="*/ 0 w 65"/>
                  <a:gd name="T47" fmla="*/ 0 h 149"/>
                  <a:gd name="T48" fmla="*/ 0 w 65"/>
                  <a:gd name="T49" fmla="*/ 0 h 149"/>
                  <a:gd name="T50" fmla="*/ 0 w 65"/>
                  <a:gd name="T51" fmla="*/ 0 h 149"/>
                  <a:gd name="T52" fmla="*/ 0 w 65"/>
                  <a:gd name="T53" fmla="*/ 0 h 149"/>
                  <a:gd name="T54" fmla="*/ 0 w 65"/>
                  <a:gd name="T55" fmla="*/ 0 h 149"/>
                  <a:gd name="T56" fmla="*/ 0 w 65"/>
                  <a:gd name="T57" fmla="*/ 0 h 149"/>
                  <a:gd name="T58" fmla="*/ 0 w 65"/>
                  <a:gd name="T59" fmla="*/ 0 h 149"/>
                  <a:gd name="T60" fmla="*/ 0 w 65"/>
                  <a:gd name="T61" fmla="*/ 0 h 149"/>
                  <a:gd name="T62" fmla="*/ 0 w 65"/>
                  <a:gd name="T63" fmla="*/ 0 h 149"/>
                  <a:gd name="T64" fmla="*/ 0 w 65"/>
                  <a:gd name="T65" fmla="*/ 0 h 149"/>
                  <a:gd name="T66" fmla="*/ 0 w 65"/>
                  <a:gd name="T67" fmla="*/ 0 h 149"/>
                  <a:gd name="T68" fmla="*/ 0 w 65"/>
                  <a:gd name="T69" fmla="*/ 0 h 149"/>
                  <a:gd name="T70" fmla="*/ 0 w 65"/>
                  <a:gd name="T71" fmla="*/ 0 h 149"/>
                  <a:gd name="T72" fmla="*/ 0 w 65"/>
                  <a:gd name="T73" fmla="*/ 0 h 149"/>
                  <a:gd name="T74" fmla="*/ 0 w 65"/>
                  <a:gd name="T75" fmla="*/ 0 h 149"/>
                  <a:gd name="T76" fmla="*/ 0 w 65"/>
                  <a:gd name="T77" fmla="*/ 0 h 149"/>
                  <a:gd name="T78" fmla="*/ 0 w 65"/>
                  <a:gd name="T79" fmla="*/ 0 h 149"/>
                  <a:gd name="T80" fmla="*/ 0 w 65"/>
                  <a:gd name="T81" fmla="*/ 0 h 149"/>
                  <a:gd name="T82" fmla="*/ 0 w 65"/>
                  <a:gd name="T83" fmla="*/ 0 h 149"/>
                  <a:gd name="T84" fmla="*/ 0 w 65"/>
                  <a:gd name="T85" fmla="*/ 0 h 149"/>
                  <a:gd name="T86" fmla="*/ 0 w 65"/>
                  <a:gd name="T87" fmla="*/ 0 h 149"/>
                  <a:gd name="T88" fmla="*/ 0 w 65"/>
                  <a:gd name="T89" fmla="*/ 0 h 149"/>
                  <a:gd name="T90" fmla="*/ 0 w 65"/>
                  <a:gd name="T91" fmla="*/ 0 h 149"/>
                  <a:gd name="T92" fmla="*/ 0 w 65"/>
                  <a:gd name="T93" fmla="*/ 0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49">
                    <a:moveTo>
                      <a:pt x="0" y="143"/>
                    </a:moveTo>
                    <a:lnTo>
                      <a:pt x="3" y="143"/>
                    </a:lnTo>
                    <a:lnTo>
                      <a:pt x="9" y="143"/>
                    </a:lnTo>
                    <a:lnTo>
                      <a:pt x="15" y="140"/>
                    </a:lnTo>
                    <a:lnTo>
                      <a:pt x="16" y="139"/>
                    </a:lnTo>
                    <a:lnTo>
                      <a:pt x="17" y="138"/>
                    </a:lnTo>
                    <a:lnTo>
                      <a:pt x="19" y="134"/>
                    </a:lnTo>
                    <a:lnTo>
                      <a:pt x="19" y="131"/>
                    </a:lnTo>
                    <a:lnTo>
                      <a:pt x="19" y="20"/>
                    </a:lnTo>
                    <a:lnTo>
                      <a:pt x="19" y="16"/>
                    </a:lnTo>
                    <a:lnTo>
                      <a:pt x="17" y="13"/>
                    </a:lnTo>
                    <a:lnTo>
                      <a:pt x="16" y="11"/>
                    </a:lnTo>
                    <a:lnTo>
                      <a:pt x="15" y="9"/>
                    </a:lnTo>
                    <a:lnTo>
                      <a:pt x="9" y="8"/>
                    </a:lnTo>
                    <a:lnTo>
                      <a:pt x="3" y="7"/>
                    </a:lnTo>
                    <a:lnTo>
                      <a:pt x="0" y="7"/>
                    </a:lnTo>
                    <a:lnTo>
                      <a:pt x="0" y="0"/>
                    </a:lnTo>
                    <a:lnTo>
                      <a:pt x="31" y="2"/>
                    </a:lnTo>
                    <a:lnTo>
                      <a:pt x="65" y="0"/>
                    </a:lnTo>
                    <a:lnTo>
                      <a:pt x="65" y="7"/>
                    </a:lnTo>
                    <a:lnTo>
                      <a:pt x="63" y="7"/>
                    </a:lnTo>
                    <a:lnTo>
                      <a:pt x="56" y="8"/>
                    </a:lnTo>
                    <a:lnTo>
                      <a:pt x="51" y="9"/>
                    </a:lnTo>
                    <a:lnTo>
                      <a:pt x="50" y="11"/>
                    </a:lnTo>
                    <a:lnTo>
                      <a:pt x="48" y="13"/>
                    </a:lnTo>
                    <a:lnTo>
                      <a:pt x="47" y="16"/>
                    </a:lnTo>
                    <a:lnTo>
                      <a:pt x="47" y="20"/>
                    </a:lnTo>
                    <a:lnTo>
                      <a:pt x="47" y="131"/>
                    </a:lnTo>
                    <a:lnTo>
                      <a:pt x="47" y="134"/>
                    </a:lnTo>
                    <a:lnTo>
                      <a:pt x="48" y="138"/>
                    </a:lnTo>
                    <a:lnTo>
                      <a:pt x="50" y="139"/>
                    </a:lnTo>
                    <a:lnTo>
                      <a:pt x="51" y="140"/>
                    </a:lnTo>
                    <a:lnTo>
                      <a:pt x="56" y="143"/>
                    </a:lnTo>
                    <a:lnTo>
                      <a:pt x="63" y="143"/>
                    </a:lnTo>
                    <a:lnTo>
                      <a:pt x="65" y="143"/>
                    </a:lnTo>
                    <a:lnTo>
                      <a:pt x="65" y="149"/>
                    </a:lnTo>
                    <a:lnTo>
                      <a:pt x="31"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43" name="Freeform 176"/>
              <p:cNvSpPr>
                <a:spLocks noEditPoints="1"/>
              </p:cNvSpPr>
              <p:nvPr userDrawn="1"/>
            </p:nvSpPr>
            <p:spPr bwMode="auto">
              <a:xfrm>
                <a:off x="1226" y="184"/>
                <a:ext cx="51" cy="49"/>
              </a:xfrm>
              <a:custGeom>
                <a:avLst/>
                <a:gdLst>
                  <a:gd name="T0" fmla="*/ 0 w 153"/>
                  <a:gd name="T1" fmla="*/ 0 h 147"/>
                  <a:gd name="T2" fmla="*/ 0 w 153"/>
                  <a:gd name="T3" fmla="*/ 0 h 147"/>
                  <a:gd name="T4" fmla="*/ 0 w 153"/>
                  <a:gd name="T5" fmla="*/ 0 h 147"/>
                  <a:gd name="T6" fmla="*/ 0 w 153"/>
                  <a:gd name="T7" fmla="*/ 0 h 147"/>
                  <a:gd name="T8" fmla="*/ 0 w 153"/>
                  <a:gd name="T9" fmla="*/ 0 h 147"/>
                  <a:gd name="T10" fmla="*/ 0 w 153"/>
                  <a:gd name="T11" fmla="*/ 0 h 147"/>
                  <a:gd name="T12" fmla="*/ 0 w 153"/>
                  <a:gd name="T13" fmla="*/ 0 h 147"/>
                  <a:gd name="T14" fmla="*/ 0 w 153"/>
                  <a:gd name="T15" fmla="*/ 0 h 147"/>
                  <a:gd name="T16" fmla="*/ 0 w 153"/>
                  <a:gd name="T17" fmla="*/ 0 h 147"/>
                  <a:gd name="T18" fmla="*/ 0 w 153"/>
                  <a:gd name="T19" fmla="*/ 0 h 147"/>
                  <a:gd name="T20" fmla="*/ 0 w 153"/>
                  <a:gd name="T21" fmla="*/ 0 h 147"/>
                  <a:gd name="T22" fmla="*/ 0 w 153"/>
                  <a:gd name="T23" fmla="*/ 0 h 147"/>
                  <a:gd name="T24" fmla="*/ 0 w 153"/>
                  <a:gd name="T25" fmla="*/ 0 h 147"/>
                  <a:gd name="T26" fmla="*/ 0 w 153"/>
                  <a:gd name="T27" fmla="*/ 0 h 147"/>
                  <a:gd name="T28" fmla="*/ 0 w 153"/>
                  <a:gd name="T29" fmla="*/ 0 h 147"/>
                  <a:gd name="T30" fmla="*/ 0 w 153"/>
                  <a:gd name="T31" fmla="*/ 0 h 147"/>
                  <a:gd name="T32" fmla="*/ 0 w 153"/>
                  <a:gd name="T33" fmla="*/ 0 h 147"/>
                  <a:gd name="T34" fmla="*/ 0 w 153"/>
                  <a:gd name="T35" fmla="*/ 0 h 147"/>
                  <a:gd name="T36" fmla="*/ 0 w 153"/>
                  <a:gd name="T37" fmla="*/ 0 h 147"/>
                  <a:gd name="T38" fmla="*/ 0 w 153"/>
                  <a:gd name="T39" fmla="*/ 0 h 147"/>
                  <a:gd name="T40" fmla="*/ 0 w 153"/>
                  <a:gd name="T41" fmla="*/ 0 h 147"/>
                  <a:gd name="T42" fmla="*/ 0 w 153"/>
                  <a:gd name="T43" fmla="*/ 0 h 147"/>
                  <a:gd name="T44" fmla="*/ 0 w 153"/>
                  <a:gd name="T45" fmla="*/ 0 h 147"/>
                  <a:gd name="T46" fmla="*/ 0 w 153"/>
                  <a:gd name="T47" fmla="*/ 0 h 147"/>
                  <a:gd name="T48" fmla="*/ 0 w 153"/>
                  <a:gd name="T49" fmla="*/ 0 h 147"/>
                  <a:gd name="T50" fmla="*/ 0 w 153"/>
                  <a:gd name="T51" fmla="*/ 0 h 147"/>
                  <a:gd name="T52" fmla="*/ 0 w 153"/>
                  <a:gd name="T53" fmla="*/ 0 h 147"/>
                  <a:gd name="T54" fmla="*/ 0 w 153"/>
                  <a:gd name="T55" fmla="*/ 0 h 147"/>
                  <a:gd name="T56" fmla="*/ 0 w 153"/>
                  <a:gd name="T57" fmla="*/ 0 h 147"/>
                  <a:gd name="T58" fmla="*/ 0 w 153"/>
                  <a:gd name="T59" fmla="*/ 0 h 147"/>
                  <a:gd name="T60" fmla="*/ 0 w 153"/>
                  <a:gd name="T61" fmla="*/ 0 h 147"/>
                  <a:gd name="T62" fmla="*/ 0 w 153"/>
                  <a:gd name="T63" fmla="*/ 0 h 147"/>
                  <a:gd name="T64" fmla="*/ 0 w 153"/>
                  <a:gd name="T65" fmla="*/ 0 h 147"/>
                  <a:gd name="T66" fmla="*/ 0 w 153"/>
                  <a:gd name="T67" fmla="*/ 0 h 147"/>
                  <a:gd name="T68" fmla="*/ 0 w 153"/>
                  <a:gd name="T69" fmla="*/ 0 h 147"/>
                  <a:gd name="T70" fmla="*/ 0 w 153"/>
                  <a:gd name="T71" fmla="*/ 0 h 147"/>
                  <a:gd name="T72" fmla="*/ 0 w 153"/>
                  <a:gd name="T73" fmla="*/ 0 h 147"/>
                  <a:gd name="T74" fmla="*/ 0 w 153"/>
                  <a:gd name="T75" fmla="*/ 0 h 147"/>
                  <a:gd name="T76" fmla="*/ 0 w 153"/>
                  <a:gd name="T77" fmla="*/ 0 h 147"/>
                  <a:gd name="T78" fmla="*/ 0 w 153"/>
                  <a:gd name="T79" fmla="*/ 0 h 147"/>
                  <a:gd name="T80" fmla="*/ 0 w 153"/>
                  <a:gd name="T81" fmla="*/ 0 h 147"/>
                  <a:gd name="T82" fmla="*/ 0 w 153"/>
                  <a:gd name="T83" fmla="*/ 0 h 147"/>
                  <a:gd name="T84" fmla="*/ 0 w 153"/>
                  <a:gd name="T85" fmla="*/ 0 h 1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3" h="147">
                    <a:moveTo>
                      <a:pt x="0" y="141"/>
                    </a:moveTo>
                    <a:lnTo>
                      <a:pt x="4" y="141"/>
                    </a:lnTo>
                    <a:lnTo>
                      <a:pt x="9" y="141"/>
                    </a:lnTo>
                    <a:lnTo>
                      <a:pt x="15" y="138"/>
                    </a:lnTo>
                    <a:lnTo>
                      <a:pt x="16" y="137"/>
                    </a:lnTo>
                    <a:lnTo>
                      <a:pt x="19" y="136"/>
                    </a:lnTo>
                    <a:lnTo>
                      <a:pt x="19" y="132"/>
                    </a:lnTo>
                    <a:lnTo>
                      <a:pt x="20" y="129"/>
                    </a:lnTo>
                    <a:lnTo>
                      <a:pt x="20" y="18"/>
                    </a:lnTo>
                    <a:lnTo>
                      <a:pt x="19" y="14"/>
                    </a:lnTo>
                    <a:lnTo>
                      <a:pt x="19" y="11"/>
                    </a:lnTo>
                    <a:lnTo>
                      <a:pt x="16" y="9"/>
                    </a:lnTo>
                    <a:lnTo>
                      <a:pt x="15" y="7"/>
                    </a:lnTo>
                    <a:lnTo>
                      <a:pt x="9" y="6"/>
                    </a:lnTo>
                    <a:lnTo>
                      <a:pt x="4" y="5"/>
                    </a:lnTo>
                    <a:lnTo>
                      <a:pt x="0" y="5"/>
                    </a:lnTo>
                    <a:lnTo>
                      <a:pt x="0" y="0"/>
                    </a:lnTo>
                    <a:lnTo>
                      <a:pt x="34" y="0"/>
                    </a:lnTo>
                    <a:lnTo>
                      <a:pt x="69" y="0"/>
                    </a:lnTo>
                    <a:lnTo>
                      <a:pt x="87" y="1"/>
                    </a:lnTo>
                    <a:lnTo>
                      <a:pt x="104" y="5"/>
                    </a:lnTo>
                    <a:lnTo>
                      <a:pt x="118" y="10"/>
                    </a:lnTo>
                    <a:lnTo>
                      <a:pt x="125" y="15"/>
                    </a:lnTo>
                    <a:lnTo>
                      <a:pt x="130" y="19"/>
                    </a:lnTo>
                    <a:lnTo>
                      <a:pt x="135" y="24"/>
                    </a:lnTo>
                    <a:lnTo>
                      <a:pt x="140" y="29"/>
                    </a:lnTo>
                    <a:lnTo>
                      <a:pt x="144" y="36"/>
                    </a:lnTo>
                    <a:lnTo>
                      <a:pt x="147" y="42"/>
                    </a:lnTo>
                    <a:lnTo>
                      <a:pt x="149" y="49"/>
                    </a:lnTo>
                    <a:lnTo>
                      <a:pt x="152" y="57"/>
                    </a:lnTo>
                    <a:lnTo>
                      <a:pt x="153" y="72"/>
                    </a:lnTo>
                    <a:lnTo>
                      <a:pt x="153" y="80"/>
                    </a:lnTo>
                    <a:lnTo>
                      <a:pt x="152" y="88"/>
                    </a:lnTo>
                    <a:lnTo>
                      <a:pt x="149" y="95"/>
                    </a:lnTo>
                    <a:lnTo>
                      <a:pt x="147" y="102"/>
                    </a:lnTo>
                    <a:lnTo>
                      <a:pt x="139" y="115"/>
                    </a:lnTo>
                    <a:lnTo>
                      <a:pt x="130" y="127"/>
                    </a:lnTo>
                    <a:lnTo>
                      <a:pt x="118" y="136"/>
                    </a:lnTo>
                    <a:lnTo>
                      <a:pt x="105" y="142"/>
                    </a:lnTo>
                    <a:lnTo>
                      <a:pt x="98" y="145"/>
                    </a:lnTo>
                    <a:lnTo>
                      <a:pt x="90" y="146"/>
                    </a:lnTo>
                    <a:lnTo>
                      <a:pt x="82" y="147"/>
                    </a:lnTo>
                    <a:lnTo>
                      <a:pt x="74" y="147"/>
                    </a:lnTo>
                    <a:lnTo>
                      <a:pt x="35" y="146"/>
                    </a:lnTo>
                    <a:lnTo>
                      <a:pt x="0" y="147"/>
                    </a:lnTo>
                    <a:lnTo>
                      <a:pt x="0" y="141"/>
                    </a:lnTo>
                    <a:close/>
                    <a:moveTo>
                      <a:pt x="47" y="123"/>
                    </a:moveTo>
                    <a:lnTo>
                      <a:pt x="47" y="123"/>
                    </a:lnTo>
                    <a:lnTo>
                      <a:pt x="47" y="128"/>
                    </a:lnTo>
                    <a:lnTo>
                      <a:pt x="48" y="132"/>
                    </a:lnTo>
                    <a:lnTo>
                      <a:pt x="50" y="134"/>
                    </a:lnTo>
                    <a:lnTo>
                      <a:pt x="52" y="137"/>
                    </a:lnTo>
                    <a:lnTo>
                      <a:pt x="55" y="138"/>
                    </a:lnTo>
                    <a:lnTo>
                      <a:pt x="59" y="140"/>
                    </a:lnTo>
                    <a:lnTo>
                      <a:pt x="69" y="140"/>
                    </a:lnTo>
                    <a:lnTo>
                      <a:pt x="81" y="138"/>
                    </a:lnTo>
                    <a:lnTo>
                      <a:pt x="92" y="134"/>
                    </a:lnTo>
                    <a:lnTo>
                      <a:pt x="102" y="128"/>
                    </a:lnTo>
                    <a:lnTo>
                      <a:pt x="109" y="120"/>
                    </a:lnTo>
                    <a:lnTo>
                      <a:pt x="116" y="111"/>
                    </a:lnTo>
                    <a:lnTo>
                      <a:pt x="120" y="101"/>
                    </a:lnTo>
                    <a:lnTo>
                      <a:pt x="122" y="89"/>
                    </a:lnTo>
                    <a:lnTo>
                      <a:pt x="124" y="76"/>
                    </a:lnTo>
                    <a:lnTo>
                      <a:pt x="122" y="58"/>
                    </a:lnTo>
                    <a:lnTo>
                      <a:pt x="118" y="42"/>
                    </a:lnTo>
                    <a:lnTo>
                      <a:pt x="116" y="36"/>
                    </a:lnTo>
                    <a:lnTo>
                      <a:pt x="113" y="29"/>
                    </a:lnTo>
                    <a:lnTo>
                      <a:pt x="109" y="26"/>
                    </a:lnTo>
                    <a:lnTo>
                      <a:pt x="105" y="20"/>
                    </a:lnTo>
                    <a:lnTo>
                      <a:pt x="96" y="14"/>
                    </a:lnTo>
                    <a:lnTo>
                      <a:pt x="85" y="10"/>
                    </a:lnTo>
                    <a:lnTo>
                      <a:pt x="73" y="7"/>
                    </a:lnTo>
                    <a:lnTo>
                      <a:pt x="61" y="6"/>
                    </a:lnTo>
                    <a:lnTo>
                      <a:pt x="47" y="7"/>
                    </a:lnTo>
                    <a:lnTo>
                      <a:pt x="47"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44" name="Freeform 177"/>
              <p:cNvSpPr>
                <a:spLocks/>
              </p:cNvSpPr>
              <p:nvPr userDrawn="1"/>
            </p:nvSpPr>
            <p:spPr bwMode="auto">
              <a:xfrm>
                <a:off x="1284" y="183"/>
                <a:ext cx="51" cy="51"/>
              </a:xfrm>
              <a:custGeom>
                <a:avLst/>
                <a:gdLst>
                  <a:gd name="T0" fmla="*/ 0 w 153"/>
                  <a:gd name="T1" fmla="*/ 0 h 154"/>
                  <a:gd name="T2" fmla="*/ 0 w 153"/>
                  <a:gd name="T3" fmla="*/ 0 h 154"/>
                  <a:gd name="T4" fmla="*/ 0 w 153"/>
                  <a:gd name="T5" fmla="*/ 0 h 154"/>
                  <a:gd name="T6" fmla="*/ 0 w 153"/>
                  <a:gd name="T7" fmla="*/ 0 h 154"/>
                  <a:gd name="T8" fmla="*/ 0 w 153"/>
                  <a:gd name="T9" fmla="*/ 0 h 154"/>
                  <a:gd name="T10" fmla="*/ 0 w 153"/>
                  <a:gd name="T11" fmla="*/ 0 h 154"/>
                  <a:gd name="T12" fmla="*/ 0 w 153"/>
                  <a:gd name="T13" fmla="*/ 0 h 154"/>
                  <a:gd name="T14" fmla="*/ 0 w 153"/>
                  <a:gd name="T15" fmla="*/ 0 h 154"/>
                  <a:gd name="T16" fmla="*/ 0 w 153"/>
                  <a:gd name="T17" fmla="*/ 0 h 154"/>
                  <a:gd name="T18" fmla="*/ 0 w 153"/>
                  <a:gd name="T19" fmla="*/ 0 h 154"/>
                  <a:gd name="T20" fmla="*/ 0 w 153"/>
                  <a:gd name="T21" fmla="*/ 0 h 154"/>
                  <a:gd name="T22" fmla="*/ 0 w 153"/>
                  <a:gd name="T23" fmla="*/ 0 h 154"/>
                  <a:gd name="T24" fmla="*/ 0 w 153"/>
                  <a:gd name="T25" fmla="*/ 0 h 154"/>
                  <a:gd name="T26" fmla="*/ 0 w 153"/>
                  <a:gd name="T27" fmla="*/ 0 h 154"/>
                  <a:gd name="T28" fmla="*/ 0 w 153"/>
                  <a:gd name="T29" fmla="*/ 0 h 154"/>
                  <a:gd name="T30" fmla="*/ 0 w 153"/>
                  <a:gd name="T31" fmla="*/ 0 h 154"/>
                  <a:gd name="T32" fmla="*/ 0 w 153"/>
                  <a:gd name="T33" fmla="*/ 0 h 154"/>
                  <a:gd name="T34" fmla="*/ 0 w 153"/>
                  <a:gd name="T35" fmla="*/ 0 h 154"/>
                  <a:gd name="T36" fmla="*/ 0 w 153"/>
                  <a:gd name="T37" fmla="*/ 0 h 154"/>
                  <a:gd name="T38" fmla="*/ 0 w 153"/>
                  <a:gd name="T39" fmla="*/ 0 h 154"/>
                  <a:gd name="T40" fmla="*/ 0 w 153"/>
                  <a:gd name="T41" fmla="*/ 0 h 154"/>
                  <a:gd name="T42" fmla="*/ 0 w 153"/>
                  <a:gd name="T43" fmla="*/ 0 h 154"/>
                  <a:gd name="T44" fmla="*/ 0 w 153"/>
                  <a:gd name="T45" fmla="*/ 0 h 154"/>
                  <a:gd name="T46" fmla="*/ 0 w 153"/>
                  <a:gd name="T47" fmla="*/ 0 h 154"/>
                  <a:gd name="T48" fmla="*/ 0 w 153"/>
                  <a:gd name="T49" fmla="*/ 0 h 154"/>
                  <a:gd name="T50" fmla="*/ 0 w 153"/>
                  <a:gd name="T51" fmla="*/ 0 h 154"/>
                  <a:gd name="T52" fmla="*/ 0 w 153"/>
                  <a:gd name="T53" fmla="*/ 0 h 154"/>
                  <a:gd name="T54" fmla="*/ 0 w 153"/>
                  <a:gd name="T55" fmla="*/ 0 h 154"/>
                  <a:gd name="T56" fmla="*/ 0 w 153"/>
                  <a:gd name="T57" fmla="*/ 0 h 154"/>
                  <a:gd name="T58" fmla="*/ 0 w 153"/>
                  <a:gd name="T59" fmla="*/ 0 h 154"/>
                  <a:gd name="T60" fmla="*/ 0 w 153"/>
                  <a:gd name="T61" fmla="*/ 0 h 154"/>
                  <a:gd name="T62" fmla="*/ 0 w 153"/>
                  <a:gd name="T63" fmla="*/ 0 h 154"/>
                  <a:gd name="T64" fmla="*/ 0 w 153"/>
                  <a:gd name="T65" fmla="*/ 0 h 154"/>
                  <a:gd name="T66" fmla="*/ 0 w 153"/>
                  <a:gd name="T67" fmla="*/ 0 h 154"/>
                  <a:gd name="T68" fmla="*/ 0 w 153"/>
                  <a:gd name="T69" fmla="*/ 0 h 154"/>
                  <a:gd name="T70" fmla="*/ 0 w 153"/>
                  <a:gd name="T71" fmla="*/ 0 h 154"/>
                  <a:gd name="T72" fmla="*/ 0 w 153"/>
                  <a:gd name="T73" fmla="*/ 0 h 154"/>
                  <a:gd name="T74" fmla="*/ 0 w 153"/>
                  <a:gd name="T75" fmla="*/ 0 h 154"/>
                  <a:gd name="T76" fmla="*/ 0 w 153"/>
                  <a:gd name="T77" fmla="*/ 0 h 154"/>
                  <a:gd name="T78" fmla="*/ 0 w 153"/>
                  <a:gd name="T79" fmla="*/ 0 h 154"/>
                  <a:gd name="T80" fmla="*/ 0 w 153"/>
                  <a:gd name="T81" fmla="*/ 0 h 154"/>
                  <a:gd name="T82" fmla="*/ 0 w 153"/>
                  <a:gd name="T83" fmla="*/ 0 h 154"/>
                  <a:gd name="T84" fmla="*/ 0 w 153"/>
                  <a:gd name="T85" fmla="*/ 0 h 154"/>
                  <a:gd name="T86" fmla="*/ 0 w 153"/>
                  <a:gd name="T87" fmla="*/ 0 h 154"/>
                  <a:gd name="T88" fmla="*/ 0 w 153"/>
                  <a:gd name="T89" fmla="*/ 0 h 154"/>
                  <a:gd name="T90" fmla="*/ 0 w 153"/>
                  <a:gd name="T91" fmla="*/ 0 h 154"/>
                  <a:gd name="T92" fmla="*/ 0 w 153"/>
                  <a:gd name="T93" fmla="*/ 0 h 154"/>
                  <a:gd name="T94" fmla="*/ 0 w 153"/>
                  <a:gd name="T95" fmla="*/ 0 h 154"/>
                  <a:gd name="T96" fmla="*/ 0 w 153"/>
                  <a:gd name="T97" fmla="*/ 0 h 154"/>
                  <a:gd name="T98" fmla="*/ 0 w 153"/>
                  <a:gd name="T99" fmla="*/ 0 h 1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3" h="154">
                    <a:moveTo>
                      <a:pt x="137" y="44"/>
                    </a:moveTo>
                    <a:lnTo>
                      <a:pt x="137" y="44"/>
                    </a:lnTo>
                    <a:lnTo>
                      <a:pt x="134" y="35"/>
                    </a:lnTo>
                    <a:lnTo>
                      <a:pt x="130" y="28"/>
                    </a:lnTo>
                    <a:lnTo>
                      <a:pt x="125" y="22"/>
                    </a:lnTo>
                    <a:lnTo>
                      <a:pt x="118" y="17"/>
                    </a:lnTo>
                    <a:lnTo>
                      <a:pt x="112" y="14"/>
                    </a:lnTo>
                    <a:lnTo>
                      <a:pt x="104" y="11"/>
                    </a:lnTo>
                    <a:lnTo>
                      <a:pt x="96" y="10"/>
                    </a:lnTo>
                    <a:lnTo>
                      <a:pt x="87" y="9"/>
                    </a:lnTo>
                    <a:lnTo>
                      <a:pt x="74" y="10"/>
                    </a:lnTo>
                    <a:lnTo>
                      <a:pt x="63" y="14"/>
                    </a:lnTo>
                    <a:lnTo>
                      <a:pt x="52" y="20"/>
                    </a:lnTo>
                    <a:lnTo>
                      <a:pt x="44" y="27"/>
                    </a:lnTo>
                    <a:lnTo>
                      <a:pt x="38" y="37"/>
                    </a:lnTo>
                    <a:lnTo>
                      <a:pt x="34" y="48"/>
                    </a:lnTo>
                    <a:lnTo>
                      <a:pt x="32" y="59"/>
                    </a:lnTo>
                    <a:lnTo>
                      <a:pt x="30" y="72"/>
                    </a:lnTo>
                    <a:lnTo>
                      <a:pt x="32" y="85"/>
                    </a:lnTo>
                    <a:lnTo>
                      <a:pt x="34" y="98"/>
                    </a:lnTo>
                    <a:lnTo>
                      <a:pt x="38" y="111"/>
                    </a:lnTo>
                    <a:lnTo>
                      <a:pt x="44" y="121"/>
                    </a:lnTo>
                    <a:lnTo>
                      <a:pt x="52" y="132"/>
                    </a:lnTo>
                    <a:lnTo>
                      <a:pt x="56" y="136"/>
                    </a:lnTo>
                    <a:lnTo>
                      <a:pt x="61" y="138"/>
                    </a:lnTo>
                    <a:lnTo>
                      <a:pt x="68" y="141"/>
                    </a:lnTo>
                    <a:lnTo>
                      <a:pt x="74" y="144"/>
                    </a:lnTo>
                    <a:lnTo>
                      <a:pt x="81" y="145"/>
                    </a:lnTo>
                    <a:lnTo>
                      <a:pt x="87" y="145"/>
                    </a:lnTo>
                    <a:lnTo>
                      <a:pt x="103" y="144"/>
                    </a:lnTo>
                    <a:lnTo>
                      <a:pt x="108" y="142"/>
                    </a:lnTo>
                    <a:lnTo>
                      <a:pt x="112" y="141"/>
                    </a:lnTo>
                    <a:lnTo>
                      <a:pt x="112" y="106"/>
                    </a:lnTo>
                    <a:lnTo>
                      <a:pt x="111" y="103"/>
                    </a:lnTo>
                    <a:lnTo>
                      <a:pt x="111" y="101"/>
                    </a:lnTo>
                    <a:lnTo>
                      <a:pt x="107" y="98"/>
                    </a:lnTo>
                    <a:lnTo>
                      <a:pt x="102" y="96"/>
                    </a:lnTo>
                    <a:lnTo>
                      <a:pt x="95" y="96"/>
                    </a:lnTo>
                    <a:lnTo>
                      <a:pt x="92" y="96"/>
                    </a:lnTo>
                    <a:lnTo>
                      <a:pt x="92" y="89"/>
                    </a:lnTo>
                    <a:lnTo>
                      <a:pt x="125" y="90"/>
                    </a:lnTo>
                    <a:lnTo>
                      <a:pt x="153" y="89"/>
                    </a:lnTo>
                    <a:lnTo>
                      <a:pt x="153" y="96"/>
                    </a:lnTo>
                    <a:lnTo>
                      <a:pt x="150" y="96"/>
                    </a:lnTo>
                    <a:lnTo>
                      <a:pt x="146" y="96"/>
                    </a:lnTo>
                    <a:lnTo>
                      <a:pt x="142" y="98"/>
                    </a:lnTo>
                    <a:lnTo>
                      <a:pt x="139" y="102"/>
                    </a:lnTo>
                    <a:lnTo>
                      <a:pt x="139" y="106"/>
                    </a:lnTo>
                    <a:lnTo>
                      <a:pt x="139" y="138"/>
                    </a:lnTo>
                    <a:lnTo>
                      <a:pt x="143" y="141"/>
                    </a:lnTo>
                    <a:lnTo>
                      <a:pt x="143" y="145"/>
                    </a:lnTo>
                    <a:lnTo>
                      <a:pt x="129" y="149"/>
                    </a:lnTo>
                    <a:lnTo>
                      <a:pt x="115" y="151"/>
                    </a:lnTo>
                    <a:lnTo>
                      <a:pt x="100" y="154"/>
                    </a:lnTo>
                    <a:lnTo>
                      <a:pt x="85" y="154"/>
                    </a:lnTo>
                    <a:lnTo>
                      <a:pt x="67" y="153"/>
                    </a:lnTo>
                    <a:lnTo>
                      <a:pt x="51" y="149"/>
                    </a:lnTo>
                    <a:lnTo>
                      <a:pt x="37" y="142"/>
                    </a:lnTo>
                    <a:lnTo>
                      <a:pt x="30" y="138"/>
                    </a:lnTo>
                    <a:lnTo>
                      <a:pt x="25" y="133"/>
                    </a:lnTo>
                    <a:lnTo>
                      <a:pt x="20" y="128"/>
                    </a:lnTo>
                    <a:lnTo>
                      <a:pt x="15" y="123"/>
                    </a:lnTo>
                    <a:lnTo>
                      <a:pt x="11" y="116"/>
                    </a:lnTo>
                    <a:lnTo>
                      <a:pt x="7" y="109"/>
                    </a:lnTo>
                    <a:lnTo>
                      <a:pt x="4" y="101"/>
                    </a:lnTo>
                    <a:lnTo>
                      <a:pt x="3" y="93"/>
                    </a:lnTo>
                    <a:lnTo>
                      <a:pt x="2" y="84"/>
                    </a:lnTo>
                    <a:lnTo>
                      <a:pt x="0" y="75"/>
                    </a:lnTo>
                    <a:lnTo>
                      <a:pt x="2" y="66"/>
                    </a:lnTo>
                    <a:lnTo>
                      <a:pt x="3" y="57"/>
                    </a:lnTo>
                    <a:lnTo>
                      <a:pt x="4" y="49"/>
                    </a:lnTo>
                    <a:lnTo>
                      <a:pt x="8" y="42"/>
                    </a:lnTo>
                    <a:lnTo>
                      <a:pt x="12" y="36"/>
                    </a:lnTo>
                    <a:lnTo>
                      <a:pt x="16" y="30"/>
                    </a:lnTo>
                    <a:lnTo>
                      <a:pt x="21" y="24"/>
                    </a:lnTo>
                    <a:lnTo>
                      <a:pt x="28" y="19"/>
                    </a:lnTo>
                    <a:lnTo>
                      <a:pt x="41" y="10"/>
                    </a:lnTo>
                    <a:lnTo>
                      <a:pt x="55" y="5"/>
                    </a:lnTo>
                    <a:lnTo>
                      <a:pt x="69" y="1"/>
                    </a:lnTo>
                    <a:lnTo>
                      <a:pt x="86" y="0"/>
                    </a:lnTo>
                    <a:lnTo>
                      <a:pt x="103" y="1"/>
                    </a:lnTo>
                    <a:lnTo>
                      <a:pt x="116" y="4"/>
                    </a:lnTo>
                    <a:lnTo>
                      <a:pt x="129" y="6"/>
                    </a:lnTo>
                    <a:lnTo>
                      <a:pt x="140" y="7"/>
                    </a:lnTo>
                    <a:lnTo>
                      <a:pt x="140" y="24"/>
                    </a:lnTo>
                    <a:lnTo>
                      <a:pt x="142" y="35"/>
                    </a:lnTo>
                    <a:lnTo>
                      <a:pt x="143" y="44"/>
                    </a:lnTo>
                    <a:lnTo>
                      <a:pt x="1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45" name="Freeform 178"/>
              <p:cNvSpPr>
                <a:spLocks/>
              </p:cNvSpPr>
              <p:nvPr userDrawn="1"/>
            </p:nvSpPr>
            <p:spPr bwMode="auto">
              <a:xfrm>
                <a:off x="1342" y="183"/>
                <a:ext cx="41" cy="50"/>
              </a:xfrm>
              <a:custGeom>
                <a:avLst/>
                <a:gdLst>
                  <a:gd name="T0" fmla="*/ 0 w 122"/>
                  <a:gd name="T1" fmla="*/ 0 h 149"/>
                  <a:gd name="T2" fmla="*/ 0 w 122"/>
                  <a:gd name="T3" fmla="*/ 0 h 149"/>
                  <a:gd name="T4" fmla="*/ 0 w 122"/>
                  <a:gd name="T5" fmla="*/ 0 h 149"/>
                  <a:gd name="T6" fmla="*/ 0 w 122"/>
                  <a:gd name="T7" fmla="*/ 0 h 149"/>
                  <a:gd name="T8" fmla="*/ 0 w 122"/>
                  <a:gd name="T9" fmla="*/ 0 h 149"/>
                  <a:gd name="T10" fmla="*/ 0 w 122"/>
                  <a:gd name="T11" fmla="*/ 0 h 149"/>
                  <a:gd name="T12" fmla="*/ 0 w 122"/>
                  <a:gd name="T13" fmla="*/ 0 h 149"/>
                  <a:gd name="T14" fmla="*/ 0 w 122"/>
                  <a:gd name="T15" fmla="*/ 0 h 149"/>
                  <a:gd name="T16" fmla="*/ 0 w 122"/>
                  <a:gd name="T17" fmla="*/ 0 h 149"/>
                  <a:gd name="T18" fmla="*/ 0 w 122"/>
                  <a:gd name="T19" fmla="*/ 0 h 149"/>
                  <a:gd name="T20" fmla="*/ 0 w 122"/>
                  <a:gd name="T21" fmla="*/ 0 h 149"/>
                  <a:gd name="T22" fmla="*/ 0 w 122"/>
                  <a:gd name="T23" fmla="*/ 0 h 149"/>
                  <a:gd name="T24" fmla="*/ 0 w 122"/>
                  <a:gd name="T25" fmla="*/ 0 h 149"/>
                  <a:gd name="T26" fmla="*/ 0 w 122"/>
                  <a:gd name="T27" fmla="*/ 0 h 149"/>
                  <a:gd name="T28" fmla="*/ 0 w 122"/>
                  <a:gd name="T29" fmla="*/ 0 h 149"/>
                  <a:gd name="T30" fmla="*/ 0 w 122"/>
                  <a:gd name="T31" fmla="*/ 0 h 149"/>
                  <a:gd name="T32" fmla="*/ 0 w 122"/>
                  <a:gd name="T33" fmla="*/ 0 h 149"/>
                  <a:gd name="T34" fmla="*/ 0 w 122"/>
                  <a:gd name="T35" fmla="*/ 0 h 149"/>
                  <a:gd name="T36" fmla="*/ 0 w 122"/>
                  <a:gd name="T37" fmla="*/ 0 h 149"/>
                  <a:gd name="T38" fmla="*/ 0 w 122"/>
                  <a:gd name="T39" fmla="*/ 0 h 149"/>
                  <a:gd name="T40" fmla="*/ 0 w 122"/>
                  <a:gd name="T41" fmla="*/ 0 h 149"/>
                  <a:gd name="T42" fmla="*/ 0 w 122"/>
                  <a:gd name="T43" fmla="*/ 0 h 149"/>
                  <a:gd name="T44" fmla="*/ 0 w 122"/>
                  <a:gd name="T45" fmla="*/ 0 h 149"/>
                  <a:gd name="T46" fmla="*/ 0 w 122"/>
                  <a:gd name="T47" fmla="*/ 0 h 149"/>
                  <a:gd name="T48" fmla="*/ 0 w 122"/>
                  <a:gd name="T49" fmla="*/ 0 h 149"/>
                  <a:gd name="T50" fmla="*/ 0 w 122"/>
                  <a:gd name="T51" fmla="*/ 0 h 149"/>
                  <a:gd name="T52" fmla="*/ 0 w 122"/>
                  <a:gd name="T53" fmla="*/ 0 h 149"/>
                  <a:gd name="T54" fmla="*/ 0 w 122"/>
                  <a:gd name="T55" fmla="*/ 0 h 149"/>
                  <a:gd name="T56" fmla="*/ 0 w 122"/>
                  <a:gd name="T57" fmla="*/ 0 h 149"/>
                  <a:gd name="T58" fmla="*/ 0 w 122"/>
                  <a:gd name="T59" fmla="*/ 0 h 149"/>
                  <a:gd name="T60" fmla="*/ 0 w 122"/>
                  <a:gd name="T61" fmla="*/ 0 h 149"/>
                  <a:gd name="T62" fmla="*/ 0 w 122"/>
                  <a:gd name="T63" fmla="*/ 0 h 149"/>
                  <a:gd name="T64" fmla="*/ 0 w 122"/>
                  <a:gd name="T65" fmla="*/ 0 h 149"/>
                  <a:gd name="T66" fmla="*/ 0 w 122"/>
                  <a:gd name="T67" fmla="*/ 0 h 149"/>
                  <a:gd name="T68" fmla="*/ 0 w 122"/>
                  <a:gd name="T69" fmla="*/ 0 h 149"/>
                  <a:gd name="T70" fmla="*/ 0 w 122"/>
                  <a:gd name="T71" fmla="*/ 0 h 149"/>
                  <a:gd name="T72" fmla="*/ 0 w 122"/>
                  <a:gd name="T73" fmla="*/ 0 h 149"/>
                  <a:gd name="T74" fmla="*/ 0 w 122"/>
                  <a:gd name="T75" fmla="*/ 0 h 149"/>
                  <a:gd name="T76" fmla="*/ 0 w 122"/>
                  <a:gd name="T77" fmla="*/ 0 h 149"/>
                  <a:gd name="T78" fmla="*/ 0 w 122"/>
                  <a:gd name="T79" fmla="*/ 0 h 149"/>
                  <a:gd name="T80" fmla="*/ 0 w 122"/>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2" h="149">
                    <a:moveTo>
                      <a:pt x="0" y="143"/>
                    </a:moveTo>
                    <a:lnTo>
                      <a:pt x="4" y="143"/>
                    </a:lnTo>
                    <a:lnTo>
                      <a:pt x="9" y="143"/>
                    </a:lnTo>
                    <a:lnTo>
                      <a:pt x="14" y="140"/>
                    </a:lnTo>
                    <a:lnTo>
                      <a:pt x="17" y="139"/>
                    </a:lnTo>
                    <a:lnTo>
                      <a:pt x="18" y="138"/>
                    </a:lnTo>
                    <a:lnTo>
                      <a:pt x="20" y="134"/>
                    </a:lnTo>
                    <a:lnTo>
                      <a:pt x="20" y="131"/>
                    </a:lnTo>
                    <a:lnTo>
                      <a:pt x="20" y="20"/>
                    </a:lnTo>
                    <a:lnTo>
                      <a:pt x="20" y="16"/>
                    </a:lnTo>
                    <a:lnTo>
                      <a:pt x="18" y="13"/>
                    </a:lnTo>
                    <a:lnTo>
                      <a:pt x="17" y="11"/>
                    </a:lnTo>
                    <a:lnTo>
                      <a:pt x="14" y="9"/>
                    </a:lnTo>
                    <a:lnTo>
                      <a:pt x="9" y="8"/>
                    </a:lnTo>
                    <a:lnTo>
                      <a:pt x="4" y="7"/>
                    </a:lnTo>
                    <a:lnTo>
                      <a:pt x="0" y="7"/>
                    </a:lnTo>
                    <a:lnTo>
                      <a:pt x="0" y="0"/>
                    </a:lnTo>
                    <a:lnTo>
                      <a:pt x="53" y="2"/>
                    </a:lnTo>
                    <a:lnTo>
                      <a:pt x="108" y="0"/>
                    </a:lnTo>
                    <a:lnTo>
                      <a:pt x="108" y="17"/>
                    </a:lnTo>
                    <a:lnTo>
                      <a:pt x="108" y="34"/>
                    </a:lnTo>
                    <a:lnTo>
                      <a:pt x="103" y="35"/>
                    </a:lnTo>
                    <a:lnTo>
                      <a:pt x="100" y="25"/>
                    </a:lnTo>
                    <a:lnTo>
                      <a:pt x="99" y="21"/>
                    </a:lnTo>
                    <a:lnTo>
                      <a:pt x="97" y="17"/>
                    </a:lnTo>
                    <a:lnTo>
                      <a:pt x="93" y="15"/>
                    </a:lnTo>
                    <a:lnTo>
                      <a:pt x="90" y="12"/>
                    </a:lnTo>
                    <a:lnTo>
                      <a:pt x="83" y="11"/>
                    </a:lnTo>
                    <a:lnTo>
                      <a:pt x="77" y="11"/>
                    </a:lnTo>
                    <a:lnTo>
                      <a:pt x="47" y="11"/>
                    </a:lnTo>
                    <a:lnTo>
                      <a:pt x="47" y="66"/>
                    </a:lnTo>
                    <a:lnTo>
                      <a:pt x="71" y="66"/>
                    </a:lnTo>
                    <a:lnTo>
                      <a:pt x="77" y="65"/>
                    </a:lnTo>
                    <a:lnTo>
                      <a:pt x="79" y="65"/>
                    </a:lnTo>
                    <a:lnTo>
                      <a:pt x="82" y="62"/>
                    </a:lnTo>
                    <a:lnTo>
                      <a:pt x="84" y="61"/>
                    </a:lnTo>
                    <a:lnTo>
                      <a:pt x="87" y="55"/>
                    </a:lnTo>
                    <a:lnTo>
                      <a:pt x="88" y="47"/>
                    </a:lnTo>
                    <a:lnTo>
                      <a:pt x="95" y="47"/>
                    </a:lnTo>
                    <a:lnTo>
                      <a:pt x="95" y="72"/>
                    </a:lnTo>
                    <a:lnTo>
                      <a:pt x="95" y="96"/>
                    </a:lnTo>
                    <a:lnTo>
                      <a:pt x="88" y="97"/>
                    </a:lnTo>
                    <a:lnTo>
                      <a:pt x="87" y="88"/>
                    </a:lnTo>
                    <a:lnTo>
                      <a:pt x="86" y="82"/>
                    </a:lnTo>
                    <a:lnTo>
                      <a:pt x="83" y="79"/>
                    </a:lnTo>
                    <a:lnTo>
                      <a:pt x="81" y="78"/>
                    </a:lnTo>
                    <a:lnTo>
                      <a:pt x="77" y="77"/>
                    </a:lnTo>
                    <a:lnTo>
                      <a:pt x="71" y="77"/>
                    </a:lnTo>
                    <a:lnTo>
                      <a:pt x="47" y="77"/>
                    </a:lnTo>
                    <a:lnTo>
                      <a:pt x="47" y="126"/>
                    </a:lnTo>
                    <a:lnTo>
                      <a:pt x="47" y="131"/>
                    </a:lnTo>
                    <a:lnTo>
                      <a:pt x="48" y="134"/>
                    </a:lnTo>
                    <a:lnTo>
                      <a:pt x="51" y="136"/>
                    </a:lnTo>
                    <a:lnTo>
                      <a:pt x="55" y="138"/>
                    </a:lnTo>
                    <a:lnTo>
                      <a:pt x="62" y="139"/>
                    </a:lnTo>
                    <a:lnTo>
                      <a:pt x="73" y="140"/>
                    </a:lnTo>
                    <a:lnTo>
                      <a:pt x="90" y="139"/>
                    </a:lnTo>
                    <a:lnTo>
                      <a:pt x="96" y="138"/>
                    </a:lnTo>
                    <a:lnTo>
                      <a:pt x="101" y="136"/>
                    </a:lnTo>
                    <a:lnTo>
                      <a:pt x="106" y="132"/>
                    </a:lnTo>
                    <a:lnTo>
                      <a:pt x="110" y="129"/>
                    </a:lnTo>
                    <a:lnTo>
                      <a:pt x="113" y="122"/>
                    </a:lnTo>
                    <a:lnTo>
                      <a:pt x="116" y="114"/>
                    </a:lnTo>
                    <a:lnTo>
                      <a:pt x="122" y="116"/>
                    </a:lnTo>
                    <a:lnTo>
                      <a:pt x="114" y="149"/>
                    </a:lnTo>
                    <a:lnTo>
                      <a:pt x="57"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46" name="Freeform 179"/>
              <p:cNvSpPr>
                <a:spLocks/>
              </p:cNvSpPr>
              <p:nvPr userDrawn="1"/>
            </p:nvSpPr>
            <p:spPr bwMode="auto">
              <a:xfrm>
                <a:off x="353" y="271"/>
                <a:ext cx="24" cy="61"/>
              </a:xfrm>
              <a:custGeom>
                <a:avLst/>
                <a:gdLst>
                  <a:gd name="T0" fmla="*/ 0 w 72"/>
                  <a:gd name="T1" fmla="*/ 0 h 182"/>
                  <a:gd name="T2" fmla="*/ 0 w 72"/>
                  <a:gd name="T3" fmla="*/ 0 h 182"/>
                  <a:gd name="T4" fmla="*/ 0 w 72"/>
                  <a:gd name="T5" fmla="*/ 0 h 182"/>
                  <a:gd name="T6" fmla="*/ 0 w 72"/>
                  <a:gd name="T7" fmla="*/ 0 h 182"/>
                  <a:gd name="T8" fmla="*/ 0 w 72"/>
                  <a:gd name="T9" fmla="*/ 0 h 182"/>
                  <a:gd name="T10" fmla="*/ 0 w 72"/>
                  <a:gd name="T11" fmla="*/ 0 h 182"/>
                  <a:gd name="T12" fmla="*/ 0 w 72"/>
                  <a:gd name="T13" fmla="*/ 0 h 182"/>
                  <a:gd name="T14" fmla="*/ 0 w 72"/>
                  <a:gd name="T15" fmla="*/ 0 h 182"/>
                  <a:gd name="T16" fmla="*/ 0 w 72"/>
                  <a:gd name="T17" fmla="*/ 0 h 182"/>
                  <a:gd name="T18" fmla="*/ 0 w 72"/>
                  <a:gd name="T19" fmla="*/ 0 h 182"/>
                  <a:gd name="T20" fmla="*/ 0 w 72"/>
                  <a:gd name="T21" fmla="*/ 0 h 182"/>
                  <a:gd name="T22" fmla="*/ 0 w 72"/>
                  <a:gd name="T23" fmla="*/ 0 h 182"/>
                  <a:gd name="T24" fmla="*/ 0 w 72"/>
                  <a:gd name="T25" fmla="*/ 0 h 182"/>
                  <a:gd name="T26" fmla="*/ 0 w 72"/>
                  <a:gd name="T27" fmla="*/ 0 h 182"/>
                  <a:gd name="T28" fmla="*/ 0 w 72"/>
                  <a:gd name="T29" fmla="*/ 0 h 182"/>
                  <a:gd name="T30" fmla="*/ 0 w 72"/>
                  <a:gd name="T31" fmla="*/ 0 h 182"/>
                  <a:gd name="T32" fmla="*/ 0 w 72"/>
                  <a:gd name="T33" fmla="*/ 0 h 182"/>
                  <a:gd name="T34" fmla="*/ 0 w 72"/>
                  <a:gd name="T35" fmla="*/ 0 h 182"/>
                  <a:gd name="T36" fmla="*/ 0 w 72"/>
                  <a:gd name="T37" fmla="*/ 0 h 182"/>
                  <a:gd name="T38" fmla="*/ 0 w 72"/>
                  <a:gd name="T39" fmla="*/ 0 h 182"/>
                  <a:gd name="T40" fmla="*/ 0 w 72"/>
                  <a:gd name="T41" fmla="*/ 0 h 182"/>
                  <a:gd name="T42" fmla="*/ 0 w 72"/>
                  <a:gd name="T43" fmla="*/ 0 h 182"/>
                  <a:gd name="T44" fmla="*/ 0 w 72"/>
                  <a:gd name="T45" fmla="*/ 0 h 182"/>
                  <a:gd name="T46" fmla="*/ 0 w 72"/>
                  <a:gd name="T47" fmla="*/ 0 h 182"/>
                  <a:gd name="T48" fmla="*/ 0 w 72"/>
                  <a:gd name="T49" fmla="*/ 0 h 182"/>
                  <a:gd name="T50" fmla="*/ 0 w 72"/>
                  <a:gd name="T51" fmla="*/ 0 h 182"/>
                  <a:gd name="T52" fmla="*/ 0 w 72"/>
                  <a:gd name="T53" fmla="*/ 0 h 182"/>
                  <a:gd name="T54" fmla="*/ 0 w 72"/>
                  <a:gd name="T55" fmla="*/ 0 h 182"/>
                  <a:gd name="T56" fmla="*/ 0 w 72"/>
                  <a:gd name="T57" fmla="*/ 0 h 182"/>
                  <a:gd name="T58" fmla="*/ 0 w 72"/>
                  <a:gd name="T59" fmla="*/ 0 h 182"/>
                  <a:gd name="T60" fmla="*/ 0 w 72"/>
                  <a:gd name="T61" fmla="*/ 0 h 182"/>
                  <a:gd name="T62" fmla="*/ 0 w 72"/>
                  <a:gd name="T63" fmla="*/ 0 h 182"/>
                  <a:gd name="T64" fmla="*/ 0 w 72"/>
                  <a:gd name="T65" fmla="*/ 0 h 182"/>
                  <a:gd name="T66" fmla="*/ 0 w 72"/>
                  <a:gd name="T67" fmla="*/ 0 h 182"/>
                  <a:gd name="T68" fmla="*/ 0 w 72"/>
                  <a:gd name="T69" fmla="*/ 0 h 182"/>
                  <a:gd name="T70" fmla="*/ 0 w 72"/>
                  <a:gd name="T71" fmla="*/ 0 h 182"/>
                  <a:gd name="T72" fmla="*/ 0 w 72"/>
                  <a:gd name="T73" fmla="*/ 0 h 182"/>
                  <a:gd name="T74" fmla="*/ 0 w 72"/>
                  <a:gd name="T75" fmla="*/ 0 h 182"/>
                  <a:gd name="T76" fmla="*/ 0 w 72"/>
                  <a:gd name="T77" fmla="*/ 0 h 182"/>
                  <a:gd name="T78" fmla="*/ 0 w 72"/>
                  <a:gd name="T79" fmla="*/ 0 h 182"/>
                  <a:gd name="T80" fmla="*/ 0 w 72"/>
                  <a:gd name="T81" fmla="*/ 0 h 182"/>
                  <a:gd name="T82" fmla="*/ 0 w 72"/>
                  <a:gd name="T83" fmla="*/ 0 h 182"/>
                  <a:gd name="T84" fmla="*/ 0 w 72"/>
                  <a:gd name="T85" fmla="*/ 0 h 182"/>
                  <a:gd name="T86" fmla="*/ 0 w 72"/>
                  <a:gd name="T87" fmla="*/ 0 h 182"/>
                  <a:gd name="T88" fmla="*/ 0 w 72"/>
                  <a:gd name="T89" fmla="*/ 0 h 182"/>
                  <a:gd name="T90" fmla="*/ 0 w 72"/>
                  <a:gd name="T91" fmla="*/ 0 h 182"/>
                  <a:gd name="T92" fmla="*/ 0 w 72"/>
                  <a:gd name="T93" fmla="*/ 0 h 1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 h="182">
                    <a:moveTo>
                      <a:pt x="23" y="25"/>
                    </a:moveTo>
                    <a:lnTo>
                      <a:pt x="23" y="25"/>
                    </a:lnTo>
                    <a:lnTo>
                      <a:pt x="23" y="20"/>
                    </a:lnTo>
                    <a:lnTo>
                      <a:pt x="22" y="15"/>
                    </a:lnTo>
                    <a:lnTo>
                      <a:pt x="19" y="12"/>
                    </a:lnTo>
                    <a:lnTo>
                      <a:pt x="17" y="9"/>
                    </a:lnTo>
                    <a:lnTo>
                      <a:pt x="13" y="8"/>
                    </a:lnTo>
                    <a:lnTo>
                      <a:pt x="9" y="7"/>
                    </a:lnTo>
                    <a:lnTo>
                      <a:pt x="0" y="7"/>
                    </a:lnTo>
                    <a:lnTo>
                      <a:pt x="0" y="0"/>
                    </a:lnTo>
                    <a:lnTo>
                      <a:pt x="36" y="0"/>
                    </a:lnTo>
                    <a:lnTo>
                      <a:pt x="72" y="0"/>
                    </a:lnTo>
                    <a:lnTo>
                      <a:pt x="72" y="7"/>
                    </a:lnTo>
                    <a:lnTo>
                      <a:pt x="63" y="7"/>
                    </a:lnTo>
                    <a:lnTo>
                      <a:pt x="59" y="8"/>
                    </a:lnTo>
                    <a:lnTo>
                      <a:pt x="55" y="9"/>
                    </a:lnTo>
                    <a:lnTo>
                      <a:pt x="53" y="12"/>
                    </a:lnTo>
                    <a:lnTo>
                      <a:pt x="50" y="15"/>
                    </a:lnTo>
                    <a:lnTo>
                      <a:pt x="49" y="20"/>
                    </a:lnTo>
                    <a:lnTo>
                      <a:pt x="49" y="25"/>
                    </a:lnTo>
                    <a:lnTo>
                      <a:pt x="49" y="157"/>
                    </a:lnTo>
                    <a:lnTo>
                      <a:pt x="49" y="162"/>
                    </a:lnTo>
                    <a:lnTo>
                      <a:pt x="50" y="167"/>
                    </a:lnTo>
                    <a:lnTo>
                      <a:pt x="53" y="170"/>
                    </a:lnTo>
                    <a:lnTo>
                      <a:pt x="55" y="173"/>
                    </a:lnTo>
                    <a:lnTo>
                      <a:pt x="59" y="174"/>
                    </a:lnTo>
                    <a:lnTo>
                      <a:pt x="63" y="175"/>
                    </a:lnTo>
                    <a:lnTo>
                      <a:pt x="72" y="175"/>
                    </a:lnTo>
                    <a:lnTo>
                      <a:pt x="72" y="182"/>
                    </a:lnTo>
                    <a:lnTo>
                      <a:pt x="37" y="182"/>
                    </a:lnTo>
                    <a:lnTo>
                      <a:pt x="0" y="182"/>
                    </a:lnTo>
                    <a:lnTo>
                      <a:pt x="0" y="175"/>
                    </a:lnTo>
                    <a:lnTo>
                      <a:pt x="9" y="175"/>
                    </a:lnTo>
                    <a:lnTo>
                      <a:pt x="13" y="174"/>
                    </a:lnTo>
                    <a:lnTo>
                      <a:pt x="17" y="173"/>
                    </a:lnTo>
                    <a:lnTo>
                      <a:pt x="19" y="170"/>
                    </a:lnTo>
                    <a:lnTo>
                      <a:pt x="22" y="167"/>
                    </a:lnTo>
                    <a:lnTo>
                      <a:pt x="23" y="162"/>
                    </a:lnTo>
                    <a:lnTo>
                      <a:pt x="23" y="157"/>
                    </a:lnTo>
                    <a:lnTo>
                      <a:pt x="23"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47" name="Freeform 180"/>
              <p:cNvSpPr>
                <a:spLocks/>
              </p:cNvSpPr>
              <p:nvPr userDrawn="1"/>
            </p:nvSpPr>
            <p:spPr bwMode="auto">
              <a:xfrm>
                <a:off x="385" y="292"/>
                <a:ext cx="43"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w 131"/>
                  <a:gd name="T81" fmla="*/ 0 h 1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1" h="120">
                    <a:moveTo>
                      <a:pt x="17" y="35"/>
                    </a:moveTo>
                    <a:lnTo>
                      <a:pt x="17" y="35"/>
                    </a:lnTo>
                    <a:lnTo>
                      <a:pt x="17" y="29"/>
                    </a:lnTo>
                    <a:lnTo>
                      <a:pt x="15" y="25"/>
                    </a:lnTo>
                    <a:lnTo>
                      <a:pt x="9" y="21"/>
                    </a:lnTo>
                    <a:lnTo>
                      <a:pt x="2" y="19"/>
                    </a:lnTo>
                    <a:lnTo>
                      <a:pt x="2" y="13"/>
                    </a:lnTo>
                    <a:lnTo>
                      <a:pt x="18" y="8"/>
                    </a:lnTo>
                    <a:lnTo>
                      <a:pt x="37" y="0"/>
                    </a:lnTo>
                    <a:lnTo>
                      <a:pt x="38" y="2"/>
                    </a:lnTo>
                    <a:lnTo>
                      <a:pt x="38" y="3"/>
                    </a:lnTo>
                    <a:lnTo>
                      <a:pt x="38" y="20"/>
                    </a:lnTo>
                    <a:lnTo>
                      <a:pt x="50" y="12"/>
                    </a:lnTo>
                    <a:lnTo>
                      <a:pt x="60" y="7"/>
                    </a:lnTo>
                    <a:lnTo>
                      <a:pt x="72" y="2"/>
                    </a:lnTo>
                    <a:lnTo>
                      <a:pt x="77" y="0"/>
                    </a:lnTo>
                    <a:lnTo>
                      <a:pt x="83" y="0"/>
                    </a:lnTo>
                    <a:lnTo>
                      <a:pt x="91" y="2"/>
                    </a:lnTo>
                    <a:lnTo>
                      <a:pt x="98" y="3"/>
                    </a:lnTo>
                    <a:lnTo>
                      <a:pt x="103" y="7"/>
                    </a:lnTo>
                    <a:lnTo>
                      <a:pt x="107" y="11"/>
                    </a:lnTo>
                    <a:lnTo>
                      <a:pt x="109" y="17"/>
                    </a:lnTo>
                    <a:lnTo>
                      <a:pt x="112" y="22"/>
                    </a:lnTo>
                    <a:lnTo>
                      <a:pt x="113" y="30"/>
                    </a:lnTo>
                    <a:lnTo>
                      <a:pt x="113" y="37"/>
                    </a:lnTo>
                    <a:lnTo>
                      <a:pt x="113" y="104"/>
                    </a:lnTo>
                    <a:lnTo>
                      <a:pt x="114" y="109"/>
                    </a:lnTo>
                    <a:lnTo>
                      <a:pt x="117" y="112"/>
                    </a:lnTo>
                    <a:lnTo>
                      <a:pt x="121" y="113"/>
                    </a:lnTo>
                    <a:lnTo>
                      <a:pt x="126" y="113"/>
                    </a:lnTo>
                    <a:lnTo>
                      <a:pt x="131" y="113"/>
                    </a:lnTo>
                    <a:lnTo>
                      <a:pt x="131" y="120"/>
                    </a:lnTo>
                    <a:lnTo>
                      <a:pt x="104" y="120"/>
                    </a:lnTo>
                    <a:lnTo>
                      <a:pt x="76" y="120"/>
                    </a:lnTo>
                    <a:lnTo>
                      <a:pt x="76" y="113"/>
                    </a:lnTo>
                    <a:lnTo>
                      <a:pt x="79" y="113"/>
                    </a:lnTo>
                    <a:lnTo>
                      <a:pt x="85" y="113"/>
                    </a:lnTo>
                    <a:lnTo>
                      <a:pt x="88" y="112"/>
                    </a:lnTo>
                    <a:lnTo>
                      <a:pt x="91" y="109"/>
                    </a:lnTo>
                    <a:lnTo>
                      <a:pt x="92" y="104"/>
                    </a:lnTo>
                    <a:lnTo>
                      <a:pt x="92" y="37"/>
                    </a:lnTo>
                    <a:lnTo>
                      <a:pt x="92" y="32"/>
                    </a:lnTo>
                    <a:lnTo>
                      <a:pt x="91" y="28"/>
                    </a:lnTo>
                    <a:lnTo>
                      <a:pt x="88" y="24"/>
                    </a:lnTo>
                    <a:lnTo>
                      <a:pt x="86" y="20"/>
                    </a:lnTo>
                    <a:lnTo>
                      <a:pt x="83" y="17"/>
                    </a:lnTo>
                    <a:lnTo>
                      <a:pt x="78" y="16"/>
                    </a:lnTo>
                    <a:lnTo>
                      <a:pt x="69" y="15"/>
                    </a:lnTo>
                    <a:lnTo>
                      <a:pt x="61" y="16"/>
                    </a:lnTo>
                    <a:lnTo>
                      <a:pt x="53" y="19"/>
                    </a:lnTo>
                    <a:lnTo>
                      <a:pt x="46" y="22"/>
                    </a:lnTo>
                    <a:lnTo>
                      <a:pt x="38" y="28"/>
                    </a:lnTo>
                    <a:lnTo>
                      <a:pt x="38" y="104"/>
                    </a:lnTo>
                    <a:lnTo>
                      <a:pt x="39" y="109"/>
                    </a:lnTo>
                    <a:lnTo>
                      <a:pt x="42" y="112"/>
                    </a:lnTo>
                    <a:lnTo>
                      <a:pt x="46" y="113"/>
                    </a:lnTo>
                    <a:lnTo>
                      <a:pt x="51" y="113"/>
                    </a:lnTo>
                    <a:lnTo>
                      <a:pt x="56" y="113"/>
                    </a:lnTo>
                    <a:lnTo>
                      <a:pt x="56" y="120"/>
                    </a:lnTo>
                    <a:lnTo>
                      <a:pt x="29" y="120"/>
                    </a:lnTo>
                    <a:lnTo>
                      <a:pt x="0" y="120"/>
                    </a:lnTo>
                    <a:lnTo>
                      <a:pt x="0" y="113"/>
                    </a:lnTo>
                    <a:lnTo>
                      <a:pt x="4" y="113"/>
                    </a:lnTo>
                    <a:lnTo>
                      <a:pt x="9" y="113"/>
                    </a:lnTo>
                    <a:lnTo>
                      <a:pt x="13" y="112"/>
                    </a:lnTo>
                    <a:lnTo>
                      <a:pt x="16" y="109"/>
                    </a:lnTo>
                    <a:lnTo>
                      <a:pt x="17" y="104"/>
                    </a:lnTo>
                    <a:lnTo>
                      <a:pt x="1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48" name="Freeform 181"/>
              <p:cNvSpPr>
                <a:spLocks/>
              </p:cNvSpPr>
              <p:nvPr userDrawn="1"/>
            </p:nvSpPr>
            <p:spPr bwMode="auto">
              <a:xfrm>
                <a:off x="434" y="284"/>
                <a:ext cx="26" cy="49"/>
              </a:xfrm>
              <a:custGeom>
                <a:avLst/>
                <a:gdLst>
                  <a:gd name="T0" fmla="*/ 0 w 78"/>
                  <a:gd name="T1" fmla="*/ 0 h 146"/>
                  <a:gd name="T2" fmla="*/ 0 w 78"/>
                  <a:gd name="T3" fmla="*/ 0 h 146"/>
                  <a:gd name="T4" fmla="*/ 0 w 78"/>
                  <a:gd name="T5" fmla="*/ 0 h 146"/>
                  <a:gd name="T6" fmla="*/ 0 w 78"/>
                  <a:gd name="T7" fmla="*/ 0 h 146"/>
                  <a:gd name="T8" fmla="*/ 0 w 78"/>
                  <a:gd name="T9" fmla="*/ 0 h 146"/>
                  <a:gd name="T10" fmla="*/ 0 w 78"/>
                  <a:gd name="T11" fmla="*/ 0 h 146"/>
                  <a:gd name="T12" fmla="*/ 0 w 78"/>
                  <a:gd name="T13" fmla="*/ 0 h 146"/>
                  <a:gd name="T14" fmla="*/ 0 w 78"/>
                  <a:gd name="T15" fmla="*/ 0 h 146"/>
                  <a:gd name="T16" fmla="*/ 0 w 78"/>
                  <a:gd name="T17" fmla="*/ 0 h 146"/>
                  <a:gd name="T18" fmla="*/ 0 w 78"/>
                  <a:gd name="T19" fmla="*/ 0 h 146"/>
                  <a:gd name="T20" fmla="*/ 0 w 78"/>
                  <a:gd name="T21" fmla="*/ 0 h 146"/>
                  <a:gd name="T22" fmla="*/ 0 w 78"/>
                  <a:gd name="T23" fmla="*/ 0 h 146"/>
                  <a:gd name="T24" fmla="*/ 0 w 78"/>
                  <a:gd name="T25" fmla="*/ 0 h 146"/>
                  <a:gd name="T26" fmla="*/ 0 w 78"/>
                  <a:gd name="T27" fmla="*/ 0 h 146"/>
                  <a:gd name="T28" fmla="*/ 0 w 78"/>
                  <a:gd name="T29" fmla="*/ 0 h 146"/>
                  <a:gd name="T30" fmla="*/ 0 w 78"/>
                  <a:gd name="T31" fmla="*/ 0 h 146"/>
                  <a:gd name="T32" fmla="*/ 0 w 78"/>
                  <a:gd name="T33" fmla="*/ 0 h 146"/>
                  <a:gd name="T34" fmla="*/ 0 w 78"/>
                  <a:gd name="T35" fmla="*/ 0 h 146"/>
                  <a:gd name="T36" fmla="*/ 0 w 78"/>
                  <a:gd name="T37" fmla="*/ 0 h 146"/>
                  <a:gd name="T38" fmla="*/ 0 w 78"/>
                  <a:gd name="T39" fmla="*/ 0 h 146"/>
                  <a:gd name="T40" fmla="*/ 0 w 78"/>
                  <a:gd name="T41" fmla="*/ 0 h 146"/>
                  <a:gd name="T42" fmla="*/ 0 w 78"/>
                  <a:gd name="T43" fmla="*/ 0 h 146"/>
                  <a:gd name="T44" fmla="*/ 0 w 78"/>
                  <a:gd name="T45" fmla="*/ 0 h 146"/>
                  <a:gd name="T46" fmla="*/ 0 w 78"/>
                  <a:gd name="T47" fmla="*/ 0 h 146"/>
                  <a:gd name="T48" fmla="*/ 0 w 78"/>
                  <a:gd name="T49" fmla="*/ 0 h 146"/>
                  <a:gd name="T50" fmla="*/ 0 w 78"/>
                  <a:gd name="T51" fmla="*/ 0 h 146"/>
                  <a:gd name="T52" fmla="*/ 0 w 78"/>
                  <a:gd name="T53" fmla="*/ 0 h 146"/>
                  <a:gd name="T54" fmla="*/ 0 w 78"/>
                  <a:gd name="T55" fmla="*/ 0 h 146"/>
                  <a:gd name="T56" fmla="*/ 0 w 78"/>
                  <a:gd name="T57" fmla="*/ 0 h 146"/>
                  <a:gd name="T58" fmla="*/ 0 w 78"/>
                  <a:gd name="T59" fmla="*/ 0 h 146"/>
                  <a:gd name="T60" fmla="*/ 0 w 78"/>
                  <a:gd name="T61" fmla="*/ 0 h 146"/>
                  <a:gd name="T62" fmla="*/ 0 w 78"/>
                  <a:gd name="T63" fmla="*/ 0 h 146"/>
                  <a:gd name="T64" fmla="*/ 0 w 78"/>
                  <a:gd name="T65" fmla="*/ 0 h 146"/>
                  <a:gd name="T66" fmla="*/ 0 w 78"/>
                  <a:gd name="T67" fmla="*/ 0 h 146"/>
                  <a:gd name="T68" fmla="*/ 0 w 78"/>
                  <a:gd name="T69" fmla="*/ 0 h 146"/>
                  <a:gd name="T70" fmla="*/ 0 w 78"/>
                  <a:gd name="T71" fmla="*/ 0 h 146"/>
                  <a:gd name="T72" fmla="*/ 0 w 78"/>
                  <a:gd name="T73" fmla="*/ 0 h 146"/>
                  <a:gd name="T74" fmla="*/ 0 w 78"/>
                  <a:gd name="T75" fmla="*/ 0 h 146"/>
                  <a:gd name="T76" fmla="*/ 0 w 78"/>
                  <a:gd name="T77" fmla="*/ 0 h 146"/>
                  <a:gd name="T78" fmla="*/ 0 w 78"/>
                  <a:gd name="T79" fmla="*/ 0 h 146"/>
                  <a:gd name="T80" fmla="*/ 0 w 78"/>
                  <a:gd name="T81" fmla="*/ 0 h 146"/>
                  <a:gd name="T82" fmla="*/ 0 w 78"/>
                  <a:gd name="T83" fmla="*/ 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8" h="146">
                    <a:moveTo>
                      <a:pt x="39" y="109"/>
                    </a:moveTo>
                    <a:lnTo>
                      <a:pt x="39" y="109"/>
                    </a:lnTo>
                    <a:lnTo>
                      <a:pt x="39" y="116"/>
                    </a:lnTo>
                    <a:lnTo>
                      <a:pt x="40" y="121"/>
                    </a:lnTo>
                    <a:lnTo>
                      <a:pt x="42" y="125"/>
                    </a:lnTo>
                    <a:lnTo>
                      <a:pt x="44" y="127"/>
                    </a:lnTo>
                    <a:lnTo>
                      <a:pt x="49" y="131"/>
                    </a:lnTo>
                    <a:lnTo>
                      <a:pt x="55" y="131"/>
                    </a:lnTo>
                    <a:lnTo>
                      <a:pt x="60" y="131"/>
                    </a:lnTo>
                    <a:lnTo>
                      <a:pt x="65" y="130"/>
                    </a:lnTo>
                    <a:lnTo>
                      <a:pt x="69" y="127"/>
                    </a:lnTo>
                    <a:lnTo>
                      <a:pt x="73" y="125"/>
                    </a:lnTo>
                    <a:lnTo>
                      <a:pt x="77" y="129"/>
                    </a:lnTo>
                    <a:lnTo>
                      <a:pt x="70" y="135"/>
                    </a:lnTo>
                    <a:lnTo>
                      <a:pt x="62" y="140"/>
                    </a:lnTo>
                    <a:lnTo>
                      <a:pt x="52" y="144"/>
                    </a:lnTo>
                    <a:lnTo>
                      <a:pt x="43" y="146"/>
                    </a:lnTo>
                    <a:lnTo>
                      <a:pt x="36" y="146"/>
                    </a:lnTo>
                    <a:lnTo>
                      <a:pt x="31" y="144"/>
                    </a:lnTo>
                    <a:lnTo>
                      <a:pt x="27" y="142"/>
                    </a:lnTo>
                    <a:lnTo>
                      <a:pt x="23" y="139"/>
                    </a:lnTo>
                    <a:lnTo>
                      <a:pt x="21" y="136"/>
                    </a:lnTo>
                    <a:lnTo>
                      <a:pt x="20" y="131"/>
                    </a:lnTo>
                    <a:lnTo>
                      <a:pt x="18" y="127"/>
                    </a:lnTo>
                    <a:lnTo>
                      <a:pt x="18" y="122"/>
                    </a:lnTo>
                    <a:lnTo>
                      <a:pt x="18" y="41"/>
                    </a:lnTo>
                    <a:lnTo>
                      <a:pt x="0" y="41"/>
                    </a:lnTo>
                    <a:lnTo>
                      <a:pt x="0" y="37"/>
                    </a:lnTo>
                    <a:lnTo>
                      <a:pt x="9" y="29"/>
                    </a:lnTo>
                    <a:lnTo>
                      <a:pt x="18" y="22"/>
                    </a:lnTo>
                    <a:lnTo>
                      <a:pt x="26" y="13"/>
                    </a:lnTo>
                    <a:lnTo>
                      <a:pt x="35" y="0"/>
                    </a:lnTo>
                    <a:lnTo>
                      <a:pt x="39" y="0"/>
                    </a:lnTo>
                    <a:lnTo>
                      <a:pt x="39" y="26"/>
                    </a:lnTo>
                    <a:lnTo>
                      <a:pt x="78" y="26"/>
                    </a:lnTo>
                    <a:lnTo>
                      <a:pt x="78" y="41"/>
                    </a:lnTo>
                    <a:lnTo>
                      <a:pt x="39" y="41"/>
                    </a:lnTo>
                    <a:lnTo>
                      <a:pt x="39"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49" name="Freeform 182"/>
              <p:cNvSpPr>
                <a:spLocks noEditPoints="1"/>
              </p:cNvSpPr>
              <p:nvPr userDrawn="1"/>
            </p:nvSpPr>
            <p:spPr bwMode="auto">
              <a:xfrm>
                <a:off x="463" y="292"/>
                <a:ext cx="33" cy="41"/>
              </a:xfrm>
              <a:custGeom>
                <a:avLst/>
                <a:gdLst>
                  <a:gd name="T0" fmla="*/ 0 w 98"/>
                  <a:gd name="T1" fmla="*/ 0 h 124"/>
                  <a:gd name="T2" fmla="*/ 0 w 98"/>
                  <a:gd name="T3" fmla="*/ 0 h 124"/>
                  <a:gd name="T4" fmla="*/ 0 w 98"/>
                  <a:gd name="T5" fmla="*/ 0 h 124"/>
                  <a:gd name="T6" fmla="*/ 0 w 98"/>
                  <a:gd name="T7" fmla="*/ 0 h 124"/>
                  <a:gd name="T8" fmla="*/ 0 w 98"/>
                  <a:gd name="T9" fmla="*/ 0 h 124"/>
                  <a:gd name="T10" fmla="*/ 0 w 98"/>
                  <a:gd name="T11" fmla="*/ 0 h 124"/>
                  <a:gd name="T12" fmla="*/ 0 w 98"/>
                  <a:gd name="T13" fmla="*/ 0 h 124"/>
                  <a:gd name="T14" fmla="*/ 0 w 98"/>
                  <a:gd name="T15" fmla="*/ 0 h 124"/>
                  <a:gd name="T16" fmla="*/ 0 w 98"/>
                  <a:gd name="T17" fmla="*/ 0 h 124"/>
                  <a:gd name="T18" fmla="*/ 0 w 98"/>
                  <a:gd name="T19" fmla="*/ 0 h 124"/>
                  <a:gd name="T20" fmla="*/ 0 w 98"/>
                  <a:gd name="T21" fmla="*/ 0 h 124"/>
                  <a:gd name="T22" fmla="*/ 0 w 98"/>
                  <a:gd name="T23" fmla="*/ 0 h 124"/>
                  <a:gd name="T24" fmla="*/ 0 w 98"/>
                  <a:gd name="T25" fmla="*/ 0 h 124"/>
                  <a:gd name="T26" fmla="*/ 0 w 98"/>
                  <a:gd name="T27" fmla="*/ 0 h 124"/>
                  <a:gd name="T28" fmla="*/ 0 w 98"/>
                  <a:gd name="T29" fmla="*/ 0 h 124"/>
                  <a:gd name="T30" fmla="*/ 0 w 98"/>
                  <a:gd name="T31" fmla="*/ 0 h 124"/>
                  <a:gd name="T32" fmla="*/ 0 w 98"/>
                  <a:gd name="T33" fmla="*/ 0 h 124"/>
                  <a:gd name="T34" fmla="*/ 0 w 98"/>
                  <a:gd name="T35" fmla="*/ 0 h 124"/>
                  <a:gd name="T36" fmla="*/ 0 w 98"/>
                  <a:gd name="T37" fmla="*/ 0 h 124"/>
                  <a:gd name="T38" fmla="*/ 0 w 98"/>
                  <a:gd name="T39" fmla="*/ 0 h 124"/>
                  <a:gd name="T40" fmla="*/ 0 w 98"/>
                  <a:gd name="T41" fmla="*/ 0 h 124"/>
                  <a:gd name="T42" fmla="*/ 0 w 98"/>
                  <a:gd name="T43" fmla="*/ 0 h 124"/>
                  <a:gd name="T44" fmla="*/ 0 w 98"/>
                  <a:gd name="T45" fmla="*/ 0 h 124"/>
                  <a:gd name="T46" fmla="*/ 0 w 98"/>
                  <a:gd name="T47" fmla="*/ 0 h 124"/>
                  <a:gd name="T48" fmla="*/ 0 w 98"/>
                  <a:gd name="T49" fmla="*/ 0 h 124"/>
                  <a:gd name="T50" fmla="*/ 0 w 98"/>
                  <a:gd name="T51" fmla="*/ 0 h 124"/>
                  <a:gd name="T52" fmla="*/ 0 w 98"/>
                  <a:gd name="T53" fmla="*/ 0 h 124"/>
                  <a:gd name="T54" fmla="*/ 0 w 98"/>
                  <a:gd name="T55" fmla="*/ 0 h 124"/>
                  <a:gd name="T56" fmla="*/ 0 w 98"/>
                  <a:gd name="T57" fmla="*/ 0 h 124"/>
                  <a:gd name="T58" fmla="*/ 0 w 98"/>
                  <a:gd name="T59" fmla="*/ 0 h 124"/>
                  <a:gd name="T60" fmla="*/ 0 w 98"/>
                  <a:gd name="T61" fmla="*/ 0 h 124"/>
                  <a:gd name="T62" fmla="*/ 0 w 98"/>
                  <a:gd name="T63" fmla="*/ 0 h 124"/>
                  <a:gd name="T64" fmla="*/ 0 w 98"/>
                  <a:gd name="T65" fmla="*/ 0 h 124"/>
                  <a:gd name="T66" fmla="*/ 0 w 98"/>
                  <a:gd name="T67" fmla="*/ 0 h 124"/>
                  <a:gd name="T68" fmla="*/ 0 w 98"/>
                  <a:gd name="T69" fmla="*/ 0 h 124"/>
                  <a:gd name="T70" fmla="*/ 0 w 98"/>
                  <a:gd name="T71" fmla="*/ 0 h 124"/>
                  <a:gd name="T72" fmla="*/ 0 w 98"/>
                  <a:gd name="T73" fmla="*/ 0 h 124"/>
                  <a:gd name="T74" fmla="*/ 0 w 98"/>
                  <a:gd name="T75" fmla="*/ 0 h 124"/>
                  <a:gd name="T76" fmla="*/ 0 w 98"/>
                  <a:gd name="T77" fmla="*/ 0 h 124"/>
                  <a:gd name="T78" fmla="*/ 0 w 98"/>
                  <a:gd name="T79" fmla="*/ 0 h 124"/>
                  <a:gd name="T80" fmla="*/ 0 w 98"/>
                  <a:gd name="T81" fmla="*/ 0 h 124"/>
                  <a:gd name="T82" fmla="*/ 0 w 98"/>
                  <a:gd name="T83" fmla="*/ 0 h 124"/>
                  <a:gd name="T84" fmla="*/ 0 w 98"/>
                  <a:gd name="T85" fmla="*/ 0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8" h="124">
                    <a:moveTo>
                      <a:pt x="21" y="48"/>
                    </a:moveTo>
                    <a:lnTo>
                      <a:pt x="21" y="48"/>
                    </a:lnTo>
                    <a:lnTo>
                      <a:pt x="21" y="54"/>
                    </a:lnTo>
                    <a:lnTo>
                      <a:pt x="21" y="63"/>
                    </a:lnTo>
                    <a:lnTo>
                      <a:pt x="22" y="72"/>
                    </a:lnTo>
                    <a:lnTo>
                      <a:pt x="25" y="81"/>
                    </a:lnTo>
                    <a:lnTo>
                      <a:pt x="28" y="89"/>
                    </a:lnTo>
                    <a:lnTo>
                      <a:pt x="34" y="95"/>
                    </a:lnTo>
                    <a:lnTo>
                      <a:pt x="39" y="100"/>
                    </a:lnTo>
                    <a:lnTo>
                      <a:pt x="45" y="104"/>
                    </a:lnTo>
                    <a:lnTo>
                      <a:pt x="52" y="107"/>
                    </a:lnTo>
                    <a:lnTo>
                      <a:pt x="60" y="108"/>
                    </a:lnTo>
                    <a:lnTo>
                      <a:pt x="70" y="107"/>
                    </a:lnTo>
                    <a:lnTo>
                      <a:pt x="79" y="103"/>
                    </a:lnTo>
                    <a:lnTo>
                      <a:pt x="87" y="98"/>
                    </a:lnTo>
                    <a:lnTo>
                      <a:pt x="95" y="91"/>
                    </a:lnTo>
                    <a:lnTo>
                      <a:pt x="98" y="94"/>
                    </a:lnTo>
                    <a:lnTo>
                      <a:pt x="89" y="105"/>
                    </a:lnTo>
                    <a:lnTo>
                      <a:pt x="78" y="114"/>
                    </a:lnTo>
                    <a:lnTo>
                      <a:pt x="71" y="118"/>
                    </a:lnTo>
                    <a:lnTo>
                      <a:pt x="65" y="121"/>
                    </a:lnTo>
                    <a:lnTo>
                      <a:pt x="58" y="124"/>
                    </a:lnTo>
                    <a:lnTo>
                      <a:pt x="51" y="124"/>
                    </a:lnTo>
                    <a:lnTo>
                      <a:pt x="43" y="124"/>
                    </a:lnTo>
                    <a:lnTo>
                      <a:pt x="36" y="122"/>
                    </a:lnTo>
                    <a:lnTo>
                      <a:pt x="30" y="120"/>
                    </a:lnTo>
                    <a:lnTo>
                      <a:pt x="25" y="117"/>
                    </a:lnTo>
                    <a:lnTo>
                      <a:pt x="17" y="111"/>
                    </a:lnTo>
                    <a:lnTo>
                      <a:pt x="10" y="102"/>
                    </a:lnTo>
                    <a:lnTo>
                      <a:pt x="5" y="92"/>
                    </a:lnTo>
                    <a:lnTo>
                      <a:pt x="3" y="83"/>
                    </a:lnTo>
                    <a:lnTo>
                      <a:pt x="1" y="74"/>
                    </a:lnTo>
                    <a:lnTo>
                      <a:pt x="0" y="67"/>
                    </a:lnTo>
                    <a:lnTo>
                      <a:pt x="1" y="57"/>
                    </a:lnTo>
                    <a:lnTo>
                      <a:pt x="3" y="50"/>
                    </a:lnTo>
                    <a:lnTo>
                      <a:pt x="4" y="42"/>
                    </a:lnTo>
                    <a:lnTo>
                      <a:pt x="6" y="35"/>
                    </a:lnTo>
                    <a:lnTo>
                      <a:pt x="13" y="24"/>
                    </a:lnTo>
                    <a:lnTo>
                      <a:pt x="19" y="15"/>
                    </a:lnTo>
                    <a:lnTo>
                      <a:pt x="28" y="8"/>
                    </a:lnTo>
                    <a:lnTo>
                      <a:pt x="38" y="4"/>
                    </a:lnTo>
                    <a:lnTo>
                      <a:pt x="45" y="2"/>
                    </a:lnTo>
                    <a:lnTo>
                      <a:pt x="53" y="0"/>
                    </a:lnTo>
                    <a:lnTo>
                      <a:pt x="61" y="2"/>
                    </a:lnTo>
                    <a:lnTo>
                      <a:pt x="69" y="3"/>
                    </a:lnTo>
                    <a:lnTo>
                      <a:pt x="76" y="7"/>
                    </a:lnTo>
                    <a:lnTo>
                      <a:pt x="83" y="11"/>
                    </a:lnTo>
                    <a:lnTo>
                      <a:pt x="89" y="16"/>
                    </a:lnTo>
                    <a:lnTo>
                      <a:pt x="93" y="24"/>
                    </a:lnTo>
                    <a:lnTo>
                      <a:pt x="96" y="32"/>
                    </a:lnTo>
                    <a:lnTo>
                      <a:pt x="97" y="42"/>
                    </a:lnTo>
                    <a:lnTo>
                      <a:pt x="97" y="46"/>
                    </a:lnTo>
                    <a:lnTo>
                      <a:pt x="95" y="48"/>
                    </a:lnTo>
                    <a:lnTo>
                      <a:pt x="21" y="48"/>
                    </a:lnTo>
                    <a:close/>
                    <a:moveTo>
                      <a:pt x="67" y="39"/>
                    </a:moveTo>
                    <a:lnTo>
                      <a:pt x="67" y="39"/>
                    </a:lnTo>
                    <a:lnTo>
                      <a:pt x="71" y="39"/>
                    </a:lnTo>
                    <a:lnTo>
                      <a:pt x="74" y="38"/>
                    </a:lnTo>
                    <a:lnTo>
                      <a:pt x="75" y="35"/>
                    </a:lnTo>
                    <a:lnTo>
                      <a:pt x="75" y="33"/>
                    </a:lnTo>
                    <a:lnTo>
                      <a:pt x="74" y="28"/>
                    </a:lnTo>
                    <a:lnTo>
                      <a:pt x="74" y="24"/>
                    </a:lnTo>
                    <a:lnTo>
                      <a:pt x="71" y="20"/>
                    </a:lnTo>
                    <a:lnTo>
                      <a:pt x="69" y="16"/>
                    </a:lnTo>
                    <a:lnTo>
                      <a:pt x="66" y="13"/>
                    </a:lnTo>
                    <a:lnTo>
                      <a:pt x="62" y="11"/>
                    </a:lnTo>
                    <a:lnTo>
                      <a:pt x="57" y="10"/>
                    </a:lnTo>
                    <a:lnTo>
                      <a:pt x="52" y="10"/>
                    </a:lnTo>
                    <a:lnTo>
                      <a:pt x="47" y="10"/>
                    </a:lnTo>
                    <a:lnTo>
                      <a:pt x="41" y="11"/>
                    </a:lnTo>
                    <a:lnTo>
                      <a:pt x="36" y="13"/>
                    </a:lnTo>
                    <a:lnTo>
                      <a:pt x="32" y="17"/>
                    </a:lnTo>
                    <a:lnTo>
                      <a:pt x="28" y="21"/>
                    </a:lnTo>
                    <a:lnTo>
                      <a:pt x="26" y="26"/>
                    </a:lnTo>
                    <a:lnTo>
                      <a:pt x="23" y="33"/>
                    </a:lnTo>
                    <a:lnTo>
                      <a:pt x="22" y="39"/>
                    </a:lnTo>
                    <a:lnTo>
                      <a:pt x="6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50" name="Freeform 183"/>
              <p:cNvSpPr>
                <a:spLocks/>
              </p:cNvSpPr>
              <p:nvPr userDrawn="1"/>
            </p:nvSpPr>
            <p:spPr bwMode="auto">
              <a:xfrm>
                <a:off x="501" y="292"/>
                <a:ext cx="29" cy="40"/>
              </a:xfrm>
              <a:custGeom>
                <a:avLst/>
                <a:gdLst>
                  <a:gd name="T0" fmla="*/ 0 w 89"/>
                  <a:gd name="T1" fmla="*/ 0 h 120"/>
                  <a:gd name="T2" fmla="*/ 0 w 89"/>
                  <a:gd name="T3" fmla="*/ 0 h 120"/>
                  <a:gd name="T4" fmla="*/ 0 w 89"/>
                  <a:gd name="T5" fmla="*/ 0 h 120"/>
                  <a:gd name="T6" fmla="*/ 0 w 89"/>
                  <a:gd name="T7" fmla="*/ 0 h 120"/>
                  <a:gd name="T8" fmla="*/ 0 w 89"/>
                  <a:gd name="T9" fmla="*/ 0 h 120"/>
                  <a:gd name="T10" fmla="*/ 0 w 89"/>
                  <a:gd name="T11" fmla="*/ 0 h 120"/>
                  <a:gd name="T12" fmla="*/ 0 w 89"/>
                  <a:gd name="T13" fmla="*/ 0 h 120"/>
                  <a:gd name="T14" fmla="*/ 0 w 89"/>
                  <a:gd name="T15" fmla="*/ 0 h 120"/>
                  <a:gd name="T16" fmla="*/ 0 w 89"/>
                  <a:gd name="T17" fmla="*/ 0 h 120"/>
                  <a:gd name="T18" fmla="*/ 0 w 89"/>
                  <a:gd name="T19" fmla="*/ 0 h 120"/>
                  <a:gd name="T20" fmla="*/ 0 w 89"/>
                  <a:gd name="T21" fmla="*/ 0 h 120"/>
                  <a:gd name="T22" fmla="*/ 0 w 89"/>
                  <a:gd name="T23" fmla="*/ 0 h 120"/>
                  <a:gd name="T24" fmla="*/ 0 w 89"/>
                  <a:gd name="T25" fmla="*/ 0 h 120"/>
                  <a:gd name="T26" fmla="*/ 0 w 89"/>
                  <a:gd name="T27" fmla="*/ 0 h 120"/>
                  <a:gd name="T28" fmla="*/ 0 w 89"/>
                  <a:gd name="T29" fmla="*/ 0 h 120"/>
                  <a:gd name="T30" fmla="*/ 0 w 89"/>
                  <a:gd name="T31" fmla="*/ 0 h 120"/>
                  <a:gd name="T32" fmla="*/ 0 w 89"/>
                  <a:gd name="T33" fmla="*/ 0 h 120"/>
                  <a:gd name="T34" fmla="*/ 0 w 89"/>
                  <a:gd name="T35" fmla="*/ 0 h 120"/>
                  <a:gd name="T36" fmla="*/ 0 w 89"/>
                  <a:gd name="T37" fmla="*/ 0 h 120"/>
                  <a:gd name="T38" fmla="*/ 0 w 89"/>
                  <a:gd name="T39" fmla="*/ 0 h 120"/>
                  <a:gd name="T40" fmla="*/ 0 w 89"/>
                  <a:gd name="T41" fmla="*/ 0 h 120"/>
                  <a:gd name="T42" fmla="*/ 0 w 89"/>
                  <a:gd name="T43" fmla="*/ 0 h 120"/>
                  <a:gd name="T44" fmla="*/ 0 w 89"/>
                  <a:gd name="T45" fmla="*/ 0 h 120"/>
                  <a:gd name="T46" fmla="*/ 0 w 89"/>
                  <a:gd name="T47" fmla="*/ 0 h 120"/>
                  <a:gd name="T48" fmla="*/ 0 w 89"/>
                  <a:gd name="T49" fmla="*/ 0 h 120"/>
                  <a:gd name="T50" fmla="*/ 0 w 89"/>
                  <a:gd name="T51" fmla="*/ 0 h 120"/>
                  <a:gd name="T52" fmla="*/ 0 w 89"/>
                  <a:gd name="T53" fmla="*/ 0 h 120"/>
                  <a:gd name="T54" fmla="*/ 0 w 89"/>
                  <a:gd name="T55" fmla="*/ 0 h 120"/>
                  <a:gd name="T56" fmla="*/ 0 w 89"/>
                  <a:gd name="T57" fmla="*/ 0 h 120"/>
                  <a:gd name="T58" fmla="*/ 0 w 89"/>
                  <a:gd name="T59" fmla="*/ 0 h 120"/>
                  <a:gd name="T60" fmla="*/ 0 w 89"/>
                  <a:gd name="T61" fmla="*/ 0 h 120"/>
                  <a:gd name="T62" fmla="*/ 0 w 89"/>
                  <a:gd name="T63" fmla="*/ 0 h 1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9" h="120">
                    <a:moveTo>
                      <a:pt x="0" y="113"/>
                    </a:moveTo>
                    <a:lnTo>
                      <a:pt x="8" y="113"/>
                    </a:lnTo>
                    <a:lnTo>
                      <a:pt x="13" y="113"/>
                    </a:lnTo>
                    <a:lnTo>
                      <a:pt x="17" y="112"/>
                    </a:lnTo>
                    <a:lnTo>
                      <a:pt x="19" y="109"/>
                    </a:lnTo>
                    <a:lnTo>
                      <a:pt x="19" y="104"/>
                    </a:lnTo>
                    <a:lnTo>
                      <a:pt x="19" y="32"/>
                    </a:lnTo>
                    <a:lnTo>
                      <a:pt x="19" y="29"/>
                    </a:lnTo>
                    <a:lnTo>
                      <a:pt x="18" y="26"/>
                    </a:lnTo>
                    <a:lnTo>
                      <a:pt x="14" y="22"/>
                    </a:lnTo>
                    <a:lnTo>
                      <a:pt x="6" y="20"/>
                    </a:lnTo>
                    <a:lnTo>
                      <a:pt x="6" y="16"/>
                    </a:lnTo>
                    <a:lnTo>
                      <a:pt x="28" y="6"/>
                    </a:lnTo>
                    <a:lnTo>
                      <a:pt x="37" y="0"/>
                    </a:lnTo>
                    <a:lnTo>
                      <a:pt x="40" y="2"/>
                    </a:lnTo>
                    <a:lnTo>
                      <a:pt x="40" y="4"/>
                    </a:lnTo>
                    <a:lnTo>
                      <a:pt x="40" y="28"/>
                    </a:lnTo>
                    <a:lnTo>
                      <a:pt x="41" y="28"/>
                    </a:lnTo>
                    <a:lnTo>
                      <a:pt x="46" y="19"/>
                    </a:lnTo>
                    <a:lnTo>
                      <a:pt x="54" y="11"/>
                    </a:lnTo>
                    <a:lnTo>
                      <a:pt x="58" y="7"/>
                    </a:lnTo>
                    <a:lnTo>
                      <a:pt x="63" y="3"/>
                    </a:lnTo>
                    <a:lnTo>
                      <a:pt x="68" y="2"/>
                    </a:lnTo>
                    <a:lnTo>
                      <a:pt x="74" y="0"/>
                    </a:lnTo>
                    <a:lnTo>
                      <a:pt x="79" y="2"/>
                    </a:lnTo>
                    <a:lnTo>
                      <a:pt x="84" y="4"/>
                    </a:lnTo>
                    <a:lnTo>
                      <a:pt x="88" y="8"/>
                    </a:lnTo>
                    <a:lnTo>
                      <a:pt x="89" y="11"/>
                    </a:lnTo>
                    <a:lnTo>
                      <a:pt x="89" y="15"/>
                    </a:lnTo>
                    <a:lnTo>
                      <a:pt x="88" y="20"/>
                    </a:lnTo>
                    <a:lnTo>
                      <a:pt x="85" y="24"/>
                    </a:lnTo>
                    <a:lnTo>
                      <a:pt x="81" y="26"/>
                    </a:lnTo>
                    <a:lnTo>
                      <a:pt x="76" y="28"/>
                    </a:lnTo>
                    <a:lnTo>
                      <a:pt x="72" y="26"/>
                    </a:lnTo>
                    <a:lnTo>
                      <a:pt x="68" y="25"/>
                    </a:lnTo>
                    <a:lnTo>
                      <a:pt x="65" y="22"/>
                    </a:lnTo>
                    <a:lnTo>
                      <a:pt x="59" y="21"/>
                    </a:lnTo>
                    <a:lnTo>
                      <a:pt x="54" y="22"/>
                    </a:lnTo>
                    <a:lnTo>
                      <a:pt x="48" y="26"/>
                    </a:lnTo>
                    <a:lnTo>
                      <a:pt x="45" y="29"/>
                    </a:lnTo>
                    <a:lnTo>
                      <a:pt x="43" y="33"/>
                    </a:lnTo>
                    <a:lnTo>
                      <a:pt x="41" y="38"/>
                    </a:lnTo>
                    <a:lnTo>
                      <a:pt x="40" y="43"/>
                    </a:lnTo>
                    <a:lnTo>
                      <a:pt x="40" y="104"/>
                    </a:lnTo>
                    <a:lnTo>
                      <a:pt x="41" y="109"/>
                    </a:lnTo>
                    <a:lnTo>
                      <a:pt x="44" y="112"/>
                    </a:lnTo>
                    <a:lnTo>
                      <a:pt x="48" y="113"/>
                    </a:lnTo>
                    <a:lnTo>
                      <a:pt x="53" y="113"/>
                    </a:lnTo>
                    <a:lnTo>
                      <a:pt x="67" y="113"/>
                    </a:lnTo>
                    <a:lnTo>
                      <a:pt x="67" y="120"/>
                    </a:lnTo>
                    <a:lnTo>
                      <a:pt x="31" y="120"/>
                    </a:lnTo>
                    <a:lnTo>
                      <a:pt x="0" y="120"/>
                    </a:lnTo>
                    <a:lnTo>
                      <a:pt x="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51" name="Freeform 184"/>
              <p:cNvSpPr>
                <a:spLocks/>
              </p:cNvSpPr>
              <p:nvPr userDrawn="1"/>
            </p:nvSpPr>
            <p:spPr bwMode="auto">
              <a:xfrm>
                <a:off x="536" y="292"/>
                <a:ext cx="44"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120">
                    <a:moveTo>
                      <a:pt x="17" y="35"/>
                    </a:moveTo>
                    <a:lnTo>
                      <a:pt x="17" y="35"/>
                    </a:lnTo>
                    <a:lnTo>
                      <a:pt x="16" y="29"/>
                    </a:lnTo>
                    <a:lnTo>
                      <a:pt x="14" y="25"/>
                    </a:lnTo>
                    <a:lnTo>
                      <a:pt x="9" y="21"/>
                    </a:lnTo>
                    <a:lnTo>
                      <a:pt x="1" y="19"/>
                    </a:lnTo>
                    <a:lnTo>
                      <a:pt x="1" y="13"/>
                    </a:lnTo>
                    <a:lnTo>
                      <a:pt x="18" y="8"/>
                    </a:lnTo>
                    <a:lnTo>
                      <a:pt x="36" y="0"/>
                    </a:lnTo>
                    <a:lnTo>
                      <a:pt x="38" y="2"/>
                    </a:lnTo>
                    <a:lnTo>
                      <a:pt x="38" y="3"/>
                    </a:lnTo>
                    <a:lnTo>
                      <a:pt x="38" y="20"/>
                    </a:lnTo>
                    <a:lnTo>
                      <a:pt x="48" y="12"/>
                    </a:lnTo>
                    <a:lnTo>
                      <a:pt x="60" y="7"/>
                    </a:lnTo>
                    <a:lnTo>
                      <a:pt x="70" y="2"/>
                    </a:lnTo>
                    <a:lnTo>
                      <a:pt x="77" y="0"/>
                    </a:lnTo>
                    <a:lnTo>
                      <a:pt x="83" y="0"/>
                    </a:lnTo>
                    <a:lnTo>
                      <a:pt x="91" y="2"/>
                    </a:lnTo>
                    <a:lnTo>
                      <a:pt x="97" y="3"/>
                    </a:lnTo>
                    <a:lnTo>
                      <a:pt x="102" y="7"/>
                    </a:lnTo>
                    <a:lnTo>
                      <a:pt x="106" y="11"/>
                    </a:lnTo>
                    <a:lnTo>
                      <a:pt x="109" y="17"/>
                    </a:lnTo>
                    <a:lnTo>
                      <a:pt x="112" y="22"/>
                    </a:lnTo>
                    <a:lnTo>
                      <a:pt x="113" y="30"/>
                    </a:lnTo>
                    <a:lnTo>
                      <a:pt x="113" y="37"/>
                    </a:lnTo>
                    <a:lnTo>
                      <a:pt x="113" y="104"/>
                    </a:lnTo>
                    <a:lnTo>
                      <a:pt x="114" y="109"/>
                    </a:lnTo>
                    <a:lnTo>
                      <a:pt x="117" y="112"/>
                    </a:lnTo>
                    <a:lnTo>
                      <a:pt x="121" y="113"/>
                    </a:lnTo>
                    <a:lnTo>
                      <a:pt x="126" y="113"/>
                    </a:lnTo>
                    <a:lnTo>
                      <a:pt x="131" y="113"/>
                    </a:lnTo>
                    <a:lnTo>
                      <a:pt x="131" y="120"/>
                    </a:lnTo>
                    <a:lnTo>
                      <a:pt x="102" y="120"/>
                    </a:lnTo>
                    <a:lnTo>
                      <a:pt x="75" y="120"/>
                    </a:lnTo>
                    <a:lnTo>
                      <a:pt x="75" y="113"/>
                    </a:lnTo>
                    <a:lnTo>
                      <a:pt x="79" y="113"/>
                    </a:lnTo>
                    <a:lnTo>
                      <a:pt x="84" y="113"/>
                    </a:lnTo>
                    <a:lnTo>
                      <a:pt x="88" y="112"/>
                    </a:lnTo>
                    <a:lnTo>
                      <a:pt x="91" y="109"/>
                    </a:lnTo>
                    <a:lnTo>
                      <a:pt x="92" y="104"/>
                    </a:lnTo>
                    <a:lnTo>
                      <a:pt x="92" y="37"/>
                    </a:lnTo>
                    <a:lnTo>
                      <a:pt x="92" y="32"/>
                    </a:lnTo>
                    <a:lnTo>
                      <a:pt x="91" y="28"/>
                    </a:lnTo>
                    <a:lnTo>
                      <a:pt x="88" y="24"/>
                    </a:lnTo>
                    <a:lnTo>
                      <a:pt x="86" y="20"/>
                    </a:lnTo>
                    <a:lnTo>
                      <a:pt x="82" y="17"/>
                    </a:lnTo>
                    <a:lnTo>
                      <a:pt x="78" y="16"/>
                    </a:lnTo>
                    <a:lnTo>
                      <a:pt x="67" y="15"/>
                    </a:lnTo>
                    <a:lnTo>
                      <a:pt x="61" y="16"/>
                    </a:lnTo>
                    <a:lnTo>
                      <a:pt x="53" y="19"/>
                    </a:lnTo>
                    <a:lnTo>
                      <a:pt x="38" y="28"/>
                    </a:lnTo>
                    <a:lnTo>
                      <a:pt x="38" y="104"/>
                    </a:lnTo>
                    <a:lnTo>
                      <a:pt x="39" y="109"/>
                    </a:lnTo>
                    <a:lnTo>
                      <a:pt x="42" y="112"/>
                    </a:lnTo>
                    <a:lnTo>
                      <a:pt x="45" y="113"/>
                    </a:lnTo>
                    <a:lnTo>
                      <a:pt x="51" y="113"/>
                    </a:lnTo>
                    <a:lnTo>
                      <a:pt x="56" y="113"/>
                    </a:lnTo>
                    <a:lnTo>
                      <a:pt x="56" y="120"/>
                    </a:lnTo>
                    <a:lnTo>
                      <a:pt x="27" y="120"/>
                    </a:lnTo>
                    <a:lnTo>
                      <a:pt x="0" y="120"/>
                    </a:lnTo>
                    <a:lnTo>
                      <a:pt x="0" y="113"/>
                    </a:lnTo>
                    <a:lnTo>
                      <a:pt x="4" y="113"/>
                    </a:lnTo>
                    <a:lnTo>
                      <a:pt x="9" y="113"/>
                    </a:lnTo>
                    <a:lnTo>
                      <a:pt x="13" y="112"/>
                    </a:lnTo>
                    <a:lnTo>
                      <a:pt x="16" y="109"/>
                    </a:lnTo>
                    <a:lnTo>
                      <a:pt x="17" y="104"/>
                    </a:lnTo>
                    <a:lnTo>
                      <a:pt x="1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52" name="Freeform 185"/>
              <p:cNvSpPr>
                <a:spLocks noEditPoints="1"/>
              </p:cNvSpPr>
              <p:nvPr userDrawn="1"/>
            </p:nvSpPr>
            <p:spPr bwMode="auto">
              <a:xfrm>
                <a:off x="582" y="292"/>
                <a:ext cx="37" cy="41"/>
              </a:xfrm>
              <a:custGeom>
                <a:avLst/>
                <a:gdLst>
                  <a:gd name="T0" fmla="*/ 0 w 111"/>
                  <a:gd name="T1" fmla="*/ 0 h 124"/>
                  <a:gd name="T2" fmla="*/ 0 w 111"/>
                  <a:gd name="T3" fmla="*/ 0 h 124"/>
                  <a:gd name="T4" fmla="*/ 0 w 111"/>
                  <a:gd name="T5" fmla="*/ 0 h 124"/>
                  <a:gd name="T6" fmla="*/ 0 w 111"/>
                  <a:gd name="T7" fmla="*/ 0 h 124"/>
                  <a:gd name="T8" fmla="*/ 0 w 111"/>
                  <a:gd name="T9" fmla="*/ 0 h 124"/>
                  <a:gd name="T10" fmla="*/ 0 w 111"/>
                  <a:gd name="T11" fmla="*/ 0 h 124"/>
                  <a:gd name="T12" fmla="*/ 0 w 111"/>
                  <a:gd name="T13" fmla="*/ 0 h 124"/>
                  <a:gd name="T14" fmla="*/ 0 w 111"/>
                  <a:gd name="T15" fmla="*/ 0 h 124"/>
                  <a:gd name="T16" fmla="*/ 0 w 111"/>
                  <a:gd name="T17" fmla="*/ 0 h 124"/>
                  <a:gd name="T18" fmla="*/ 0 w 111"/>
                  <a:gd name="T19" fmla="*/ 0 h 124"/>
                  <a:gd name="T20" fmla="*/ 0 w 111"/>
                  <a:gd name="T21" fmla="*/ 0 h 124"/>
                  <a:gd name="T22" fmla="*/ 0 w 111"/>
                  <a:gd name="T23" fmla="*/ 0 h 124"/>
                  <a:gd name="T24" fmla="*/ 0 w 111"/>
                  <a:gd name="T25" fmla="*/ 0 h 124"/>
                  <a:gd name="T26" fmla="*/ 0 w 111"/>
                  <a:gd name="T27" fmla="*/ 0 h 124"/>
                  <a:gd name="T28" fmla="*/ 0 w 111"/>
                  <a:gd name="T29" fmla="*/ 0 h 124"/>
                  <a:gd name="T30" fmla="*/ 0 w 111"/>
                  <a:gd name="T31" fmla="*/ 0 h 124"/>
                  <a:gd name="T32" fmla="*/ 0 w 111"/>
                  <a:gd name="T33" fmla="*/ 0 h 124"/>
                  <a:gd name="T34" fmla="*/ 0 w 111"/>
                  <a:gd name="T35" fmla="*/ 0 h 124"/>
                  <a:gd name="T36" fmla="*/ 0 w 111"/>
                  <a:gd name="T37" fmla="*/ 0 h 124"/>
                  <a:gd name="T38" fmla="*/ 0 w 111"/>
                  <a:gd name="T39" fmla="*/ 0 h 124"/>
                  <a:gd name="T40" fmla="*/ 0 w 111"/>
                  <a:gd name="T41" fmla="*/ 0 h 124"/>
                  <a:gd name="T42" fmla="*/ 0 w 111"/>
                  <a:gd name="T43" fmla="*/ 0 h 124"/>
                  <a:gd name="T44" fmla="*/ 0 w 111"/>
                  <a:gd name="T45" fmla="*/ 0 h 124"/>
                  <a:gd name="T46" fmla="*/ 0 w 111"/>
                  <a:gd name="T47" fmla="*/ 0 h 124"/>
                  <a:gd name="T48" fmla="*/ 0 w 111"/>
                  <a:gd name="T49" fmla="*/ 0 h 124"/>
                  <a:gd name="T50" fmla="*/ 0 w 111"/>
                  <a:gd name="T51" fmla="*/ 0 h 124"/>
                  <a:gd name="T52" fmla="*/ 0 w 111"/>
                  <a:gd name="T53" fmla="*/ 0 h 124"/>
                  <a:gd name="T54" fmla="*/ 0 w 111"/>
                  <a:gd name="T55" fmla="*/ 0 h 124"/>
                  <a:gd name="T56" fmla="*/ 0 w 111"/>
                  <a:gd name="T57" fmla="*/ 0 h 124"/>
                  <a:gd name="T58" fmla="*/ 0 w 111"/>
                  <a:gd name="T59" fmla="*/ 0 h 124"/>
                  <a:gd name="T60" fmla="*/ 0 w 111"/>
                  <a:gd name="T61" fmla="*/ 0 h 124"/>
                  <a:gd name="T62" fmla="*/ 0 w 111"/>
                  <a:gd name="T63" fmla="*/ 0 h 124"/>
                  <a:gd name="T64" fmla="*/ 0 w 111"/>
                  <a:gd name="T65" fmla="*/ 0 h 124"/>
                  <a:gd name="T66" fmla="*/ 0 w 111"/>
                  <a:gd name="T67" fmla="*/ 0 h 124"/>
                  <a:gd name="T68" fmla="*/ 0 w 111"/>
                  <a:gd name="T69" fmla="*/ 0 h 124"/>
                  <a:gd name="T70" fmla="*/ 0 w 111"/>
                  <a:gd name="T71" fmla="*/ 0 h 124"/>
                  <a:gd name="T72" fmla="*/ 0 w 111"/>
                  <a:gd name="T73" fmla="*/ 0 h 124"/>
                  <a:gd name="T74" fmla="*/ 0 w 111"/>
                  <a:gd name="T75" fmla="*/ 0 h 124"/>
                  <a:gd name="T76" fmla="*/ 0 w 111"/>
                  <a:gd name="T77" fmla="*/ 0 h 124"/>
                  <a:gd name="T78" fmla="*/ 0 w 111"/>
                  <a:gd name="T79" fmla="*/ 0 h 124"/>
                  <a:gd name="T80" fmla="*/ 0 w 111"/>
                  <a:gd name="T81" fmla="*/ 0 h 124"/>
                  <a:gd name="T82" fmla="*/ 0 w 111"/>
                  <a:gd name="T83" fmla="*/ 0 h 124"/>
                  <a:gd name="T84" fmla="*/ 0 w 111"/>
                  <a:gd name="T85" fmla="*/ 0 h 124"/>
                  <a:gd name="T86" fmla="*/ 0 w 111"/>
                  <a:gd name="T87" fmla="*/ 0 h 124"/>
                  <a:gd name="T88" fmla="*/ 0 w 111"/>
                  <a:gd name="T89" fmla="*/ 0 h 124"/>
                  <a:gd name="T90" fmla="*/ 0 w 111"/>
                  <a:gd name="T91" fmla="*/ 0 h 124"/>
                  <a:gd name="T92" fmla="*/ 0 w 111"/>
                  <a:gd name="T93" fmla="*/ 0 h 124"/>
                  <a:gd name="T94" fmla="*/ 0 w 111"/>
                  <a:gd name="T95" fmla="*/ 0 h 124"/>
                  <a:gd name="T96" fmla="*/ 0 w 111"/>
                  <a:gd name="T97" fmla="*/ 0 h 124"/>
                  <a:gd name="T98" fmla="*/ 0 w 111"/>
                  <a:gd name="T99" fmla="*/ 0 h 124"/>
                  <a:gd name="T100" fmla="*/ 0 w 111"/>
                  <a:gd name="T101" fmla="*/ 0 h 124"/>
                  <a:gd name="T102" fmla="*/ 0 w 111"/>
                  <a:gd name="T103" fmla="*/ 0 h 124"/>
                  <a:gd name="T104" fmla="*/ 0 w 111"/>
                  <a:gd name="T105" fmla="*/ 0 h 124"/>
                  <a:gd name="T106" fmla="*/ 0 w 111"/>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1" h="124">
                    <a:moveTo>
                      <a:pt x="111" y="109"/>
                    </a:moveTo>
                    <a:lnTo>
                      <a:pt x="111" y="109"/>
                    </a:lnTo>
                    <a:lnTo>
                      <a:pt x="105" y="114"/>
                    </a:lnTo>
                    <a:lnTo>
                      <a:pt x="100" y="120"/>
                    </a:lnTo>
                    <a:lnTo>
                      <a:pt x="92" y="122"/>
                    </a:lnTo>
                    <a:lnTo>
                      <a:pt x="85" y="124"/>
                    </a:lnTo>
                    <a:lnTo>
                      <a:pt x="81" y="124"/>
                    </a:lnTo>
                    <a:lnTo>
                      <a:pt x="78" y="122"/>
                    </a:lnTo>
                    <a:lnTo>
                      <a:pt x="75" y="120"/>
                    </a:lnTo>
                    <a:lnTo>
                      <a:pt x="72" y="118"/>
                    </a:lnTo>
                    <a:lnTo>
                      <a:pt x="70" y="112"/>
                    </a:lnTo>
                    <a:lnTo>
                      <a:pt x="68" y="104"/>
                    </a:lnTo>
                    <a:lnTo>
                      <a:pt x="59" y="112"/>
                    </a:lnTo>
                    <a:lnTo>
                      <a:pt x="50" y="118"/>
                    </a:lnTo>
                    <a:lnTo>
                      <a:pt x="40" y="122"/>
                    </a:lnTo>
                    <a:lnTo>
                      <a:pt x="28" y="124"/>
                    </a:lnTo>
                    <a:lnTo>
                      <a:pt x="23" y="124"/>
                    </a:lnTo>
                    <a:lnTo>
                      <a:pt x="17" y="122"/>
                    </a:lnTo>
                    <a:lnTo>
                      <a:pt x="13" y="120"/>
                    </a:lnTo>
                    <a:lnTo>
                      <a:pt x="8" y="116"/>
                    </a:lnTo>
                    <a:lnTo>
                      <a:pt x="5" y="113"/>
                    </a:lnTo>
                    <a:lnTo>
                      <a:pt x="2" y="108"/>
                    </a:lnTo>
                    <a:lnTo>
                      <a:pt x="1" y="104"/>
                    </a:lnTo>
                    <a:lnTo>
                      <a:pt x="0" y="99"/>
                    </a:lnTo>
                    <a:lnTo>
                      <a:pt x="1" y="91"/>
                    </a:lnTo>
                    <a:lnTo>
                      <a:pt x="4" y="86"/>
                    </a:lnTo>
                    <a:lnTo>
                      <a:pt x="8" y="81"/>
                    </a:lnTo>
                    <a:lnTo>
                      <a:pt x="14" y="76"/>
                    </a:lnTo>
                    <a:lnTo>
                      <a:pt x="22" y="72"/>
                    </a:lnTo>
                    <a:lnTo>
                      <a:pt x="35" y="67"/>
                    </a:lnTo>
                    <a:lnTo>
                      <a:pt x="68" y="55"/>
                    </a:lnTo>
                    <a:lnTo>
                      <a:pt x="68" y="37"/>
                    </a:lnTo>
                    <a:lnTo>
                      <a:pt x="68" y="32"/>
                    </a:lnTo>
                    <a:lnTo>
                      <a:pt x="67" y="28"/>
                    </a:lnTo>
                    <a:lnTo>
                      <a:pt x="65" y="24"/>
                    </a:lnTo>
                    <a:lnTo>
                      <a:pt x="62" y="20"/>
                    </a:lnTo>
                    <a:lnTo>
                      <a:pt x="58" y="19"/>
                    </a:lnTo>
                    <a:lnTo>
                      <a:pt x="54" y="16"/>
                    </a:lnTo>
                    <a:lnTo>
                      <a:pt x="49" y="15"/>
                    </a:lnTo>
                    <a:lnTo>
                      <a:pt x="43" y="15"/>
                    </a:lnTo>
                    <a:lnTo>
                      <a:pt x="35" y="16"/>
                    </a:lnTo>
                    <a:lnTo>
                      <a:pt x="30" y="20"/>
                    </a:lnTo>
                    <a:lnTo>
                      <a:pt x="24" y="25"/>
                    </a:lnTo>
                    <a:lnTo>
                      <a:pt x="23" y="33"/>
                    </a:lnTo>
                    <a:lnTo>
                      <a:pt x="22" y="38"/>
                    </a:lnTo>
                    <a:lnTo>
                      <a:pt x="18" y="41"/>
                    </a:lnTo>
                    <a:lnTo>
                      <a:pt x="14" y="43"/>
                    </a:lnTo>
                    <a:lnTo>
                      <a:pt x="9" y="45"/>
                    </a:lnTo>
                    <a:lnTo>
                      <a:pt x="6" y="43"/>
                    </a:lnTo>
                    <a:lnTo>
                      <a:pt x="5" y="42"/>
                    </a:lnTo>
                    <a:lnTo>
                      <a:pt x="4" y="39"/>
                    </a:lnTo>
                    <a:lnTo>
                      <a:pt x="5" y="34"/>
                    </a:lnTo>
                    <a:lnTo>
                      <a:pt x="6" y="29"/>
                    </a:lnTo>
                    <a:lnTo>
                      <a:pt x="9" y="26"/>
                    </a:lnTo>
                    <a:lnTo>
                      <a:pt x="13" y="22"/>
                    </a:lnTo>
                    <a:lnTo>
                      <a:pt x="22" y="16"/>
                    </a:lnTo>
                    <a:lnTo>
                      <a:pt x="33" y="10"/>
                    </a:lnTo>
                    <a:lnTo>
                      <a:pt x="45" y="3"/>
                    </a:lnTo>
                    <a:lnTo>
                      <a:pt x="50" y="2"/>
                    </a:lnTo>
                    <a:lnTo>
                      <a:pt x="58" y="0"/>
                    </a:lnTo>
                    <a:lnTo>
                      <a:pt x="67" y="2"/>
                    </a:lnTo>
                    <a:lnTo>
                      <a:pt x="78" y="6"/>
                    </a:lnTo>
                    <a:lnTo>
                      <a:pt x="83" y="10"/>
                    </a:lnTo>
                    <a:lnTo>
                      <a:pt x="87" y="13"/>
                    </a:lnTo>
                    <a:lnTo>
                      <a:pt x="88" y="17"/>
                    </a:lnTo>
                    <a:lnTo>
                      <a:pt x="89" y="22"/>
                    </a:lnTo>
                    <a:lnTo>
                      <a:pt x="89" y="95"/>
                    </a:lnTo>
                    <a:lnTo>
                      <a:pt x="91" y="102"/>
                    </a:lnTo>
                    <a:lnTo>
                      <a:pt x="92" y="107"/>
                    </a:lnTo>
                    <a:lnTo>
                      <a:pt x="94" y="109"/>
                    </a:lnTo>
                    <a:lnTo>
                      <a:pt x="98" y="109"/>
                    </a:lnTo>
                    <a:lnTo>
                      <a:pt x="103" y="108"/>
                    </a:lnTo>
                    <a:lnTo>
                      <a:pt x="109" y="105"/>
                    </a:lnTo>
                    <a:lnTo>
                      <a:pt x="111" y="109"/>
                    </a:lnTo>
                    <a:close/>
                    <a:moveTo>
                      <a:pt x="68" y="63"/>
                    </a:moveTo>
                    <a:lnTo>
                      <a:pt x="68" y="63"/>
                    </a:lnTo>
                    <a:lnTo>
                      <a:pt x="56" y="67"/>
                    </a:lnTo>
                    <a:lnTo>
                      <a:pt x="40" y="72"/>
                    </a:lnTo>
                    <a:lnTo>
                      <a:pt x="32" y="76"/>
                    </a:lnTo>
                    <a:lnTo>
                      <a:pt x="27" y="81"/>
                    </a:lnTo>
                    <a:lnTo>
                      <a:pt x="23" y="86"/>
                    </a:lnTo>
                    <a:lnTo>
                      <a:pt x="22" y="90"/>
                    </a:lnTo>
                    <a:lnTo>
                      <a:pt x="22" y="92"/>
                    </a:lnTo>
                    <a:lnTo>
                      <a:pt x="23" y="100"/>
                    </a:lnTo>
                    <a:lnTo>
                      <a:pt x="27" y="105"/>
                    </a:lnTo>
                    <a:lnTo>
                      <a:pt x="32" y="111"/>
                    </a:lnTo>
                    <a:lnTo>
                      <a:pt x="36" y="111"/>
                    </a:lnTo>
                    <a:lnTo>
                      <a:pt x="40" y="112"/>
                    </a:lnTo>
                    <a:lnTo>
                      <a:pt x="48" y="111"/>
                    </a:lnTo>
                    <a:lnTo>
                      <a:pt x="56" y="107"/>
                    </a:lnTo>
                    <a:lnTo>
                      <a:pt x="62" y="102"/>
                    </a:lnTo>
                    <a:lnTo>
                      <a:pt x="68" y="96"/>
                    </a:lnTo>
                    <a:lnTo>
                      <a:pt x="68"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53" name="Freeform 186"/>
              <p:cNvSpPr>
                <a:spLocks/>
              </p:cNvSpPr>
              <p:nvPr userDrawn="1"/>
            </p:nvSpPr>
            <p:spPr bwMode="auto">
              <a:xfrm>
                <a:off x="624" y="284"/>
                <a:ext cx="25" cy="49"/>
              </a:xfrm>
              <a:custGeom>
                <a:avLst/>
                <a:gdLst>
                  <a:gd name="T0" fmla="*/ 0 w 77"/>
                  <a:gd name="T1" fmla="*/ 0 h 146"/>
                  <a:gd name="T2" fmla="*/ 0 w 77"/>
                  <a:gd name="T3" fmla="*/ 0 h 146"/>
                  <a:gd name="T4" fmla="*/ 0 w 77"/>
                  <a:gd name="T5" fmla="*/ 0 h 146"/>
                  <a:gd name="T6" fmla="*/ 0 w 77"/>
                  <a:gd name="T7" fmla="*/ 0 h 146"/>
                  <a:gd name="T8" fmla="*/ 0 w 77"/>
                  <a:gd name="T9" fmla="*/ 0 h 146"/>
                  <a:gd name="T10" fmla="*/ 0 w 77"/>
                  <a:gd name="T11" fmla="*/ 0 h 146"/>
                  <a:gd name="T12" fmla="*/ 0 w 77"/>
                  <a:gd name="T13" fmla="*/ 0 h 146"/>
                  <a:gd name="T14" fmla="*/ 0 w 77"/>
                  <a:gd name="T15" fmla="*/ 0 h 146"/>
                  <a:gd name="T16" fmla="*/ 0 w 77"/>
                  <a:gd name="T17" fmla="*/ 0 h 146"/>
                  <a:gd name="T18" fmla="*/ 0 w 77"/>
                  <a:gd name="T19" fmla="*/ 0 h 146"/>
                  <a:gd name="T20" fmla="*/ 0 w 77"/>
                  <a:gd name="T21" fmla="*/ 0 h 146"/>
                  <a:gd name="T22" fmla="*/ 0 w 77"/>
                  <a:gd name="T23" fmla="*/ 0 h 146"/>
                  <a:gd name="T24" fmla="*/ 0 w 77"/>
                  <a:gd name="T25" fmla="*/ 0 h 146"/>
                  <a:gd name="T26" fmla="*/ 0 w 77"/>
                  <a:gd name="T27" fmla="*/ 0 h 146"/>
                  <a:gd name="T28" fmla="*/ 0 w 77"/>
                  <a:gd name="T29" fmla="*/ 0 h 146"/>
                  <a:gd name="T30" fmla="*/ 0 w 77"/>
                  <a:gd name="T31" fmla="*/ 0 h 146"/>
                  <a:gd name="T32" fmla="*/ 0 w 77"/>
                  <a:gd name="T33" fmla="*/ 0 h 146"/>
                  <a:gd name="T34" fmla="*/ 0 w 77"/>
                  <a:gd name="T35" fmla="*/ 0 h 146"/>
                  <a:gd name="T36" fmla="*/ 0 w 77"/>
                  <a:gd name="T37" fmla="*/ 0 h 146"/>
                  <a:gd name="T38" fmla="*/ 0 w 77"/>
                  <a:gd name="T39" fmla="*/ 0 h 146"/>
                  <a:gd name="T40" fmla="*/ 0 w 77"/>
                  <a:gd name="T41" fmla="*/ 0 h 146"/>
                  <a:gd name="T42" fmla="*/ 0 w 77"/>
                  <a:gd name="T43" fmla="*/ 0 h 146"/>
                  <a:gd name="T44" fmla="*/ 0 w 77"/>
                  <a:gd name="T45" fmla="*/ 0 h 146"/>
                  <a:gd name="T46" fmla="*/ 0 w 77"/>
                  <a:gd name="T47" fmla="*/ 0 h 146"/>
                  <a:gd name="T48" fmla="*/ 0 w 77"/>
                  <a:gd name="T49" fmla="*/ 0 h 146"/>
                  <a:gd name="T50" fmla="*/ 0 w 77"/>
                  <a:gd name="T51" fmla="*/ 0 h 146"/>
                  <a:gd name="T52" fmla="*/ 0 w 77"/>
                  <a:gd name="T53" fmla="*/ 0 h 146"/>
                  <a:gd name="T54" fmla="*/ 0 w 77"/>
                  <a:gd name="T55" fmla="*/ 0 h 146"/>
                  <a:gd name="T56" fmla="*/ 0 w 77"/>
                  <a:gd name="T57" fmla="*/ 0 h 146"/>
                  <a:gd name="T58" fmla="*/ 0 w 77"/>
                  <a:gd name="T59" fmla="*/ 0 h 146"/>
                  <a:gd name="T60" fmla="*/ 0 w 77"/>
                  <a:gd name="T61" fmla="*/ 0 h 146"/>
                  <a:gd name="T62" fmla="*/ 0 w 77"/>
                  <a:gd name="T63" fmla="*/ 0 h 146"/>
                  <a:gd name="T64" fmla="*/ 0 w 77"/>
                  <a:gd name="T65" fmla="*/ 0 h 146"/>
                  <a:gd name="T66" fmla="*/ 0 w 77"/>
                  <a:gd name="T67" fmla="*/ 0 h 146"/>
                  <a:gd name="T68" fmla="*/ 0 w 77"/>
                  <a:gd name="T69" fmla="*/ 0 h 146"/>
                  <a:gd name="T70" fmla="*/ 0 w 77"/>
                  <a:gd name="T71" fmla="*/ 0 h 146"/>
                  <a:gd name="T72" fmla="*/ 0 w 77"/>
                  <a:gd name="T73" fmla="*/ 0 h 146"/>
                  <a:gd name="T74" fmla="*/ 0 w 77"/>
                  <a:gd name="T75" fmla="*/ 0 h 146"/>
                  <a:gd name="T76" fmla="*/ 0 w 77"/>
                  <a:gd name="T77" fmla="*/ 0 h 146"/>
                  <a:gd name="T78" fmla="*/ 0 w 77"/>
                  <a:gd name="T79" fmla="*/ 0 h 146"/>
                  <a:gd name="T80" fmla="*/ 0 w 77"/>
                  <a:gd name="T81" fmla="*/ 0 h 146"/>
                  <a:gd name="T82" fmla="*/ 0 w 77"/>
                  <a:gd name="T83" fmla="*/ 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7" h="146">
                    <a:moveTo>
                      <a:pt x="38" y="109"/>
                    </a:moveTo>
                    <a:lnTo>
                      <a:pt x="38" y="109"/>
                    </a:lnTo>
                    <a:lnTo>
                      <a:pt x="38" y="116"/>
                    </a:lnTo>
                    <a:lnTo>
                      <a:pt x="39" y="121"/>
                    </a:lnTo>
                    <a:lnTo>
                      <a:pt x="42" y="125"/>
                    </a:lnTo>
                    <a:lnTo>
                      <a:pt x="43" y="127"/>
                    </a:lnTo>
                    <a:lnTo>
                      <a:pt x="49" y="131"/>
                    </a:lnTo>
                    <a:lnTo>
                      <a:pt x="55" y="131"/>
                    </a:lnTo>
                    <a:lnTo>
                      <a:pt x="60" y="131"/>
                    </a:lnTo>
                    <a:lnTo>
                      <a:pt x="64" y="130"/>
                    </a:lnTo>
                    <a:lnTo>
                      <a:pt x="69" y="127"/>
                    </a:lnTo>
                    <a:lnTo>
                      <a:pt x="73" y="125"/>
                    </a:lnTo>
                    <a:lnTo>
                      <a:pt x="77" y="129"/>
                    </a:lnTo>
                    <a:lnTo>
                      <a:pt x="69" y="135"/>
                    </a:lnTo>
                    <a:lnTo>
                      <a:pt x="61" y="140"/>
                    </a:lnTo>
                    <a:lnTo>
                      <a:pt x="52" y="144"/>
                    </a:lnTo>
                    <a:lnTo>
                      <a:pt x="42" y="146"/>
                    </a:lnTo>
                    <a:lnTo>
                      <a:pt x="37" y="146"/>
                    </a:lnTo>
                    <a:lnTo>
                      <a:pt x="31" y="144"/>
                    </a:lnTo>
                    <a:lnTo>
                      <a:pt x="26" y="142"/>
                    </a:lnTo>
                    <a:lnTo>
                      <a:pt x="24" y="139"/>
                    </a:lnTo>
                    <a:lnTo>
                      <a:pt x="21" y="136"/>
                    </a:lnTo>
                    <a:lnTo>
                      <a:pt x="18" y="131"/>
                    </a:lnTo>
                    <a:lnTo>
                      <a:pt x="17" y="127"/>
                    </a:lnTo>
                    <a:lnTo>
                      <a:pt x="17" y="122"/>
                    </a:lnTo>
                    <a:lnTo>
                      <a:pt x="17" y="41"/>
                    </a:lnTo>
                    <a:lnTo>
                      <a:pt x="0" y="41"/>
                    </a:lnTo>
                    <a:lnTo>
                      <a:pt x="0" y="37"/>
                    </a:lnTo>
                    <a:lnTo>
                      <a:pt x="9" y="29"/>
                    </a:lnTo>
                    <a:lnTo>
                      <a:pt x="17" y="22"/>
                    </a:lnTo>
                    <a:lnTo>
                      <a:pt x="26" y="13"/>
                    </a:lnTo>
                    <a:lnTo>
                      <a:pt x="35" y="0"/>
                    </a:lnTo>
                    <a:lnTo>
                      <a:pt x="38" y="0"/>
                    </a:lnTo>
                    <a:lnTo>
                      <a:pt x="38" y="26"/>
                    </a:lnTo>
                    <a:lnTo>
                      <a:pt x="77" y="26"/>
                    </a:lnTo>
                    <a:lnTo>
                      <a:pt x="77" y="41"/>
                    </a:lnTo>
                    <a:lnTo>
                      <a:pt x="38" y="41"/>
                    </a:lnTo>
                    <a:lnTo>
                      <a:pt x="38"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54" name="Freeform 187"/>
              <p:cNvSpPr>
                <a:spLocks noEditPoints="1"/>
              </p:cNvSpPr>
              <p:nvPr userDrawn="1"/>
            </p:nvSpPr>
            <p:spPr bwMode="auto">
              <a:xfrm>
                <a:off x="656" y="270"/>
                <a:ext cx="19" cy="62"/>
              </a:xfrm>
              <a:custGeom>
                <a:avLst/>
                <a:gdLst>
                  <a:gd name="T0" fmla="*/ 0 w 57"/>
                  <a:gd name="T1" fmla="*/ 0 h 186"/>
                  <a:gd name="T2" fmla="*/ 0 w 57"/>
                  <a:gd name="T3" fmla="*/ 0 h 186"/>
                  <a:gd name="T4" fmla="*/ 0 w 57"/>
                  <a:gd name="T5" fmla="*/ 0 h 186"/>
                  <a:gd name="T6" fmla="*/ 0 w 57"/>
                  <a:gd name="T7" fmla="*/ 0 h 186"/>
                  <a:gd name="T8" fmla="*/ 0 w 57"/>
                  <a:gd name="T9" fmla="*/ 0 h 186"/>
                  <a:gd name="T10" fmla="*/ 0 w 57"/>
                  <a:gd name="T11" fmla="*/ 0 h 186"/>
                  <a:gd name="T12" fmla="*/ 0 w 57"/>
                  <a:gd name="T13" fmla="*/ 0 h 186"/>
                  <a:gd name="T14" fmla="*/ 0 w 57"/>
                  <a:gd name="T15" fmla="*/ 0 h 186"/>
                  <a:gd name="T16" fmla="*/ 0 w 57"/>
                  <a:gd name="T17" fmla="*/ 0 h 186"/>
                  <a:gd name="T18" fmla="*/ 0 w 57"/>
                  <a:gd name="T19" fmla="*/ 0 h 186"/>
                  <a:gd name="T20" fmla="*/ 0 w 57"/>
                  <a:gd name="T21" fmla="*/ 0 h 186"/>
                  <a:gd name="T22" fmla="*/ 0 w 57"/>
                  <a:gd name="T23" fmla="*/ 0 h 186"/>
                  <a:gd name="T24" fmla="*/ 0 w 57"/>
                  <a:gd name="T25" fmla="*/ 0 h 186"/>
                  <a:gd name="T26" fmla="*/ 0 w 57"/>
                  <a:gd name="T27" fmla="*/ 0 h 186"/>
                  <a:gd name="T28" fmla="*/ 0 w 57"/>
                  <a:gd name="T29" fmla="*/ 0 h 186"/>
                  <a:gd name="T30" fmla="*/ 0 w 57"/>
                  <a:gd name="T31" fmla="*/ 0 h 186"/>
                  <a:gd name="T32" fmla="*/ 0 w 57"/>
                  <a:gd name="T33" fmla="*/ 0 h 186"/>
                  <a:gd name="T34" fmla="*/ 0 w 57"/>
                  <a:gd name="T35" fmla="*/ 0 h 186"/>
                  <a:gd name="T36" fmla="*/ 0 w 57"/>
                  <a:gd name="T37" fmla="*/ 0 h 186"/>
                  <a:gd name="T38" fmla="*/ 0 w 57"/>
                  <a:gd name="T39" fmla="*/ 0 h 186"/>
                  <a:gd name="T40" fmla="*/ 0 w 57"/>
                  <a:gd name="T41" fmla="*/ 0 h 186"/>
                  <a:gd name="T42" fmla="*/ 0 w 57"/>
                  <a:gd name="T43" fmla="*/ 0 h 186"/>
                  <a:gd name="T44" fmla="*/ 0 w 57"/>
                  <a:gd name="T45" fmla="*/ 0 h 186"/>
                  <a:gd name="T46" fmla="*/ 0 w 57"/>
                  <a:gd name="T47" fmla="*/ 0 h 186"/>
                  <a:gd name="T48" fmla="*/ 0 w 57"/>
                  <a:gd name="T49" fmla="*/ 0 h 186"/>
                  <a:gd name="T50" fmla="*/ 0 w 57"/>
                  <a:gd name="T51" fmla="*/ 0 h 186"/>
                  <a:gd name="T52" fmla="*/ 0 w 57"/>
                  <a:gd name="T53" fmla="*/ 0 h 186"/>
                  <a:gd name="T54" fmla="*/ 0 w 57"/>
                  <a:gd name="T55" fmla="*/ 0 h 186"/>
                  <a:gd name="T56" fmla="*/ 0 w 57"/>
                  <a:gd name="T57" fmla="*/ 0 h 186"/>
                  <a:gd name="T58" fmla="*/ 0 w 57"/>
                  <a:gd name="T59" fmla="*/ 0 h 186"/>
                  <a:gd name="T60" fmla="*/ 0 w 57"/>
                  <a:gd name="T61" fmla="*/ 0 h 186"/>
                  <a:gd name="T62" fmla="*/ 0 w 57"/>
                  <a:gd name="T63" fmla="*/ 0 h 186"/>
                  <a:gd name="T64" fmla="*/ 0 w 57"/>
                  <a:gd name="T65" fmla="*/ 0 h 186"/>
                  <a:gd name="T66" fmla="*/ 0 w 57"/>
                  <a:gd name="T67" fmla="*/ 0 h 186"/>
                  <a:gd name="T68" fmla="*/ 0 w 57"/>
                  <a:gd name="T69" fmla="*/ 0 h 186"/>
                  <a:gd name="T70" fmla="*/ 0 w 57"/>
                  <a:gd name="T71" fmla="*/ 0 h 186"/>
                  <a:gd name="T72" fmla="*/ 0 w 57"/>
                  <a:gd name="T73" fmla="*/ 0 h 186"/>
                  <a:gd name="T74" fmla="*/ 0 w 57"/>
                  <a:gd name="T75" fmla="*/ 0 h 186"/>
                  <a:gd name="T76" fmla="*/ 0 w 57"/>
                  <a:gd name="T77" fmla="*/ 0 h 186"/>
                  <a:gd name="T78" fmla="*/ 0 w 57"/>
                  <a:gd name="T79" fmla="*/ 0 h 186"/>
                  <a:gd name="T80" fmla="*/ 0 w 57"/>
                  <a:gd name="T81" fmla="*/ 0 h 186"/>
                  <a:gd name="T82" fmla="*/ 0 w 57"/>
                  <a:gd name="T83" fmla="*/ 0 h 186"/>
                  <a:gd name="T84" fmla="*/ 0 w 57"/>
                  <a:gd name="T85" fmla="*/ 0 h 186"/>
                  <a:gd name="T86" fmla="*/ 0 w 57"/>
                  <a:gd name="T87" fmla="*/ 0 h 186"/>
                  <a:gd name="T88" fmla="*/ 0 w 57"/>
                  <a:gd name="T89" fmla="*/ 0 h 186"/>
                  <a:gd name="T90" fmla="*/ 0 w 57"/>
                  <a:gd name="T91" fmla="*/ 0 h 186"/>
                  <a:gd name="T92" fmla="*/ 0 w 57"/>
                  <a:gd name="T93" fmla="*/ 0 h 186"/>
                  <a:gd name="T94" fmla="*/ 0 w 57"/>
                  <a:gd name="T95" fmla="*/ 0 h 186"/>
                  <a:gd name="T96" fmla="*/ 0 w 57"/>
                  <a:gd name="T97" fmla="*/ 0 h 186"/>
                  <a:gd name="T98" fmla="*/ 0 w 57"/>
                  <a:gd name="T99" fmla="*/ 0 h 186"/>
                  <a:gd name="T100" fmla="*/ 0 w 57"/>
                  <a:gd name="T101" fmla="*/ 0 h 186"/>
                  <a:gd name="T102" fmla="*/ 0 w 57"/>
                  <a:gd name="T103" fmla="*/ 0 h 186"/>
                  <a:gd name="T104" fmla="*/ 0 w 57"/>
                  <a:gd name="T105" fmla="*/ 0 h 186"/>
                  <a:gd name="T106" fmla="*/ 0 w 57"/>
                  <a:gd name="T107" fmla="*/ 0 h 186"/>
                  <a:gd name="T108" fmla="*/ 0 w 57"/>
                  <a:gd name="T109" fmla="*/ 0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7" h="186">
                    <a:moveTo>
                      <a:pt x="0" y="179"/>
                    </a:moveTo>
                    <a:lnTo>
                      <a:pt x="6" y="179"/>
                    </a:lnTo>
                    <a:lnTo>
                      <a:pt x="11" y="179"/>
                    </a:lnTo>
                    <a:lnTo>
                      <a:pt x="15" y="178"/>
                    </a:lnTo>
                    <a:lnTo>
                      <a:pt x="17" y="175"/>
                    </a:lnTo>
                    <a:lnTo>
                      <a:pt x="19" y="170"/>
                    </a:lnTo>
                    <a:lnTo>
                      <a:pt x="19" y="100"/>
                    </a:lnTo>
                    <a:lnTo>
                      <a:pt x="17" y="92"/>
                    </a:lnTo>
                    <a:lnTo>
                      <a:pt x="16" y="88"/>
                    </a:lnTo>
                    <a:lnTo>
                      <a:pt x="11" y="85"/>
                    </a:lnTo>
                    <a:lnTo>
                      <a:pt x="4" y="82"/>
                    </a:lnTo>
                    <a:lnTo>
                      <a:pt x="4" y="77"/>
                    </a:lnTo>
                    <a:lnTo>
                      <a:pt x="33" y="68"/>
                    </a:lnTo>
                    <a:lnTo>
                      <a:pt x="38" y="66"/>
                    </a:lnTo>
                    <a:lnTo>
                      <a:pt x="39" y="68"/>
                    </a:lnTo>
                    <a:lnTo>
                      <a:pt x="39" y="70"/>
                    </a:lnTo>
                    <a:lnTo>
                      <a:pt x="39" y="170"/>
                    </a:lnTo>
                    <a:lnTo>
                      <a:pt x="41" y="175"/>
                    </a:lnTo>
                    <a:lnTo>
                      <a:pt x="43" y="178"/>
                    </a:lnTo>
                    <a:lnTo>
                      <a:pt x="47" y="179"/>
                    </a:lnTo>
                    <a:lnTo>
                      <a:pt x="52" y="179"/>
                    </a:lnTo>
                    <a:lnTo>
                      <a:pt x="57" y="179"/>
                    </a:lnTo>
                    <a:lnTo>
                      <a:pt x="57" y="186"/>
                    </a:lnTo>
                    <a:lnTo>
                      <a:pt x="29" y="186"/>
                    </a:lnTo>
                    <a:lnTo>
                      <a:pt x="0" y="186"/>
                    </a:lnTo>
                    <a:lnTo>
                      <a:pt x="0" y="179"/>
                    </a:lnTo>
                    <a:close/>
                    <a:moveTo>
                      <a:pt x="29" y="26"/>
                    </a:moveTo>
                    <a:lnTo>
                      <a:pt x="29" y="26"/>
                    </a:lnTo>
                    <a:lnTo>
                      <a:pt x="24" y="25"/>
                    </a:lnTo>
                    <a:lnTo>
                      <a:pt x="20" y="22"/>
                    </a:lnTo>
                    <a:lnTo>
                      <a:pt x="17" y="19"/>
                    </a:lnTo>
                    <a:lnTo>
                      <a:pt x="16" y="13"/>
                    </a:lnTo>
                    <a:lnTo>
                      <a:pt x="17" y="8"/>
                    </a:lnTo>
                    <a:lnTo>
                      <a:pt x="20" y="4"/>
                    </a:lnTo>
                    <a:lnTo>
                      <a:pt x="24" y="2"/>
                    </a:lnTo>
                    <a:lnTo>
                      <a:pt x="29" y="0"/>
                    </a:lnTo>
                    <a:lnTo>
                      <a:pt x="34" y="2"/>
                    </a:lnTo>
                    <a:lnTo>
                      <a:pt x="38" y="4"/>
                    </a:lnTo>
                    <a:lnTo>
                      <a:pt x="41" y="8"/>
                    </a:lnTo>
                    <a:lnTo>
                      <a:pt x="42" y="13"/>
                    </a:lnTo>
                    <a:lnTo>
                      <a:pt x="41" y="19"/>
                    </a:lnTo>
                    <a:lnTo>
                      <a:pt x="38" y="22"/>
                    </a:lnTo>
                    <a:lnTo>
                      <a:pt x="34" y="25"/>
                    </a:lnTo>
                    <a:lnTo>
                      <a:pt x="29"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55" name="Freeform 188"/>
              <p:cNvSpPr>
                <a:spLocks/>
              </p:cNvSpPr>
              <p:nvPr userDrawn="1"/>
            </p:nvSpPr>
            <p:spPr bwMode="auto">
              <a:xfrm>
                <a:off x="656" y="292"/>
                <a:ext cx="19" cy="40"/>
              </a:xfrm>
              <a:custGeom>
                <a:avLst/>
                <a:gdLst>
                  <a:gd name="T0" fmla="*/ 0 w 57"/>
                  <a:gd name="T1" fmla="*/ 0 h 120"/>
                  <a:gd name="T2" fmla="*/ 0 w 57"/>
                  <a:gd name="T3" fmla="*/ 0 h 120"/>
                  <a:gd name="T4" fmla="*/ 0 w 57"/>
                  <a:gd name="T5" fmla="*/ 0 h 120"/>
                  <a:gd name="T6" fmla="*/ 0 w 57"/>
                  <a:gd name="T7" fmla="*/ 0 h 120"/>
                  <a:gd name="T8" fmla="*/ 0 w 57"/>
                  <a:gd name="T9" fmla="*/ 0 h 120"/>
                  <a:gd name="T10" fmla="*/ 0 w 57"/>
                  <a:gd name="T11" fmla="*/ 0 h 120"/>
                  <a:gd name="T12" fmla="*/ 0 w 57"/>
                  <a:gd name="T13" fmla="*/ 0 h 120"/>
                  <a:gd name="T14" fmla="*/ 0 w 57"/>
                  <a:gd name="T15" fmla="*/ 0 h 120"/>
                  <a:gd name="T16" fmla="*/ 0 w 57"/>
                  <a:gd name="T17" fmla="*/ 0 h 120"/>
                  <a:gd name="T18" fmla="*/ 0 w 57"/>
                  <a:gd name="T19" fmla="*/ 0 h 120"/>
                  <a:gd name="T20" fmla="*/ 0 w 57"/>
                  <a:gd name="T21" fmla="*/ 0 h 120"/>
                  <a:gd name="T22" fmla="*/ 0 w 57"/>
                  <a:gd name="T23" fmla="*/ 0 h 120"/>
                  <a:gd name="T24" fmla="*/ 0 w 57"/>
                  <a:gd name="T25" fmla="*/ 0 h 120"/>
                  <a:gd name="T26" fmla="*/ 0 w 57"/>
                  <a:gd name="T27" fmla="*/ 0 h 120"/>
                  <a:gd name="T28" fmla="*/ 0 w 57"/>
                  <a:gd name="T29" fmla="*/ 0 h 120"/>
                  <a:gd name="T30" fmla="*/ 0 w 57"/>
                  <a:gd name="T31" fmla="*/ 0 h 120"/>
                  <a:gd name="T32" fmla="*/ 0 w 57"/>
                  <a:gd name="T33" fmla="*/ 0 h 120"/>
                  <a:gd name="T34" fmla="*/ 0 w 57"/>
                  <a:gd name="T35" fmla="*/ 0 h 120"/>
                  <a:gd name="T36" fmla="*/ 0 w 57"/>
                  <a:gd name="T37" fmla="*/ 0 h 120"/>
                  <a:gd name="T38" fmla="*/ 0 w 57"/>
                  <a:gd name="T39" fmla="*/ 0 h 120"/>
                  <a:gd name="T40" fmla="*/ 0 w 57"/>
                  <a:gd name="T41" fmla="*/ 0 h 120"/>
                  <a:gd name="T42" fmla="*/ 0 w 57"/>
                  <a:gd name="T43" fmla="*/ 0 h 120"/>
                  <a:gd name="T44" fmla="*/ 0 w 57"/>
                  <a:gd name="T45" fmla="*/ 0 h 120"/>
                  <a:gd name="T46" fmla="*/ 0 w 57"/>
                  <a:gd name="T47" fmla="*/ 0 h 120"/>
                  <a:gd name="T48" fmla="*/ 0 w 57"/>
                  <a:gd name="T49" fmla="*/ 0 h 120"/>
                  <a:gd name="T50" fmla="*/ 0 w 57"/>
                  <a:gd name="T51" fmla="*/ 0 h 120"/>
                  <a:gd name="T52" fmla="*/ 0 w 57"/>
                  <a:gd name="T53" fmla="*/ 0 h 120"/>
                  <a:gd name="T54" fmla="*/ 0 w 57"/>
                  <a:gd name="T55" fmla="*/ 0 h 120"/>
                  <a:gd name="T56" fmla="*/ 0 w 57"/>
                  <a:gd name="T57" fmla="*/ 0 h 120"/>
                  <a:gd name="T58" fmla="*/ 0 w 57"/>
                  <a:gd name="T59" fmla="*/ 0 h 120"/>
                  <a:gd name="T60" fmla="*/ 0 w 57"/>
                  <a:gd name="T61" fmla="*/ 0 h 120"/>
                  <a:gd name="T62" fmla="*/ 0 w 57"/>
                  <a:gd name="T63" fmla="*/ 0 h 120"/>
                  <a:gd name="T64" fmla="*/ 0 w 57"/>
                  <a:gd name="T65" fmla="*/ 0 h 120"/>
                  <a:gd name="T66" fmla="*/ 0 w 57"/>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7" h="120">
                    <a:moveTo>
                      <a:pt x="0" y="113"/>
                    </a:moveTo>
                    <a:lnTo>
                      <a:pt x="6" y="113"/>
                    </a:lnTo>
                    <a:lnTo>
                      <a:pt x="11" y="113"/>
                    </a:lnTo>
                    <a:lnTo>
                      <a:pt x="15" y="112"/>
                    </a:lnTo>
                    <a:lnTo>
                      <a:pt x="17" y="109"/>
                    </a:lnTo>
                    <a:lnTo>
                      <a:pt x="19" y="104"/>
                    </a:lnTo>
                    <a:lnTo>
                      <a:pt x="19" y="34"/>
                    </a:lnTo>
                    <a:lnTo>
                      <a:pt x="17" y="26"/>
                    </a:lnTo>
                    <a:lnTo>
                      <a:pt x="16" y="22"/>
                    </a:lnTo>
                    <a:lnTo>
                      <a:pt x="11" y="19"/>
                    </a:lnTo>
                    <a:lnTo>
                      <a:pt x="4" y="16"/>
                    </a:lnTo>
                    <a:lnTo>
                      <a:pt x="4" y="11"/>
                    </a:lnTo>
                    <a:lnTo>
                      <a:pt x="33" y="2"/>
                    </a:lnTo>
                    <a:lnTo>
                      <a:pt x="38" y="0"/>
                    </a:lnTo>
                    <a:lnTo>
                      <a:pt x="39" y="2"/>
                    </a:lnTo>
                    <a:lnTo>
                      <a:pt x="39" y="4"/>
                    </a:lnTo>
                    <a:lnTo>
                      <a:pt x="39" y="104"/>
                    </a:lnTo>
                    <a:lnTo>
                      <a:pt x="41" y="109"/>
                    </a:lnTo>
                    <a:lnTo>
                      <a:pt x="43" y="112"/>
                    </a:lnTo>
                    <a:lnTo>
                      <a:pt x="47" y="113"/>
                    </a:lnTo>
                    <a:lnTo>
                      <a:pt x="52" y="113"/>
                    </a:lnTo>
                    <a:lnTo>
                      <a:pt x="57" y="113"/>
                    </a:lnTo>
                    <a:lnTo>
                      <a:pt x="57" y="120"/>
                    </a:lnTo>
                    <a:lnTo>
                      <a:pt x="29" y="120"/>
                    </a:lnTo>
                    <a:lnTo>
                      <a:pt x="0" y="12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56" name="Freeform 189"/>
              <p:cNvSpPr>
                <a:spLocks/>
              </p:cNvSpPr>
              <p:nvPr userDrawn="1"/>
            </p:nvSpPr>
            <p:spPr bwMode="auto">
              <a:xfrm>
                <a:off x="661" y="270"/>
                <a:ext cx="9" cy="8"/>
              </a:xfrm>
              <a:custGeom>
                <a:avLst/>
                <a:gdLst>
                  <a:gd name="T0" fmla="*/ 0 w 26"/>
                  <a:gd name="T1" fmla="*/ 0 h 26"/>
                  <a:gd name="T2" fmla="*/ 0 w 26"/>
                  <a:gd name="T3" fmla="*/ 0 h 26"/>
                  <a:gd name="T4" fmla="*/ 0 w 26"/>
                  <a:gd name="T5" fmla="*/ 0 h 26"/>
                  <a:gd name="T6" fmla="*/ 0 w 26"/>
                  <a:gd name="T7" fmla="*/ 0 h 26"/>
                  <a:gd name="T8" fmla="*/ 0 w 26"/>
                  <a:gd name="T9" fmla="*/ 0 h 26"/>
                  <a:gd name="T10" fmla="*/ 0 w 26"/>
                  <a:gd name="T11" fmla="*/ 0 h 26"/>
                  <a:gd name="T12" fmla="*/ 0 w 26"/>
                  <a:gd name="T13" fmla="*/ 0 h 26"/>
                  <a:gd name="T14" fmla="*/ 0 w 26"/>
                  <a:gd name="T15" fmla="*/ 0 h 26"/>
                  <a:gd name="T16" fmla="*/ 0 w 26"/>
                  <a:gd name="T17" fmla="*/ 0 h 26"/>
                  <a:gd name="T18" fmla="*/ 0 w 26"/>
                  <a:gd name="T19" fmla="*/ 0 h 26"/>
                  <a:gd name="T20" fmla="*/ 0 w 26"/>
                  <a:gd name="T21" fmla="*/ 0 h 26"/>
                  <a:gd name="T22" fmla="*/ 0 w 26"/>
                  <a:gd name="T23" fmla="*/ 0 h 26"/>
                  <a:gd name="T24" fmla="*/ 0 w 26"/>
                  <a:gd name="T25" fmla="*/ 0 h 26"/>
                  <a:gd name="T26" fmla="*/ 0 w 26"/>
                  <a:gd name="T27" fmla="*/ 0 h 26"/>
                  <a:gd name="T28" fmla="*/ 0 w 26"/>
                  <a:gd name="T29" fmla="*/ 0 h 26"/>
                  <a:gd name="T30" fmla="*/ 0 w 26"/>
                  <a:gd name="T31" fmla="*/ 0 h 26"/>
                  <a:gd name="T32" fmla="*/ 0 w 26"/>
                  <a:gd name="T33" fmla="*/ 0 h 26"/>
                  <a:gd name="T34" fmla="*/ 0 w 26"/>
                  <a:gd name="T35" fmla="*/ 0 h 26"/>
                  <a:gd name="T36" fmla="*/ 0 w 26"/>
                  <a:gd name="T37" fmla="*/ 0 h 26"/>
                  <a:gd name="T38" fmla="*/ 0 w 26"/>
                  <a:gd name="T39" fmla="*/ 0 h 26"/>
                  <a:gd name="T40" fmla="*/ 0 w 26"/>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 h="26">
                    <a:moveTo>
                      <a:pt x="13" y="26"/>
                    </a:moveTo>
                    <a:lnTo>
                      <a:pt x="13" y="26"/>
                    </a:lnTo>
                    <a:lnTo>
                      <a:pt x="8" y="25"/>
                    </a:lnTo>
                    <a:lnTo>
                      <a:pt x="4" y="22"/>
                    </a:lnTo>
                    <a:lnTo>
                      <a:pt x="1" y="19"/>
                    </a:lnTo>
                    <a:lnTo>
                      <a:pt x="0" y="13"/>
                    </a:lnTo>
                    <a:lnTo>
                      <a:pt x="1" y="8"/>
                    </a:lnTo>
                    <a:lnTo>
                      <a:pt x="4" y="4"/>
                    </a:lnTo>
                    <a:lnTo>
                      <a:pt x="8" y="2"/>
                    </a:lnTo>
                    <a:lnTo>
                      <a:pt x="13" y="0"/>
                    </a:lnTo>
                    <a:lnTo>
                      <a:pt x="18" y="2"/>
                    </a:lnTo>
                    <a:lnTo>
                      <a:pt x="22" y="4"/>
                    </a:lnTo>
                    <a:lnTo>
                      <a:pt x="25" y="8"/>
                    </a:lnTo>
                    <a:lnTo>
                      <a:pt x="26" y="13"/>
                    </a:lnTo>
                    <a:lnTo>
                      <a:pt x="25" y="19"/>
                    </a:lnTo>
                    <a:lnTo>
                      <a:pt x="22" y="22"/>
                    </a:lnTo>
                    <a:lnTo>
                      <a:pt x="18" y="25"/>
                    </a:lnTo>
                    <a:lnTo>
                      <a:pt x="13"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57" name="Freeform 190"/>
              <p:cNvSpPr>
                <a:spLocks noEditPoints="1"/>
              </p:cNvSpPr>
              <p:nvPr userDrawn="1"/>
            </p:nvSpPr>
            <p:spPr bwMode="auto">
              <a:xfrm>
                <a:off x="679"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w 123"/>
                  <a:gd name="T75" fmla="*/ 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3" h="124">
                    <a:moveTo>
                      <a:pt x="60" y="0"/>
                    </a:moveTo>
                    <a:lnTo>
                      <a:pt x="60" y="0"/>
                    </a:lnTo>
                    <a:lnTo>
                      <a:pt x="72" y="2"/>
                    </a:lnTo>
                    <a:lnTo>
                      <a:pt x="84" y="4"/>
                    </a:lnTo>
                    <a:lnTo>
                      <a:pt x="96" y="11"/>
                    </a:lnTo>
                    <a:lnTo>
                      <a:pt x="105" y="17"/>
                    </a:lnTo>
                    <a:lnTo>
                      <a:pt x="113" y="26"/>
                    </a:lnTo>
                    <a:lnTo>
                      <a:pt x="118" y="37"/>
                    </a:lnTo>
                    <a:lnTo>
                      <a:pt x="122" y="48"/>
                    </a:lnTo>
                    <a:lnTo>
                      <a:pt x="123" y="61"/>
                    </a:lnTo>
                    <a:lnTo>
                      <a:pt x="122" y="74"/>
                    </a:lnTo>
                    <a:lnTo>
                      <a:pt x="118" y="86"/>
                    </a:lnTo>
                    <a:lnTo>
                      <a:pt x="113" y="96"/>
                    </a:lnTo>
                    <a:lnTo>
                      <a:pt x="105" y="105"/>
                    </a:lnTo>
                    <a:lnTo>
                      <a:pt x="97" y="113"/>
                    </a:lnTo>
                    <a:lnTo>
                      <a:pt x="87" y="118"/>
                    </a:lnTo>
                    <a:lnTo>
                      <a:pt x="75" y="122"/>
                    </a:lnTo>
                    <a:lnTo>
                      <a:pt x="63" y="124"/>
                    </a:lnTo>
                    <a:lnTo>
                      <a:pt x="50" y="122"/>
                    </a:lnTo>
                    <a:lnTo>
                      <a:pt x="39" y="120"/>
                    </a:lnTo>
                    <a:lnTo>
                      <a:pt x="27" y="114"/>
                    </a:lnTo>
                    <a:lnTo>
                      <a:pt x="18" y="107"/>
                    </a:lnTo>
                    <a:lnTo>
                      <a:pt x="10" y="99"/>
                    </a:lnTo>
                    <a:lnTo>
                      <a:pt x="5" y="89"/>
                    </a:lnTo>
                    <a:lnTo>
                      <a:pt x="1" y="76"/>
                    </a:lnTo>
                    <a:lnTo>
                      <a:pt x="0" y="63"/>
                    </a:lnTo>
                    <a:lnTo>
                      <a:pt x="1" y="51"/>
                    </a:lnTo>
                    <a:lnTo>
                      <a:pt x="4" y="39"/>
                    </a:lnTo>
                    <a:lnTo>
                      <a:pt x="9" y="29"/>
                    </a:lnTo>
                    <a:lnTo>
                      <a:pt x="17" y="19"/>
                    </a:lnTo>
                    <a:lnTo>
                      <a:pt x="26" y="11"/>
                    </a:lnTo>
                    <a:lnTo>
                      <a:pt x="35" y="6"/>
                    </a:lnTo>
                    <a:lnTo>
                      <a:pt x="47" y="2"/>
                    </a:lnTo>
                    <a:lnTo>
                      <a:pt x="60" y="0"/>
                    </a:lnTo>
                    <a:close/>
                    <a:moveTo>
                      <a:pt x="62" y="117"/>
                    </a:moveTo>
                    <a:lnTo>
                      <a:pt x="62" y="117"/>
                    </a:lnTo>
                    <a:lnTo>
                      <a:pt x="71" y="116"/>
                    </a:lnTo>
                    <a:lnTo>
                      <a:pt x="79" y="112"/>
                    </a:lnTo>
                    <a:lnTo>
                      <a:pt x="85" y="107"/>
                    </a:lnTo>
                    <a:lnTo>
                      <a:pt x="91" y="99"/>
                    </a:lnTo>
                    <a:lnTo>
                      <a:pt x="95" y="91"/>
                    </a:lnTo>
                    <a:lnTo>
                      <a:pt x="97" y="82"/>
                    </a:lnTo>
                    <a:lnTo>
                      <a:pt x="98" y="73"/>
                    </a:lnTo>
                    <a:lnTo>
                      <a:pt x="98" y="64"/>
                    </a:lnTo>
                    <a:lnTo>
                      <a:pt x="98" y="56"/>
                    </a:lnTo>
                    <a:lnTo>
                      <a:pt x="97" y="46"/>
                    </a:lnTo>
                    <a:lnTo>
                      <a:pt x="93" y="37"/>
                    </a:lnTo>
                    <a:lnTo>
                      <a:pt x="89" y="28"/>
                    </a:lnTo>
                    <a:lnTo>
                      <a:pt x="84" y="20"/>
                    </a:lnTo>
                    <a:lnTo>
                      <a:pt x="78" y="13"/>
                    </a:lnTo>
                    <a:lnTo>
                      <a:pt x="70" y="10"/>
                    </a:lnTo>
                    <a:lnTo>
                      <a:pt x="65" y="8"/>
                    </a:lnTo>
                    <a:lnTo>
                      <a:pt x="60" y="7"/>
                    </a:lnTo>
                    <a:lnTo>
                      <a:pt x="50" y="8"/>
                    </a:lnTo>
                    <a:lnTo>
                      <a:pt x="43" y="12"/>
                    </a:lnTo>
                    <a:lnTo>
                      <a:pt x="37" y="19"/>
                    </a:lnTo>
                    <a:lnTo>
                      <a:pt x="32" y="25"/>
                    </a:lnTo>
                    <a:lnTo>
                      <a:pt x="28" y="34"/>
                    </a:lnTo>
                    <a:lnTo>
                      <a:pt x="26" y="42"/>
                    </a:lnTo>
                    <a:lnTo>
                      <a:pt x="25" y="51"/>
                    </a:lnTo>
                    <a:lnTo>
                      <a:pt x="23" y="60"/>
                    </a:lnTo>
                    <a:lnTo>
                      <a:pt x="25" y="69"/>
                    </a:lnTo>
                    <a:lnTo>
                      <a:pt x="26" y="78"/>
                    </a:lnTo>
                    <a:lnTo>
                      <a:pt x="28" y="87"/>
                    </a:lnTo>
                    <a:lnTo>
                      <a:pt x="32" y="96"/>
                    </a:lnTo>
                    <a:lnTo>
                      <a:pt x="39" y="104"/>
                    </a:lnTo>
                    <a:lnTo>
                      <a:pt x="45" y="111"/>
                    </a:lnTo>
                    <a:lnTo>
                      <a:pt x="53" y="116"/>
                    </a:lnTo>
                    <a:lnTo>
                      <a:pt x="58" y="117"/>
                    </a:lnTo>
                    <a:lnTo>
                      <a:pt x="62"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58" name="Freeform 191"/>
              <p:cNvSpPr>
                <a:spLocks/>
              </p:cNvSpPr>
              <p:nvPr userDrawn="1"/>
            </p:nvSpPr>
            <p:spPr bwMode="auto">
              <a:xfrm>
                <a:off x="679"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 h="124">
                    <a:moveTo>
                      <a:pt x="60" y="0"/>
                    </a:moveTo>
                    <a:lnTo>
                      <a:pt x="60" y="0"/>
                    </a:lnTo>
                    <a:lnTo>
                      <a:pt x="72" y="2"/>
                    </a:lnTo>
                    <a:lnTo>
                      <a:pt x="84" y="4"/>
                    </a:lnTo>
                    <a:lnTo>
                      <a:pt x="96" y="11"/>
                    </a:lnTo>
                    <a:lnTo>
                      <a:pt x="105" y="17"/>
                    </a:lnTo>
                    <a:lnTo>
                      <a:pt x="113" y="26"/>
                    </a:lnTo>
                    <a:lnTo>
                      <a:pt x="118" y="37"/>
                    </a:lnTo>
                    <a:lnTo>
                      <a:pt x="122" y="48"/>
                    </a:lnTo>
                    <a:lnTo>
                      <a:pt x="123" y="61"/>
                    </a:lnTo>
                    <a:lnTo>
                      <a:pt x="122" y="74"/>
                    </a:lnTo>
                    <a:lnTo>
                      <a:pt x="118" y="86"/>
                    </a:lnTo>
                    <a:lnTo>
                      <a:pt x="113" y="96"/>
                    </a:lnTo>
                    <a:lnTo>
                      <a:pt x="105" y="105"/>
                    </a:lnTo>
                    <a:lnTo>
                      <a:pt x="97" y="113"/>
                    </a:lnTo>
                    <a:lnTo>
                      <a:pt x="87" y="118"/>
                    </a:lnTo>
                    <a:lnTo>
                      <a:pt x="75" y="122"/>
                    </a:lnTo>
                    <a:lnTo>
                      <a:pt x="63" y="124"/>
                    </a:lnTo>
                    <a:lnTo>
                      <a:pt x="50" y="122"/>
                    </a:lnTo>
                    <a:lnTo>
                      <a:pt x="39" y="120"/>
                    </a:lnTo>
                    <a:lnTo>
                      <a:pt x="27" y="114"/>
                    </a:lnTo>
                    <a:lnTo>
                      <a:pt x="18" y="107"/>
                    </a:lnTo>
                    <a:lnTo>
                      <a:pt x="10" y="99"/>
                    </a:lnTo>
                    <a:lnTo>
                      <a:pt x="5" y="89"/>
                    </a:lnTo>
                    <a:lnTo>
                      <a:pt x="1" y="76"/>
                    </a:lnTo>
                    <a:lnTo>
                      <a:pt x="0" y="63"/>
                    </a:lnTo>
                    <a:lnTo>
                      <a:pt x="1" y="51"/>
                    </a:lnTo>
                    <a:lnTo>
                      <a:pt x="4" y="39"/>
                    </a:lnTo>
                    <a:lnTo>
                      <a:pt x="9" y="29"/>
                    </a:lnTo>
                    <a:lnTo>
                      <a:pt x="17" y="19"/>
                    </a:lnTo>
                    <a:lnTo>
                      <a:pt x="26" y="11"/>
                    </a:lnTo>
                    <a:lnTo>
                      <a:pt x="35" y="6"/>
                    </a:lnTo>
                    <a:lnTo>
                      <a:pt x="47" y="2"/>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59" name="Freeform 192"/>
              <p:cNvSpPr>
                <a:spLocks/>
              </p:cNvSpPr>
              <p:nvPr userDrawn="1"/>
            </p:nvSpPr>
            <p:spPr bwMode="auto">
              <a:xfrm>
                <a:off x="686" y="294"/>
                <a:ext cx="25" cy="37"/>
              </a:xfrm>
              <a:custGeom>
                <a:avLst/>
                <a:gdLst>
                  <a:gd name="T0" fmla="*/ 0 w 75"/>
                  <a:gd name="T1" fmla="*/ 0 h 110"/>
                  <a:gd name="T2" fmla="*/ 0 w 75"/>
                  <a:gd name="T3" fmla="*/ 0 h 110"/>
                  <a:gd name="T4" fmla="*/ 0 w 75"/>
                  <a:gd name="T5" fmla="*/ 0 h 110"/>
                  <a:gd name="T6" fmla="*/ 0 w 75"/>
                  <a:gd name="T7" fmla="*/ 0 h 110"/>
                  <a:gd name="T8" fmla="*/ 0 w 75"/>
                  <a:gd name="T9" fmla="*/ 0 h 110"/>
                  <a:gd name="T10" fmla="*/ 0 w 75"/>
                  <a:gd name="T11" fmla="*/ 0 h 110"/>
                  <a:gd name="T12" fmla="*/ 0 w 75"/>
                  <a:gd name="T13" fmla="*/ 0 h 110"/>
                  <a:gd name="T14" fmla="*/ 0 w 75"/>
                  <a:gd name="T15" fmla="*/ 0 h 110"/>
                  <a:gd name="T16" fmla="*/ 0 w 75"/>
                  <a:gd name="T17" fmla="*/ 0 h 110"/>
                  <a:gd name="T18" fmla="*/ 0 w 75"/>
                  <a:gd name="T19" fmla="*/ 0 h 110"/>
                  <a:gd name="T20" fmla="*/ 0 w 75"/>
                  <a:gd name="T21" fmla="*/ 0 h 110"/>
                  <a:gd name="T22" fmla="*/ 0 w 75"/>
                  <a:gd name="T23" fmla="*/ 0 h 110"/>
                  <a:gd name="T24" fmla="*/ 0 w 75"/>
                  <a:gd name="T25" fmla="*/ 0 h 110"/>
                  <a:gd name="T26" fmla="*/ 0 w 75"/>
                  <a:gd name="T27" fmla="*/ 0 h 110"/>
                  <a:gd name="T28" fmla="*/ 0 w 75"/>
                  <a:gd name="T29" fmla="*/ 0 h 110"/>
                  <a:gd name="T30" fmla="*/ 0 w 75"/>
                  <a:gd name="T31" fmla="*/ 0 h 110"/>
                  <a:gd name="T32" fmla="*/ 0 w 75"/>
                  <a:gd name="T33" fmla="*/ 0 h 110"/>
                  <a:gd name="T34" fmla="*/ 0 w 75"/>
                  <a:gd name="T35" fmla="*/ 0 h 110"/>
                  <a:gd name="T36" fmla="*/ 0 w 75"/>
                  <a:gd name="T37" fmla="*/ 0 h 110"/>
                  <a:gd name="T38" fmla="*/ 0 w 75"/>
                  <a:gd name="T39" fmla="*/ 0 h 110"/>
                  <a:gd name="T40" fmla="*/ 0 w 75"/>
                  <a:gd name="T41" fmla="*/ 0 h 110"/>
                  <a:gd name="T42" fmla="*/ 0 w 75"/>
                  <a:gd name="T43" fmla="*/ 0 h 110"/>
                  <a:gd name="T44" fmla="*/ 0 w 75"/>
                  <a:gd name="T45" fmla="*/ 0 h 110"/>
                  <a:gd name="T46" fmla="*/ 0 w 75"/>
                  <a:gd name="T47" fmla="*/ 0 h 110"/>
                  <a:gd name="T48" fmla="*/ 0 w 75"/>
                  <a:gd name="T49" fmla="*/ 0 h 110"/>
                  <a:gd name="T50" fmla="*/ 0 w 75"/>
                  <a:gd name="T51" fmla="*/ 0 h 110"/>
                  <a:gd name="T52" fmla="*/ 0 w 75"/>
                  <a:gd name="T53" fmla="*/ 0 h 110"/>
                  <a:gd name="T54" fmla="*/ 0 w 75"/>
                  <a:gd name="T55" fmla="*/ 0 h 110"/>
                  <a:gd name="T56" fmla="*/ 0 w 75"/>
                  <a:gd name="T57" fmla="*/ 0 h 110"/>
                  <a:gd name="T58" fmla="*/ 0 w 75"/>
                  <a:gd name="T59" fmla="*/ 0 h 110"/>
                  <a:gd name="T60" fmla="*/ 0 w 75"/>
                  <a:gd name="T61" fmla="*/ 0 h 110"/>
                  <a:gd name="T62" fmla="*/ 0 w 75"/>
                  <a:gd name="T63" fmla="*/ 0 h 110"/>
                  <a:gd name="T64" fmla="*/ 0 w 75"/>
                  <a:gd name="T65" fmla="*/ 0 h 110"/>
                  <a:gd name="T66" fmla="*/ 0 w 75"/>
                  <a:gd name="T67" fmla="*/ 0 h 110"/>
                  <a:gd name="T68" fmla="*/ 0 w 75"/>
                  <a:gd name="T69" fmla="*/ 0 h 110"/>
                  <a:gd name="T70" fmla="*/ 0 w 75"/>
                  <a:gd name="T71" fmla="*/ 0 h 110"/>
                  <a:gd name="T72" fmla="*/ 0 w 75"/>
                  <a:gd name="T73" fmla="*/ 0 h 110"/>
                  <a:gd name="T74" fmla="*/ 0 w 75"/>
                  <a:gd name="T75" fmla="*/ 0 h 110"/>
                  <a:gd name="T76" fmla="*/ 0 w 75"/>
                  <a:gd name="T77" fmla="*/ 0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5" h="110">
                    <a:moveTo>
                      <a:pt x="39" y="110"/>
                    </a:moveTo>
                    <a:lnTo>
                      <a:pt x="39" y="110"/>
                    </a:lnTo>
                    <a:lnTo>
                      <a:pt x="48" y="109"/>
                    </a:lnTo>
                    <a:lnTo>
                      <a:pt x="56" y="105"/>
                    </a:lnTo>
                    <a:lnTo>
                      <a:pt x="62" y="100"/>
                    </a:lnTo>
                    <a:lnTo>
                      <a:pt x="68" y="92"/>
                    </a:lnTo>
                    <a:lnTo>
                      <a:pt x="72" y="84"/>
                    </a:lnTo>
                    <a:lnTo>
                      <a:pt x="74" y="75"/>
                    </a:lnTo>
                    <a:lnTo>
                      <a:pt x="75" y="66"/>
                    </a:lnTo>
                    <a:lnTo>
                      <a:pt x="75" y="57"/>
                    </a:lnTo>
                    <a:lnTo>
                      <a:pt x="75" y="49"/>
                    </a:lnTo>
                    <a:lnTo>
                      <a:pt x="74" y="39"/>
                    </a:lnTo>
                    <a:lnTo>
                      <a:pt x="70" y="30"/>
                    </a:lnTo>
                    <a:lnTo>
                      <a:pt x="66" y="21"/>
                    </a:lnTo>
                    <a:lnTo>
                      <a:pt x="61" y="13"/>
                    </a:lnTo>
                    <a:lnTo>
                      <a:pt x="55" y="6"/>
                    </a:lnTo>
                    <a:lnTo>
                      <a:pt x="47" y="3"/>
                    </a:lnTo>
                    <a:lnTo>
                      <a:pt x="42" y="1"/>
                    </a:lnTo>
                    <a:lnTo>
                      <a:pt x="37" y="0"/>
                    </a:lnTo>
                    <a:lnTo>
                      <a:pt x="27" y="1"/>
                    </a:lnTo>
                    <a:lnTo>
                      <a:pt x="20" y="5"/>
                    </a:lnTo>
                    <a:lnTo>
                      <a:pt x="14" y="12"/>
                    </a:lnTo>
                    <a:lnTo>
                      <a:pt x="9" y="18"/>
                    </a:lnTo>
                    <a:lnTo>
                      <a:pt x="5" y="27"/>
                    </a:lnTo>
                    <a:lnTo>
                      <a:pt x="3" y="35"/>
                    </a:lnTo>
                    <a:lnTo>
                      <a:pt x="2" y="44"/>
                    </a:lnTo>
                    <a:lnTo>
                      <a:pt x="0" y="53"/>
                    </a:lnTo>
                    <a:lnTo>
                      <a:pt x="2" y="62"/>
                    </a:lnTo>
                    <a:lnTo>
                      <a:pt x="3" y="71"/>
                    </a:lnTo>
                    <a:lnTo>
                      <a:pt x="5" y="80"/>
                    </a:lnTo>
                    <a:lnTo>
                      <a:pt x="9" y="89"/>
                    </a:lnTo>
                    <a:lnTo>
                      <a:pt x="16" y="97"/>
                    </a:lnTo>
                    <a:lnTo>
                      <a:pt x="22" y="104"/>
                    </a:lnTo>
                    <a:lnTo>
                      <a:pt x="30" y="109"/>
                    </a:lnTo>
                    <a:lnTo>
                      <a:pt x="35" y="110"/>
                    </a:lnTo>
                    <a:lnTo>
                      <a:pt x="39" y="1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60" name="Freeform 193"/>
              <p:cNvSpPr>
                <a:spLocks/>
              </p:cNvSpPr>
              <p:nvPr userDrawn="1"/>
            </p:nvSpPr>
            <p:spPr bwMode="auto">
              <a:xfrm>
                <a:off x="727" y="292"/>
                <a:ext cx="44"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120">
                    <a:moveTo>
                      <a:pt x="17" y="35"/>
                    </a:moveTo>
                    <a:lnTo>
                      <a:pt x="17" y="35"/>
                    </a:lnTo>
                    <a:lnTo>
                      <a:pt x="17" y="29"/>
                    </a:lnTo>
                    <a:lnTo>
                      <a:pt x="15" y="25"/>
                    </a:lnTo>
                    <a:lnTo>
                      <a:pt x="9" y="21"/>
                    </a:lnTo>
                    <a:lnTo>
                      <a:pt x="2" y="19"/>
                    </a:lnTo>
                    <a:lnTo>
                      <a:pt x="2" y="13"/>
                    </a:lnTo>
                    <a:lnTo>
                      <a:pt x="19" y="8"/>
                    </a:lnTo>
                    <a:lnTo>
                      <a:pt x="37" y="0"/>
                    </a:lnTo>
                    <a:lnTo>
                      <a:pt x="38" y="2"/>
                    </a:lnTo>
                    <a:lnTo>
                      <a:pt x="38" y="3"/>
                    </a:lnTo>
                    <a:lnTo>
                      <a:pt x="38" y="20"/>
                    </a:lnTo>
                    <a:lnTo>
                      <a:pt x="50" y="12"/>
                    </a:lnTo>
                    <a:lnTo>
                      <a:pt x="60" y="7"/>
                    </a:lnTo>
                    <a:lnTo>
                      <a:pt x="72" y="2"/>
                    </a:lnTo>
                    <a:lnTo>
                      <a:pt x="77" y="0"/>
                    </a:lnTo>
                    <a:lnTo>
                      <a:pt x="83" y="0"/>
                    </a:lnTo>
                    <a:lnTo>
                      <a:pt x="91" y="2"/>
                    </a:lnTo>
                    <a:lnTo>
                      <a:pt x="98" y="3"/>
                    </a:lnTo>
                    <a:lnTo>
                      <a:pt x="103" y="7"/>
                    </a:lnTo>
                    <a:lnTo>
                      <a:pt x="107" y="11"/>
                    </a:lnTo>
                    <a:lnTo>
                      <a:pt x="111" y="17"/>
                    </a:lnTo>
                    <a:lnTo>
                      <a:pt x="112" y="22"/>
                    </a:lnTo>
                    <a:lnTo>
                      <a:pt x="113" y="30"/>
                    </a:lnTo>
                    <a:lnTo>
                      <a:pt x="113" y="37"/>
                    </a:lnTo>
                    <a:lnTo>
                      <a:pt x="113" y="104"/>
                    </a:lnTo>
                    <a:lnTo>
                      <a:pt x="114" y="109"/>
                    </a:lnTo>
                    <a:lnTo>
                      <a:pt x="117" y="112"/>
                    </a:lnTo>
                    <a:lnTo>
                      <a:pt x="121" y="113"/>
                    </a:lnTo>
                    <a:lnTo>
                      <a:pt x="126" y="113"/>
                    </a:lnTo>
                    <a:lnTo>
                      <a:pt x="131" y="113"/>
                    </a:lnTo>
                    <a:lnTo>
                      <a:pt x="131" y="120"/>
                    </a:lnTo>
                    <a:lnTo>
                      <a:pt x="104" y="120"/>
                    </a:lnTo>
                    <a:lnTo>
                      <a:pt x="76" y="120"/>
                    </a:lnTo>
                    <a:lnTo>
                      <a:pt x="76" y="113"/>
                    </a:lnTo>
                    <a:lnTo>
                      <a:pt x="81" y="113"/>
                    </a:lnTo>
                    <a:lnTo>
                      <a:pt x="85" y="113"/>
                    </a:lnTo>
                    <a:lnTo>
                      <a:pt x="89" y="112"/>
                    </a:lnTo>
                    <a:lnTo>
                      <a:pt x="91" y="109"/>
                    </a:lnTo>
                    <a:lnTo>
                      <a:pt x="92" y="104"/>
                    </a:lnTo>
                    <a:lnTo>
                      <a:pt x="92" y="37"/>
                    </a:lnTo>
                    <a:lnTo>
                      <a:pt x="92" y="32"/>
                    </a:lnTo>
                    <a:lnTo>
                      <a:pt x="91" y="28"/>
                    </a:lnTo>
                    <a:lnTo>
                      <a:pt x="89" y="24"/>
                    </a:lnTo>
                    <a:lnTo>
                      <a:pt x="86" y="20"/>
                    </a:lnTo>
                    <a:lnTo>
                      <a:pt x="83" y="17"/>
                    </a:lnTo>
                    <a:lnTo>
                      <a:pt x="78" y="16"/>
                    </a:lnTo>
                    <a:lnTo>
                      <a:pt x="69" y="15"/>
                    </a:lnTo>
                    <a:lnTo>
                      <a:pt x="61" y="16"/>
                    </a:lnTo>
                    <a:lnTo>
                      <a:pt x="54" y="19"/>
                    </a:lnTo>
                    <a:lnTo>
                      <a:pt x="38" y="28"/>
                    </a:lnTo>
                    <a:lnTo>
                      <a:pt x="38" y="104"/>
                    </a:lnTo>
                    <a:lnTo>
                      <a:pt x="39" y="109"/>
                    </a:lnTo>
                    <a:lnTo>
                      <a:pt x="42" y="112"/>
                    </a:lnTo>
                    <a:lnTo>
                      <a:pt x="46" y="113"/>
                    </a:lnTo>
                    <a:lnTo>
                      <a:pt x="51" y="113"/>
                    </a:lnTo>
                    <a:lnTo>
                      <a:pt x="56" y="113"/>
                    </a:lnTo>
                    <a:lnTo>
                      <a:pt x="56" y="120"/>
                    </a:lnTo>
                    <a:lnTo>
                      <a:pt x="29" y="120"/>
                    </a:lnTo>
                    <a:lnTo>
                      <a:pt x="0" y="120"/>
                    </a:lnTo>
                    <a:lnTo>
                      <a:pt x="0" y="113"/>
                    </a:lnTo>
                    <a:lnTo>
                      <a:pt x="6" y="113"/>
                    </a:lnTo>
                    <a:lnTo>
                      <a:pt x="9" y="113"/>
                    </a:lnTo>
                    <a:lnTo>
                      <a:pt x="13" y="112"/>
                    </a:lnTo>
                    <a:lnTo>
                      <a:pt x="16" y="109"/>
                    </a:lnTo>
                    <a:lnTo>
                      <a:pt x="17" y="104"/>
                    </a:lnTo>
                    <a:lnTo>
                      <a:pt x="1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61" name="Freeform 194"/>
              <p:cNvSpPr>
                <a:spLocks noEditPoints="1"/>
              </p:cNvSpPr>
              <p:nvPr userDrawn="1"/>
            </p:nvSpPr>
            <p:spPr bwMode="auto">
              <a:xfrm>
                <a:off x="777" y="292"/>
                <a:ext cx="37" cy="41"/>
              </a:xfrm>
              <a:custGeom>
                <a:avLst/>
                <a:gdLst>
                  <a:gd name="T0" fmla="*/ 0 w 112"/>
                  <a:gd name="T1" fmla="*/ 0 h 124"/>
                  <a:gd name="T2" fmla="*/ 0 w 112"/>
                  <a:gd name="T3" fmla="*/ 0 h 124"/>
                  <a:gd name="T4" fmla="*/ 0 w 112"/>
                  <a:gd name="T5" fmla="*/ 0 h 124"/>
                  <a:gd name="T6" fmla="*/ 0 w 112"/>
                  <a:gd name="T7" fmla="*/ 0 h 124"/>
                  <a:gd name="T8" fmla="*/ 0 w 112"/>
                  <a:gd name="T9" fmla="*/ 0 h 124"/>
                  <a:gd name="T10" fmla="*/ 0 w 112"/>
                  <a:gd name="T11" fmla="*/ 0 h 124"/>
                  <a:gd name="T12" fmla="*/ 0 w 112"/>
                  <a:gd name="T13" fmla="*/ 0 h 124"/>
                  <a:gd name="T14" fmla="*/ 0 w 112"/>
                  <a:gd name="T15" fmla="*/ 0 h 124"/>
                  <a:gd name="T16" fmla="*/ 0 w 112"/>
                  <a:gd name="T17" fmla="*/ 0 h 124"/>
                  <a:gd name="T18" fmla="*/ 0 w 112"/>
                  <a:gd name="T19" fmla="*/ 0 h 124"/>
                  <a:gd name="T20" fmla="*/ 0 w 112"/>
                  <a:gd name="T21" fmla="*/ 0 h 124"/>
                  <a:gd name="T22" fmla="*/ 0 w 112"/>
                  <a:gd name="T23" fmla="*/ 0 h 124"/>
                  <a:gd name="T24" fmla="*/ 0 w 112"/>
                  <a:gd name="T25" fmla="*/ 0 h 124"/>
                  <a:gd name="T26" fmla="*/ 0 w 112"/>
                  <a:gd name="T27" fmla="*/ 0 h 124"/>
                  <a:gd name="T28" fmla="*/ 0 w 112"/>
                  <a:gd name="T29" fmla="*/ 0 h 124"/>
                  <a:gd name="T30" fmla="*/ 0 w 112"/>
                  <a:gd name="T31" fmla="*/ 0 h 124"/>
                  <a:gd name="T32" fmla="*/ 0 w 112"/>
                  <a:gd name="T33" fmla="*/ 0 h 124"/>
                  <a:gd name="T34" fmla="*/ 0 w 112"/>
                  <a:gd name="T35" fmla="*/ 0 h 124"/>
                  <a:gd name="T36" fmla="*/ 0 w 112"/>
                  <a:gd name="T37" fmla="*/ 0 h 124"/>
                  <a:gd name="T38" fmla="*/ 0 w 112"/>
                  <a:gd name="T39" fmla="*/ 0 h 124"/>
                  <a:gd name="T40" fmla="*/ 0 w 112"/>
                  <a:gd name="T41" fmla="*/ 0 h 124"/>
                  <a:gd name="T42" fmla="*/ 0 w 112"/>
                  <a:gd name="T43" fmla="*/ 0 h 124"/>
                  <a:gd name="T44" fmla="*/ 0 w 112"/>
                  <a:gd name="T45" fmla="*/ 0 h 124"/>
                  <a:gd name="T46" fmla="*/ 0 w 112"/>
                  <a:gd name="T47" fmla="*/ 0 h 124"/>
                  <a:gd name="T48" fmla="*/ 0 w 112"/>
                  <a:gd name="T49" fmla="*/ 0 h 124"/>
                  <a:gd name="T50" fmla="*/ 0 w 112"/>
                  <a:gd name="T51" fmla="*/ 0 h 124"/>
                  <a:gd name="T52" fmla="*/ 0 w 112"/>
                  <a:gd name="T53" fmla="*/ 0 h 124"/>
                  <a:gd name="T54" fmla="*/ 0 w 112"/>
                  <a:gd name="T55" fmla="*/ 0 h 124"/>
                  <a:gd name="T56" fmla="*/ 0 w 112"/>
                  <a:gd name="T57" fmla="*/ 0 h 124"/>
                  <a:gd name="T58" fmla="*/ 0 w 112"/>
                  <a:gd name="T59" fmla="*/ 0 h 124"/>
                  <a:gd name="T60" fmla="*/ 0 w 112"/>
                  <a:gd name="T61" fmla="*/ 0 h 124"/>
                  <a:gd name="T62" fmla="*/ 0 w 112"/>
                  <a:gd name="T63" fmla="*/ 0 h 124"/>
                  <a:gd name="T64" fmla="*/ 0 w 112"/>
                  <a:gd name="T65" fmla="*/ 0 h 124"/>
                  <a:gd name="T66" fmla="*/ 0 w 112"/>
                  <a:gd name="T67" fmla="*/ 0 h 124"/>
                  <a:gd name="T68" fmla="*/ 0 w 112"/>
                  <a:gd name="T69" fmla="*/ 0 h 124"/>
                  <a:gd name="T70" fmla="*/ 0 w 112"/>
                  <a:gd name="T71" fmla="*/ 0 h 124"/>
                  <a:gd name="T72" fmla="*/ 0 w 112"/>
                  <a:gd name="T73" fmla="*/ 0 h 124"/>
                  <a:gd name="T74" fmla="*/ 0 w 112"/>
                  <a:gd name="T75" fmla="*/ 0 h 124"/>
                  <a:gd name="T76" fmla="*/ 0 w 112"/>
                  <a:gd name="T77" fmla="*/ 0 h 124"/>
                  <a:gd name="T78" fmla="*/ 0 w 112"/>
                  <a:gd name="T79" fmla="*/ 0 h 124"/>
                  <a:gd name="T80" fmla="*/ 0 w 112"/>
                  <a:gd name="T81" fmla="*/ 0 h 124"/>
                  <a:gd name="T82" fmla="*/ 0 w 112"/>
                  <a:gd name="T83" fmla="*/ 0 h 124"/>
                  <a:gd name="T84" fmla="*/ 0 w 112"/>
                  <a:gd name="T85" fmla="*/ 0 h 124"/>
                  <a:gd name="T86" fmla="*/ 0 w 112"/>
                  <a:gd name="T87" fmla="*/ 0 h 124"/>
                  <a:gd name="T88" fmla="*/ 0 w 112"/>
                  <a:gd name="T89" fmla="*/ 0 h 124"/>
                  <a:gd name="T90" fmla="*/ 0 w 112"/>
                  <a:gd name="T91" fmla="*/ 0 h 124"/>
                  <a:gd name="T92" fmla="*/ 0 w 112"/>
                  <a:gd name="T93" fmla="*/ 0 h 124"/>
                  <a:gd name="T94" fmla="*/ 0 w 112"/>
                  <a:gd name="T95" fmla="*/ 0 h 124"/>
                  <a:gd name="T96" fmla="*/ 0 w 112"/>
                  <a:gd name="T97" fmla="*/ 0 h 124"/>
                  <a:gd name="T98" fmla="*/ 0 w 112"/>
                  <a:gd name="T99" fmla="*/ 0 h 124"/>
                  <a:gd name="T100" fmla="*/ 0 w 112"/>
                  <a:gd name="T101" fmla="*/ 0 h 124"/>
                  <a:gd name="T102" fmla="*/ 0 w 112"/>
                  <a:gd name="T103" fmla="*/ 0 h 124"/>
                  <a:gd name="T104" fmla="*/ 0 w 112"/>
                  <a:gd name="T105" fmla="*/ 0 h 124"/>
                  <a:gd name="T106" fmla="*/ 0 w 112"/>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2" h="124">
                    <a:moveTo>
                      <a:pt x="112" y="109"/>
                    </a:moveTo>
                    <a:lnTo>
                      <a:pt x="112" y="109"/>
                    </a:lnTo>
                    <a:lnTo>
                      <a:pt x="105" y="114"/>
                    </a:lnTo>
                    <a:lnTo>
                      <a:pt x="100" y="120"/>
                    </a:lnTo>
                    <a:lnTo>
                      <a:pt x="92" y="122"/>
                    </a:lnTo>
                    <a:lnTo>
                      <a:pt x="86" y="124"/>
                    </a:lnTo>
                    <a:lnTo>
                      <a:pt x="82" y="124"/>
                    </a:lnTo>
                    <a:lnTo>
                      <a:pt x="78" y="122"/>
                    </a:lnTo>
                    <a:lnTo>
                      <a:pt x="75" y="120"/>
                    </a:lnTo>
                    <a:lnTo>
                      <a:pt x="73" y="118"/>
                    </a:lnTo>
                    <a:lnTo>
                      <a:pt x="70" y="112"/>
                    </a:lnTo>
                    <a:lnTo>
                      <a:pt x="69" y="104"/>
                    </a:lnTo>
                    <a:lnTo>
                      <a:pt x="60" y="112"/>
                    </a:lnTo>
                    <a:lnTo>
                      <a:pt x="51" y="118"/>
                    </a:lnTo>
                    <a:lnTo>
                      <a:pt x="40" y="122"/>
                    </a:lnTo>
                    <a:lnTo>
                      <a:pt x="29" y="124"/>
                    </a:lnTo>
                    <a:lnTo>
                      <a:pt x="22" y="124"/>
                    </a:lnTo>
                    <a:lnTo>
                      <a:pt x="17" y="122"/>
                    </a:lnTo>
                    <a:lnTo>
                      <a:pt x="13" y="120"/>
                    </a:lnTo>
                    <a:lnTo>
                      <a:pt x="8" y="116"/>
                    </a:lnTo>
                    <a:lnTo>
                      <a:pt x="5" y="113"/>
                    </a:lnTo>
                    <a:lnTo>
                      <a:pt x="3" y="108"/>
                    </a:lnTo>
                    <a:lnTo>
                      <a:pt x="1" y="104"/>
                    </a:lnTo>
                    <a:lnTo>
                      <a:pt x="0" y="99"/>
                    </a:lnTo>
                    <a:lnTo>
                      <a:pt x="1" y="91"/>
                    </a:lnTo>
                    <a:lnTo>
                      <a:pt x="4" y="86"/>
                    </a:lnTo>
                    <a:lnTo>
                      <a:pt x="8" y="81"/>
                    </a:lnTo>
                    <a:lnTo>
                      <a:pt x="14" y="76"/>
                    </a:lnTo>
                    <a:lnTo>
                      <a:pt x="22" y="72"/>
                    </a:lnTo>
                    <a:lnTo>
                      <a:pt x="34" y="67"/>
                    </a:lnTo>
                    <a:lnTo>
                      <a:pt x="69" y="55"/>
                    </a:lnTo>
                    <a:lnTo>
                      <a:pt x="69" y="37"/>
                    </a:lnTo>
                    <a:lnTo>
                      <a:pt x="69" y="32"/>
                    </a:lnTo>
                    <a:lnTo>
                      <a:pt x="68" y="28"/>
                    </a:lnTo>
                    <a:lnTo>
                      <a:pt x="65" y="24"/>
                    </a:lnTo>
                    <a:lnTo>
                      <a:pt x="62" y="20"/>
                    </a:lnTo>
                    <a:lnTo>
                      <a:pt x="58" y="19"/>
                    </a:lnTo>
                    <a:lnTo>
                      <a:pt x="55" y="16"/>
                    </a:lnTo>
                    <a:lnTo>
                      <a:pt x="49" y="15"/>
                    </a:lnTo>
                    <a:lnTo>
                      <a:pt x="43" y="15"/>
                    </a:lnTo>
                    <a:lnTo>
                      <a:pt x="35" y="16"/>
                    </a:lnTo>
                    <a:lnTo>
                      <a:pt x="30" y="20"/>
                    </a:lnTo>
                    <a:lnTo>
                      <a:pt x="25" y="25"/>
                    </a:lnTo>
                    <a:lnTo>
                      <a:pt x="23" y="33"/>
                    </a:lnTo>
                    <a:lnTo>
                      <a:pt x="22" y="38"/>
                    </a:lnTo>
                    <a:lnTo>
                      <a:pt x="18" y="41"/>
                    </a:lnTo>
                    <a:lnTo>
                      <a:pt x="14" y="43"/>
                    </a:lnTo>
                    <a:lnTo>
                      <a:pt x="9" y="45"/>
                    </a:lnTo>
                    <a:lnTo>
                      <a:pt x="7" y="43"/>
                    </a:lnTo>
                    <a:lnTo>
                      <a:pt x="5" y="42"/>
                    </a:lnTo>
                    <a:lnTo>
                      <a:pt x="4" y="39"/>
                    </a:lnTo>
                    <a:lnTo>
                      <a:pt x="5" y="34"/>
                    </a:lnTo>
                    <a:lnTo>
                      <a:pt x="7" y="29"/>
                    </a:lnTo>
                    <a:lnTo>
                      <a:pt x="9" y="26"/>
                    </a:lnTo>
                    <a:lnTo>
                      <a:pt x="12" y="22"/>
                    </a:lnTo>
                    <a:lnTo>
                      <a:pt x="22" y="16"/>
                    </a:lnTo>
                    <a:lnTo>
                      <a:pt x="34" y="10"/>
                    </a:lnTo>
                    <a:lnTo>
                      <a:pt x="46" y="3"/>
                    </a:lnTo>
                    <a:lnTo>
                      <a:pt x="51" y="2"/>
                    </a:lnTo>
                    <a:lnTo>
                      <a:pt x="57" y="0"/>
                    </a:lnTo>
                    <a:lnTo>
                      <a:pt x="68" y="2"/>
                    </a:lnTo>
                    <a:lnTo>
                      <a:pt x="78" y="6"/>
                    </a:lnTo>
                    <a:lnTo>
                      <a:pt x="83" y="10"/>
                    </a:lnTo>
                    <a:lnTo>
                      <a:pt x="86" y="13"/>
                    </a:lnTo>
                    <a:lnTo>
                      <a:pt x="88" y="17"/>
                    </a:lnTo>
                    <a:lnTo>
                      <a:pt x="90" y="22"/>
                    </a:lnTo>
                    <a:lnTo>
                      <a:pt x="90" y="95"/>
                    </a:lnTo>
                    <a:lnTo>
                      <a:pt x="91" y="102"/>
                    </a:lnTo>
                    <a:lnTo>
                      <a:pt x="92" y="107"/>
                    </a:lnTo>
                    <a:lnTo>
                      <a:pt x="95" y="109"/>
                    </a:lnTo>
                    <a:lnTo>
                      <a:pt x="99" y="109"/>
                    </a:lnTo>
                    <a:lnTo>
                      <a:pt x="104" y="108"/>
                    </a:lnTo>
                    <a:lnTo>
                      <a:pt x="109" y="105"/>
                    </a:lnTo>
                    <a:lnTo>
                      <a:pt x="112" y="109"/>
                    </a:lnTo>
                    <a:close/>
                    <a:moveTo>
                      <a:pt x="69" y="63"/>
                    </a:moveTo>
                    <a:lnTo>
                      <a:pt x="69" y="63"/>
                    </a:lnTo>
                    <a:lnTo>
                      <a:pt x="56" y="67"/>
                    </a:lnTo>
                    <a:lnTo>
                      <a:pt x="40" y="72"/>
                    </a:lnTo>
                    <a:lnTo>
                      <a:pt x="33" y="76"/>
                    </a:lnTo>
                    <a:lnTo>
                      <a:pt x="27" y="81"/>
                    </a:lnTo>
                    <a:lnTo>
                      <a:pt x="23" y="86"/>
                    </a:lnTo>
                    <a:lnTo>
                      <a:pt x="22" y="90"/>
                    </a:lnTo>
                    <a:lnTo>
                      <a:pt x="21" y="92"/>
                    </a:lnTo>
                    <a:lnTo>
                      <a:pt x="23" y="100"/>
                    </a:lnTo>
                    <a:lnTo>
                      <a:pt x="27" y="105"/>
                    </a:lnTo>
                    <a:lnTo>
                      <a:pt x="33" y="111"/>
                    </a:lnTo>
                    <a:lnTo>
                      <a:pt x="36" y="111"/>
                    </a:lnTo>
                    <a:lnTo>
                      <a:pt x="40" y="112"/>
                    </a:lnTo>
                    <a:lnTo>
                      <a:pt x="48" y="111"/>
                    </a:lnTo>
                    <a:lnTo>
                      <a:pt x="56" y="107"/>
                    </a:lnTo>
                    <a:lnTo>
                      <a:pt x="62" y="102"/>
                    </a:lnTo>
                    <a:lnTo>
                      <a:pt x="69" y="96"/>
                    </a:lnTo>
                    <a:lnTo>
                      <a:pt x="69"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62" name="Freeform 195"/>
              <p:cNvSpPr>
                <a:spLocks/>
              </p:cNvSpPr>
              <p:nvPr userDrawn="1"/>
            </p:nvSpPr>
            <p:spPr bwMode="auto">
              <a:xfrm>
                <a:off x="819" y="265"/>
                <a:ext cx="19" cy="67"/>
              </a:xfrm>
              <a:custGeom>
                <a:avLst/>
                <a:gdLst>
                  <a:gd name="T0" fmla="*/ 0 w 56"/>
                  <a:gd name="T1" fmla="*/ 0 h 200"/>
                  <a:gd name="T2" fmla="*/ 0 w 56"/>
                  <a:gd name="T3" fmla="*/ 0 h 200"/>
                  <a:gd name="T4" fmla="*/ 0 w 56"/>
                  <a:gd name="T5" fmla="*/ 0 h 200"/>
                  <a:gd name="T6" fmla="*/ 0 w 56"/>
                  <a:gd name="T7" fmla="*/ 0 h 200"/>
                  <a:gd name="T8" fmla="*/ 0 w 56"/>
                  <a:gd name="T9" fmla="*/ 0 h 200"/>
                  <a:gd name="T10" fmla="*/ 0 w 56"/>
                  <a:gd name="T11" fmla="*/ 0 h 200"/>
                  <a:gd name="T12" fmla="*/ 0 w 56"/>
                  <a:gd name="T13" fmla="*/ 0 h 200"/>
                  <a:gd name="T14" fmla="*/ 0 w 56"/>
                  <a:gd name="T15" fmla="*/ 0 h 200"/>
                  <a:gd name="T16" fmla="*/ 0 w 56"/>
                  <a:gd name="T17" fmla="*/ 0 h 200"/>
                  <a:gd name="T18" fmla="*/ 0 w 56"/>
                  <a:gd name="T19" fmla="*/ 0 h 200"/>
                  <a:gd name="T20" fmla="*/ 0 w 56"/>
                  <a:gd name="T21" fmla="*/ 0 h 200"/>
                  <a:gd name="T22" fmla="*/ 0 w 56"/>
                  <a:gd name="T23" fmla="*/ 0 h 200"/>
                  <a:gd name="T24" fmla="*/ 0 w 56"/>
                  <a:gd name="T25" fmla="*/ 0 h 200"/>
                  <a:gd name="T26" fmla="*/ 0 w 56"/>
                  <a:gd name="T27" fmla="*/ 0 h 200"/>
                  <a:gd name="T28" fmla="*/ 0 w 56"/>
                  <a:gd name="T29" fmla="*/ 0 h 200"/>
                  <a:gd name="T30" fmla="*/ 0 w 56"/>
                  <a:gd name="T31" fmla="*/ 0 h 200"/>
                  <a:gd name="T32" fmla="*/ 0 w 56"/>
                  <a:gd name="T33" fmla="*/ 0 h 200"/>
                  <a:gd name="T34" fmla="*/ 0 w 56"/>
                  <a:gd name="T35" fmla="*/ 0 h 200"/>
                  <a:gd name="T36" fmla="*/ 0 w 56"/>
                  <a:gd name="T37" fmla="*/ 0 h 200"/>
                  <a:gd name="T38" fmla="*/ 0 w 56"/>
                  <a:gd name="T39" fmla="*/ 0 h 200"/>
                  <a:gd name="T40" fmla="*/ 0 w 56"/>
                  <a:gd name="T41" fmla="*/ 0 h 200"/>
                  <a:gd name="T42" fmla="*/ 0 w 56"/>
                  <a:gd name="T43" fmla="*/ 0 h 200"/>
                  <a:gd name="T44" fmla="*/ 0 w 56"/>
                  <a:gd name="T45" fmla="*/ 0 h 200"/>
                  <a:gd name="T46" fmla="*/ 0 w 56"/>
                  <a:gd name="T47" fmla="*/ 0 h 200"/>
                  <a:gd name="T48" fmla="*/ 0 w 56"/>
                  <a:gd name="T49" fmla="*/ 0 h 200"/>
                  <a:gd name="T50" fmla="*/ 0 w 56"/>
                  <a:gd name="T51" fmla="*/ 0 h 200"/>
                  <a:gd name="T52" fmla="*/ 0 w 56"/>
                  <a:gd name="T53" fmla="*/ 0 h 200"/>
                  <a:gd name="T54" fmla="*/ 0 w 56"/>
                  <a:gd name="T55" fmla="*/ 0 h 200"/>
                  <a:gd name="T56" fmla="*/ 0 w 56"/>
                  <a:gd name="T57" fmla="*/ 0 h 200"/>
                  <a:gd name="T58" fmla="*/ 0 w 56"/>
                  <a:gd name="T59" fmla="*/ 0 h 200"/>
                  <a:gd name="T60" fmla="*/ 0 w 56"/>
                  <a:gd name="T61" fmla="*/ 0 h 200"/>
                  <a:gd name="T62" fmla="*/ 0 w 56"/>
                  <a:gd name="T63" fmla="*/ 0 h 200"/>
                  <a:gd name="T64" fmla="*/ 0 w 56"/>
                  <a:gd name="T65" fmla="*/ 0 h 200"/>
                  <a:gd name="T66" fmla="*/ 0 w 56"/>
                  <a:gd name="T67" fmla="*/ 0 h 200"/>
                  <a:gd name="T68" fmla="*/ 0 w 56"/>
                  <a:gd name="T69" fmla="*/ 0 h 200"/>
                  <a:gd name="T70" fmla="*/ 0 w 56"/>
                  <a:gd name="T71" fmla="*/ 0 h 2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 h="200">
                    <a:moveTo>
                      <a:pt x="0" y="193"/>
                    </a:moveTo>
                    <a:lnTo>
                      <a:pt x="4" y="193"/>
                    </a:lnTo>
                    <a:lnTo>
                      <a:pt x="10" y="193"/>
                    </a:lnTo>
                    <a:lnTo>
                      <a:pt x="13" y="192"/>
                    </a:lnTo>
                    <a:lnTo>
                      <a:pt x="16" y="189"/>
                    </a:lnTo>
                    <a:lnTo>
                      <a:pt x="17" y="184"/>
                    </a:lnTo>
                    <a:lnTo>
                      <a:pt x="17" y="39"/>
                    </a:lnTo>
                    <a:lnTo>
                      <a:pt x="17" y="29"/>
                    </a:lnTo>
                    <a:lnTo>
                      <a:pt x="16" y="26"/>
                    </a:lnTo>
                    <a:lnTo>
                      <a:pt x="15" y="23"/>
                    </a:lnTo>
                    <a:lnTo>
                      <a:pt x="10" y="21"/>
                    </a:lnTo>
                    <a:lnTo>
                      <a:pt x="4" y="18"/>
                    </a:lnTo>
                    <a:lnTo>
                      <a:pt x="4" y="14"/>
                    </a:lnTo>
                    <a:lnTo>
                      <a:pt x="19" y="9"/>
                    </a:lnTo>
                    <a:lnTo>
                      <a:pt x="30" y="4"/>
                    </a:lnTo>
                    <a:lnTo>
                      <a:pt x="37" y="0"/>
                    </a:lnTo>
                    <a:lnTo>
                      <a:pt x="38" y="1"/>
                    </a:lnTo>
                    <a:lnTo>
                      <a:pt x="38" y="4"/>
                    </a:lnTo>
                    <a:lnTo>
                      <a:pt x="38" y="184"/>
                    </a:lnTo>
                    <a:lnTo>
                      <a:pt x="39" y="189"/>
                    </a:lnTo>
                    <a:lnTo>
                      <a:pt x="42" y="192"/>
                    </a:lnTo>
                    <a:lnTo>
                      <a:pt x="46" y="193"/>
                    </a:lnTo>
                    <a:lnTo>
                      <a:pt x="51" y="193"/>
                    </a:lnTo>
                    <a:lnTo>
                      <a:pt x="56" y="193"/>
                    </a:lnTo>
                    <a:lnTo>
                      <a:pt x="56" y="200"/>
                    </a:lnTo>
                    <a:lnTo>
                      <a:pt x="29" y="200"/>
                    </a:lnTo>
                    <a:lnTo>
                      <a:pt x="0" y="200"/>
                    </a:lnTo>
                    <a:lnTo>
                      <a:pt x="0"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63" name="Freeform 196"/>
              <p:cNvSpPr>
                <a:spLocks/>
              </p:cNvSpPr>
              <p:nvPr userDrawn="1"/>
            </p:nvSpPr>
            <p:spPr bwMode="auto">
              <a:xfrm>
                <a:off x="870" y="271"/>
                <a:ext cx="49" cy="61"/>
              </a:xfrm>
              <a:custGeom>
                <a:avLst/>
                <a:gdLst>
                  <a:gd name="T0" fmla="*/ 0 w 148"/>
                  <a:gd name="T1" fmla="*/ 0 h 182"/>
                  <a:gd name="T2" fmla="*/ 0 w 148"/>
                  <a:gd name="T3" fmla="*/ 0 h 182"/>
                  <a:gd name="T4" fmla="*/ 0 w 148"/>
                  <a:gd name="T5" fmla="*/ 0 h 182"/>
                  <a:gd name="T6" fmla="*/ 0 w 148"/>
                  <a:gd name="T7" fmla="*/ 0 h 182"/>
                  <a:gd name="T8" fmla="*/ 0 w 148"/>
                  <a:gd name="T9" fmla="*/ 0 h 182"/>
                  <a:gd name="T10" fmla="*/ 0 w 148"/>
                  <a:gd name="T11" fmla="*/ 0 h 182"/>
                  <a:gd name="T12" fmla="*/ 0 w 148"/>
                  <a:gd name="T13" fmla="*/ 0 h 182"/>
                  <a:gd name="T14" fmla="*/ 0 w 148"/>
                  <a:gd name="T15" fmla="*/ 0 h 182"/>
                  <a:gd name="T16" fmla="*/ 0 w 148"/>
                  <a:gd name="T17" fmla="*/ 0 h 182"/>
                  <a:gd name="T18" fmla="*/ 0 w 148"/>
                  <a:gd name="T19" fmla="*/ 0 h 182"/>
                  <a:gd name="T20" fmla="*/ 0 w 148"/>
                  <a:gd name="T21" fmla="*/ 0 h 182"/>
                  <a:gd name="T22" fmla="*/ 0 w 148"/>
                  <a:gd name="T23" fmla="*/ 0 h 182"/>
                  <a:gd name="T24" fmla="*/ 0 w 148"/>
                  <a:gd name="T25" fmla="*/ 0 h 182"/>
                  <a:gd name="T26" fmla="*/ 0 w 148"/>
                  <a:gd name="T27" fmla="*/ 0 h 182"/>
                  <a:gd name="T28" fmla="*/ 0 w 148"/>
                  <a:gd name="T29" fmla="*/ 0 h 182"/>
                  <a:gd name="T30" fmla="*/ 0 w 148"/>
                  <a:gd name="T31" fmla="*/ 0 h 182"/>
                  <a:gd name="T32" fmla="*/ 0 w 148"/>
                  <a:gd name="T33" fmla="*/ 0 h 182"/>
                  <a:gd name="T34" fmla="*/ 0 w 148"/>
                  <a:gd name="T35" fmla="*/ 0 h 182"/>
                  <a:gd name="T36" fmla="*/ 0 w 148"/>
                  <a:gd name="T37" fmla="*/ 0 h 182"/>
                  <a:gd name="T38" fmla="*/ 0 w 148"/>
                  <a:gd name="T39" fmla="*/ 0 h 182"/>
                  <a:gd name="T40" fmla="*/ 0 w 148"/>
                  <a:gd name="T41" fmla="*/ 0 h 182"/>
                  <a:gd name="T42" fmla="*/ 0 w 148"/>
                  <a:gd name="T43" fmla="*/ 0 h 182"/>
                  <a:gd name="T44" fmla="*/ 0 w 148"/>
                  <a:gd name="T45" fmla="*/ 0 h 182"/>
                  <a:gd name="T46" fmla="*/ 0 w 148"/>
                  <a:gd name="T47" fmla="*/ 0 h 182"/>
                  <a:gd name="T48" fmla="*/ 0 w 148"/>
                  <a:gd name="T49" fmla="*/ 0 h 182"/>
                  <a:gd name="T50" fmla="*/ 0 w 148"/>
                  <a:gd name="T51" fmla="*/ 0 h 182"/>
                  <a:gd name="T52" fmla="*/ 0 w 148"/>
                  <a:gd name="T53" fmla="*/ 0 h 182"/>
                  <a:gd name="T54" fmla="*/ 0 w 148"/>
                  <a:gd name="T55" fmla="*/ 0 h 182"/>
                  <a:gd name="T56" fmla="*/ 0 w 148"/>
                  <a:gd name="T57" fmla="*/ 0 h 182"/>
                  <a:gd name="T58" fmla="*/ 0 w 148"/>
                  <a:gd name="T59" fmla="*/ 0 h 182"/>
                  <a:gd name="T60" fmla="*/ 0 w 148"/>
                  <a:gd name="T61" fmla="*/ 0 h 182"/>
                  <a:gd name="T62" fmla="*/ 0 w 148"/>
                  <a:gd name="T63" fmla="*/ 0 h 182"/>
                  <a:gd name="T64" fmla="*/ 0 w 148"/>
                  <a:gd name="T65" fmla="*/ 0 h 182"/>
                  <a:gd name="T66" fmla="*/ 0 w 148"/>
                  <a:gd name="T67" fmla="*/ 0 h 182"/>
                  <a:gd name="T68" fmla="*/ 0 w 148"/>
                  <a:gd name="T69" fmla="*/ 0 h 182"/>
                  <a:gd name="T70" fmla="*/ 0 w 148"/>
                  <a:gd name="T71" fmla="*/ 0 h 182"/>
                  <a:gd name="T72" fmla="*/ 0 w 148"/>
                  <a:gd name="T73" fmla="*/ 0 h 182"/>
                  <a:gd name="T74" fmla="*/ 0 w 148"/>
                  <a:gd name="T75" fmla="*/ 0 h 182"/>
                  <a:gd name="T76" fmla="*/ 0 w 148"/>
                  <a:gd name="T77" fmla="*/ 0 h 182"/>
                  <a:gd name="T78" fmla="*/ 0 w 148"/>
                  <a:gd name="T79" fmla="*/ 0 h 182"/>
                  <a:gd name="T80" fmla="*/ 0 w 148"/>
                  <a:gd name="T81" fmla="*/ 0 h 182"/>
                  <a:gd name="T82" fmla="*/ 0 w 148"/>
                  <a:gd name="T83" fmla="*/ 0 h 182"/>
                  <a:gd name="T84" fmla="*/ 0 w 148"/>
                  <a:gd name="T85" fmla="*/ 0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8" h="182">
                    <a:moveTo>
                      <a:pt x="50" y="82"/>
                    </a:moveTo>
                    <a:lnTo>
                      <a:pt x="85" y="82"/>
                    </a:lnTo>
                    <a:lnTo>
                      <a:pt x="92" y="82"/>
                    </a:lnTo>
                    <a:lnTo>
                      <a:pt x="97" y="79"/>
                    </a:lnTo>
                    <a:lnTo>
                      <a:pt x="101" y="77"/>
                    </a:lnTo>
                    <a:lnTo>
                      <a:pt x="104" y="73"/>
                    </a:lnTo>
                    <a:lnTo>
                      <a:pt x="106" y="66"/>
                    </a:lnTo>
                    <a:lnTo>
                      <a:pt x="107" y="60"/>
                    </a:lnTo>
                    <a:lnTo>
                      <a:pt x="113" y="60"/>
                    </a:lnTo>
                    <a:lnTo>
                      <a:pt x="111" y="88"/>
                    </a:lnTo>
                    <a:lnTo>
                      <a:pt x="111" y="104"/>
                    </a:lnTo>
                    <a:lnTo>
                      <a:pt x="113" y="118"/>
                    </a:lnTo>
                    <a:lnTo>
                      <a:pt x="107" y="118"/>
                    </a:lnTo>
                    <a:lnTo>
                      <a:pt x="106" y="109"/>
                    </a:lnTo>
                    <a:lnTo>
                      <a:pt x="105" y="104"/>
                    </a:lnTo>
                    <a:lnTo>
                      <a:pt x="104" y="99"/>
                    </a:lnTo>
                    <a:lnTo>
                      <a:pt x="101" y="96"/>
                    </a:lnTo>
                    <a:lnTo>
                      <a:pt x="97" y="95"/>
                    </a:lnTo>
                    <a:lnTo>
                      <a:pt x="92" y="94"/>
                    </a:lnTo>
                    <a:lnTo>
                      <a:pt x="79" y="94"/>
                    </a:lnTo>
                    <a:lnTo>
                      <a:pt x="50" y="94"/>
                    </a:lnTo>
                    <a:lnTo>
                      <a:pt x="50" y="138"/>
                    </a:lnTo>
                    <a:lnTo>
                      <a:pt x="52" y="156"/>
                    </a:lnTo>
                    <a:lnTo>
                      <a:pt x="53" y="161"/>
                    </a:lnTo>
                    <a:lnTo>
                      <a:pt x="54" y="166"/>
                    </a:lnTo>
                    <a:lnTo>
                      <a:pt x="58" y="170"/>
                    </a:lnTo>
                    <a:lnTo>
                      <a:pt x="62" y="173"/>
                    </a:lnTo>
                    <a:lnTo>
                      <a:pt x="69" y="174"/>
                    </a:lnTo>
                    <a:lnTo>
                      <a:pt x="78" y="174"/>
                    </a:lnTo>
                    <a:lnTo>
                      <a:pt x="93" y="174"/>
                    </a:lnTo>
                    <a:lnTo>
                      <a:pt x="110" y="171"/>
                    </a:lnTo>
                    <a:lnTo>
                      <a:pt x="118" y="170"/>
                    </a:lnTo>
                    <a:lnTo>
                      <a:pt x="123" y="167"/>
                    </a:lnTo>
                    <a:lnTo>
                      <a:pt x="128" y="164"/>
                    </a:lnTo>
                    <a:lnTo>
                      <a:pt x="133" y="157"/>
                    </a:lnTo>
                    <a:lnTo>
                      <a:pt x="137" y="151"/>
                    </a:lnTo>
                    <a:lnTo>
                      <a:pt x="141" y="141"/>
                    </a:lnTo>
                    <a:lnTo>
                      <a:pt x="148" y="141"/>
                    </a:lnTo>
                    <a:lnTo>
                      <a:pt x="141" y="162"/>
                    </a:lnTo>
                    <a:lnTo>
                      <a:pt x="137" y="182"/>
                    </a:lnTo>
                    <a:lnTo>
                      <a:pt x="58" y="182"/>
                    </a:lnTo>
                    <a:lnTo>
                      <a:pt x="0" y="182"/>
                    </a:lnTo>
                    <a:lnTo>
                      <a:pt x="0" y="175"/>
                    </a:lnTo>
                    <a:lnTo>
                      <a:pt x="8" y="175"/>
                    </a:lnTo>
                    <a:lnTo>
                      <a:pt x="14" y="174"/>
                    </a:lnTo>
                    <a:lnTo>
                      <a:pt x="18" y="173"/>
                    </a:lnTo>
                    <a:lnTo>
                      <a:pt x="21" y="170"/>
                    </a:lnTo>
                    <a:lnTo>
                      <a:pt x="23" y="166"/>
                    </a:lnTo>
                    <a:lnTo>
                      <a:pt x="25" y="161"/>
                    </a:lnTo>
                    <a:lnTo>
                      <a:pt x="25" y="145"/>
                    </a:lnTo>
                    <a:lnTo>
                      <a:pt x="25" y="30"/>
                    </a:lnTo>
                    <a:lnTo>
                      <a:pt x="25" y="17"/>
                    </a:lnTo>
                    <a:lnTo>
                      <a:pt x="23" y="13"/>
                    </a:lnTo>
                    <a:lnTo>
                      <a:pt x="21" y="11"/>
                    </a:lnTo>
                    <a:lnTo>
                      <a:pt x="17" y="8"/>
                    </a:lnTo>
                    <a:lnTo>
                      <a:pt x="13" y="8"/>
                    </a:lnTo>
                    <a:lnTo>
                      <a:pt x="0" y="7"/>
                    </a:lnTo>
                    <a:lnTo>
                      <a:pt x="0" y="0"/>
                    </a:lnTo>
                    <a:lnTo>
                      <a:pt x="53" y="0"/>
                    </a:lnTo>
                    <a:lnTo>
                      <a:pt x="128" y="0"/>
                    </a:lnTo>
                    <a:lnTo>
                      <a:pt x="128" y="39"/>
                    </a:lnTo>
                    <a:lnTo>
                      <a:pt x="123" y="40"/>
                    </a:lnTo>
                    <a:lnTo>
                      <a:pt x="122" y="31"/>
                    </a:lnTo>
                    <a:lnTo>
                      <a:pt x="119" y="25"/>
                    </a:lnTo>
                    <a:lnTo>
                      <a:pt x="115" y="20"/>
                    </a:lnTo>
                    <a:lnTo>
                      <a:pt x="110" y="15"/>
                    </a:lnTo>
                    <a:lnTo>
                      <a:pt x="105" y="12"/>
                    </a:lnTo>
                    <a:lnTo>
                      <a:pt x="98" y="9"/>
                    </a:lnTo>
                    <a:lnTo>
                      <a:pt x="91" y="8"/>
                    </a:lnTo>
                    <a:lnTo>
                      <a:pt x="82" y="8"/>
                    </a:lnTo>
                    <a:lnTo>
                      <a:pt x="50" y="8"/>
                    </a:lnTo>
                    <a:lnTo>
                      <a:pt x="5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64" name="Freeform 197"/>
              <p:cNvSpPr>
                <a:spLocks/>
              </p:cNvSpPr>
              <p:nvPr userDrawn="1"/>
            </p:nvSpPr>
            <p:spPr bwMode="auto">
              <a:xfrm>
                <a:off x="921" y="293"/>
                <a:ext cx="45" cy="39"/>
              </a:xfrm>
              <a:custGeom>
                <a:avLst/>
                <a:gdLst>
                  <a:gd name="T0" fmla="*/ 0 w 135"/>
                  <a:gd name="T1" fmla="*/ 0 h 116"/>
                  <a:gd name="T2" fmla="*/ 0 w 135"/>
                  <a:gd name="T3" fmla="*/ 0 h 116"/>
                  <a:gd name="T4" fmla="*/ 0 w 135"/>
                  <a:gd name="T5" fmla="*/ 0 h 116"/>
                  <a:gd name="T6" fmla="*/ 0 w 135"/>
                  <a:gd name="T7" fmla="*/ 0 h 116"/>
                  <a:gd name="T8" fmla="*/ 0 w 135"/>
                  <a:gd name="T9" fmla="*/ 0 h 116"/>
                  <a:gd name="T10" fmla="*/ 0 w 135"/>
                  <a:gd name="T11" fmla="*/ 0 h 116"/>
                  <a:gd name="T12" fmla="*/ 0 w 135"/>
                  <a:gd name="T13" fmla="*/ 0 h 116"/>
                  <a:gd name="T14" fmla="*/ 0 w 135"/>
                  <a:gd name="T15" fmla="*/ 0 h 116"/>
                  <a:gd name="T16" fmla="*/ 0 w 135"/>
                  <a:gd name="T17" fmla="*/ 0 h 116"/>
                  <a:gd name="T18" fmla="*/ 0 w 135"/>
                  <a:gd name="T19" fmla="*/ 0 h 116"/>
                  <a:gd name="T20" fmla="*/ 0 w 135"/>
                  <a:gd name="T21" fmla="*/ 0 h 116"/>
                  <a:gd name="T22" fmla="*/ 0 w 135"/>
                  <a:gd name="T23" fmla="*/ 0 h 116"/>
                  <a:gd name="T24" fmla="*/ 0 w 135"/>
                  <a:gd name="T25" fmla="*/ 0 h 116"/>
                  <a:gd name="T26" fmla="*/ 0 w 135"/>
                  <a:gd name="T27" fmla="*/ 0 h 116"/>
                  <a:gd name="T28" fmla="*/ 0 w 135"/>
                  <a:gd name="T29" fmla="*/ 0 h 116"/>
                  <a:gd name="T30" fmla="*/ 0 w 135"/>
                  <a:gd name="T31" fmla="*/ 0 h 116"/>
                  <a:gd name="T32" fmla="*/ 0 w 135"/>
                  <a:gd name="T33" fmla="*/ 0 h 116"/>
                  <a:gd name="T34" fmla="*/ 0 w 135"/>
                  <a:gd name="T35" fmla="*/ 0 h 116"/>
                  <a:gd name="T36" fmla="*/ 0 w 135"/>
                  <a:gd name="T37" fmla="*/ 0 h 116"/>
                  <a:gd name="T38" fmla="*/ 0 w 135"/>
                  <a:gd name="T39" fmla="*/ 0 h 116"/>
                  <a:gd name="T40" fmla="*/ 0 w 135"/>
                  <a:gd name="T41" fmla="*/ 0 h 116"/>
                  <a:gd name="T42" fmla="*/ 0 w 135"/>
                  <a:gd name="T43" fmla="*/ 0 h 116"/>
                  <a:gd name="T44" fmla="*/ 0 w 135"/>
                  <a:gd name="T45" fmla="*/ 0 h 116"/>
                  <a:gd name="T46" fmla="*/ 0 w 135"/>
                  <a:gd name="T47" fmla="*/ 0 h 116"/>
                  <a:gd name="T48" fmla="*/ 0 w 135"/>
                  <a:gd name="T49" fmla="*/ 0 h 116"/>
                  <a:gd name="T50" fmla="*/ 0 w 135"/>
                  <a:gd name="T51" fmla="*/ 0 h 116"/>
                  <a:gd name="T52" fmla="*/ 0 w 135"/>
                  <a:gd name="T53" fmla="*/ 0 h 116"/>
                  <a:gd name="T54" fmla="*/ 0 w 135"/>
                  <a:gd name="T55" fmla="*/ 0 h 116"/>
                  <a:gd name="T56" fmla="*/ 0 w 135"/>
                  <a:gd name="T57" fmla="*/ 0 h 116"/>
                  <a:gd name="T58" fmla="*/ 0 w 135"/>
                  <a:gd name="T59" fmla="*/ 0 h 116"/>
                  <a:gd name="T60" fmla="*/ 0 w 135"/>
                  <a:gd name="T61" fmla="*/ 0 h 116"/>
                  <a:gd name="T62" fmla="*/ 0 w 135"/>
                  <a:gd name="T63" fmla="*/ 0 h 116"/>
                  <a:gd name="T64" fmla="*/ 0 w 135"/>
                  <a:gd name="T65" fmla="*/ 0 h 116"/>
                  <a:gd name="T66" fmla="*/ 0 w 135"/>
                  <a:gd name="T67" fmla="*/ 0 h 116"/>
                  <a:gd name="T68" fmla="*/ 0 w 135"/>
                  <a:gd name="T69" fmla="*/ 0 h 116"/>
                  <a:gd name="T70" fmla="*/ 0 w 135"/>
                  <a:gd name="T71" fmla="*/ 0 h 116"/>
                  <a:gd name="T72" fmla="*/ 0 w 135"/>
                  <a:gd name="T73" fmla="*/ 0 h 116"/>
                  <a:gd name="T74" fmla="*/ 0 w 135"/>
                  <a:gd name="T75" fmla="*/ 0 h 116"/>
                  <a:gd name="T76" fmla="*/ 0 w 135"/>
                  <a:gd name="T77" fmla="*/ 0 h 116"/>
                  <a:gd name="T78" fmla="*/ 0 w 135"/>
                  <a:gd name="T79" fmla="*/ 0 h 116"/>
                  <a:gd name="T80" fmla="*/ 0 w 135"/>
                  <a:gd name="T81" fmla="*/ 0 h 116"/>
                  <a:gd name="T82" fmla="*/ 0 w 135"/>
                  <a:gd name="T83" fmla="*/ 0 h 116"/>
                  <a:gd name="T84" fmla="*/ 0 w 135"/>
                  <a:gd name="T85" fmla="*/ 0 h 116"/>
                  <a:gd name="T86" fmla="*/ 0 w 135"/>
                  <a:gd name="T87" fmla="*/ 0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5" h="116">
                    <a:moveTo>
                      <a:pt x="0" y="109"/>
                    </a:moveTo>
                    <a:lnTo>
                      <a:pt x="0" y="109"/>
                    </a:lnTo>
                    <a:lnTo>
                      <a:pt x="10" y="109"/>
                    </a:lnTo>
                    <a:lnTo>
                      <a:pt x="17" y="107"/>
                    </a:lnTo>
                    <a:lnTo>
                      <a:pt x="24" y="103"/>
                    </a:lnTo>
                    <a:lnTo>
                      <a:pt x="30" y="95"/>
                    </a:lnTo>
                    <a:lnTo>
                      <a:pt x="59" y="63"/>
                    </a:lnTo>
                    <a:lnTo>
                      <a:pt x="41" y="38"/>
                    </a:lnTo>
                    <a:lnTo>
                      <a:pt x="29" y="24"/>
                    </a:lnTo>
                    <a:lnTo>
                      <a:pt x="19" y="12"/>
                    </a:lnTo>
                    <a:lnTo>
                      <a:pt x="15" y="9"/>
                    </a:lnTo>
                    <a:lnTo>
                      <a:pt x="12" y="8"/>
                    </a:lnTo>
                    <a:lnTo>
                      <a:pt x="6" y="7"/>
                    </a:lnTo>
                    <a:lnTo>
                      <a:pt x="6" y="0"/>
                    </a:lnTo>
                    <a:lnTo>
                      <a:pt x="32" y="2"/>
                    </a:lnTo>
                    <a:lnTo>
                      <a:pt x="61" y="0"/>
                    </a:lnTo>
                    <a:lnTo>
                      <a:pt x="61" y="7"/>
                    </a:lnTo>
                    <a:lnTo>
                      <a:pt x="51" y="8"/>
                    </a:lnTo>
                    <a:lnTo>
                      <a:pt x="48" y="9"/>
                    </a:lnTo>
                    <a:lnTo>
                      <a:pt x="47" y="12"/>
                    </a:lnTo>
                    <a:lnTo>
                      <a:pt x="51" y="17"/>
                    </a:lnTo>
                    <a:lnTo>
                      <a:pt x="59" y="29"/>
                    </a:lnTo>
                    <a:lnTo>
                      <a:pt x="73" y="46"/>
                    </a:lnTo>
                    <a:lnTo>
                      <a:pt x="89" y="29"/>
                    </a:lnTo>
                    <a:lnTo>
                      <a:pt x="95" y="18"/>
                    </a:lnTo>
                    <a:lnTo>
                      <a:pt x="98" y="15"/>
                    </a:lnTo>
                    <a:lnTo>
                      <a:pt x="99" y="12"/>
                    </a:lnTo>
                    <a:lnTo>
                      <a:pt x="99" y="11"/>
                    </a:lnTo>
                    <a:lnTo>
                      <a:pt x="98" y="9"/>
                    </a:lnTo>
                    <a:lnTo>
                      <a:pt x="94" y="8"/>
                    </a:lnTo>
                    <a:lnTo>
                      <a:pt x="87" y="7"/>
                    </a:lnTo>
                    <a:lnTo>
                      <a:pt x="87" y="0"/>
                    </a:lnTo>
                    <a:lnTo>
                      <a:pt x="115" y="2"/>
                    </a:lnTo>
                    <a:lnTo>
                      <a:pt x="135" y="0"/>
                    </a:lnTo>
                    <a:lnTo>
                      <a:pt x="135" y="7"/>
                    </a:lnTo>
                    <a:lnTo>
                      <a:pt x="126" y="8"/>
                    </a:lnTo>
                    <a:lnTo>
                      <a:pt x="120" y="11"/>
                    </a:lnTo>
                    <a:lnTo>
                      <a:pt x="113" y="15"/>
                    </a:lnTo>
                    <a:lnTo>
                      <a:pt x="107" y="21"/>
                    </a:lnTo>
                    <a:lnTo>
                      <a:pt x="78" y="53"/>
                    </a:lnTo>
                    <a:lnTo>
                      <a:pt x="100" y="82"/>
                    </a:lnTo>
                    <a:lnTo>
                      <a:pt x="113" y="99"/>
                    </a:lnTo>
                    <a:lnTo>
                      <a:pt x="121" y="107"/>
                    </a:lnTo>
                    <a:lnTo>
                      <a:pt x="125" y="108"/>
                    </a:lnTo>
                    <a:lnTo>
                      <a:pt x="130" y="109"/>
                    </a:lnTo>
                    <a:lnTo>
                      <a:pt x="135" y="109"/>
                    </a:lnTo>
                    <a:lnTo>
                      <a:pt x="135" y="116"/>
                    </a:lnTo>
                    <a:lnTo>
                      <a:pt x="107" y="116"/>
                    </a:lnTo>
                    <a:lnTo>
                      <a:pt x="78" y="116"/>
                    </a:lnTo>
                    <a:lnTo>
                      <a:pt x="78" y="109"/>
                    </a:lnTo>
                    <a:lnTo>
                      <a:pt x="89" y="109"/>
                    </a:lnTo>
                    <a:lnTo>
                      <a:pt x="91" y="108"/>
                    </a:lnTo>
                    <a:lnTo>
                      <a:pt x="91" y="105"/>
                    </a:lnTo>
                    <a:lnTo>
                      <a:pt x="87" y="100"/>
                    </a:lnTo>
                    <a:lnTo>
                      <a:pt x="80" y="88"/>
                    </a:lnTo>
                    <a:lnTo>
                      <a:pt x="64" y="69"/>
                    </a:lnTo>
                    <a:lnTo>
                      <a:pt x="48" y="87"/>
                    </a:lnTo>
                    <a:lnTo>
                      <a:pt x="39" y="99"/>
                    </a:lnTo>
                    <a:lnTo>
                      <a:pt x="34" y="105"/>
                    </a:lnTo>
                    <a:lnTo>
                      <a:pt x="35" y="108"/>
                    </a:lnTo>
                    <a:lnTo>
                      <a:pt x="39" y="109"/>
                    </a:lnTo>
                    <a:lnTo>
                      <a:pt x="50" y="109"/>
                    </a:lnTo>
                    <a:lnTo>
                      <a:pt x="50" y="116"/>
                    </a:lnTo>
                    <a:lnTo>
                      <a:pt x="25" y="116"/>
                    </a:lnTo>
                    <a:lnTo>
                      <a:pt x="0" y="116"/>
                    </a:lnTo>
                    <a:lnTo>
                      <a:pt x="0"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65" name="Freeform 198"/>
              <p:cNvSpPr>
                <a:spLocks noEditPoints="1"/>
              </p:cNvSpPr>
              <p:nvPr userDrawn="1"/>
            </p:nvSpPr>
            <p:spPr bwMode="auto">
              <a:xfrm>
                <a:off x="971" y="292"/>
                <a:ext cx="37" cy="41"/>
              </a:xfrm>
              <a:custGeom>
                <a:avLst/>
                <a:gdLst>
                  <a:gd name="T0" fmla="*/ 0 w 110"/>
                  <a:gd name="T1" fmla="*/ 0 h 124"/>
                  <a:gd name="T2" fmla="*/ 0 w 110"/>
                  <a:gd name="T3" fmla="*/ 0 h 124"/>
                  <a:gd name="T4" fmla="*/ 0 w 110"/>
                  <a:gd name="T5" fmla="*/ 0 h 124"/>
                  <a:gd name="T6" fmla="*/ 0 w 110"/>
                  <a:gd name="T7" fmla="*/ 0 h 124"/>
                  <a:gd name="T8" fmla="*/ 0 w 110"/>
                  <a:gd name="T9" fmla="*/ 0 h 124"/>
                  <a:gd name="T10" fmla="*/ 0 w 110"/>
                  <a:gd name="T11" fmla="*/ 0 h 124"/>
                  <a:gd name="T12" fmla="*/ 0 w 110"/>
                  <a:gd name="T13" fmla="*/ 0 h 124"/>
                  <a:gd name="T14" fmla="*/ 0 w 110"/>
                  <a:gd name="T15" fmla="*/ 0 h 124"/>
                  <a:gd name="T16" fmla="*/ 0 w 110"/>
                  <a:gd name="T17" fmla="*/ 0 h 124"/>
                  <a:gd name="T18" fmla="*/ 0 w 110"/>
                  <a:gd name="T19" fmla="*/ 0 h 124"/>
                  <a:gd name="T20" fmla="*/ 0 w 110"/>
                  <a:gd name="T21" fmla="*/ 0 h 124"/>
                  <a:gd name="T22" fmla="*/ 0 w 110"/>
                  <a:gd name="T23" fmla="*/ 0 h 124"/>
                  <a:gd name="T24" fmla="*/ 0 w 110"/>
                  <a:gd name="T25" fmla="*/ 0 h 124"/>
                  <a:gd name="T26" fmla="*/ 0 w 110"/>
                  <a:gd name="T27" fmla="*/ 0 h 124"/>
                  <a:gd name="T28" fmla="*/ 0 w 110"/>
                  <a:gd name="T29" fmla="*/ 0 h 124"/>
                  <a:gd name="T30" fmla="*/ 0 w 110"/>
                  <a:gd name="T31" fmla="*/ 0 h 124"/>
                  <a:gd name="T32" fmla="*/ 0 w 110"/>
                  <a:gd name="T33" fmla="*/ 0 h 124"/>
                  <a:gd name="T34" fmla="*/ 0 w 110"/>
                  <a:gd name="T35" fmla="*/ 0 h 124"/>
                  <a:gd name="T36" fmla="*/ 0 w 110"/>
                  <a:gd name="T37" fmla="*/ 0 h 124"/>
                  <a:gd name="T38" fmla="*/ 0 w 110"/>
                  <a:gd name="T39" fmla="*/ 0 h 124"/>
                  <a:gd name="T40" fmla="*/ 0 w 110"/>
                  <a:gd name="T41" fmla="*/ 0 h 124"/>
                  <a:gd name="T42" fmla="*/ 0 w 110"/>
                  <a:gd name="T43" fmla="*/ 0 h 124"/>
                  <a:gd name="T44" fmla="*/ 0 w 110"/>
                  <a:gd name="T45" fmla="*/ 0 h 124"/>
                  <a:gd name="T46" fmla="*/ 0 w 110"/>
                  <a:gd name="T47" fmla="*/ 0 h 124"/>
                  <a:gd name="T48" fmla="*/ 0 w 110"/>
                  <a:gd name="T49" fmla="*/ 0 h 124"/>
                  <a:gd name="T50" fmla="*/ 0 w 110"/>
                  <a:gd name="T51" fmla="*/ 0 h 124"/>
                  <a:gd name="T52" fmla="*/ 0 w 110"/>
                  <a:gd name="T53" fmla="*/ 0 h 124"/>
                  <a:gd name="T54" fmla="*/ 0 w 110"/>
                  <a:gd name="T55" fmla="*/ 0 h 124"/>
                  <a:gd name="T56" fmla="*/ 0 w 110"/>
                  <a:gd name="T57" fmla="*/ 0 h 124"/>
                  <a:gd name="T58" fmla="*/ 0 w 110"/>
                  <a:gd name="T59" fmla="*/ 0 h 124"/>
                  <a:gd name="T60" fmla="*/ 0 w 110"/>
                  <a:gd name="T61" fmla="*/ 0 h 124"/>
                  <a:gd name="T62" fmla="*/ 0 w 110"/>
                  <a:gd name="T63" fmla="*/ 0 h 124"/>
                  <a:gd name="T64" fmla="*/ 0 w 110"/>
                  <a:gd name="T65" fmla="*/ 0 h 124"/>
                  <a:gd name="T66" fmla="*/ 0 w 110"/>
                  <a:gd name="T67" fmla="*/ 0 h 124"/>
                  <a:gd name="T68" fmla="*/ 0 w 110"/>
                  <a:gd name="T69" fmla="*/ 0 h 124"/>
                  <a:gd name="T70" fmla="*/ 0 w 110"/>
                  <a:gd name="T71" fmla="*/ 0 h 124"/>
                  <a:gd name="T72" fmla="*/ 0 w 110"/>
                  <a:gd name="T73" fmla="*/ 0 h 124"/>
                  <a:gd name="T74" fmla="*/ 0 w 110"/>
                  <a:gd name="T75" fmla="*/ 0 h 124"/>
                  <a:gd name="T76" fmla="*/ 0 w 110"/>
                  <a:gd name="T77" fmla="*/ 0 h 124"/>
                  <a:gd name="T78" fmla="*/ 0 w 110"/>
                  <a:gd name="T79" fmla="*/ 0 h 124"/>
                  <a:gd name="T80" fmla="*/ 0 w 110"/>
                  <a:gd name="T81" fmla="*/ 0 h 124"/>
                  <a:gd name="T82" fmla="*/ 0 w 110"/>
                  <a:gd name="T83" fmla="*/ 0 h 124"/>
                  <a:gd name="T84" fmla="*/ 0 w 110"/>
                  <a:gd name="T85" fmla="*/ 0 h 124"/>
                  <a:gd name="T86" fmla="*/ 0 w 110"/>
                  <a:gd name="T87" fmla="*/ 0 h 124"/>
                  <a:gd name="T88" fmla="*/ 0 w 110"/>
                  <a:gd name="T89" fmla="*/ 0 h 124"/>
                  <a:gd name="T90" fmla="*/ 0 w 110"/>
                  <a:gd name="T91" fmla="*/ 0 h 124"/>
                  <a:gd name="T92" fmla="*/ 0 w 110"/>
                  <a:gd name="T93" fmla="*/ 0 h 124"/>
                  <a:gd name="T94" fmla="*/ 0 w 110"/>
                  <a:gd name="T95" fmla="*/ 0 h 124"/>
                  <a:gd name="T96" fmla="*/ 0 w 110"/>
                  <a:gd name="T97" fmla="*/ 0 h 124"/>
                  <a:gd name="T98" fmla="*/ 0 w 110"/>
                  <a:gd name="T99" fmla="*/ 0 h 124"/>
                  <a:gd name="T100" fmla="*/ 0 w 110"/>
                  <a:gd name="T101" fmla="*/ 0 h 124"/>
                  <a:gd name="T102" fmla="*/ 0 w 110"/>
                  <a:gd name="T103" fmla="*/ 0 h 124"/>
                  <a:gd name="T104" fmla="*/ 0 w 110"/>
                  <a:gd name="T105" fmla="*/ 0 h 124"/>
                  <a:gd name="T106" fmla="*/ 0 w 110"/>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124">
                    <a:moveTo>
                      <a:pt x="110" y="109"/>
                    </a:moveTo>
                    <a:lnTo>
                      <a:pt x="110" y="109"/>
                    </a:lnTo>
                    <a:lnTo>
                      <a:pt x="105" y="114"/>
                    </a:lnTo>
                    <a:lnTo>
                      <a:pt x="98" y="120"/>
                    </a:lnTo>
                    <a:lnTo>
                      <a:pt x="92" y="122"/>
                    </a:lnTo>
                    <a:lnTo>
                      <a:pt x="84" y="124"/>
                    </a:lnTo>
                    <a:lnTo>
                      <a:pt x="80" y="124"/>
                    </a:lnTo>
                    <a:lnTo>
                      <a:pt x="77" y="122"/>
                    </a:lnTo>
                    <a:lnTo>
                      <a:pt x="75" y="120"/>
                    </a:lnTo>
                    <a:lnTo>
                      <a:pt x="72" y="118"/>
                    </a:lnTo>
                    <a:lnTo>
                      <a:pt x="70" y="112"/>
                    </a:lnTo>
                    <a:lnTo>
                      <a:pt x="68" y="104"/>
                    </a:lnTo>
                    <a:lnTo>
                      <a:pt x="59" y="112"/>
                    </a:lnTo>
                    <a:lnTo>
                      <a:pt x="49" y="118"/>
                    </a:lnTo>
                    <a:lnTo>
                      <a:pt x="38" y="122"/>
                    </a:lnTo>
                    <a:lnTo>
                      <a:pt x="28" y="124"/>
                    </a:lnTo>
                    <a:lnTo>
                      <a:pt x="22" y="124"/>
                    </a:lnTo>
                    <a:lnTo>
                      <a:pt x="16" y="122"/>
                    </a:lnTo>
                    <a:lnTo>
                      <a:pt x="11" y="120"/>
                    </a:lnTo>
                    <a:lnTo>
                      <a:pt x="7" y="116"/>
                    </a:lnTo>
                    <a:lnTo>
                      <a:pt x="3" y="113"/>
                    </a:lnTo>
                    <a:lnTo>
                      <a:pt x="1" y="108"/>
                    </a:lnTo>
                    <a:lnTo>
                      <a:pt x="0" y="104"/>
                    </a:lnTo>
                    <a:lnTo>
                      <a:pt x="0" y="99"/>
                    </a:lnTo>
                    <a:lnTo>
                      <a:pt x="1" y="91"/>
                    </a:lnTo>
                    <a:lnTo>
                      <a:pt x="2" y="86"/>
                    </a:lnTo>
                    <a:lnTo>
                      <a:pt x="6" y="81"/>
                    </a:lnTo>
                    <a:lnTo>
                      <a:pt x="12" y="76"/>
                    </a:lnTo>
                    <a:lnTo>
                      <a:pt x="22" y="72"/>
                    </a:lnTo>
                    <a:lnTo>
                      <a:pt x="33" y="67"/>
                    </a:lnTo>
                    <a:lnTo>
                      <a:pt x="67" y="55"/>
                    </a:lnTo>
                    <a:lnTo>
                      <a:pt x="67" y="37"/>
                    </a:lnTo>
                    <a:lnTo>
                      <a:pt x="67" y="32"/>
                    </a:lnTo>
                    <a:lnTo>
                      <a:pt x="66" y="28"/>
                    </a:lnTo>
                    <a:lnTo>
                      <a:pt x="64" y="24"/>
                    </a:lnTo>
                    <a:lnTo>
                      <a:pt x="62" y="20"/>
                    </a:lnTo>
                    <a:lnTo>
                      <a:pt x="58" y="19"/>
                    </a:lnTo>
                    <a:lnTo>
                      <a:pt x="53" y="16"/>
                    </a:lnTo>
                    <a:lnTo>
                      <a:pt x="47" y="15"/>
                    </a:lnTo>
                    <a:lnTo>
                      <a:pt x="42" y="15"/>
                    </a:lnTo>
                    <a:lnTo>
                      <a:pt x="35" y="16"/>
                    </a:lnTo>
                    <a:lnTo>
                      <a:pt x="28" y="20"/>
                    </a:lnTo>
                    <a:lnTo>
                      <a:pt x="24" y="25"/>
                    </a:lnTo>
                    <a:lnTo>
                      <a:pt x="23" y="33"/>
                    </a:lnTo>
                    <a:lnTo>
                      <a:pt x="22" y="38"/>
                    </a:lnTo>
                    <a:lnTo>
                      <a:pt x="18" y="41"/>
                    </a:lnTo>
                    <a:lnTo>
                      <a:pt x="12" y="43"/>
                    </a:lnTo>
                    <a:lnTo>
                      <a:pt x="7" y="45"/>
                    </a:lnTo>
                    <a:lnTo>
                      <a:pt x="5" y="43"/>
                    </a:lnTo>
                    <a:lnTo>
                      <a:pt x="3" y="42"/>
                    </a:lnTo>
                    <a:lnTo>
                      <a:pt x="3" y="39"/>
                    </a:lnTo>
                    <a:lnTo>
                      <a:pt x="3" y="34"/>
                    </a:lnTo>
                    <a:lnTo>
                      <a:pt x="5" y="29"/>
                    </a:lnTo>
                    <a:lnTo>
                      <a:pt x="7" y="26"/>
                    </a:lnTo>
                    <a:lnTo>
                      <a:pt x="11" y="22"/>
                    </a:lnTo>
                    <a:lnTo>
                      <a:pt x="20" y="16"/>
                    </a:lnTo>
                    <a:lnTo>
                      <a:pt x="33" y="10"/>
                    </a:lnTo>
                    <a:lnTo>
                      <a:pt x="45" y="3"/>
                    </a:lnTo>
                    <a:lnTo>
                      <a:pt x="50" y="2"/>
                    </a:lnTo>
                    <a:lnTo>
                      <a:pt x="57" y="0"/>
                    </a:lnTo>
                    <a:lnTo>
                      <a:pt x="67" y="2"/>
                    </a:lnTo>
                    <a:lnTo>
                      <a:pt x="77" y="6"/>
                    </a:lnTo>
                    <a:lnTo>
                      <a:pt x="81" y="10"/>
                    </a:lnTo>
                    <a:lnTo>
                      <a:pt x="85" y="13"/>
                    </a:lnTo>
                    <a:lnTo>
                      <a:pt x="88" y="17"/>
                    </a:lnTo>
                    <a:lnTo>
                      <a:pt x="89" y="22"/>
                    </a:lnTo>
                    <a:lnTo>
                      <a:pt x="89" y="95"/>
                    </a:lnTo>
                    <a:lnTo>
                      <a:pt x="89" y="102"/>
                    </a:lnTo>
                    <a:lnTo>
                      <a:pt x="92" y="107"/>
                    </a:lnTo>
                    <a:lnTo>
                      <a:pt x="94" y="109"/>
                    </a:lnTo>
                    <a:lnTo>
                      <a:pt x="98" y="109"/>
                    </a:lnTo>
                    <a:lnTo>
                      <a:pt x="103" y="108"/>
                    </a:lnTo>
                    <a:lnTo>
                      <a:pt x="107" y="105"/>
                    </a:lnTo>
                    <a:lnTo>
                      <a:pt x="110" y="109"/>
                    </a:lnTo>
                    <a:close/>
                    <a:moveTo>
                      <a:pt x="67" y="63"/>
                    </a:moveTo>
                    <a:lnTo>
                      <a:pt x="67" y="63"/>
                    </a:lnTo>
                    <a:lnTo>
                      <a:pt x="54" y="67"/>
                    </a:lnTo>
                    <a:lnTo>
                      <a:pt x="38" y="72"/>
                    </a:lnTo>
                    <a:lnTo>
                      <a:pt x="32" y="76"/>
                    </a:lnTo>
                    <a:lnTo>
                      <a:pt x="25" y="81"/>
                    </a:lnTo>
                    <a:lnTo>
                      <a:pt x="22" y="86"/>
                    </a:lnTo>
                    <a:lnTo>
                      <a:pt x="20" y="90"/>
                    </a:lnTo>
                    <a:lnTo>
                      <a:pt x="20" y="92"/>
                    </a:lnTo>
                    <a:lnTo>
                      <a:pt x="22" y="100"/>
                    </a:lnTo>
                    <a:lnTo>
                      <a:pt x="25" y="105"/>
                    </a:lnTo>
                    <a:lnTo>
                      <a:pt x="32" y="111"/>
                    </a:lnTo>
                    <a:lnTo>
                      <a:pt x="35" y="111"/>
                    </a:lnTo>
                    <a:lnTo>
                      <a:pt x="38" y="112"/>
                    </a:lnTo>
                    <a:lnTo>
                      <a:pt x="47" y="111"/>
                    </a:lnTo>
                    <a:lnTo>
                      <a:pt x="54" y="107"/>
                    </a:lnTo>
                    <a:lnTo>
                      <a:pt x="62" y="102"/>
                    </a:lnTo>
                    <a:lnTo>
                      <a:pt x="67" y="96"/>
                    </a:lnTo>
                    <a:lnTo>
                      <a:pt x="67"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66" name="Freeform 199"/>
              <p:cNvSpPr>
                <a:spLocks/>
              </p:cNvSpPr>
              <p:nvPr userDrawn="1"/>
            </p:nvSpPr>
            <p:spPr bwMode="auto">
              <a:xfrm>
                <a:off x="1013" y="292"/>
                <a:ext cx="68" cy="40"/>
              </a:xfrm>
              <a:custGeom>
                <a:avLst/>
                <a:gdLst>
                  <a:gd name="T0" fmla="*/ 0 w 205"/>
                  <a:gd name="T1" fmla="*/ 0 h 120"/>
                  <a:gd name="T2" fmla="*/ 0 w 205"/>
                  <a:gd name="T3" fmla="*/ 0 h 120"/>
                  <a:gd name="T4" fmla="*/ 0 w 205"/>
                  <a:gd name="T5" fmla="*/ 0 h 120"/>
                  <a:gd name="T6" fmla="*/ 0 w 205"/>
                  <a:gd name="T7" fmla="*/ 0 h 120"/>
                  <a:gd name="T8" fmla="*/ 0 w 205"/>
                  <a:gd name="T9" fmla="*/ 0 h 120"/>
                  <a:gd name="T10" fmla="*/ 0 w 205"/>
                  <a:gd name="T11" fmla="*/ 0 h 120"/>
                  <a:gd name="T12" fmla="*/ 0 w 205"/>
                  <a:gd name="T13" fmla="*/ 0 h 120"/>
                  <a:gd name="T14" fmla="*/ 0 w 205"/>
                  <a:gd name="T15" fmla="*/ 0 h 120"/>
                  <a:gd name="T16" fmla="*/ 0 w 205"/>
                  <a:gd name="T17" fmla="*/ 0 h 120"/>
                  <a:gd name="T18" fmla="*/ 0 w 205"/>
                  <a:gd name="T19" fmla="*/ 0 h 120"/>
                  <a:gd name="T20" fmla="*/ 0 w 205"/>
                  <a:gd name="T21" fmla="*/ 0 h 120"/>
                  <a:gd name="T22" fmla="*/ 0 w 205"/>
                  <a:gd name="T23" fmla="*/ 0 h 120"/>
                  <a:gd name="T24" fmla="*/ 0 w 205"/>
                  <a:gd name="T25" fmla="*/ 0 h 120"/>
                  <a:gd name="T26" fmla="*/ 0 w 205"/>
                  <a:gd name="T27" fmla="*/ 0 h 120"/>
                  <a:gd name="T28" fmla="*/ 0 w 205"/>
                  <a:gd name="T29" fmla="*/ 0 h 120"/>
                  <a:gd name="T30" fmla="*/ 0 w 205"/>
                  <a:gd name="T31" fmla="*/ 0 h 120"/>
                  <a:gd name="T32" fmla="*/ 0 w 205"/>
                  <a:gd name="T33" fmla="*/ 0 h 120"/>
                  <a:gd name="T34" fmla="*/ 0 w 205"/>
                  <a:gd name="T35" fmla="*/ 0 h 120"/>
                  <a:gd name="T36" fmla="*/ 0 w 205"/>
                  <a:gd name="T37" fmla="*/ 0 h 120"/>
                  <a:gd name="T38" fmla="*/ 0 w 205"/>
                  <a:gd name="T39" fmla="*/ 0 h 120"/>
                  <a:gd name="T40" fmla="*/ 0 w 205"/>
                  <a:gd name="T41" fmla="*/ 0 h 120"/>
                  <a:gd name="T42" fmla="*/ 0 w 205"/>
                  <a:gd name="T43" fmla="*/ 0 h 120"/>
                  <a:gd name="T44" fmla="*/ 0 w 205"/>
                  <a:gd name="T45" fmla="*/ 0 h 120"/>
                  <a:gd name="T46" fmla="*/ 0 w 205"/>
                  <a:gd name="T47" fmla="*/ 0 h 120"/>
                  <a:gd name="T48" fmla="*/ 0 w 205"/>
                  <a:gd name="T49" fmla="*/ 0 h 120"/>
                  <a:gd name="T50" fmla="*/ 0 w 205"/>
                  <a:gd name="T51" fmla="*/ 0 h 120"/>
                  <a:gd name="T52" fmla="*/ 0 w 205"/>
                  <a:gd name="T53" fmla="*/ 0 h 120"/>
                  <a:gd name="T54" fmla="*/ 0 w 205"/>
                  <a:gd name="T55" fmla="*/ 0 h 120"/>
                  <a:gd name="T56" fmla="*/ 0 w 205"/>
                  <a:gd name="T57" fmla="*/ 0 h 120"/>
                  <a:gd name="T58" fmla="*/ 0 w 205"/>
                  <a:gd name="T59" fmla="*/ 0 h 120"/>
                  <a:gd name="T60" fmla="*/ 0 w 205"/>
                  <a:gd name="T61" fmla="*/ 0 h 120"/>
                  <a:gd name="T62" fmla="*/ 0 w 205"/>
                  <a:gd name="T63" fmla="*/ 0 h 120"/>
                  <a:gd name="T64" fmla="*/ 0 w 205"/>
                  <a:gd name="T65" fmla="*/ 0 h 120"/>
                  <a:gd name="T66" fmla="*/ 0 w 205"/>
                  <a:gd name="T67" fmla="*/ 0 h 120"/>
                  <a:gd name="T68" fmla="*/ 0 w 205"/>
                  <a:gd name="T69" fmla="*/ 0 h 120"/>
                  <a:gd name="T70" fmla="*/ 0 w 205"/>
                  <a:gd name="T71" fmla="*/ 0 h 120"/>
                  <a:gd name="T72" fmla="*/ 0 w 205"/>
                  <a:gd name="T73" fmla="*/ 0 h 120"/>
                  <a:gd name="T74" fmla="*/ 0 w 205"/>
                  <a:gd name="T75" fmla="*/ 0 h 120"/>
                  <a:gd name="T76" fmla="*/ 0 w 205"/>
                  <a:gd name="T77" fmla="*/ 0 h 120"/>
                  <a:gd name="T78" fmla="*/ 0 w 205"/>
                  <a:gd name="T79" fmla="*/ 0 h 120"/>
                  <a:gd name="T80" fmla="*/ 0 w 205"/>
                  <a:gd name="T81" fmla="*/ 0 h 120"/>
                  <a:gd name="T82" fmla="*/ 0 w 205"/>
                  <a:gd name="T83" fmla="*/ 0 h 120"/>
                  <a:gd name="T84" fmla="*/ 0 w 205"/>
                  <a:gd name="T85" fmla="*/ 0 h 1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5" h="120">
                    <a:moveTo>
                      <a:pt x="18" y="34"/>
                    </a:moveTo>
                    <a:lnTo>
                      <a:pt x="18" y="34"/>
                    </a:lnTo>
                    <a:lnTo>
                      <a:pt x="18" y="26"/>
                    </a:lnTo>
                    <a:lnTo>
                      <a:pt x="16" y="22"/>
                    </a:lnTo>
                    <a:lnTo>
                      <a:pt x="12" y="19"/>
                    </a:lnTo>
                    <a:lnTo>
                      <a:pt x="5" y="16"/>
                    </a:lnTo>
                    <a:lnTo>
                      <a:pt x="5" y="11"/>
                    </a:lnTo>
                    <a:lnTo>
                      <a:pt x="32" y="2"/>
                    </a:lnTo>
                    <a:lnTo>
                      <a:pt x="38" y="0"/>
                    </a:lnTo>
                    <a:lnTo>
                      <a:pt x="39" y="2"/>
                    </a:lnTo>
                    <a:lnTo>
                      <a:pt x="39" y="4"/>
                    </a:lnTo>
                    <a:lnTo>
                      <a:pt x="39" y="20"/>
                    </a:lnTo>
                    <a:lnTo>
                      <a:pt x="49" y="13"/>
                    </a:lnTo>
                    <a:lnTo>
                      <a:pt x="61" y="7"/>
                    </a:lnTo>
                    <a:lnTo>
                      <a:pt x="71" y="2"/>
                    </a:lnTo>
                    <a:lnTo>
                      <a:pt x="78" y="0"/>
                    </a:lnTo>
                    <a:lnTo>
                      <a:pt x="84" y="0"/>
                    </a:lnTo>
                    <a:lnTo>
                      <a:pt x="95" y="2"/>
                    </a:lnTo>
                    <a:lnTo>
                      <a:pt x="102" y="6"/>
                    </a:lnTo>
                    <a:lnTo>
                      <a:pt x="105" y="8"/>
                    </a:lnTo>
                    <a:lnTo>
                      <a:pt x="109" y="12"/>
                    </a:lnTo>
                    <a:lnTo>
                      <a:pt x="110" y="16"/>
                    </a:lnTo>
                    <a:lnTo>
                      <a:pt x="113" y="21"/>
                    </a:lnTo>
                    <a:lnTo>
                      <a:pt x="123" y="13"/>
                    </a:lnTo>
                    <a:lnTo>
                      <a:pt x="134" y="7"/>
                    </a:lnTo>
                    <a:lnTo>
                      <a:pt x="144" y="3"/>
                    </a:lnTo>
                    <a:lnTo>
                      <a:pt x="150" y="2"/>
                    </a:lnTo>
                    <a:lnTo>
                      <a:pt x="157" y="0"/>
                    </a:lnTo>
                    <a:lnTo>
                      <a:pt x="165" y="2"/>
                    </a:lnTo>
                    <a:lnTo>
                      <a:pt x="171" y="4"/>
                    </a:lnTo>
                    <a:lnTo>
                      <a:pt x="178" y="7"/>
                    </a:lnTo>
                    <a:lnTo>
                      <a:pt x="181" y="12"/>
                    </a:lnTo>
                    <a:lnTo>
                      <a:pt x="184" y="17"/>
                    </a:lnTo>
                    <a:lnTo>
                      <a:pt x="187" y="24"/>
                    </a:lnTo>
                    <a:lnTo>
                      <a:pt x="188" y="30"/>
                    </a:lnTo>
                    <a:lnTo>
                      <a:pt x="188" y="38"/>
                    </a:lnTo>
                    <a:lnTo>
                      <a:pt x="188" y="104"/>
                    </a:lnTo>
                    <a:lnTo>
                      <a:pt x="189" y="109"/>
                    </a:lnTo>
                    <a:lnTo>
                      <a:pt x="192" y="112"/>
                    </a:lnTo>
                    <a:lnTo>
                      <a:pt x="196" y="113"/>
                    </a:lnTo>
                    <a:lnTo>
                      <a:pt x="201" y="113"/>
                    </a:lnTo>
                    <a:lnTo>
                      <a:pt x="205" y="113"/>
                    </a:lnTo>
                    <a:lnTo>
                      <a:pt x="205" y="120"/>
                    </a:lnTo>
                    <a:lnTo>
                      <a:pt x="179" y="120"/>
                    </a:lnTo>
                    <a:lnTo>
                      <a:pt x="150" y="120"/>
                    </a:lnTo>
                    <a:lnTo>
                      <a:pt x="150" y="113"/>
                    </a:lnTo>
                    <a:lnTo>
                      <a:pt x="156" y="113"/>
                    </a:lnTo>
                    <a:lnTo>
                      <a:pt x="159" y="113"/>
                    </a:lnTo>
                    <a:lnTo>
                      <a:pt x="163" y="112"/>
                    </a:lnTo>
                    <a:lnTo>
                      <a:pt x="166" y="109"/>
                    </a:lnTo>
                    <a:lnTo>
                      <a:pt x="167" y="104"/>
                    </a:lnTo>
                    <a:lnTo>
                      <a:pt x="167" y="47"/>
                    </a:lnTo>
                    <a:lnTo>
                      <a:pt x="167" y="35"/>
                    </a:lnTo>
                    <a:lnTo>
                      <a:pt x="166" y="29"/>
                    </a:lnTo>
                    <a:lnTo>
                      <a:pt x="163" y="25"/>
                    </a:lnTo>
                    <a:lnTo>
                      <a:pt x="161" y="21"/>
                    </a:lnTo>
                    <a:lnTo>
                      <a:pt x="157" y="17"/>
                    </a:lnTo>
                    <a:lnTo>
                      <a:pt x="152" y="16"/>
                    </a:lnTo>
                    <a:lnTo>
                      <a:pt x="145" y="15"/>
                    </a:lnTo>
                    <a:lnTo>
                      <a:pt x="136" y="16"/>
                    </a:lnTo>
                    <a:lnTo>
                      <a:pt x="128" y="20"/>
                    </a:lnTo>
                    <a:lnTo>
                      <a:pt x="119" y="24"/>
                    </a:lnTo>
                    <a:lnTo>
                      <a:pt x="114" y="28"/>
                    </a:lnTo>
                    <a:lnTo>
                      <a:pt x="114" y="104"/>
                    </a:lnTo>
                    <a:lnTo>
                      <a:pt x="115" y="109"/>
                    </a:lnTo>
                    <a:lnTo>
                      <a:pt x="118" y="112"/>
                    </a:lnTo>
                    <a:lnTo>
                      <a:pt x="122" y="113"/>
                    </a:lnTo>
                    <a:lnTo>
                      <a:pt x="127" y="113"/>
                    </a:lnTo>
                    <a:lnTo>
                      <a:pt x="132" y="113"/>
                    </a:lnTo>
                    <a:lnTo>
                      <a:pt x="132" y="120"/>
                    </a:lnTo>
                    <a:lnTo>
                      <a:pt x="104" y="120"/>
                    </a:lnTo>
                    <a:lnTo>
                      <a:pt x="75" y="120"/>
                    </a:lnTo>
                    <a:lnTo>
                      <a:pt x="75" y="113"/>
                    </a:lnTo>
                    <a:lnTo>
                      <a:pt x="80" y="113"/>
                    </a:lnTo>
                    <a:lnTo>
                      <a:pt x="86" y="113"/>
                    </a:lnTo>
                    <a:lnTo>
                      <a:pt x="89" y="112"/>
                    </a:lnTo>
                    <a:lnTo>
                      <a:pt x="92" y="109"/>
                    </a:lnTo>
                    <a:lnTo>
                      <a:pt x="93" y="104"/>
                    </a:lnTo>
                    <a:lnTo>
                      <a:pt x="93" y="47"/>
                    </a:lnTo>
                    <a:lnTo>
                      <a:pt x="92" y="35"/>
                    </a:lnTo>
                    <a:lnTo>
                      <a:pt x="91" y="29"/>
                    </a:lnTo>
                    <a:lnTo>
                      <a:pt x="89" y="25"/>
                    </a:lnTo>
                    <a:lnTo>
                      <a:pt x="86" y="21"/>
                    </a:lnTo>
                    <a:lnTo>
                      <a:pt x="82" y="17"/>
                    </a:lnTo>
                    <a:lnTo>
                      <a:pt x="76" y="16"/>
                    </a:lnTo>
                    <a:lnTo>
                      <a:pt x="70" y="15"/>
                    </a:lnTo>
                    <a:lnTo>
                      <a:pt x="62" y="16"/>
                    </a:lnTo>
                    <a:lnTo>
                      <a:pt x="53" y="20"/>
                    </a:lnTo>
                    <a:lnTo>
                      <a:pt x="45" y="24"/>
                    </a:lnTo>
                    <a:lnTo>
                      <a:pt x="39" y="28"/>
                    </a:lnTo>
                    <a:lnTo>
                      <a:pt x="39" y="104"/>
                    </a:lnTo>
                    <a:lnTo>
                      <a:pt x="40" y="109"/>
                    </a:lnTo>
                    <a:lnTo>
                      <a:pt x="43" y="112"/>
                    </a:lnTo>
                    <a:lnTo>
                      <a:pt x="48" y="113"/>
                    </a:lnTo>
                    <a:lnTo>
                      <a:pt x="52" y="113"/>
                    </a:lnTo>
                    <a:lnTo>
                      <a:pt x="57" y="113"/>
                    </a:lnTo>
                    <a:lnTo>
                      <a:pt x="57" y="120"/>
                    </a:lnTo>
                    <a:lnTo>
                      <a:pt x="30" y="120"/>
                    </a:lnTo>
                    <a:lnTo>
                      <a:pt x="0" y="120"/>
                    </a:lnTo>
                    <a:lnTo>
                      <a:pt x="0" y="113"/>
                    </a:lnTo>
                    <a:lnTo>
                      <a:pt x="6" y="113"/>
                    </a:lnTo>
                    <a:lnTo>
                      <a:pt x="12" y="113"/>
                    </a:lnTo>
                    <a:lnTo>
                      <a:pt x="16" y="112"/>
                    </a:lnTo>
                    <a:lnTo>
                      <a:pt x="18" y="109"/>
                    </a:lnTo>
                    <a:lnTo>
                      <a:pt x="18" y="104"/>
                    </a:lnTo>
                    <a:lnTo>
                      <a:pt x="1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67" name="Freeform 200"/>
              <p:cNvSpPr>
                <a:spLocks noEditPoints="1"/>
              </p:cNvSpPr>
              <p:nvPr userDrawn="1"/>
            </p:nvSpPr>
            <p:spPr bwMode="auto">
              <a:xfrm>
                <a:off x="1087" y="270"/>
                <a:ext cx="19" cy="62"/>
              </a:xfrm>
              <a:custGeom>
                <a:avLst/>
                <a:gdLst>
                  <a:gd name="T0" fmla="*/ 0 w 56"/>
                  <a:gd name="T1" fmla="*/ 0 h 186"/>
                  <a:gd name="T2" fmla="*/ 0 w 56"/>
                  <a:gd name="T3" fmla="*/ 0 h 186"/>
                  <a:gd name="T4" fmla="*/ 0 w 56"/>
                  <a:gd name="T5" fmla="*/ 0 h 186"/>
                  <a:gd name="T6" fmla="*/ 0 w 56"/>
                  <a:gd name="T7" fmla="*/ 0 h 186"/>
                  <a:gd name="T8" fmla="*/ 0 w 56"/>
                  <a:gd name="T9" fmla="*/ 0 h 186"/>
                  <a:gd name="T10" fmla="*/ 0 w 56"/>
                  <a:gd name="T11" fmla="*/ 0 h 186"/>
                  <a:gd name="T12" fmla="*/ 0 w 56"/>
                  <a:gd name="T13" fmla="*/ 0 h 186"/>
                  <a:gd name="T14" fmla="*/ 0 w 56"/>
                  <a:gd name="T15" fmla="*/ 0 h 186"/>
                  <a:gd name="T16" fmla="*/ 0 w 56"/>
                  <a:gd name="T17" fmla="*/ 0 h 186"/>
                  <a:gd name="T18" fmla="*/ 0 w 56"/>
                  <a:gd name="T19" fmla="*/ 0 h 186"/>
                  <a:gd name="T20" fmla="*/ 0 w 56"/>
                  <a:gd name="T21" fmla="*/ 0 h 186"/>
                  <a:gd name="T22" fmla="*/ 0 w 56"/>
                  <a:gd name="T23" fmla="*/ 0 h 186"/>
                  <a:gd name="T24" fmla="*/ 0 w 56"/>
                  <a:gd name="T25" fmla="*/ 0 h 186"/>
                  <a:gd name="T26" fmla="*/ 0 w 56"/>
                  <a:gd name="T27" fmla="*/ 0 h 186"/>
                  <a:gd name="T28" fmla="*/ 0 w 56"/>
                  <a:gd name="T29" fmla="*/ 0 h 186"/>
                  <a:gd name="T30" fmla="*/ 0 w 56"/>
                  <a:gd name="T31" fmla="*/ 0 h 186"/>
                  <a:gd name="T32" fmla="*/ 0 w 56"/>
                  <a:gd name="T33" fmla="*/ 0 h 186"/>
                  <a:gd name="T34" fmla="*/ 0 w 56"/>
                  <a:gd name="T35" fmla="*/ 0 h 186"/>
                  <a:gd name="T36" fmla="*/ 0 w 56"/>
                  <a:gd name="T37" fmla="*/ 0 h 186"/>
                  <a:gd name="T38" fmla="*/ 0 w 56"/>
                  <a:gd name="T39" fmla="*/ 0 h 186"/>
                  <a:gd name="T40" fmla="*/ 0 w 56"/>
                  <a:gd name="T41" fmla="*/ 0 h 186"/>
                  <a:gd name="T42" fmla="*/ 0 w 56"/>
                  <a:gd name="T43" fmla="*/ 0 h 186"/>
                  <a:gd name="T44" fmla="*/ 0 w 56"/>
                  <a:gd name="T45" fmla="*/ 0 h 186"/>
                  <a:gd name="T46" fmla="*/ 0 w 56"/>
                  <a:gd name="T47" fmla="*/ 0 h 186"/>
                  <a:gd name="T48" fmla="*/ 0 w 56"/>
                  <a:gd name="T49" fmla="*/ 0 h 186"/>
                  <a:gd name="T50" fmla="*/ 0 w 56"/>
                  <a:gd name="T51" fmla="*/ 0 h 186"/>
                  <a:gd name="T52" fmla="*/ 0 w 56"/>
                  <a:gd name="T53" fmla="*/ 0 h 186"/>
                  <a:gd name="T54" fmla="*/ 0 w 56"/>
                  <a:gd name="T55" fmla="*/ 0 h 186"/>
                  <a:gd name="T56" fmla="*/ 0 w 56"/>
                  <a:gd name="T57" fmla="*/ 0 h 186"/>
                  <a:gd name="T58" fmla="*/ 0 w 56"/>
                  <a:gd name="T59" fmla="*/ 0 h 186"/>
                  <a:gd name="T60" fmla="*/ 0 w 56"/>
                  <a:gd name="T61" fmla="*/ 0 h 186"/>
                  <a:gd name="T62" fmla="*/ 0 w 56"/>
                  <a:gd name="T63" fmla="*/ 0 h 186"/>
                  <a:gd name="T64" fmla="*/ 0 w 56"/>
                  <a:gd name="T65" fmla="*/ 0 h 186"/>
                  <a:gd name="T66" fmla="*/ 0 w 56"/>
                  <a:gd name="T67" fmla="*/ 0 h 186"/>
                  <a:gd name="T68" fmla="*/ 0 w 56"/>
                  <a:gd name="T69" fmla="*/ 0 h 186"/>
                  <a:gd name="T70" fmla="*/ 0 w 56"/>
                  <a:gd name="T71" fmla="*/ 0 h 186"/>
                  <a:gd name="T72" fmla="*/ 0 w 56"/>
                  <a:gd name="T73" fmla="*/ 0 h 186"/>
                  <a:gd name="T74" fmla="*/ 0 w 56"/>
                  <a:gd name="T75" fmla="*/ 0 h 186"/>
                  <a:gd name="T76" fmla="*/ 0 w 56"/>
                  <a:gd name="T77" fmla="*/ 0 h 186"/>
                  <a:gd name="T78" fmla="*/ 0 w 56"/>
                  <a:gd name="T79" fmla="*/ 0 h 186"/>
                  <a:gd name="T80" fmla="*/ 0 w 56"/>
                  <a:gd name="T81" fmla="*/ 0 h 186"/>
                  <a:gd name="T82" fmla="*/ 0 w 56"/>
                  <a:gd name="T83" fmla="*/ 0 h 186"/>
                  <a:gd name="T84" fmla="*/ 0 w 56"/>
                  <a:gd name="T85" fmla="*/ 0 h 186"/>
                  <a:gd name="T86" fmla="*/ 0 w 56"/>
                  <a:gd name="T87" fmla="*/ 0 h 186"/>
                  <a:gd name="T88" fmla="*/ 0 w 56"/>
                  <a:gd name="T89" fmla="*/ 0 h 186"/>
                  <a:gd name="T90" fmla="*/ 0 w 56"/>
                  <a:gd name="T91" fmla="*/ 0 h 186"/>
                  <a:gd name="T92" fmla="*/ 0 w 56"/>
                  <a:gd name="T93" fmla="*/ 0 h 186"/>
                  <a:gd name="T94" fmla="*/ 0 w 56"/>
                  <a:gd name="T95" fmla="*/ 0 h 186"/>
                  <a:gd name="T96" fmla="*/ 0 w 56"/>
                  <a:gd name="T97" fmla="*/ 0 h 186"/>
                  <a:gd name="T98" fmla="*/ 0 w 56"/>
                  <a:gd name="T99" fmla="*/ 0 h 186"/>
                  <a:gd name="T100" fmla="*/ 0 w 56"/>
                  <a:gd name="T101" fmla="*/ 0 h 186"/>
                  <a:gd name="T102" fmla="*/ 0 w 56"/>
                  <a:gd name="T103" fmla="*/ 0 h 186"/>
                  <a:gd name="T104" fmla="*/ 0 w 56"/>
                  <a:gd name="T105" fmla="*/ 0 h 186"/>
                  <a:gd name="T106" fmla="*/ 0 w 56"/>
                  <a:gd name="T107" fmla="*/ 0 h 186"/>
                  <a:gd name="T108" fmla="*/ 0 w 56"/>
                  <a:gd name="T109" fmla="*/ 0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 h="186">
                    <a:moveTo>
                      <a:pt x="0" y="179"/>
                    </a:moveTo>
                    <a:lnTo>
                      <a:pt x="5" y="179"/>
                    </a:lnTo>
                    <a:lnTo>
                      <a:pt x="10" y="179"/>
                    </a:lnTo>
                    <a:lnTo>
                      <a:pt x="14" y="178"/>
                    </a:lnTo>
                    <a:lnTo>
                      <a:pt x="17" y="175"/>
                    </a:lnTo>
                    <a:lnTo>
                      <a:pt x="17" y="170"/>
                    </a:lnTo>
                    <a:lnTo>
                      <a:pt x="17" y="100"/>
                    </a:lnTo>
                    <a:lnTo>
                      <a:pt x="17" y="92"/>
                    </a:lnTo>
                    <a:lnTo>
                      <a:pt x="14" y="88"/>
                    </a:lnTo>
                    <a:lnTo>
                      <a:pt x="10" y="85"/>
                    </a:lnTo>
                    <a:lnTo>
                      <a:pt x="4" y="82"/>
                    </a:lnTo>
                    <a:lnTo>
                      <a:pt x="4" y="77"/>
                    </a:lnTo>
                    <a:lnTo>
                      <a:pt x="31" y="68"/>
                    </a:lnTo>
                    <a:lnTo>
                      <a:pt x="36" y="66"/>
                    </a:lnTo>
                    <a:lnTo>
                      <a:pt x="38" y="68"/>
                    </a:lnTo>
                    <a:lnTo>
                      <a:pt x="38" y="70"/>
                    </a:lnTo>
                    <a:lnTo>
                      <a:pt x="38" y="170"/>
                    </a:lnTo>
                    <a:lnTo>
                      <a:pt x="39" y="175"/>
                    </a:lnTo>
                    <a:lnTo>
                      <a:pt x="41" y="178"/>
                    </a:lnTo>
                    <a:lnTo>
                      <a:pt x="47" y="179"/>
                    </a:lnTo>
                    <a:lnTo>
                      <a:pt x="52" y="179"/>
                    </a:lnTo>
                    <a:lnTo>
                      <a:pt x="56" y="179"/>
                    </a:lnTo>
                    <a:lnTo>
                      <a:pt x="56" y="186"/>
                    </a:lnTo>
                    <a:lnTo>
                      <a:pt x="28" y="186"/>
                    </a:lnTo>
                    <a:lnTo>
                      <a:pt x="0" y="186"/>
                    </a:lnTo>
                    <a:lnTo>
                      <a:pt x="0" y="179"/>
                    </a:lnTo>
                    <a:close/>
                    <a:moveTo>
                      <a:pt x="27" y="26"/>
                    </a:moveTo>
                    <a:lnTo>
                      <a:pt x="27" y="26"/>
                    </a:lnTo>
                    <a:lnTo>
                      <a:pt x="23" y="25"/>
                    </a:lnTo>
                    <a:lnTo>
                      <a:pt x="19" y="22"/>
                    </a:lnTo>
                    <a:lnTo>
                      <a:pt x="16" y="19"/>
                    </a:lnTo>
                    <a:lnTo>
                      <a:pt x="16" y="13"/>
                    </a:lnTo>
                    <a:lnTo>
                      <a:pt x="16" y="8"/>
                    </a:lnTo>
                    <a:lnTo>
                      <a:pt x="19" y="4"/>
                    </a:lnTo>
                    <a:lnTo>
                      <a:pt x="23" y="2"/>
                    </a:lnTo>
                    <a:lnTo>
                      <a:pt x="27" y="0"/>
                    </a:lnTo>
                    <a:lnTo>
                      <a:pt x="32" y="2"/>
                    </a:lnTo>
                    <a:lnTo>
                      <a:pt x="36" y="4"/>
                    </a:lnTo>
                    <a:lnTo>
                      <a:pt x="40" y="8"/>
                    </a:lnTo>
                    <a:lnTo>
                      <a:pt x="40" y="13"/>
                    </a:lnTo>
                    <a:lnTo>
                      <a:pt x="40" y="19"/>
                    </a:lnTo>
                    <a:lnTo>
                      <a:pt x="36" y="22"/>
                    </a:lnTo>
                    <a:lnTo>
                      <a:pt x="32" y="25"/>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68" name="Freeform 201"/>
              <p:cNvSpPr>
                <a:spLocks/>
              </p:cNvSpPr>
              <p:nvPr userDrawn="1"/>
            </p:nvSpPr>
            <p:spPr bwMode="auto">
              <a:xfrm>
                <a:off x="1087" y="292"/>
                <a:ext cx="19" cy="40"/>
              </a:xfrm>
              <a:custGeom>
                <a:avLst/>
                <a:gdLst>
                  <a:gd name="T0" fmla="*/ 0 w 56"/>
                  <a:gd name="T1" fmla="*/ 0 h 120"/>
                  <a:gd name="T2" fmla="*/ 0 w 56"/>
                  <a:gd name="T3" fmla="*/ 0 h 120"/>
                  <a:gd name="T4" fmla="*/ 0 w 56"/>
                  <a:gd name="T5" fmla="*/ 0 h 120"/>
                  <a:gd name="T6" fmla="*/ 0 w 56"/>
                  <a:gd name="T7" fmla="*/ 0 h 120"/>
                  <a:gd name="T8" fmla="*/ 0 w 56"/>
                  <a:gd name="T9" fmla="*/ 0 h 120"/>
                  <a:gd name="T10" fmla="*/ 0 w 56"/>
                  <a:gd name="T11" fmla="*/ 0 h 120"/>
                  <a:gd name="T12" fmla="*/ 0 w 56"/>
                  <a:gd name="T13" fmla="*/ 0 h 120"/>
                  <a:gd name="T14" fmla="*/ 0 w 56"/>
                  <a:gd name="T15" fmla="*/ 0 h 120"/>
                  <a:gd name="T16" fmla="*/ 0 w 56"/>
                  <a:gd name="T17" fmla="*/ 0 h 120"/>
                  <a:gd name="T18" fmla="*/ 0 w 56"/>
                  <a:gd name="T19" fmla="*/ 0 h 120"/>
                  <a:gd name="T20" fmla="*/ 0 w 56"/>
                  <a:gd name="T21" fmla="*/ 0 h 120"/>
                  <a:gd name="T22" fmla="*/ 0 w 56"/>
                  <a:gd name="T23" fmla="*/ 0 h 120"/>
                  <a:gd name="T24" fmla="*/ 0 w 56"/>
                  <a:gd name="T25" fmla="*/ 0 h 120"/>
                  <a:gd name="T26" fmla="*/ 0 w 56"/>
                  <a:gd name="T27" fmla="*/ 0 h 120"/>
                  <a:gd name="T28" fmla="*/ 0 w 56"/>
                  <a:gd name="T29" fmla="*/ 0 h 120"/>
                  <a:gd name="T30" fmla="*/ 0 w 56"/>
                  <a:gd name="T31" fmla="*/ 0 h 120"/>
                  <a:gd name="T32" fmla="*/ 0 w 56"/>
                  <a:gd name="T33" fmla="*/ 0 h 120"/>
                  <a:gd name="T34" fmla="*/ 0 w 56"/>
                  <a:gd name="T35" fmla="*/ 0 h 120"/>
                  <a:gd name="T36" fmla="*/ 0 w 56"/>
                  <a:gd name="T37" fmla="*/ 0 h 120"/>
                  <a:gd name="T38" fmla="*/ 0 w 56"/>
                  <a:gd name="T39" fmla="*/ 0 h 120"/>
                  <a:gd name="T40" fmla="*/ 0 w 56"/>
                  <a:gd name="T41" fmla="*/ 0 h 120"/>
                  <a:gd name="T42" fmla="*/ 0 w 56"/>
                  <a:gd name="T43" fmla="*/ 0 h 120"/>
                  <a:gd name="T44" fmla="*/ 0 w 56"/>
                  <a:gd name="T45" fmla="*/ 0 h 120"/>
                  <a:gd name="T46" fmla="*/ 0 w 56"/>
                  <a:gd name="T47" fmla="*/ 0 h 120"/>
                  <a:gd name="T48" fmla="*/ 0 w 56"/>
                  <a:gd name="T49" fmla="*/ 0 h 120"/>
                  <a:gd name="T50" fmla="*/ 0 w 56"/>
                  <a:gd name="T51" fmla="*/ 0 h 120"/>
                  <a:gd name="T52" fmla="*/ 0 w 56"/>
                  <a:gd name="T53" fmla="*/ 0 h 120"/>
                  <a:gd name="T54" fmla="*/ 0 w 56"/>
                  <a:gd name="T55" fmla="*/ 0 h 120"/>
                  <a:gd name="T56" fmla="*/ 0 w 56"/>
                  <a:gd name="T57" fmla="*/ 0 h 120"/>
                  <a:gd name="T58" fmla="*/ 0 w 56"/>
                  <a:gd name="T59" fmla="*/ 0 h 120"/>
                  <a:gd name="T60" fmla="*/ 0 w 56"/>
                  <a:gd name="T61" fmla="*/ 0 h 120"/>
                  <a:gd name="T62" fmla="*/ 0 w 56"/>
                  <a:gd name="T63" fmla="*/ 0 h 120"/>
                  <a:gd name="T64" fmla="*/ 0 w 56"/>
                  <a:gd name="T65" fmla="*/ 0 h 120"/>
                  <a:gd name="T66" fmla="*/ 0 w 56"/>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6" h="120">
                    <a:moveTo>
                      <a:pt x="0" y="113"/>
                    </a:moveTo>
                    <a:lnTo>
                      <a:pt x="5" y="113"/>
                    </a:lnTo>
                    <a:lnTo>
                      <a:pt x="10" y="113"/>
                    </a:lnTo>
                    <a:lnTo>
                      <a:pt x="14" y="112"/>
                    </a:lnTo>
                    <a:lnTo>
                      <a:pt x="17" y="109"/>
                    </a:lnTo>
                    <a:lnTo>
                      <a:pt x="17" y="104"/>
                    </a:lnTo>
                    <a:lnTo>
                      <a:pt x="17" y="34"/>
                    </a:lnTo>
                    <a:lnTo>
                      <a:pt x="17" y="26"/>
                    </a:lnTo>
                    <a:lnTo>
                      <a:pt x="14" y="22"/>
                    </a:lnTo>
                    <a:lnTo>
                      <a:pt x="10" y="19"/>
                    </a:lnTo>
                    <a:lnTo>
                      <a:pt x="4" y="16"/>
                    </a:lnTo>
                    <a:lnTo>
                      <a:pt x="4" y="11"/>
                    </a:lnTo>
                    <a:lnTo>
                      <a:pt x="31" y="2"/>
                    </a:lnTo>
                    <a:lnTo>
                      <a:pt x="36" y="0"/>
                    </a:lnTo>
                    <a:lnTo>
                      <a:pt x="38" y="2"/>
                    </a:lnTo>
                    <a:lnTo>
                      <a:pt x="38" y="4"/>
                    </a:lnTo>
                    <a:lnTo>
                      <a:pt x="38" y="104"/>
                    </a:lnTo>
                    <a:lnTo>
                      <a:pt x="39" y="109"/>
                    </a:lnTo>
                    <a:lnTo>
                      <a:pt x="41" y="112"/>
                    </a:lnTo>
                    <a:lnTo>
                      <a:pt x="47" y="113"/>
                    </a:lnTo>
                    <a:lnTo>
                      <a:pt x="52" y="113"/>
                    </a:lnTo>
                    <a:lnTo>
                      <a:pt x="56" y="113"/>
                    </a:lnTo>
                    <a:lnTo>
                      <a:pt x="56" y="120"/>
                    </a:lnTo>
                    <a:lnTo>
                      <a:pt x="28" y="120"/>
                    </a:lnTo>
                    <a:lnTo>
                      <a:pt x="0" y="12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69" name="Freeform 202"/>
              <p:cNvSpPr>
                <a:spLocks/>
              </p:cNvSpPr>
              <p:nvPr userDrawn="1"/>
            </p:nvSpPr>
            <p:spPr bwMode="auto">
              <a:xfrm>
                <a:off x="1092" y="270"/>
                <a:ext cx="8" cy="8"/>
              </a:xfrm>
              <a:custGeom>
                <a:avLst/>
                <a:gdLst>
                  <a:gd name="T0" fmla="*/ 0 w 24"/>
                  <a:gd name="T1" fmla="*/ 0 h 26"/>
                  <a:gd name="T2" fmla="*/ 0 w 24"/>
                  <a:gd name="T3" fmla="*/ 0 h 26"/>
                  <a:gd name="T4" fmla="*/ 0 w 24"/>
                  <a:gd name="T5" fmla="*/ 0 h 26"/>
                  <a:gd name="T6" fmla="*/ 0 w 24"/>
                  <a:gd name="T7" fmla="*/ 0 h 26"/>
                  <a:gd name="T8" fmla="*/ 0 w 24"/>
                  <a:gd name="T9" fmla="*/ 0 h 26"/>
                  <a:gd name="T10" fmla="*/ 0 w 24"/>
                  <a:gd name="T11" fmla="*/ 0 h 26"/>
                  <a:gd name="T12" fmla="*/ 0 w 24"/>
                  <a:gd name="T13" fmla="*/ 0 h 26"/>
                  <a:gd name="T14" fmla="*/ 0 w 24"/>
                  <a:gd name="T15" fmla="*/ 0 h 26"/>
                  <a:gd name="T16" fmla="*/ 0 w 24"/>
                  <a:gd name="T17" fmla="*/ 0 h 26"/>
                  <a:gd name="T18" fmla="*/ 0 w 24"/>
                  <a:gd name="T19" fmla="*/ 0 h 26"/>
                  <a:gd name="T20" fmla="*/ 0 w 24"/>
                  <a:gd name="T21" fmla="*/ 0 h 26"/>
                  <a:gd name="T22" fmla="*/ 0 w 24"/>
                  <a:gd name="T23" fmla="*/ 0 h 26"/>
                  <a:gd name="T24" fmla="*/ 0 w 24"/>
                  <a:gd name="T25" fmla="*/ 0 h 26"/>
                  <a:gd name="T26" fmla="*/ 0 w 24"/>
                  <a:gd name="T27" fmla="*/ 0 h 26"/>
                  <a:gd name="T28" fmla="*/ 0 w 24"/>
                  <a:gd name="T29" fmla="*/ 0 h 26"/>
                  <a:gd name="T30" fmla="*/ 0 w 24"/>
                  <a:gd name="T31" fmla="*/ 0 h 26"/>
                  <a:gd name="T32" fmla="*/ 0 w 24"/>
                  <a:gd name="T33" fmla="*/ 0 h 26"/>
                  <a:gd name="T34" fmla="*/ 0 w 24"/>
                  <a:gd name="T35" fmla="*/ 0 h 26"/>
                  <a:gd name="T36" fmla="*/ 0 w 24"/>
                  <a:gd name="T37" fmla="*/ 0 h 26"/>
                  <a:gd name="T38" fmla="*/ 0 w 24"/>
                  <a:gd name="T39" fmla="*/ 0 h 26"/>
                  <a:gd name="T40" fmla="*/ 0 w 24"/>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26">
                    <a:moveTo>
                      <a:pt x="11" y="26"/>
                    </a:moveTo>
                    <a:lnTo>
                      <a:pt x="11" y="26"/>
                    </a:lnTo>
                    <a:lnTo>
                      <a:pt x="7" y="25"/>
                    </a:lnTo>
                    <a:lnTo>
                      <a:pt x="3" y="22"/>
                    </a:lnTo>
                    <a:lnTo>
                      <a:pt x="0" y="19"/>
                    </a:lnTo>
                    <a:lnTo>
                      <a:pt x="0" y="13"/>
                    </a:lnTo>
                    <a:lnTo>
                      <a:pt x="0" y="8"/>
                    </a:lnTo>
                    <a:lnTo>
                      <a:pt x="3" y="4"/>
                    </a:lnTo>
                    <a:lnTo>
                      <a:pt x="7" y="2"/>
                    </a:lnTo>
                    <a:lnTo>
                      <a:pt x="11" y="0"/>
                    </a:lnTo>
                    <a:lnTo>
                      <a:pt x="16" y="2"/>
                    </a:lnTo>
                    <a:lnTo>
                      <a:pt x="20" y="4"/>
                    </a:lnTo>
                    <a:lnTo>
                      <a:pt x="24" y="8"/>
                    </a:lnTo>
                    <a:lnTo>
                      <a:pt x="24" y="13"/>
                    </a:lnTo>
                    <a:lnTo>
                      <a:pt x="24" y="19"/>
                    </a:lnTo>
                    <a:lnTo>
                      <a:pt x="20" y="22"/>
                    </a:lnTo>
                    <a:lnTo>
                      <a:pt x="16" y="25"/>
                    </a:lnTo>
                    <a:lnTo>
                      <a:pt x="11"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70" name="Freeform 203"/>
              <p:cNvSpPr>
                <a:spLocks/>
              </p:cNvSpPr>
              <p:nvPr userDrawn="1"/>
            </p:nvSpPr>
            <p:spPr bwMode="auto">
              <a:xfrm>
                <a:off x="1112" y="292"/>
                <a:ext cx="43"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120">
                    <a:moveTo>
                      <a:pt x="18" y="35"/>
                    </a:moveTo>
                    <a:lnTo>
                      <a:pt x="18" y="35"/>
                    </a:lnTo>
                    <a:lnTo>
                      <a:pt x="17" y="29"/>
                    </a:lnTo>
                    <a:lnTo>
                      <a:pt x="14" y="25"/>
                    </a:lnTo>
                    <a:lnTo>
                      <a:pt x="10" y="21"/>
                    </a:lnTo>
                    <a:lnTo>
                      <a:pt x="2" y="19"/>
                    </a:lnTo>
                    <a:lnTo>
                      <a:pt x="2" y="13"/>
                    </a:lnTo>
                    <a:lnTo>
                      <a:pt x="19" y="8"/>
                    </a:lnTo>
                    <a:lnTo>
                      <a:pt x="36" y="0"/>
                    </a:lnTo>
                    <a:lnTo>
                      <a:pt x="37" y="2"/>
                    </a:lnTo>
                    <a:lnTo>
                      <a:pt x="39" y="3"/>
                    </a:lnTo>
                    <a:lnTo>
                      <a:pt x="39" y="20"/>
                    </a:lnTo>
                    <a:lnTo>
                      <a:pt x="49" y="12"/>
                    </a:lnTo>
                    <a:lnTo>
                      <a:pt x="59" y="7"/>
                    </a:lnTo>
                    <a:lnTo>
                      <a:pt x="71" y="2"/>
                    </a:lnTo>
                    <a:lnTo>
                      <a:pt x="78" y="0"/>
                    </a:lnTo>
                    <a:lnTo>
                      <a:pt x="84" y="0"/>
                    </a:lnTo>
                    <a:lnTo>
                      <a:pt x="91" y="2"/>
                    </a:lnTo>
                    <a:lnTo>
                      <a:pt x="97" y="3"/>
                    </a:lnTo>
                    <a:lnTo>
                      <a:pt x="102" y="7"/>
                    </a:lnTo>
                    <a:lnTo>
                      <a:pt x="107" y="11"/>
                    </a:lnTo>
                    <a:lnTo>
                      <a:pt x="110" y="17"/>
                    </a:lnTo>
                    <a:lnTo>
                      <a:pt x="113" y="22"/>
                    </a:lnTo>
                    <a:lnTo>
                      <a:pt x="113" y="30"/>
                    </a:lnTo>
                    <a:lnTo>
                      <a:pt x="114" y="37"/>
                    </a:lnTo>
                    <a:lnTo>
                      <a:pt x="114" y="104"/>
                    </a:lnTo>
                    <a:lnTo>
                      <a:pt x="115" y="109"/>
                    </a:lnTo>
                    <a:lnTo>
                      <a:pt x="118" y="112"/>
                    </a:lnTo>
                    <a:lnTo>
                      <a:pt x="122" y="113"/>
                    </a:lnTo>
                    <a:lnTo>
                      <a:pt x="127" y="113"/>
                    </a:lnTo>
                    <a:lnTo>
                      <a:pt x="131" y="113"/>
                    </a:lnTo>
                    <a:lnTo>
                      <a:pt x="131" y="120"/>
                    </a:lnTo>
                    <a:lnTo>
                      <a:pt x="104" y="120"/>
                    </a:lnTo>
                    <a:lnTo>
                      <a:pt x="75" y="120"/>
                    </a:lnTo>
                    <a:lnTo>
                      <a:pt x="75" y="113"/>
                    </a:lnTo>
                    <a:lnTo>
                      <a:pt x="80" y="113"/>
                    </a:lnTo>
                    <a:lnTo>
                      <a:pt x="85" y="113"/>
                    </a:lnTo>
                    <a:lnTo>
                      <a:pt x="89" y="112"/>
                    </a:lnTo>
                    <a:lnTo>
                      <a:pt x="92" y="109"/>
                    </a:lnTo>
                    <a:lnTo>
                      <a:pt x="93" y="104"/>
                    </a:lnTo>
                    <a:lnTo>
                      <a:pt x="93" y="37"/>
                    </a:lnTo>
                    <a:lnTo>
                      <a:pt x="92" y="32"/>
                    </a:lnTo>
                    <a:lnTo>
                      <a:pt x="91" y="28"/>
                    </a:lnTo>
                    <a:lnTo>
                      <a:pt x="89" y="24"/>
                    </a:lnTo>
                    <a:lnTo>
                      <a:pt x="87" y="20"/>
                    </a:lnTo>
                    <a:lnTo>
                      <a:pt x="83" y="17"/>
                    </a:lnTo>
                    <a:lnTo>
                      <a:pt x="79" y="16"/>
                    </a:lnTo>
                    <a:lnTo>
                      <a:pt x="69" y="15"/>
                    </a:lnTo>
                    <a:lnTo>
                      <a:pt x="62" y="16"/>
                    </a:lnTo>
                    <a:lnTo>
                      <a:pt x="53" y="19"/>
                    </a:lnTo>
                    <a:lnTo>
                      <a:pt x="39" y="28"/>
                    </a:lnTo>
                    <a:lnTo>
                      <a:pt x="39" y="104"/>
                    </a:lnTo>
                    <a:lnTo>
                      <a:pt x="39" y="109"/>
                    </a:lnTo>
                    <a:lnTo>
                      <a:pt x="43" y="112"/>
                    </a:lnTo>
                    <a:lnTo>
                      <a:pt x="47" y="113"/>
                    </a:lnTo>
                    <a:lnTo>
                      <a:pt x="52" y="113"/>
                    </a:lnTo>
                    <a:lnTo>
                      <a:pt x="56" y="113"/>
                    </a:lnTo>
                    <a:lnTo>
                      <a:pt x="56" y="120"/>
                    </a:lnTo>
                    <a:lnTo>
                      <a:pt x="28" y="120"/>
                    </a:lnTo>
                    <a:lnTo>
                      <a:pt x="0" y="120"/>
                    </a:lnTo>
                    <a:lnTo>
                      <a:pt x="0" y="113"/>
                    </a:lnTo>
                    <a:lnTo>
                      <a:pt x="5" y="113"/>
                    </a:lnTo>
                    <a:lnTo>
                      <a:pt x="10" y="113"/>
                    </a:lnTo>
                    <a:lnTo>
                      <a:pt x="14" y="112"/>
                    </a:lnTo>
                    <a:lnTo>
                      <a:pt x="17" y="109"/>
                    </a:lnTo>
                    <a:lnTo>
                      <a:pt x="18" y="104"/>
                    </a:lnTo>
                    <a:lnTo>
                      <a:pt x="1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71" name="Freeform 204"/>
              <p:cNvSpPr>
                <a:spLocks noEditPoints="1"/>
              </p:cNvSpPr>
              <p:nvPr userDrawn="1"/>
            </p:nvSpPr>
            <p:spPr bwMode="auto">
              <a:xfrm>
                <a:off x="1161" y="292"/>
                <a:ext cx="37" cy="41"/>
              </a:xfrm>
              <a:custGeom>
                <a:avLst/>
                <a:gdLst>
                  <a:gd name="T0" fmla="*/ 0 w 110"/>
                  <a:gd name="T1" fmla="*/ 0 h 124"/>
                  <a:gd name="T2" fmla="*/ 0 w 110"/>
                  <a:gd name="T3" fmla="*/ 0 h 124"/>
                  <a:gd name="T4" fmla="*/ 0 w 110"/>
                  <a:gd name="T5" fmla="*/ 0 h 124"/>
                  <a:gd name="T6" fmla="*/ 0 w 110"/>
                  <a:gd name="T7" fmla="*/ 0 h 124"/>
                  <a:gd name="T8" fmla="*/ 0 w 110"/>
                  <a:gd name="T9" fmla="*/ 0 h 124"/>
                  <a:gd name="T10" fmla="*/ 0 w 110"/>
                  <a:gd name="T11" fmla="*/ 0 h 124"/>
                  <a:gd name="T12" fmla="*/ 0 w 110"/>
                  <a:gd name="T13" fmla="*/ 0 h 124"/>
                  <a:gd name="T14" fmla="*/ 0 w 110"/>
                  <a:gd name="T15" fmla="*/ 0 h 124"/>
                  <a:gd name="T16" fmla="*/ 0 w 110"/>
                  <a:gd name="T17" fmla="*/ 0 h 124"/>
                  <a:gd name="T18" fmla="*/ 0 w 110"/>
                  <a:gd name="T19" fmla="*/ 0 h 124"/>
                  <a:gd name="T20" fmla="*/ 0 w 110"/>
                  <a:gd name="T21" fmla="*/ 0 h 124"/>
                  <a:gd name="T22" fmla="*/ 0 w 110"/>
                  <a:gd name="T23" fmla="*/ 0 h 124"/>
                  <a:gd name="T24" fmla="*/ 0 w 110"/>
                  <a:gd name="T25" fmla="*/ 0 h 124"/>
                  <a:gd name="T26" fmla="*/ 0 w 110"/>
                  <a:gd name="T27" fmla="*/ 0 h 124"/>
                  <a:gd name="T28" fmla="*/ 0 w 110"/>
                  <a:gd name="T29" fmla="*/ 0 h 124"/>
                  <a:gd name="T30" fmla="*/ 0 w 110"/>
                  <a:gd name="T31" fmla="*/ 0 h 124"/>
                  <a:gd name="T32" fmla="*/ 0 w 110"/>
                  <a:gd name="T33" fmla="*/ 0 h 124"/>
                  <a:gd name="T34" fmla="*/ 0 w 110"/>
                  <a:gd name="T35" fmla="*/ 0 h 124"/>
                  <a:gd name="T36" fmla="*/ 0 w 110"/>
                  <a:gd name="T37" fmla="*/ 0 h 124"/>
                  <a:gd name="T38" fmla="*/ 0 w 110"/>
                  <a:gd name="T39" fmla="*/ 0 h 124"/>
                  <a:gd name="T40" fmla="*/ 0 w 110"/>
                  <a:gd name="T41" fmla="*/ 0 h 124"/>
                  <a:gd name="T42" fmla="*/ 0 w 110"/>
                  <a:gd name="T43" fmla="*/ 0 h 124"/>
                  <a:gd name="T44" fmla="*/ 0 w 110"/>
                  <a:gd name="T45" fmla="*/ 0 h 124"/>
                  <a:gd name="T46" fmla="*/ 0 w 110"/>
                  <a:gd name="T47" fmla="*/ 0 h 124"/>
                  <a:gd name="T48" fmla="*/ 0 w 110"/>
                  <a:gd name="T49" fmla="*/ 0 h 124"/>
                  <a:gd name="T50" fmla="*/ 0 w 110"/>
                  <a:gd name="T51" fmla="*/ 0 h 124"/>
                  <a:gd name="T52" fmla="*/ 0 w 110"/>
                  <a:gd name="T53" fmla="*/ 0 h 124"/>
                  <a:gd name="T54" fmla="*/ 0 w 110"/>
                  <a:gd name="T55" fmla="*/ 0 h 124"/>
                  <a:gd name="T56" fmla="*/ 0 w 110"/>
                  <a:gd name="T57" fmla="*/ 0 h 124"/>
                  <a:gd name="T58" fmla="*/ 0 w 110"/>
                  <a:gd name="T59" fmla="*/ 0 h 124"/>
                  <a:gd name="T60" fmla="*/ 0 w 110"/>
                  <a:gd name="T61" fmla="*/ 0 h 124"/>
                  <a:gd name="T62" fmla="*/ 0 w 110"/>
                  <a:gd name="T63" fmla="*/ 0 h 124"/>
                  <a:gd name="T64" fmla="*/ 0 w 110"/>
                  <a:gd name="T65" fmla="*/ 0 h 124"/>
                  <a:gd name="T66" fmla="*/ 0 w 110"/>
                  <a:gd name="T67" fmla="*/ 0 h 124"/>
                  <a:gd name="T68" fmla="*/ 0 w 110"/>
                  <a:gd name="T69" fmla="*/ 0 h 124"/>
                  <a:gd name="T70" fmla="*/ 0 w 110"/>
                  <a:gd name="T71" fmla="*/ 0 h 124"/>
                  <a:gd name="T72" fmla="*/ 0 w 110"/>
                  <a:gd name="T73" fmla="*/ 0 h 124"/>
                  <a:gd name="T74" fmla="*/ 0 w 110"/>
                  <a:gd name="T75" fmla="*/ 0 h 124"/>
                  <a:gd name="T76" fmla="*/ 0 w 110"/>
                  <a:gd name="T77" fmla="*/ 0 h 124"/>
                  <a:gd name="T78" fmla="*/ 0 w 110"/>
                  <a:gd name="T79" fmla="*/ 0 h 124"/>
                  <a:gd name="T80" fmla="*/ 0 w 110"/>
                  <a:gd name="T81" fmla="*/ 0 h 124"/>
                  <a:gd name="T82" fmla="*/ 0 w 110"/>
                  <a:gd name="T83" fmla="*/ 0 h 124"/>
                  <a:gd name="T84" fmla="*/ 0 w 110"/>
                  <a:gd name="T85" fmla="*/ 0 h 124"/>
                  <a:gd name="T86" fmla="*/ 0 w 110"/>
                  <a:gd name="T87" fmla="*/ 0 h 124"/>
                  <a:gd name="T88" fmla="*/ 0 w 110"/>
                  <a:gd name="T89" fmla="*/ 0 h 124"/>
                  <a:gd name="T90" fmla="*/ 0 w 110"/>
                  <a:gd name="T91" fmla="*/ 0 h 124"/>
                  <a:gd name="T92" fmla="*/ 0 w 110"/>
                  <a:gd name="T93" fmla="*/ 0 h 124"/>
                  <a:gd name="T94" fmla="*/ 0 w 110"/>
                  <a:gd name="T95" fmla="*/ 0 h 124"/>
                  <a:gd name="T96" fmla="*/ 0 w 110"/>
                  <a:gd name="T97" fmla="*/ 0 h 124"/>
                  <a:gd name="T98" fmla="*/ 0 w 110"/>
                  <a:gd name="T99" fmla="*/ 0 h 124"/>
                  <a:gd name="T100" fmla="*/ 0 w 110"/>
                  <a:gd name="T101" fmla="*/ 0 h 124"/>
                  <a:gd name="T102" fmla="*/ 0 w 110"/>
                  <a:gd name="T103" fmla="*/ 0 h 124"/>
                  <a:gd name="T104" fmla="*/ 0 w 110"/>
                  <a:gd name="T105" fmla="*/ 0 h 124"/>
                  <a:gd name="T106" fmla="*/ 0 w 110"/>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124">
                    <a:moveTo>
                      <a:pt x="110" y="109"/>
                    </a:moveTo>
                    <a:lnTo>
                      <a:pt x="110" y="109"/>
                    </a:lnTo>
                    <a:lnTo>
                      <a:pt x="104" y="114"/>
                    </a:lnTo>
                    <a:lnTo>
                      <a:pt x="98" y="120"/>
                    </a:lnTo>
                    <a:lnTo>
                      <a:pt x="92" y="122"/>
                    </a:lnTo>
                    <a:lnTo>
                      <a:pt x="84" y="124"/>
                    </a:lnTo>
                    <a:lnTo>
                      <a:pt x="80" y="124"/>
                    </a:lnTo>
                    <a:lnTo>
                      <a:pt x="76" y="122"/>
                    </a:lnTo>
                    <a:lnTo>
                      <a:pt x="74" y="120"/>
                    </a:lnTo>
                    <a:lnTo>
                      <a:pt x="73" y="118"/>
                    </a:lnTo>
                    <a:lnTo>
                      <a:pt x="69" y="112"/>
                    </a:lnTo>
                    <a:lnTo>
                      <a:pt x="67" y="104"/>
                    </a:lnTo>
                    <a:lnTo>
                      <a:pt x="58" y="112"/>
                    </a:lnTo>
                    <a:lnTo>
                      <a:pt x="49" y="118"/>
                    </a:lnTo>
                    <a:lnTo>
                      <a:pt x="39" y="122"/>
                    </a:lnTo>
                    <a:lnTo>
                      <a:pt x="27" y="124"/>
                    </a:lnTo>
                    <a:lnTo>
                      <a:pt x="22" y="124"/>
                    </a:lnTo>
                    <a:lnTo>
                      <a:pt x="16" y="122"/>
                    </a:lnTo>
                    <a:lnTo>
                      <a:pt x="12" y="120"/>
                    </a:lnTo>
                    <a:lnTo>
                      <a:pt x="8" y="116"/>
                    </a:lnTo>
                    <a:lnTo>
                      <a:pt x="4" y="113"/>
                    </a:lnTo>
                    <a:lnTo>
                      <a:pt x="1" y="108"/>
                    </a:lnTo>
                    <a:lnTo>
                      <a:pt x="0" y="104"/>
                    </a:lnTo>
                    <a:lnTo>
                      <a:pt x="0" y="99"/>
                    </a:lnTo>
                    <a:lnTo>
                      <a:pt x="0" y="91"/>
                    </a:lnTo>
                    <a:lnTo>
                      <a:pt x="3" y="86"/>
                    </a:lnTo>
                    <a:lnTo>
                      <a:pt x="6" y="81"/>
                    </a:lnTo>
                    <a:lnTo>
                      <a:pt x="13" y="76"/>
                    </a:lnTo>
                    <a:lnTo>
                      <a:pt x="22" y="72"/>
                    </a:lnTo>
                    <a:lnTo>
                      <a:pt x="34" y="67"/>
                    </a:lnTo>
                    <a:lnTo>
                      <a:pt x="67" y="55"/>
                    </a:lnTo>
                    <a:lnTo>
                      <a:pt x="67" y="37"/>
                    </a:lnTo>
                    <a:lnTo>
                      <a:pt x="67" y="32"/>
                    </a:lnTo>
                    <a:lnTo>
                      <a:pt x="66" y="28"/>
                    </a:lnTo>
                    <a:lnTo>
                      <a:pt x="63" y="24"/>
                    </a:lnTo>
                    <a:lnTo>
                      <a:pt x="61" y="20"/>
                    </a:lnTo>
                    <a:lnTo>
                      <a:pt x="57" y="19"/>
                    </a:lnTo>
                    <a:lnTo>
                      <a:pt x="53" y="16"/>
                    </a:lnTo>
                    <a:lnTo>
                      <a:pt x="48" y="15"/>
                    </a:lnTo>
                    <a:lnTo>
                      <a:pt x="43" y="15"/>
                    </a:lnTo>
                    <a:lnTo>
                      <a:pt x="35" y="16"/>
                    </a:lnTo>
                    <a:lnTo>
                      <a:pt x="28" y="20"/>
                    </a:lnTo>
                    <a:lnTo>
                      <a:pt x="25" y="25"/>
                    </a:lnTo>
                    <a:lnTo>
                      <a:pt x="22" y="33"/>
                    </a:lnTo>
                    <a:lnTo>
                      <a:pt x="21" y="38"/>
                    </a:lnTo>
                    <a:lnTo>
                      <a:pt x="17" y="41"/>
                    </a:lnTo>
                    <a:lnTo>
                      <a:pt x="13" y="43"/>
                    </a:lnTo>
                    <a:lnTo>
                      <a:pt x="8" y="45"/>
                    </a:lnTo>
                    <a:lnTo>
                      <a:pt x="5" y="43"/>
                    </a:lnTo>
                    <a:lnTo>
                      <a:pt x="4" y="42"/>
                    </a:lnTo>
                    <a:lnTo>
                      <a:pt x="3" y="39"/>
                    </a:lnTo>
                    <a:lnTo>
                      <a:pt x="4" y="34"/>
                    </a:lnTo>
                    <a:lnTo>
                      <a:pt x="5" y="29"/>
                    </a:lnTo>
                    <a:lnTo>
                      <a:pt x="8" y="26"/>
                    </a:lnTo>
                    <a:lnTo>
                      <a:pt x="12" y="22"/>
                    </a:lnTo>
                    <a:lnTo>
                      <a:pt x="21" y="16"/>
                    </a:lnTo>
                    <a:lnTo>
                      <a:pt x="34" y="10"/>
                    </a:lnTo>
                    <a:lnTo>
                      <a:pt x="44" y="3"/>
                    </a:lnTo>
                    <a:lnTo>
                      <a:pt x="51" y="2"/>
                    </a:lnTo>
                    <a:lnTo>
                      <a:pt x="57" y="0"/>
                    </a:lnTo>
                    <a:lnTo>
                      <a:pt x="66" y="2"/>
                    </a:lnTo>
                    <a:lnTo>
                      <a:pt x="76" y="6"/>
                    </a:lnTo>
                    <a:lnTo>
                      <a:pt x="82" y="10"/>
                    </a:lnTo>
                    <a:lnTo>
                      <a:pt x="86" y="13"/>
                    </a:lnTo>
                    <a:lnTo>
                      <a:pt x="88" y="17"/>
                    </a:lnTo>
                    <a:lnTo>
                      <a:pt x="88" y="22"/>
                    </a:lnTo>
                    <a:lnTo>
                      <a:pt x="88" y="95"/>
                    </a:lnTo>
                    <a:lnTo>
                      <a:pt x="89" y="102"/>
                    </a:lnTo>
                    <a:lnTo>
                      <a:pt x="91" y="107"/>
                    </a:lnTo>
                    <a:lnTo>
                      <a:pt x="93" y="109"/>
                    </a:lnTo>
                    <a:lnTo>
                      <a:pt x="98" y="109"/>
                    </a:lnTo>
                    <a:lnTo>
                      <a:pt x="104" y="108"/>
                    </a:lnTo>
                    <a:lnTo>
                      <a:pt x="108" y="105"/>
                    </a:lnTo>
                    <a:lnTo>
                      <a:pt x="110" y="109"/>
                    </a:lnTo>
                    <a:close/>
                    <a:moveTo>
                      <a:pt x="67" y="63"/>
                    </a:moveTo>
                    <a:lnTo>
                      <a:pt x="67" y="63"/>
                    </a:lnTo>
                    <a:lnTo>
                      <a:pt x="54" y="67"/>
                    </a:lnTo>
                    <a:lnTo>
                      <a:pt x="39" y="72"/>
                    </a:lnTo>
                    <a:lnTo>
                      <a:pt x="32" y="76"/>
                    </a:lnTo>
                    <a:lnTo>
                      <a:pt x="26" y="81"/>
                    </a:lnTo>
                    <a:lnTo>
                      <a:pt x="22" y="86"/>
                    </a:lnTo>
                    <a:lnTo>
                      <a:pt x="21" y="90"/>
                    </a:lnTo>
                    <a:lnTo>
                      <a:pt x="21" y="92"/>
                    </a:lnTo>
                    <a:lnTo>
                      <a:pt x="22" y="100"/>
                    </a:lnTo>
                    <a:lnTo>
                      <a:pt x="26" y="105"/>
                    </a:lnTo>
                    <a:lnTo>
                      <a:pt x="31" y="111"/>
                    </a:lnTo>
                    <a:lnTo>
                      <a:pt x="35" y="111"/>
                    </a:lnTo>
                    <a:lnTo>
                      <a:pt x="39" y="112"/>
                    </a:lnTo>
                    <a:lnTo>
                      <a:pt x="48" y="111"/>
                    </a:lnTo>
                    <a:lnTo>
                      <a:pt x="54" y="107"/>
                    </a:lnTo>
                    <a:lnTo>
                      <a:pt x="61" y="102"/>
                    </a:lnTo>
                    <a:lnTo>
                      <a:pt x="67" y="96"/>
                    </a:lnTo>
                    <a:lnTo>
                      <a:pt x="67"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72" name="Freeform 205"/>
              <p:cNvSpPr>
                <a:spLocks/>
              </p:cNvSpPr>
              <p:nvPr userDrawn="1"/>
            </p:nvSpPr>
            <p:spPr bwMode="auto">
              <a:xfrm>
                <a:off x="1202" y="284"/>
                <a:ext cx="26" cy="49"/>
              </a:xfrm>
              <a:custGeom>
                <a:avLst/>
                <a:gdLst>
                  <a:gd name="T0" fmla="*/ 0 w 77"/>
                  <a:gd name="T1" fmla="*/ 0 h 146"/>
                  <a:gd name="T2" fmla="*/ 0 w 77"/>
                  <a:gd name="T3" fmla="*/ 0 h 146"/>
                  <a:gd name="T4" fmla="*/ 0 w 77"/>
                  <a:gd name="T5" fmla="*/ 0 h 146"/>
                  <a:gd name="T6" fmla="*/ 0 w 77"/>
                  <a:gd name="T7" fmla="*/ 0 h 146"/>
                  <a:gd name="T8" fmla="*/ 0 w 77"/>
                  <a:gd name="T9" fmla="*/ 0 h 146"/>
                  <a:gd name="T10" fmla="*/ 0 w 77"/>
                  <a:gd name="T11" fmla="*/ 0 h 146"/>
                  <a:gd name="T12" fmla="*/ 0 w 77"/>
                  <a:gd name="T13" fmla="*/ 0 h 146"/>
                  <a:gd name="T14" fmla="*/ 0 w 77"/>
                  <a:gd name="T15" fmla="*/ 0 h 146"/>
                  <a:gd name="T16" fmla="*/ 0 w 77"/>
                  <a:gd name="T17" fmla="*/ 0 h 146"/>
                  <a:gd name="T18" fmla="*/ 0 w 77"/>
                  <a:gd name="T19" fmla="*/ 0 h 146"/>
                  <a:gd name="T20" fmla="*/ 0 w 77"/>
                  <a:gd name="T21" fmla="*/ 0 h 146"/>
                  <a:gd name="T22" fmla="*/ 0 w 77"/>
                  <a:gd name="T23" fmla="*/ 0 h 146"/>
                  <a:gd name="T24" fmla="*/ 0 w 77"/>
                  <a:gd name="T25" fmla="*/ 0 h 146"/>
                  <a:gd name="T26" fmla="*/ 0 w 77"/>
                  <a:gd name="T27" fmla="*/ 0 h 146"/>
                  <a:gd name="T28" fmla="*/ 0 w 77"/>
                  <a:gd name="T29" fmla="*/ 0 h 146"/>
                  <a:gd name="T30" fmla="*/ 0 w 77"/>
                  <a:gd name="T31" fmla="*/ 0 h 146"/>
                  <a:gd name="T32" fmla="*/ 0 w 77"/>
                  <a:gd name="T33" fmla="*/ 0 h 146"/>
                  <a:gd name="T34" fmla="*/ 0 w 77"/>
                  <a:gd name="T35" fmla="*/ 0 h 146"/>
                  <a:gd name="T36" fmla="*/ 0 w 77"/>
                  <a:gd name="T37" fmla="*/ 0 h 146"/>
                  <a:gd name="T38" fmla="*/ 0 w 77"/>
                  <a:gd name="T39" fmla="*/ 0 h 146"/>
                  <a:gd name="T40" fmla="*/ 0 w 77"/>
                  <a:gd name="T41" fmla="*/ 0 h 146"/>
                  <a:gd name="T42" fmla="*/ 0 w 77"/>
                  <a:gd name="T43" fmla="*/ 0 h 146"/>
                  <a:gd name="T44" fmla="*/ 0 w 77"/>
                  <a:gd name="T45" fmla="*/ 0 h 146"/>
                  <a:gd name="T46" fmla="*/ 0 w 77"/>
                  <a:gd name="T47" fmla="*/ 0 h 146"/>
                  <a:gd name="T48" fmla="*/ 0 w 77"/>
                  <a:gd name="T49" fmla="*/ 0 h 146"/>
                  <a:gd name="T50" fmla="*/ 0 w 77"/>
                  <a:gd name="T51" fmla="*/ 0 h 146"/>
                  <a:gd name="T52" fmla="*/ 0 w 77"/>
                  <a:gd name="T53" fmla="*/ 0 h 146"/>
                  <a:gd name="T54" fmla="*/ 0 w 77"/>
                  <a:gd name="T55" fmla="*/ 0 h 146"/>
                  <a:gd name="T56" fmla="*/ 0 w 77"/>
                  <a:gd name="T57" fmla="*/ 0 h 146"/>
                  <a:gd name="T58" fmla="*/ 0 w 77"/>
                  <a:gd name="T59" fmla="*/ 0 h 146"/>
                  <a:gd name="T60" fmla="*/ 0 w 77"/>
                  <a:gd name="T61" fmla="*/ 0 h 146"/>
                  <a:gd name="T62" fmla="*/ 0 w 77"/>
                  <a:gd name="T63" fmla="*/ 0 h 146"/>
                  <a:gd name="T64" fmla="*/ 0 w 77"/>
                  <a:gd name="T65" fmla="*/ 0 h 146"/>
                  <a:gd name="T66" fmla="*/ 0 w 77"/>
                  <a:gd name="T67" fmla="*/ 0 h 146"/>
                  <a:gd name="T68" fmla="*/ 0 w 77"/>
                  <a:gd name="T69" fmla="*/ 0 h 146"/>
                  <a:gd name="T70" fmla="*/ 0 w 77"/>
                  <a:gd name="T71" fmla="*/ 0 h 146"/>
                  <a:gd name="T72" fmla="*/ 0 w 77"/>
                  <a:gd name="T73" fmla="*/ 0 h 146"/>
                  <a:gd name="T74" fmla="*/ 0 w 77"/>
                  <a:gd name="T75" fmla="*/ 0 h 146"/>
                  <a:gd name="T76" fmla="*/ 0 w 77"/>
                  <a:gd name="T77" fmla="*/ 0 h 146"/>
                  <a:gd name="T78" fmla="*/ 0 w 77"/>
                  <a:gd name="T79" fmla="*/ 0 h 146"/>
                  <a:gd name="T80" fmla="*/ 0 w 77"/>
                  <a:gd name="T81" fmla="*/ 0 h 146"/>
                  <a:gd name="T82" fmla="*/ 0 w 77"/>
                  <a:gd name="T83" fmla="*/ 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7" h="146">
                    <a:moveTo>
                      <a:pt x="38" y="109"/>
                    </a:moveTo>
                    <a:lnTo>
                      <a:pt x="38" y="109"/>
                    </a:lnTo>
                    <a:lnTo>
                      <a:pt x="39" y="116"/>
                    </a:lnTo>
                    <a:lnTo>
                      <a:pt x="40" y="121"/>
                    </a:lnTo>
                    <a:lnTo>
                      <a:pt x="42" y="125"/>
                    </a:lnTo>
                    <a:lnTo>
                      <a:pt x="44" y="127"/>
                    </a:lnTo>
                    <a:lnTo>
                      <a:pt x="49" y="131"/>
                    </a:lnTo>
                    <a:lnTo>
                      <a:pt x="55" y="131"/>
                    </a:lnTo>
                    <a:lnTo>
                      <a:pt x="60" y="131"/>
                    </a:lnTo>
                    <a:lnTo>
                      <a:pt x="65" y="130"/>
                    </a:lnTo>
                    <a:lnTo>
                      <a:pt x="69" y="127"/>
                    </a:lnTo>
                    <a:lnTo>
                      <a:pt x="73" y="125"/>
                    </a:lnTo>
                    <a:lnTo>
                      <a:pt x="77" y="129"/>
                    </a:lnTo>
                    <a:lnTo>
                      <a:pt x="70" y="135"/>
                    </a:lnTo>
                    <a:lnTo>
                      <a:pt x="61" y="140"/>
                    </a:lnTo>
                    <a:lnTo>
                      <a:pt x="52" y="144"/>
                    </a:lnTo>
                    <a:lnTo>
                      <a:pt x="42" y="146"/>
                    </a:lnTo>
                    <a:lnTo>
                      <a:pt x="36" y="146"/>
                    </a:lnTo>
                    <a:lnTo>
                      <a:pt x="31" y="144"/>
                    </a:lnTo>
                    <a:lnTo>
                      <a:pt x="27" y="142"/>
                    </a:lnTo>
                    <a:lnTo>
                      <a:pt x="23" y="139"/>
                    </a:lnTo>
                    <a:lnTo>
                      <a:pt x="21" y="136"/>
                    </a:lnTo>
                    <a:lnTo>
                      <a:pt x="20" y="131"/>
                    </a:lnTo>
                    <a:lnTo>
                      <a:pt x="18" y="127"/>
                    </a:lnTo>
                    <a:lnTo>
                      <a:pt x="17" y="122"/>
                    </a:lnTo>
                    <a:lnTo>
                      <a:pt x="17" y="41"/>
                    </a:lnTo>
                    <a:lnTo>
                      <a:pt x="0" y="41"/>
                    </a:lnTo>
                    <a:lnTo>
                      <a:pt x="0" y="37"/>
                    </a:lnTo>
                    <a:lnTo>
                      <a:pt x="9" y="29"/>
                    </a:lnTo>
                    <a:lnTo>
                      <a:pt x="18" y="22"/>
                    </a:lnTo>
                    <a:lnTo>
                      <a:pt x="26" y="13"/>
                    </a:lnTo>
                    <a:lnTo>
                      <a:pt x="35" y="0"/>
                    </a:lnTo>
                    <a:lnTo>
                      <a:pt x="38" y="0"/>
                    </a:lnTo>
                    <a:lnTo>
                      <a:pt x="38" y="26"/>
                    </a:lnTo>
                    <a:lnTo>
                      <a:pt x="77" y="26"/>
                    </a:lnTo>
                    <a:lnTo>
                      <a:pt x="77" y="41"/>
                    </a:lnTo>
                    <a:lnTo>
                      <a:pt x="38" y="41"/>
                    </a:lnTo>
                    <a:lnTo>
                      <a:pt x="38"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73" name="Freeform 206"/>
              <p:cNvSpPr>
                <a:spLocks noEditPoints="1"/>
              </p:cNvSpPr>
              <p:nvPr userDrawn="1"/>
            </p:nvSpPr>
            <p:spPr bwMode="auto">
              <a:xfrm>
                <a:off x="1235" y="270"/>
                <a:ext cx="19" cy="62"/>
              </a:xfrm>
              <a:custGeom>
                <a:avLst/>
                <a:gdLst>
                  <a:gd name="T0" fmla="*/ 0 w 55"/>
                  <a:gd name="T1" fmla="*/ 0 h 186"/>
                  <a:gd name="T2" fmla="*/ 0 w 55"/>
                  <a:gd name="T3" fmla="*/ 0 h 186"/>
                  <a:gd name="T4" fmla="*/ 0 w 55"/>
                  <a:gd name="T5" fmla="*/ 0 h 186"/>
                  <a:gd name="T6" fmla="*/ 0 w 55"/>
                  <a:gd name="T7" fmla="*/ 0 h 186"/>
                  <a:gd name="T8" fmla="*/ 0 w 55"/>
                  <a:gd name="T9" fmla="*/ 0 h 186"/>
                  <a:gd name="T10" fmla="*/ 0 w 55"/>
                  <a:gd name="T11" fmla="*/ 0 h 186"/>
                  <a:gd name="T12" fmla="*/ 0 w 55"/>
                  <a:gd name="T13" fmla="*/ 0 h 186"/>
                  <a:gd name="T14" fmla="*/ 0 w 55"/>
                  <a:gd name="T15" fmla="*/ 0 h 186"/>
                  <a:gd name="T16" fmla="*/ 0 w 55"/>
                  <a:gd name="T17" fmla="*/ 0 h 186"/>
                  <a:gd name="T18" fmla="*/ 0 w 55"/>
                  <a:gd name="T19" fmla="*/ 0 h 186"/>
                  <a:gd name="T20" fmla="*/ 0 w 55"/>
                  <a:gd name="T21" fmla="*/ 0 h 186"/>
                  <a:gd name="T22" fmla="*/ 0 w 55"/>
                  <a:gd name="T23" fmla="*/ 0 h 186"/>
                  <a:gd name="T24" fmla="*/ 0 w 55"/>
                  <a:gd name="T25" fmla="*/ 0 h 186"/>
                  <a:gd name="T26" fmla="*/ 0 w 55"/>
                  <a:gd name="T27" fmla="*/ 0 h 186"/>
                  <a:gd name="T28" fmla="*/ 0 w 55"/>
                  <a:gd name="T29" fmla="*/ 0 h 186"/>
                  <a:gd name="T30" fmla="*/ 0 w 55"/>
                  <a:gd name="T31" fmla="*/ 0 h 186"/>
                  <a:gd name="T32" fmla="*/ 0 w 55"/>
                  <a:gd name="T33" fmla="*/ 0 h 186"/>
                  <a:gd name="T34" fmla="*/ 0 w 55"/>
                  <a:gd name="T35" fmla="*/ 0 h 186"/>
                  <a:gd name="T36" fmla="*/ 0 w 55"/>
                  <a:gd name="T37" fmla="*/ 0 h 186"/>
                  <a:gd name="T38" fmla="*/ 0 w 55"/>
                  <a:gd name="T39" fmla="*/ 0 h 186"/>
                  <a:gd name="T40" fmla="*/ 0 w 55"/>
                  <a:gd name="T41" fmla="*/ 0 h 186"/>
                  <a:gd name="T42" fmla="*/ 0 w 55"/>
                  <a:gd name="T43" fmla="*/ 0 h 186"/>
                  <a:gd name="T44" fmla="*/ 0 w 55"/>
                  <a:gd name="T45" fmla="*/ 0 h 186"/>
                  <a:gd name="T46" fmla="*/ 0 w 55"/>
                  <a:gd name="T47" fmla="*/ 0 h 186"/>
                  <a:gd name="T48" fmla="*/ 0 w 55"/>
                  <a:gd name="T49" fmla="*/ 0 h 186"/>
                  <a:gd name="T50" fmla="*/ 0 w 55"/>
                  <a:gd name="T51" fmla="*/ 0 h 186"/>
                  <a:gd name="T52" fmla="*/ 0 w 55"/>
                  <a:gd name="T53" fmla="*/ 0 h 186"/>
                  <a:gd name="T54" fmla="*/ 0 w 55"/>
                  <a:gd name="T55" fmla="*/ 0 h 186"/>
                  <a:gd name="T56" fmla="*/ 0 w 55"/>
                  <a:gd name="T57" fmla="*/ 0 h 186"/>
                  <a:gd name="T58" fmla="*/ 0 w 55"/>
                  <a:gd name="T59" fmla="*/ 0 h 186"/>
                  <a:gd name="T60" fmla="*/ 0 w 55"/>
                  <a:gd name="T61" fmla="*/ 0 h 186"/>
                  <a:gd name="T62" fmla="*/ 0 w 55"/>
                  <a:gd name="T63" fmla="*/ 0 h 186"/>
                  <a:gd name="T64" fmla="*/ 0 w 55"/>
                  <a:gd name="T65" fmla="*/ 0 h 186"/>
                  <a:gd name="T66" fmla="*/ 0 w 55"/>
                  <a:gd name="T67" fmla="*/ 0 h 186"/>
                  <a:gd name="T68" fmla="*/ 0 w 55"/>
                  <a:gd name="T69" fmla="*/ 0 h 186"/>
                  <a:gd name="T70" fmla="*/ 0 w 55"/>
                  <a:gd name="T71" fmla="*/ 0 h 186"/>
                  <a:gd name="T72" fmla="*/ 0 w 55"/>
                  <a:gd name="T73" fmla="*/ 0 h 186"/>
                  <a:gd name="T74" fmla="*/ 0 w 55"/>
                  <a:gd name="T75" fmla="*/ 0 h 186"/>
                  <a:gd name="T76" fmla="*/ 0 w 55"/>
                  <a:gd name="T77" fmla="*/ 0 h 186"/>
                  <a:gd name="T78" fmla="*/ 0 w 55"/>
                  <a:gd name="T79" fmla="*/ 0 h 186"/>
                  <a:gd name="T80" fmla="*/ 0 w 55"/>
                  <a:gd name="T81" fmla="*/ 0 h 186"/>
                  <a:gd name="T82" fmla="*/ 0 w 55"/>
                  <a:gd name="T83" fmla="*/ 0 h 186"/>
                  <a:gd name="T84" fmla="*/ 0 w 55"/>
                  <a:gd name="T85" fmla="*/ 0 h 186"/>
                  <a:gd name="T86" fmla="*/ 0 w 55"/>
                  <a:gd name="T87" fmla="*/ 0 h 186"/>
                  <a:gd name="T88" fmla="*/ 0 w 55"/>
                  <a:gd name="T89" fmla="*/ 0 h 186"/>
                  <a:gd name="T90" fmla="*/ 0 w 55"/>
                  <a:gd name="T91" fmla="*/ 0 h 186"/>
                  <a:gd name="T92" fmla="*/ 0 w 55"/>
                  <a:gd name="T93" fmla="*/ 0 h 186"/>
                  <a:gd name="T94" fmla="*/ 0 w 55"/>
                  <a:gd name="T95" fmla="*/ 0 h 186"/>
                  <a:gd name="T96" fmla="*/ 0 w 55"/>
                  <a:gd name="T97" fmla="*/ 0 h 186"/>
                  <a:gd name="T98" fmla="*/ 0 w 55"/>
                  <a:gd name="T99" fmla="*/ 0 h 186"/>
                  <a:gd name="T100" fmla="*/ 0 w 55"/>
                  <a:gd name="T101" fmla="*/ 0 h 186"/>
                  <a:gd name="T102" fmla="*/ 0 w 55"/>
                  <a:gd name="T103" fmla="*/ 0 h 186"/>
                  <a:gd name="T104" fmla="*/ 0 w 55"/>
                  <a:gd name="T105" fmla="*/ 0 h 186"/>
                  <a:gd name="T106" fmla="*/ 0 w 55"/>
                  <a:gd name="T107" fmla="*/ 0 h 186"/>
                  <a:gd name="T108" fmla="*/ 0 w 55"/>
                  <a:gd name="T109" fmla="*/ 0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5" h="186">
                    <a:moveTo>
                      <a:pt x="0" y="179"/>
                    </a:moveTo>
                    <a:lnTo>
                      <a:pt x="5" y="179"/>
                    </a:lnTo>
                    <a:lnTo>
                      <a:pt x="10" y="179"/>
                    </a:lnTo>
                    <a:lnTo>
                      <a:pt x="14" y="178"/>
                    </a:lnTo>
                    <a:lnTo>
                      <a:pt x="16" y="175"/>
                    </a:lnTo>
                    <a:lnTo>
                      <a:pt x="16" y="170"/>
                    </a:lnTo>
                    <a:lnTo>
                      <a:pt x="16" y="100"/>
                    </a:lnTo>
                    <a:lnTo>
                      <a:pt x="16" y="92"/>
                    </a:lnTo>
                    <a:lnTo>
                      <a:pt x="14" y="88"/>
                    </a:lnTo>
                    <a:lnTo>
                      <a:pt x="10" y="85"/>
                    </a:lnTo>
                    <a:lnTo>
                      <a:pt x="4" y="82"/>
                    </a:lnTo>
                    <a:lnTo>
                      <a:pt x="4" y="77"/>
                    </a:lnTo>
                    <a:lnTo>
                      <a:pt x="31" y="68"/>
                    </a:lnTo>
                    <a:lnTo>
                      <a:pt x="36" y="66"/>
                    </a:lnTo>
                    <a:lnTo>
                      <a:pt x="37" y="68"/>
                    </a:lnTo>
                    <a:lnTo>
                      <a:pt x="37" y="70"/>
                    </a:lnTo>
                    <a:lnTo>
                      <a:pt x="37" y="170"/>
                    </a:lnTo>
                    <a:lnTo>
                      <a:pt x="39" y="175"/>
                    </a:lnTo>
                    <a:lnTo>
                      <a:pt x="41" y="178"/>
                    </a:lnTo>
                    <a:lnTo>
                      <a:pt x="46" y="179"/>
                    </a:lnTo>
                    <a:lnTo>
                      <a:pt x="51" y="179"/>
                    </a:lnTo>
                    <a:lnTo>
                      <a:pt x="55" y="179"/>
                    </a:lnTo>
                    <a:lnTo>
                      <a:pt x="55" y="186"/>
                    </a:lnTo>
                    <a:lnTo>
                      <a:pt x="28" y="186"/>
                    </a:lnTo>
                    <a:lnTo>
                      <a:pt x="0" y="186"/>
                    </a:lnTo>
                    <a:lnTo>
                      <a:pt x="0" y="179"/>
                    </a:lnTo>
                    <a:close/>
                    <a:moveTo>
                      <a:pt x="27" y="26"/>
                    </a:moveTo>
                    <a:lnTo>
                      <a:pt x="27" y="26"/>
                    </a:lnTo>
                    <a:lnTo>
                      <a:pt x="23" y="25"/>
                    </a:lnTo>
                    <a:lnTo>
                      <a:pt x="18" y="22"/>
                    </a:lnTo>
                    <a:lnTo>
                      <a:pt x="15" y="19"/>
                    </a:lnTo>
                    <a:lnTo>
                      <a:pt x="15" y="13"/>
                    </a:lnTo>
                    <a:lnTo>
                      <a:pt x="15" y="8"/>
                    </a:lnTo>
                    <a:lnTo>
                      <a:pt x="19" y="4"/>
                    </a:lnTo>
                    <a:lnTo>
                      <a:pt x="23" y="2"/>
                    </a:lnTo>
                    <a:lnTo>
                      <a:pt x="27" y="0"/>
                    </a:lnTo>
                    <a:lnTo>
                      <a:pt x="32" y="2"/>
                    </a:lnTo>
                    <a:lnTo>
                      <a:pt x="36" y="4"/>
                    </a:lnTo>
                    <a:lnTo>
                      <a:pt x="39" y="8"/>
                    </a:lnTo>
                    <a:lnTo>
                      <a:pt x="40" y="13"/>
                    </a:lnTo>
                    <a:lnTo>
                      <a:pt x="39" y="19"/>
                    </a:lnTo>
                    <a:lnTo>
                      <a:pt x="36" y="22"/>
                    </a:lnTo>
                    <a:lnTo>
                      <a:pt x="32" y="25"/>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74" name="Freeform 207"/>
              <p:cNvSpPr>
                <a:spLocks/>
              </p:cNvSpPr>
              <p:nvPr userDrawn="1"/>
            </p:nvSpPr>
            <p:spPr bwMode="auto">
              <a:xfrm>
                <a:off x="1235" y="292"/>
                <a:ext cx="19" cy="40"/>
              </a:xfrm>
              <a:custGeom>
                <a:avLst/>
                <a:gdLst>
                  <a:gd name="T0" fmla="*/ 0 w 55"/>
                  <a:gd name="T1" fmla="*/ 0 h 120"/>
                  <a:gd name="T2" fmla="*/ 0 w 55"/>
                  <a:gd name="T3" fmla="*/ 0 h 120"/>
                  <a:gd name="T4" fmla="*/ 0 w 55"/>
                  <a:gd name="T5" fmla="*/ 0 h 120"/>
                  <a:gd name="T6" fmla="*/ 0 w 55"/>
                  <a:gd name="T7" fmla="*/ 0 h 120"/>
                  <a:gd name="T8" fmla="*/ 0 w 55"/>
                  <a:gd name="T9" fmla="*/ 0 h 120"/>
                  <a:gd name="T10" fmla="*/ 0 w 55"/>
                  <a:gd name="T11" fmla="*/ 0 h 120"/>
                  <a:gd name="T12" fmla="*/ 0 w 55"/>
                  <a:gd name="T13" fmla="*/ 0 h 120"/>
                  <a:gd name="T14" fmla="*/ 0 w 55"/>
                  <a:gd name="T15" fmla="*/ 0 h 120"/>
                  <a:gd name="T16" fmla="*/ 0 w 55"/>
                  <a:gd name="T17" fmla="*/ 0 h 120"/>
                  <a:gd name="T18" fmla="*/ 0 w 55"/>
                  <a:gd name="T19" fmla="*/ 0 h 120"/>
                  <a:gd name="T20" fmla="*/ 0 w 55"/>
                  <a:gd name="T21" fmla="*/ 0 h 120"/>
                  <a:gd name="T22" fmla="*/ 0 w 55"/>
                  <a:gd name="T23" fmla="*/ 0 h 120"/>
                  <a:gd name="T24" fmla="*/ 0 w 55"/>
                  <a:gd name="T25" fmla="*/ 0 h 120"/>
                  <a:gd name="T26" fmla="*/ 0 w 55"/>
                  <a:gd name="T27" fmla="*/ 0 h 120"/>
                  <a:gd name="T28" fmla="*/ 0 w 55"/>
                  <a:gd name="T29" fmla="*/ 0 h 120"/>
                  <a:gd name="T30" fmla="*/ 0 w 55"/>
                  <a:gd name="T31" fmla="*/ 0 h 120"/>
                  <a:gd name="T32" fmla="*/ 0 w 55"/>
                  <a:gd name="T33" fmla="*/ 0 h 120"/>
                  <a:gd name="T34" fmla="*/ 0 w 55"/>
                  <a:gd name="T35" fmla="*/ 0 h 120"/>
                  <a:gd name="T36" fmla="*/ 0 w 55"/>
                  <a:gd name="T37" fmla="*/ 0 h 120"/>
                  <a:gd name="T38" fmla="*/ 0 w 55"/>
                  <a:gd name="T39" fmla="*/ 0 h 120"/>
                  <a:gd name="T40" fmla="*/ 0 w 55"/>
                  <a:gd name="T41" fmla="*/ 0 h 120"/>
                  <a:gd name="T42" fmla="*/ 0 w 55"/>
                  <a:gd name="T43" fmla="*/ 0 h 120"/>
                  <a:gd name="T44" fmla="*/ 0 w 55"/>
                  <a:gd name="T45" fmla="*/ 0 h 120"/>
                  <a:gd name="T46" fmla="*/ 0 w 55"/>
                  <a:gd name="T47" fmla="*/ 0 h 120"/>
                  <a:gd name="T48" fmla="*/ 0 w 55"/>
                  <a:gd name="T49" fmla="*/ 0 h 120"/>
                  <a:gd name="T50" fmla="*/ 0 w 55"/>
                  <a:gd name="T51" fmla="*/ 0 h 120"/>
                  <a:gd name="T52" fmla="*/ 0 w 55"/>
                  <a:gd name="T53" fmla="*/ 0 h 120"/>
                  <a:gd name="T54" fmla="*/ 0 w 55"/>
                  <a:gd name="T55" fmla="*/ 0 h 120"/>
                  <a:gd name="T56" fmla="*/ 0 w 55"/>
                  <a:gd name="T57" fmla="*/ 0 h 120"/>
                  <a:gd name="T58" fmla="*/ 0 w 55"/>
                  <a:gd name="T59" fmla="*/ 0 h 120"/>
                  <a:gd name="T60" fmla="*/ 0 w 55"/>
                  <a:gd name="T61" fmla="*/ 0 h 120"/>
                  <a:gd name="T62" fmla="*/ 0 w 55"/>
                  <a:gd name="T63" fmla="*/ 0 h 120"/>
                  <a:gd name="T64" fmla="*/ 0 w 55"/>
                  <a:gd name="T65" fmla="*/ 0 h 120"/>
                  <a:gd name="T66" fmla="*/ 0 w 55"/>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5" h="120">
                    <a:moveTo>
                      <a:pt x="0" y="113"/>
                    </a:moveTo>
                    <a:lnTo>
                      <a:pt x="5" y="113"/>
                    </a:lnTo>
                    <a:lnTo>
                      <a:pt x="10" y="113"/>
                    </a:lnTo>
                    <a:lnTo>
                      <a:pt x="14" y="112"/>
                    </a:lnTo>
                    <a:lnTo>
                      <a:pt x="16" y="109"/>
                    </a:lnTo>
                    <a:lnTo>
                      <a:pt x="16" y="104"/>
                    </a:lnTo>
                    <a:lnTo>
                      <a:pt x="16" y="34"/>
                    </a:lnTo>
                    <a:lnTo>
                      <a:pt x="16" y="26"/>
                    </a:lnTo>
                    <a:lnTo>
                      <a:pt x="14" y="22"/>
                    </a:lnTo>
                    <a:lnTo>
                      <a:pt x="10" y="19"/>
                    </a:lnTo>
                    <a:lnTo>
                      <a:pt x="4" y="16"/>
                    </a:lnTo>
                    <a:lnTo>
                      <a:pt x="4" y="11"/>
                    </a:lnTo>
                    <a:lnTo>
                      <a:pt x="31" y="2"/>
                    </a:lnTo>
                    <a:lnTo>
                      <a:pt x="36" y="0"/>
                    </a:lnTo>
                    <a:lnTo>
                      <a:pt x="37" y="2"/>
                    </a:lnTo>
                    <a:lnTo>
                      <a:pt x="37" y="4"/>
                    </a:lnTo>
                    <a:lnTo>
                      <a:pt x="37" y="104"/>
                    </a:lnTo>
                    <a:lnTo>
                      <a:pt x="39" y="109"/>
                    </a:lnTo>
                    <a:lnTo>
                      <a:pt x="41" y="112"/>
                    </a:lnTo>
                    <a:lnTo>
                      <a:pt x="46" y="113"/>
                    </a:lnTo>
                    <a:lnTo>
                      <a:pt x="51" y="113"/>
                    </a:lnTo>
                    <a:lnTo>
                      <a:pt x="55" y="113"/>
                    </a:lnTo>
                    <a:lnTo>
                      <a:pt x="55" y="120"/>
                    </a:lnTo>
                    <a:lnTo>
                      <a:pt x="28" y="120"/>
                    </a:lnTo>
                    <a:lnTo>
                      <a:pt x="0" y="12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75" name="Freeform 208"/>
              <p:cNvSpPr>
                <a:spLocks/>
              </p:cNvSpPr>
              <p:nvPr userDrawn="1"/>
            </p:nvSpPr>
            <p:spPr bwMode="auto">
              <a:xfrm>
                <a:off x="1240" y="270"/>
                <a:ext cx="9" cy="8"/>
              </a:xfrm>
              <a:custGeom>
                <a:avLst/>
                <a:gdLst>
                  <a:gd name="T0" fmla="*/ 0 w 25"/>
                  <a:gd name="T1" fmla="*/ 0 h 26"/>
                  <a:gd name="T2" fmla="*/ 0 w 25"/>
                  <a:gd name="T3" fmla="*/ 0 h 26"/>
                  <a:gd name="T4" fmla="*/ 0 w 25"/>
                  <a:gd name="T5" fmla="*/ 0 h 26"/>
                  <a:gd name="T6" fmla="*/ 0 w 25"/>
                  <a:gd name="T7" fmla="*/ 0 h 26"/>
                  <a:gd name="T8" fmla="*/ 0 w 25"/>
                  <a:gd name="T9" fmla="*/ 0 h 26"/>
                  <a:gd name="T10" fmla="*/ 0 w 25"/>
                  <a:gd name="T11" fmla="*/ 0 h 26"/>
                  <a:gd name="T12" fmla="*/ 0 w 25"/>
                  <a:gd name="T13" fmla="*/ 0 h 26"/>
                  <a:gd name="T14" fmla="*/ 0 w 25"/>
                  <a:gd name="T15" fmla="*/ 0 h 26"/>
                  <a:gd name="T16" fmla="*/ 0 w 25"/>
                  <a:gd name="T17" fmla="*/ 0 h 26"/>
                  <a:gd name="T18" fmla="*/ 0 w 25"/>
                  <a:gd name="T19" fmla="*/ 0 h 26"/>
                  <a:gd name="T20" fmla="*/ 0 w 25"/>
                  <a:gd name="T21" fmla="*/ 0 h 26"/>
                  <a:gd name="T22" fmla="*/ 0 w 25"/>
                  <a:gd name="T23" fmla="*/ 0 h 26"/>
                  <a:gd name="T24" fmla="*/ 0 w 25"/>
                  <a:gd name="T25" fmla="*/ 0 h 26"/>
                  <a:gd name="T26" fmla="*/ 0 w 25"/>
                  <a:gd name="T27" fmla="*/ 0 h 26"/>
                  <a:gd name="T28" fmla="*/ 0 w 25"/>
                  <a:gd name="T29" fmla="*/ 0 h 26"/>
                  <a:gd name="T30" fmla="*/ 0 w 25"/>
                  <a:gd name="T31" fmla="*/ 0 h 26"/>
                  <a:gd name="T32" fmla="*/ 0 w 25"/>
                  <a:gd name="T33" fmla="*/ 0 h 26"/>
                  <a:gd name="T34" fmla="*/ 0 w 25"/>
                  <a:gd name="T35" fmla="*/ 0 h 26"/>
                  <a:gd name="T36" fmla="*/ 0 w 25"/>
                  <a:gd name="T37" fmla="*/ 0 h 26"/>
                  <a:gd name="T38" fmla="*/ 0 w 25"/>
                  <a:gd name="T39" fmla="*/ 0 h 26"/>
                  <a:gd name="T40" fmla="*/ 0 w 25"/>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26">
                    <a:moveTo>
                      <a:pt x="12" y="26"/>
                    </a:moveTo>
                    <a:lnTo>
                      <a:pt x="12" y="26"/>
                    </a:lnTo>
                    <a:lnTo>
                      <a:pt x="8" y="25"/>
                    </a:lnTo>
                    <a:lnTo>
                      <a:pt x="3" y="22"/>
                    </a:lnTo>
                    <a:lnTo>
                      <a:pt x="0" y="19"/>
                    </a:lnTo>
                    <a:lnTo>
                      <a:pt x="0" y="13"/>
                    </a:lnTo>
                    <a:lnTo>
                      <a:pt x="0" y="8"/>
                    </a:lnTo>
                    <a:lnTo>
                      <a:pt x="4" y="4"/>
                    </a:lnTo>
                    <a:lnTo>
                      <a:pt x="8" y="2"/>
                    </a:lnTo>
                    <a:lnTo>
                      <a:pt x="12" y="0"/>
                    </a:lnTo>
                    <a:lnTo>
                      <a:pt x="17" y="2"/>
                    </a:lnTo>
                    <a:lnTo>
                      <a:pt x="21" y="4"/>
                    </a:lnTo>
                    <a:lnTo>
                      <a:pt x="24" y="8"/>
                    </a:lnTo>
                    <a:lnTo>
                      <a:pt x="25" y="13"/>
                    </a:lnTo>
                    <a:lnTo>
                      <a:pt x="24" y="19"/>
                    </a:lnTo>
                    <a:lnTo>
                      <a:pt x="21" y="22"/>
                    </a:lnTo>
                    <a:lnTo>
                      <a:pt x="17" y="25"/>
                    </a:lnTo>
                    <a:lnTo>
                      <a:pt x="12"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76" name="Freeform 209"/>
              <p:cNvSpPr>
                <a:spLocks noEditPoints="1"/>
              </p:cNvSpPr>
              <p:nvPr userDrawn="1"/>
            </p:nvSpPr>
            <p:spPr bwMode="auto">
              <a:xfrm>
                <a:off x="1260"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w 123"/>
                  <a:gd name="T75" fmla="*/ 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3" h="124">
                    <a:moveTo>
                      <a:pt x="59" y="0"/>
                    </a:moveTo>
                    <a:lnTo>
                      <a:pt x="59" y="0"/>
                    </a:lnTo>
                    <a:lnTo>
                      <a:pt x="72" y="2"/>
                    </a:lnTo>
                    <a:lnTo>
                      <a:pt x="84" y="4"/>
                    </a:lnTo>
                    <a:lnTo>
                      <a:pt x="95" y="11"/>
                    </a:lnTo>
                    <a:lnTo>
                      <a:pt x="105" y="17"/>
                    </a:lnTo>
                    <a:lnTo>
                      <a:pt x="112" y="26"/>
                    </a:lnTo>
                    <a:lnTo>
                      <a:pt x="117" y="37"/>
                    </a:lnTo>
                    <a:lnTo>
                      <a:pt x="121" y="48"/>
                    </a:lnTo>
                    <a:lnTo>
                      <a:pt x="123" y="61"/>
                    </a:lnTo>
                    <a:lnTo>
                      <a:pt x="121" y="74"/>
                    </a:lnTo>
                    <a:lnTo>
                      <a:pt x="117" y="86"/>
                    </a:lnTo>
                    <a:lnTo>
                      <a:pt x="112" y="96"/>
                    </a:lnTo>
                    <a:lnTo>
                      <a:pt x="105" y="105"/>
                    </a:lnTo>
                    <a:lnTo>
                      <a:pt x="97" y="113"/>
                    </a:lnTo>
                    <a:lnTo>
                      <a:pt x="86" y="118"/>
                    </a:lnTo>
                    <a:lnTo>
                      <a:pt x="75" y="122"/>
                    </a:lnTo>
                    <a:lnTo>
                      <a:pt x="63" y="124"/>
                    </a:lnTo>
                    <a:lnTo>
                      <a:pt x="50" y="122"/>
                    </a:lnTo>
                    <a:lnTo>
                      <a:pt x="38" y="120"/>
                    </a:lnTo>
                    <a:lnTo>
                      <a:pt x="27" y="114"/>
                    </a:lnTo>
                    <a:lnTo>
                      <a:pt x="18" y="107"/>
                    </a:lnTo>
                    <a:lnTo>
                      <a:pt x="10" y="99"/>
                    </a:lnTo>
                    <a:lnTo>
                      <a:pt x="5" y="89"/>
                    </a:lnTo>
                    <a:lnTo>
                      <a:pt x="1" y="76"/>
                    </a:lnTo>
                    <a:lnTo>
                      <a:pt x="0" y="63"/>
                    </a:lnTo>
                    <a:lnTo>
                      <a:pt x="1" y="51"/>
                    </a:lnTo>
                    <a:lnTo>
                      <a:pt x="3" y="39"/>
                    </a:lnTo>
                    <a:lnTo>
                      <a:pt x="9" y="29"/>
                    </a:lnTo>
                    <a:lnTo>
                      <a:pt x="16" y="19"/>
                    </a:lnTo>
                    <a:lnTo>
                      <a:pt x="25" y="11"/>
                    </a:lnTo>
                    <a:lnTo>
                      <a:pt x="35" y="6"/>
                    </a:lnTo>
                    <a:lnTo>
                      <a:pt x="46" y="2"/>
                    </a:lnTo>
                    <a:lnTo>
                      <a:pt x="59" y="0"/>
                    </a:lnTo>
                    <a:close/>
                    <a:moveTo>
                      <a:pt x="62" y="117"/>
                    </a:moveTo>
                    <a:lnTo>
                      <a:pt x="62" y="117"/>
                    </a:lnTo>
                    <a:lnTo>
                      <a:pt x="71" y="116"/>
                    </a:lnTo>
                    <a:lnTo>
                      <a:pt x="79" y="112"/>
                    </a:lnTo>
                    <a:lnTo>
                      <a:pt x="85" y="107"/>
                    </a:lnTo>
                    <a:lnTo>
                      <a:pt x="90" y="99"/>
                    </a:lnTo>
                    <a:lnTo>
                      <a:pt x="94" y="91"/>
                    </a:lnTo>
                    <a:lnTo>
                      <a:pt x="97" y="82"/>
                    </a:lnTo>
                    <a:lnTo>
                      <a:pt x="98" y="73"/>
                    </a:lnTo>
                    <a:lnTo>
                      <a:pt x="98" y="64"/>
                    </a:lnTo>
                    <a:lnTo>
                      <a:pt x="98" y="56"/>
                    </a:lnTo>
                    <a:lnTo>
                      <a:pt x="97" y="46"/>
                    </a:lnTo>
                    <a:lnTo>
                      <a:pt x="93" y="37"/>
                    </a:lnTo>
                    <a:lnTo>
                      <a:pt x="89" y="28"/>
                    </a:lnTo>
                    <a:lnTo>
                      <a:pt x="84" y="20"/>
                    </a:lnTo>
                    <a:lnTo>
                      <a:pt x="77" y="13"/>
                    </a:lnTo>
                    <a:lnTo>
                      <a:pt x="70" y="10"/>
                    </a:lnTo>
                    <a:lnTo>
                      <a:pt x="64" y="8"/>
                    </a:lnTo>
                    <a:lnTo>
                      <a:pt x="59" y="7"/>
                    </a:lnTo>
                    <a:lnTo>
                      <a:pt x="50" y="8"/>
                    </a:lnTo>
                    <a:lnTo>
                      <a:pt x="42" y="12"/>
                    </a:lnTo>
                    <a:lnTo>
                      <a:pt x="37" y="19"/>
                    </a:lnTo>
                    <a:lnTo>
                      <a:pt x="32" y="25"/>
                    </a:lnTo>
                    <a:lnTo>
                      <a:pt x="28" y="34"/>
                    </a:lnTo>
                    <a:lnTo>
                      <a:pt x="25" y="42"/>
                    </a:lnTo>
                    <a:lnTo>
                      <a:pt x="24" y="51"/>
                    </a:lnTo>
                    <a:lnTo>
                      <a:pt x="23" y="60"/>
                    </a:lnTo>
                    <a:lnTo>
                      <a:pt x="24" y="69"/>
                    </a:lnTo>
                    <a:lnTo>
                      <a:pt x="25" y="78"/>
                    </a:lnTo>
                    <a:lnTo>
                      <a:pt x="28" y="87"/>
                    </a:lnTo>
                    <a:lnTo>
                      <a:pt x="32" y="96"/>
                    </a:lnTo>
                    <a:lnTo>
                      <a:pt x="38" y="104"/>
                    </a:lnTo>
                    <a:lnTo>
                      <a:pt x="45" y="111"/>
                    </a:lnTo>
                    <a:lnTo>
                      <a:pt x="53" y="116"/>
                    </a:lnTo>
                    <a:lnTo>
                      <a:pt x="58" y="117"/>
                    </a:lnTo>
                    <a:lnTo>
                      <a:pt x="62"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77" name="Freeform 210"/>
              <p:cNvSpPr>
                <a:spLocks/>
              </p:cNvSpPr>
              <p:nvPr userDrawn="1"/>
            </p:nvSpPr>
            <p:spPr bwMode="auto">
              <a:xfrm>
                <a:off x="1260"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 h="124">
                    <a:moveTo>
                      <a:pt x="59" y="0"/>
                    </a:moveTo>
                    <a:lnTo>
                      <a:pt x="59" y="0"/>
                    </a:lnTo>
                    <a:lnTo>
                      <a:pt x="72" y="2"/>
                    </a:lnTo>
                    <a:lnTo>
                      <a:pt x="84" y="4"/>
                    </a:lnTo>
                    <a:lnTo>
                      <a:pt x="95" y="11"/>
                    </a:lnTo>
                    <a:lnTo>
                      <a:pt x="105" y="17"/>
                    </a:lnTo>
                    <a:lnTo>
                      <a:pt x="112" y="26"/>
                    </a:lnTo>
                    <a:lnTo>
                      <a:pt x="117" y="37"/>
                    </a:lnTo>
                    <a:lnTo>
                      <a:pt x="121" y="48"/>
                    </a:lnTo>
                    <a:lnTo>
                      <a:pt x="123" y="61"/>
                    </a:lnTo>
                    <a:lnTo>
                      <a:pt x="121" y="74"/>
                    </a:lnTo>
                    <a:lnTo>
                      <a:pt x="117" y="86"/>
                    </a:lnTo>
                    <a:lnTo>
                      <a:pt x="112" y="96"/>
                    </a:lnTo>
                    <a:lnTo>
                      <a:pt x="105" y="105"/>
                    </a:lnTo>
                    <a:lnTo>
                      <a:pt x="97" y="113"/>
                    </a:lnTo>
                    <a:lnTo>
                      <a:pt x="86" y="118"/>
                    </a:lnTo>
                    <a:lnTo>
                      <a:pt x="75" y="122"/>
                    </a:lnTo>
                    <a:lnTo>
                      <a:pt x="63" y="124"/>
                    </a:lnTo>
                    <a:lnTo>
                      <a:pt x="50" y="122"/>
                    </a:lnTo>
                    <a:lnTo>
                      <a:pt x="38" y="120"/>
                    </a:lnTo>
                    <a:lnTo>
                      <a:pt x="27" y="114"/>
                    </a:lnTo>
                    <a:lnTo>
                      <a:pt x="18" y="107"/>
                    </a:lnTo>
                    <a:lnTo>
                      <a:pt x="10" y="99"/>
                    </a:lnTo>
                    <a:lnTo>
                      <a:pt x="5" y="89"/>
                    </a:lnTo>
                    <a:lnTo>
                      <a:pt x="1" y="76"/>
                    </a:lnTo>
                    <a:lnTo>
                      <a:pt x="0" y="63"/>
                    </a:lnTo>
                    <a:lnTo>
                      <a:pt x="1" y="51"/>
                    </a:lnTo>
                    <a:lnTo>
                      <a:pt x="3" y="39"/>
                    </a:lnTo>
                    <a:lnTo>
                      <a:pt x="9" y="29"/>
                    </a:lnTo>
                    <a:lnTo>
                      <a:pt x="16" y="19"/>
                    </a:lnTo>
                    <a:lnTo>
                      <a:pt x="25" y="11"/>
                    </a:lnTo>
                    <a:lnTo>
                      <a:pt x="35" y="6"/>
                    </a:lnTo>
                    <a:lnTo>
                      <a:pt x="46" y="2"/>
                    </a:lnTo>
                    <a:lnTo>
                      <a:pt x="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78" name="Freeform 211"/>
              <p:cNvSpPr>
                <a:spLocks/>
              </p:cNvSpPr>
              <p:nvPr userDrawn="1"/>
            </p:nvSpPr>
            <p:spPr bwMode="auto">
              <a:xfrm>
                <a:off x="1268" y="294"/>
                <a:ext cx="25" cy="37"/>
              </a:xfrm>
              <a:custGeom>
                <a:avLst/>
                <a:gdLst>
                  <a:gd name="T0" fmla="*/ 0 w 75"/>
                  <a:gd name="T1" fmla="*/ 0 h 110"/>
                  <a:gd name="T2" fmla="*/ 0 w 75"/>
                  <a:gd name="T3" fmla="*/ 0 h 110"/>
                  <a:gd name="T4" fmla="*/ 0 w 75"/>
                  <a:gd name="T5" fmla="*/ 0 h 110"/>
                  <a:gd name="T6" fmla="*/ 0 w 75"/>
                  <a:gd name="T7" fmla="*/ 0 h 110"/>
                  <a:gd name="T8" fmla="*/ 0 w 75"/>
                  <a:gd name="T9" fmla="*/ 0 h 110"/>
                  <a:gd name="T10" fmla="*/ 0 w 75"/>
                  <a:gd name="T11" fmla="*/ 0 h 110"/>
                  <a:gd name="T12" fmla="*/ 0 w 75"/>
                  <a:gd name="T13" fmla="*/ 0 h 110"/>
                  <a:gd name="T14" fmla="*/ 0 w 75"/>
                  <a:gd name="T15" fmla="*/ 0 h 110"/>
                  <a:gd name="T16" fmla="*/ 0 w 75"/>
                  <a:gd name="T17" fmla="*/ 0 h 110"/>
                  <a:gd name="T18" fmla="*/ 0 w 75"/>
                  <a:gd name="T19" fmla="*/ 0 h 110"/>
                  <a:gd name="T20" fmla="*/ 0 w 75"/>
                  <a:gd name="T21" fmla="*/ 0 h 110"/>
                  <a:gd name="T22" fmla="*/ 0 w 75"/>
                  <a:gd name="T23" fmla="*/ 0 h 110"/>
                  <a:gd name="T24" fmla="*/ 0 w 75"/>
                  <a:gd name="T25" fmla="*/ 0 h 110"/>
                  <a:gd name="T26" fmla="*/ 0 w 75"/>
                  <a:gd name="T27" fmla="*/ 0 h 110"/>
                  <a:gd name="T28" fmla="*/ 0 w 75"/>
                  <a:gd name="T29" fmla="*/ 0 h 110"/>
                  <a:gd name="T30" fmla="*/ 0 w 75"/>
                  <a:gd name="T31" fmla="*/ 0 h 110"/>
                  <a:gd name="T32" fmla="*/ 0 w 75"/>
                  <a:gd name="T33" fmla="*/ 0 h 110"/>
                  <a:gd name="T34" fmla="*/ 0 w 75"/>
                  <a:gd name="T35" fmla="*/ 0 h 110"/>
                  <a:gd name="T36" fmla="*/ 0 w 75"/>
                  <a:gd name="T37" fmla="*/ 0 h 110"/>
                  <a:gd name="T38" fmla="*/ 0 w 75"/>
                  <a:gd name="T39" fmla="*/ 0 h 110"/>
                  <a:gd name="T40" fmla="*/ 0 w 75"/>
                  <a:gd name="T41" fmla="*/ 0 h 110"/>
                  <a:gd name="T42" fmla="*/ 0 w 75"/>
                  <a:gd name="T43" fmla="*/ 0 h 110"/>
                  <a:gd name="T44" fmla="*/ 0 w 75"/>
                  <a:gd name="T45" fmla="*/ 0 h 110"/>
                  <a:gd name="T46" fmla="*/ 0 w 75"/>
                  <a:gd name="T47" fmla="*/ 0 h 110"/>
                  <a:gd name="T48" fmla="*/ 0 w 75"/>
                  <a:gd name="T49" fmla="*/ 0 h 110"/>
                  <a:gd name="T50" fmla="*/ 0 w 75"/>
                  <a:gd name="T51" fmla="*/ 0 h 110"/>
                  <a:gd name="T52" fmla="*/ 0 w 75"/>
                  <a:gd name="T53" fmla="*/ 0 h 110"/>
                  <a:gd name="T54" fmla="*/ 0 w 75"/>
                  <a:gd name="T55" fmla="*/ 0 h 110"/>
                  <a:gd name="T56" fmla="*/ 0 w 75"/>
                  <a:gd name="T57" fmla="*/ 0 h 110"/>
                  <a:gd name="T58" fmla="*/ 0 w 75"/>
                  <a:gd name="T59" fmla="*/ 0 h 110"/>
                  <a:gd name="T60" fmla="*/ 0 w 75"/>
                  <a:gd name="T61" fmla="*/ 0 h 110"/>
                  <a:gd name="T62" fmla="*/ 0 w 75"/>
                  <a:gd name="T63" fmla="*/ 0 h 110"/>
                  <a:gd name="T64" fmla="*/ 0 w 75"/>
                  <a:gd name="T65" fmla="*/ 0 h 110"/>
                  <a:gd name="T66" fmla="*/ 0 w 75"/>
                  <a:gd name="T67" fmla="*/ 0 h 110"/>
                  <a:gd name="T68" fmla="*/ 0 w 75"/>
                  <a:gd name="T69" fmla="*/ 0 h 110"/>
                  <a:gd name="T70" fmla="*/ 0 w 75"/>
                  <a:gd name="T71" fmla="*/ 0 h 110"/>
                  <a:gd name="T72" fmla="*/ 0 w 75"/>
                  <a:gd name="T73" fmla="*/ 0 h 110"/>
                  <a:gd name="T74" fmla="*/ 0 w 75"/>
                  <a:gd name="T75" fmla="*/ 0 h 110"/>
                  <a:gd name="T76" fmla="*/ 0 w 75"/>
                  <a:gd name="T77" fmla="*/ 0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5" h="110">
                    <a:moveTo>
                      <a:pt x="39" y="110"/>
                    </a:moveTo>
                    <a:lnTo>
                      <a:pt x="39" y="110"/>
                    </a:lnTo>
                    <a:lnTo>
                      <a:pt x="48" y="109"/>
                    </a:lnTo>
                    <a:lnTo>
                      <a:pt x="56" y="105"/>
                    </a:lnTo>
                    <a:lnTo>
                      <a:pt x="62" y="100"/>
                    </a:lnTo>
                    <a:lnTo>
                      <a:pt x="67" y="92"/>
                    </a:lnTo>
                    <a:lnTo>
                      <a:pt x="71" y="84"/>
                    </a:lnTo>
                    <a:lnTo>
                      <a:pt x="74" y="75"/>
                    </a:lnTo>
                    <a:lnTo>
                      <a:pt x="75" y="66"/>
                    </a:lnTo>
                    <a:lnTo>
                      <a:pt x="75" y="57"/>
                    </a:lnTo>
                    <a:lnTo>
                      <a:pt x="75" y="49"/>
                    </a:lnTo>
                    <a:lnTo>
                      <a:pt x="74" y="39"/>
                    </a:lnTo>
                    <a:lnTo>
                      <a:pt x="70" y="30"/>
                    </a:lnTo>
                    <a:lnTo>
                      <a:pt x="66" y="21"/>
                    </a:lnTo>
                    <a:lnTo>
                      <a:pt x="61" y="13"/>
                    </a:lnTo>
                    <a:lnTo>
                      <a:pt x="54" y="6"/>
                    </a:lnTo>
                    <a:lnTo>
                      <a:pt x="47" y="3"/>
                    </a:lnTo>
                    <a:lnTo>
                      <a:pt x="41" y="1"/>
                    </a:lnTo>
                    <a:lnTo>
                      <a:pt x="36" y="0"/>
                    </a:lnTo>
                    <a:lnTo>
                      <a:pt x="27" y="1"/>
                    </a:lnTo>
                    <a:lnTo>
                      <a:pt x="19" y="5"/>
                    </a:lnTo>
                    <a:lnTo>
                      <a:pt x="14" y="12"/>
                    </a:lnTo>
                    <a:lnTo>
                      <a:pt x="9" y="18"/>
                    </a:lnTo>
                    <a:lnTo>
                      <a:pt x="5" y="27"/>
                    </a:lnTo>
                    <a:lnTo>
                      <a:pt x="2" y="35"/>
                    </a:lnTo>
                    <a:lnTo>
                      <a:pt x="1" y="44"/>
                    </a:lnTo>
                    <a:lnTo>
                      <a:pt x="0" y="53"/>
                    </a:lnTo>
                    <a:lnTo>
                      <a:pt x="1" y="62"/>
                    </a:lnTo>
                    <a:lnTo>
                      <a:pt x="2" y="71"/>
                    </a:lnTo>
                    <a:lnTo>
                      <a:pt x="5" y="80"/>
                    </a:lnTo>
                    <a:lnTo>
                      <a:pt x="9" y="89"/>
                    </a:lnTo>
                    <a:lnTo>
                      <a:pt x="15" y="97"/>
                    </a:lnTo>
                    <a:lnTo>
                      <a:pt x="22" y="104"/>
                    </a:lnTo>
                    <a:lnTo>
                      <a:pt x="30" y="109"/>
                    </a:lnTo>
                    <a:lnTo>
                      <a:pt x="35" y="110"/>
                    </a:lnTo>
                    <a:lnTo>
                      <a:pt x="39" y="1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grpSp>
        <p:sp>
          <p:nvSpPr>
            <p:cNvPr id="1035" name="Freeform 213"/>
            <p:cNvSpPr>
              <a:spLocks/>
            </p:cNvSpPr>
            <p:nvPr userDrawn="1"/>
          </p:nvSpPr>
          <p:spPr bwMode="auto">
            <a:xfrm>
              <a:off x="1307" y="292"/>
              <a:ext cx="43" cy="40"/>
            </a:xfrm>
            <a:custGeom>
              <a:avLst/>
              <a:gdLst>
                <a:gd name="T0" fmla="*/ 0 w 130"/>
                <a:gd name="T1" fmla="*/ 0 h 120"/>
                <a:gd name="T2" fmla="*/ 0 w 130"/>
                <a:gd name="T3" fmla="*/ 0 h 120"/>
                <a:gd name="T4" fmla="*/ 0 w 130"/>
                <a:gd name="T5" fmla="*/ 0 h 120"/>
                <a:gd name="T6" fmla="*/ 0 w 130"/>
                <a:gd name="T7" fmla="*/ 0 h 120"/>
                <a:gd name="T8" fmla="*/ 0 w 130"/>
                <a:gd name="T9" fmla="*/ 0 h 120"/>
                <a:gd name="T10" fmla="*/ 0 w 130"/>
                <a:gd name="T11" fmla="*/ 0 h 120"/>
                <a:gd name="T12" fmla="*/ 0 w 130"/>
                <a:gd name="T13" fmla="*/ 0 h 120"/>
                <a:gd name="T14" fmla="*/ 0 w 130"/>
                <a:gd name="T15" fmla="*/ 0 h 120"/>
                <a:gd name="T16" fmla="*/ 0 w 130"/>
                <a:gd name="T17" fmla="*/ 0 h 120"/>
                <a:gd name="T18" fmla="*/ 0 w 130"/>
                <a:gd name="T19" fmla="*/ 0 h 120"/>
                <a:gd name="T20" fmla="*/ 0 w 130"/>
                <a:gd name="T21" fmla="*/ 0 h 120"/>
                <a:gd name="T22" fmla="*/ 0 w 130"/>
                <a:gd name="T23" fmla="*/ 0 h 120"/>
                <a:gd name="T24" fmla="*/ 0 w 130"/>
                <a:gd name="T25" fmla="*/ 0 h 120"/>
                <a:gd name="T26" fmla="*/ 0 w 130"/>
                <a:gd name="T27" fmla="*/ 0 h 120"/>
                <a:gd name="T28" fmla="*/ 0 w 130"/>
                <a:gd name="T29" fmla="*/ 0 h 120"/>
                <a:gd name="T30" fmla="*/ 0 w 130"/>
                <a:gd name="T31" fmla="*/ 0 h 120"/>
                <a:gd name="T32" fmla="*/ 0 w 130"/>
                <a:gd name="T33" fmla="*/ 0 h 120"/>
                <a:gd name="T34" fmla="*/ 0 w 130"/>
                <a:gd name="T35" fmla="*/ 0 h 120"/>
                <a:gd name="T36" fmla="*/ 0 w 130"/>
                <a:gd name="T37" fmla="*/ 0 h 120"/>
                <a:gd name="T38" fmla="*/ 0 w 130"/>
                <a:gd name="T39" fmla="*/ 0 h 120"/>
                <a:gd name="T40" fmla="*/ 0 w 130"/>
                <a:gd name="T41" fmla="*/ 0 h 120"/>
                <a:gd name="T42" fmla="*/ 0 w 130"/>
                <a:gd name="T43" fmla="*/ 0 h 120"/>
                <a:gd name="T44" fmla="*/ 0 w 130"/>
                <a:gd name="T45" fmla="*/ 0 h 120"/>
                <a:gd name="T46" fmla="*/ 0 w 130"/>
                <a:gd name="T47" fmla="*/ 0 h 120"/>
                <a:gd name="T48" fmla="*/ 0 w 130"/>
                <a:gd name="T49" fmla="*/ 0 h 120"/>
                <a:gd name="T50" fmla="*/ 0 w 130"/>
                <a:gd name="T51" fmla="*/ 0 h 120"/>
                <a:gd name="T52" fmla="*/ 0 w 130"/>
                <a:gd name="T53" fmla="*/ 0 h 120"/>
                <a:gd name="T54" fmla="*/ 0 w 130"/>
                <a:gd name="T55" fmla="*/ 0 h 120"/>
                <a:gd name="T56" fmla="*/ 0 w 130"/>
                <a:gd name="T57" fmla="*/ 0 h 120"/>
                <a:gd name="T58" fmla="*/ 0 w 130"/>
                <a:gd name="T59" fmla="*/ 0 h 120"/>
                <a:gd name="T60" fmla="*/ 0 w 130"/>
                <a:gd name="T61" fmla="*/ 0 h 120"/>
                <a:gd name="T62" fmla="*/ 0 w 130"/>
                <a:gd name="T63" fmla="*/ 0 h 120"/>
                <a:gd name="T64" fmla="*/ 0 w 130"/>
                <a:gd name="T65" fmla="*/ 0 h 120"/>
                <a:gd name="T66" fmla="*/ 0 w 130"/>
                <a:gd name="T67" fmla="*/ 0 h 120"/>
                <a:gd name="T68" fmla="*/ 0 w 130"/>
                <a:gd name="T69" fmla="*/ 0 h 120"/>
                <a:gd name="T70" fmla="*/ 0 w 130"/>
                <a:gd name="T71" fmla="*/ 0 h 120"/>
                <a:gd name="T72" fmla="*/ 0 w 130"/>
                <a:gd name="T73" fmla="*/ 0 h 120"/>
                <a:gd name="T74" fmla="*/ 0 w 130"/>
                <a:gd name="T75" fmla="*/ 0 h 120"/>
                <a:gd name="T76" fmla="*/ 0 w 130"/>
                <a:gd name="T77" fmla="*/ 0 h 120"/>
                <a:gd name="T78" fmla="*/ 0 w 130"/>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0" h="120">
                  <a:moveTo>
                    <a:pt x="18" y="35"/>
                  </a:moveTo>
                  <a:lnTo>
                    <a:pt x="18" y="35"/>
                  </a:lnTo>
                  <a:lnTo>
                    <a:pt x="16" y="29"/>
                  </a:lnTo>
                  <a:lnTo>
                    <a:pt x="14" y="25"/>
                  </a:lnTo>
                  <a:lnTo>
                    <a:pt x="10" y="21"/>
                  </a:lnTo>
                  <a:lnTo>
                    <a:pt x="2" y="19"/>
                  </a:lnTo>
                  <a:lnTo>
                    <a:pt x="2" y="13"/>
                  </a:lnTo>
                  <a:lnTo>
                    <a:pt x="19" y="8"/>
                  </a:lnTo>
                  <a:lnTo>
                    <a:pt x="36" y="0"/>
                  </a:lnTo>
                  <a:lnTo>
                    <a:pt x="37" y="2"/>
                  </a:lnTo>
                  <a:lnTo>
                    <a:pt x="38" y="3"/>
                  </a:lnTo>
                  <a:lnTo>
                    <a:pt x="38" y="20"/>
                  </a:lnTo>
                  <a:lnTo>
                    <a:pt x="49" y="12"/>
                  </a:lnTo>
                  <a:lnTo>
                    <a:pt x="59" y="7"/>
                  </a:lnTo>
                  <a:lnTo>
                    <a:pt x="71" y="2"/>
                  </a:lnTo>
                  <a:lnTo>
                    <a:pt x="77" y="0"/>
                  </a:lnTo>
                  <a:lnTo>
                    <a:pt x="84" y="0"/>
                  </a:lnTo>
                  <a:lnTo>
                    <a:pt x="90" y="2"/>
                  </a:lnTo>
                  <a:lnTo>
                    <a:pt x="97" y="3"/>
                  </a:lnTo>
                  <a:lnTo>
                    <a:pt x="102" y="7"/>
                  </a:lnTo>
                  <a:lnTo>
                    <a:pt x="107" y="11"/>
                  </a:lnTo>
                  <a:lnTo>
                    <a:pt x="110" y="17"/>
                  </a:lnTo>
                  <a:lnTo>
                    <a:pt x="111" y="22"/>
                  </a:lnTo>
                  <a:lnTo>
                    <a:pt x="112" y="30"/>
                  </a:lnTo>
                  <a:lnTo>
                    <a:pt x="114" y="37"/>
                  </a:lnTo>
                  <a:lnTo>
                    <a:pt x="114" y="104"/>
                  </a:lnTo>
                  <a:lnTo>
                    <a:pt x="114" y="109"/>
                  </a:lnTo>
                  <a:lnTo>
                    <a:pt x="118" y="112"/>
                  </a:lnTo>
                  <a:lnTo>
                    <a:pt x="121" y="113"/>
                  </a:lnTo>
                  <a:lnTo>
                    <a:pt x="127" y="113"/>
                  </a:lnTo>
                  <a:lnTo>
                    <a:pt x="130" y="113"/>
                  </a:lnTo>
                  <a:lnTo>
                    <a:pt x="130" y="120"/>
                  </a:lnTo>
                  <a:lnTo>
                    <a:pt x="103" y="120"/>
                  </a:lnTo>
                  <a:lnTo>
                    <a:pt x="75" y="120"/>
                  </a:lnTo>
                  <a:lnTo>
                    <a:pt x="75" y="113"/>
                  </a:lnTo>
                  <a:lnTo>
                    <a:pt x="80" y="113"/>
                  </a:lnTo>
                  <a:lnTo>
                    <a:pt x="85" y="113"/>
                  </a:lnTo>
                  <a:lnTo>
                    <a:pt x="89" y="112"/>
                  </a:lnTo>
                  <a:lnTo>
                    <a:pt x="92" y="109"/>
                  </a:lnTo>
                  <a:lnTo>
                    <a:pt x="93" y="104"/>
                  </a:lnTo>
                  <a:lnTo>
                    <a:pt x="93" y="37"/>
                  </a:lnTo>
                  <a:lnTo>
                    <a:pt x="92" y="32"/>
                  </a:lnTo>
                  <a:lnTo>
                    <a:pt x="90" y="28"/>
                  </a:lnTo>
                  <a:lnTo>
                    <a:pt x="89" y="24"/>
                  </a:lnTo>
                  <a:lnTo>
                    <a:pt x="86" y="20"/>
                  </a:lnTo>
                  <a:lnTo>
                    <a:pt x="83" y="17"/>
                  </a:lnTo>
                  <a:lnTo>
                    <a:pt x="79" y="16"/>
                  </a:lnTo>
                  <a:lnTo>
                    <a:pt x="68" y="15"/>
                  </a:lnTo>
                  <a:lnTo>
                    <a:pt x="62" y="16"/>
                  </a:lnTo>
                  <a:lnTo>
                    <a:pt x="53" y="19"/>
                  </a:lnTo>
                  <a:lnTo>
                    <a:pt x="38" y="28"/>
                  </a:lnTo>
                  <a:lnTo>
                    <a:pt x="38" y="104"/>
                  </a:lnTo>
                  <a:lnTo>
                    <a:pt x="38" y="109"/>
                  </a:lnTo>
                  <a:lnTo>
                    <a:pt x="42" y="112"/>
                  </a:lnTo>
                  <a:lnTo>
                    <a:pt x="46" y="113"/>
                  </a:lnTo>
                  <a:lnTo>
                    <a:pt x="51" y="113"/>
                  </a:lnTo>
                  <a:lnTo>
                    <a:pt x="55" y="113"/>
                  </a:lnTo>
                  <a:lnTo>
                    <a:pt x="55" y="120"/>
                  </a:lnTo>
                  <a:lnTo>
                    <a:pt x="28" y="120"/>
                  </a:lnTo>
                  <a:lnTo>
                    <a:pt x="0" y="120"/>
                  </a:lnTo>
                  <a:lnTo>
                    <a:pt x="0" y="113"/>
                  </a:lnTo>
                  <a:lnTo>
                    <a:pt x="5" y="113"/>
                  </a:lnTo>
                  <a:lnTo>
                    <a:pt x="10" y="113"/>
                  </a:lnTo>
                  <a:lnTo>
                    <a:pt x="14" y="112"/>
                  </a:lnTo>
                  <a:lnTo>
                    <a:pt x="16" y="109"/>
                  </a:lnTo>
                  <a:lnTo>
                    <a:pt x="18" y="104"/>
                  </a:lnTo>
                  <a:lnTo>
                    <a:pt x="1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36" name="Freeform 214"/>
            <p:cNvSpPr>
              <a:spLocks/>
            </p:cNvSpPr>
            <p:nvPr userDrawn="1"/>
          </p:nvSpPr>
          <p:spPr bwMode="auto">
            <a:xfrm>
              <a:off x="1356" y="292"/>
              <a:ext cx="26" cy="41"/>
            </a:xfrm>
            <a:custGeom>
              <a:avLst/>
              <a:gdLst>
                <a:gd name="T0" fmla="*/ 0 w 79"/>
                <a:gd name="T1" fmla="*/ 0 h 124"/>
                <a:gd name="T2" fmla="*/ 0 w 79"/>
                <a:gd name="T3" fmla="*/ 0 h 124"/>
                <a:gd name="T4" fmla="*/ 0 w 79"/>
                <a:gd name="T5" fmla="*/ 0 h 124"/>
                <a:gd name="T6" fmla="*/ 0 w 79"/>
                <a:gd name="T7" fmla="*/ 0 h 124"/>
                <a:gd name="T8" fmla="*/ 0 w 79"/>
                <a:gd name="T9" fmla="*/ 0 h 124"/>
                <a:gd name="T10" fmla="*/ 0 w 79"/>
                <a:gd name="T11" fmla="*/ 0 h 124"/>
                <a:gd name="T12" fmla="*/ 0 w 79"/>
                <a:gd name="T13" fmla="*/ 0 h 124"/>
                <a:gd name="T14" fmla="*/ 0 w 79"/>
                <a:gd name="T15" fmla="*/ 0 h 124"/>
                <a:gd name="T16" fmla="*/ 0 w 79"/>
                <a:gd name="T17" fmla="*/ 0 h 124"/>
                <a:gd name="T18" fmla="*/ 0 w 79"/>
                <a:gd name="T19" fmla="*/ 0 h 124"/>
                <a:gd name="T20" fmla="*/ 0 w 79"/>
                <a:gd name="T21" fmla="*/ 0 h 124"/>
                <a:gd name="T22" fmla="*/ 0 w 79"/>
                <a:gd name="T23" fmla="*/ 0 h 124"/>
                <a:gd name="T24" fmla="*/ 0 w 79"/>
                <a:gd name="T25" fmla="*/ 0 h 124"/>
                <a:gd name="T26" fmla="*/ 0 w 79"/>
                <a:gd name="T27" fmla="*/ 0 h 124"/>
                <a:gd name="T28" fmla="*/ 0 w 79"/>
                <a:gd name="T29" fmla="*/ 0 h 124"/>
                <a:gd name="T30" fmla="*/ 0 w 79"/>
                <a:gd name="T31" fmla="*/ 0 h 124"/>
                <a:gd name="T32" fmla="*/ 0 w 79"/>
                <a:gd name="T33" fmla="*/ 0 h 124"/>
                <a:gd name="T34" fmla="*/ 0 w 79"/>
                <a:gd name="T35" fmla="*/ 0 h 124"/>
                <a:gd name="T36" fmla="*/ 0 w 79"/>
                <a:gd name="T37" fmla="*/ 0 h 124"/>
                <a:gd name="T38" fmla="*/ 0 w 79"/>
                <a:gd name="T39" fmla="*/ 0 h 124"/>
                <a:gd name="T40" fmla="*/ 0 w 79"/>
                <a:gd name="T41" fmla="*/ 0 h 124"/>
                <a:gd name="T42" fmla="*/ 0 w 79"/>
                <a:gd name="T43" fmla="*/ 0 h 124"/>
                <a:gd name="T44" fmla="*/ 0 w 79"/>
                <a:gd name="T45" fmla="*/ 0 h 124"/>
                <a:gd name="T46" fmla="*/ 0 w 79"/>
                <a:gd name="T47" fmla="*/ 0 h 124"/>
                <a:gd name="T48" fmla="*/ 0 w 79"/>
                <a:gd name="T49" fmla="*/ 0 h 124"/>
                <a:gd name="T50" fmla="*/ 0 w 79"/>
                <a:gd name="T51" fmla="*/ 0 h 124"/>
                <a:gd name="T52" fmla="*/ 0 w 79"/>
                <a:gd name="T53" fmla="*/ 0 h 124"/>
                <a:gd name="T54" fmla="*/ 0 w 79"/>
                <a:gd name="T55" fmla="*/ 0 h 124"/>
                <a:gd name="T56" fmla="*/ 0 w 79"/>
                <a:gd name="T57" fmla="*/ 0 h 124"/>
                <a:gd name="T58" fmla="*/ 0 w 79"/>
                <a:gd name="T59" fmla="*/ 0 h 124"/>
                <a:gd name="T60" fmla="*/ 0 w 79"/>
                <a:gd name="T61" fmla="*/ 0 h 124"/>
                <a:gd name="T62" fmla="*/ 0 w 79"/>
                <a:gd name="T63" fmla="*/ 0 h 124"/>
                <a:gd name="T64" fmla="*/ 0 w 79"/>
                <a:gd name="T65" fmla="*/ 0 h 124"/>
                <a:gd name="T66" fmla="*/ 0 w 79"/>
                <a:gd name="T67" fmla="*/ 0 h 124"/>
                <a:gd name="T68" fmla="*/ 0 w 79"/>
                <a:gd name="T69" fmla="*/ 0 h 124"/>
                <a:gd name="T70" fmla="*/ 0 w 79"/>
                <a:gd name="T71" fmla="*/ 0 h 124"/>
                <a:gd name="T72" fmla="*/ 0 w 79"/>
                <a:gd name="T73" fmla="*/ 0 h 124"/>
                <a:gd name="T74" fmla="*/ 0 w 79"/>
                <a:gd name="T75" fmla="*/ 0 h 124"/>
                <a:gd name="T76" fmla="*/ 0 w 79"/>
                <a:gd name="T77" fmla="*/ 0 h 124"/>
                <a:gd name="T78" fmla="*/ 0 w 79"/>
                <a:gd name="T79" fmla="*/ 0 h 124"/>
                <a:gd name="T80" fmla="*/ 0 w 79"/>
                <a:gd name="T81" fmla="*/ 0 h 124"/>
                <a:gd name="T82" fmla="*/ 0 w 79"/>
                <a:gd name="T83" fmla="*/ 0 h 124"/>
                <a:gd name="T84" fmla="*/ 0 w 79"/>
                <a:gd name="T85" fmla="*/ 0 h 124"/>
                <a:gd name="T86" fmla="*/ 0 w 79"/>
                <a:gd name="T87" fmla="*/ 0 h 124"/>
                <a:gd name="T88" fmla="*/ 0 w 79"/>
                <a:gd name="T89" fmla="*/ 0 h 124"/>
                <a:gd name="T90" fmla="*/ 0 w 79"/>
                <a:gd name="T91" fmla="*/ 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9" h="124">
                  <a:moveTo>
                    <a:pt x="4" y="83"/>
                  </a:moveTo>
                  <a:lnTo>
                    <a:pt x="4" y="83"/>
                  </a:lnTo>
                  <a:lnTo>
                    <a:pt x="7" y="90"/>
                  </a:lnTo>
                  <a:lnTo>
                    <a:pt x="8" y="96"/>
                  </a:lnTo>
                  <a:lnTo>
                    <a:pt x="12" y="102"/>
                  </a:lnTo>
                  <a:lnTo>
                    <a:pt x="15" y="107"/>
                  </a:lnTo>
                  <a:lnTo>
                    <a:pt x="20" y="111"/>
                  </a:lnTo>
                  <a:lnTo>
                    <a:pt x="25" y="113"/>
                  </a:lnTo>
                  <a:lnTo>
                    <a:pt x="31" y="114"/>
                  </a:lnTo>
                  <a:lnTo>
                    <a:pt x="38" y="116"/>
                  </a:lnTo>
                  <a:lnTo>
                    <a:pt x="43" y="114"/>
                  </a:lnTo>
                  <a:lnTo>
                    <a:pt x="47" y="114"/>
                  </a:lnTo>
                  <a:lnTo>
                    <a:pt x="51" y="112"/>
                  </a:lnTo>
                  <a:lnTo>
                    <a:pt x="53" y="109"/>
                  </a:lnTo>
                  <a:lnTo>
                    <a:pt x="57" y="104"/>
                  </a:lnTo>
                  <a:lnTo>
                    <a:pt x="59" y="98"/>
                  </a:lnTo>
                  <a:lnTo>
                    <a:pt x="59" y="91"/>
                  </a:lnTo>
                  <a:lnTo>
                    <a:pt x="56" y="87"/>
                  </a:lnTo>
                  <a:lnTo>
                    <a:pt x="53" y="83"/>
                  </a:lnTo>
                  <a:lnTo>
                    <a:pt x="50" y="79"/>
                  </a:lnTo>
                  <a:lnTo>
                    <a:pt x="41" y="74"/>
                  </a:lnTo>
                  <a:lnTo>
                    <a:pt x="30" y="69"/>
                  </a:lnTo>
                  <a:lnTo>
                    <a:pt x="20" y="64"/>
                  </a:lnTo>
                  <a:lnTo>
                    <a:pt x="15" y="61"/>
                  </a:lnTo>
                  <a:lnTo>
                    <a:pt x="11" y="57"/>
                  </a:lnTo>
                  <a:lnTo>
                    <a:pt x="7" y="52"/>
                  </a:lnTo>
                  <a:lnTo>
                    <a:pt x="4" y="47"/>
                  </a:lnTo>
                  <a:lnTo>
                    <a:pt x="3" y="42"/>
                  </a:lnTo>
                  <a:lnTo>
                    <a:pt x="2" y="34"/>
                  </a:lnTo>
                  <a:lnTo>
                    <a:pt x="3" y="29"/>
                  </a:lnTo>
                  <a:lnTo>
                    <a:pt x="4" y="22"/>
                  </a:lnTo>
                  <a:lnTo>
                    <a:pt x="7" y="17"/>
                  </a:lnTo>
                  <a:lnTo>
                    <a:pt x="11" y="12"/>
                  </a:lnTo>
                  <a:lnTo>
                    <a:pt x="17" y="7"/>
                  </a:lnTo>
                  <a:lnTo>
                    <a:pt x="24" y="4"/>
                  </a:lnTo>
                  <a:lnTo>
                    <a:pt x="33" y="2"/>
                  </a:lnTo>
                  <a:lnTo>
                    <a:pt x="42" y="0"/>
                  </a:lnTo>
                  <a:lnTo>
                    <a:pt x="50" y="0"/>
                  </a:lnTo>
                  <a:lnTo>
                    <a:pt x="56" y="3"/>
                  </a:lnTo>
                  <a:lnTo>
                    <a:pt x="64" y="4"/>
                  </a:lnTo>
                  <a:lnTo>
                    <a:pt x="72" y="8"/>
                  </a:lnTo>
                  <a:lnTo>
                    <a:pt x="74" y="35"/>
                  </a:lnTo>
                  <a:lnTo>
                    <a:pt x="68" y="35"/>
                  </a:lnTo>
                  <a:lnTo>
                    <a:pt x="66" y="29"/>
                  </a:lnTo>
                  <a:lnTo>
                    <a:pt x="65" y="24"/>
                  </a:lnTo>
                  <a:lnTo>
                    <a:pt x="63" y="20"/>
                  </a:lnTo>
                  <a:lnTo>
                    <a:pt x="59" y="16"/>
                  </a:lnTo>
                  <a:lnTo>
                    <a:pt x="55" y="13"/>
                  </a:lnTo>
                  <a:lnTo>
                    <a:pt x="51" y="11"/>
                  </a:lnTo>
                  <a:lnTo>
                    <a:pt x="46" y="10"/>
                  </a:lnTo>
                  <a:lnTo>
                    <a:pt x="39" y="10"/>
                  </a:lnTo>
                  <a:lnTo>
                    <a:pt x="31" y="10"/>
                  </a:lnTo>
                  <a:lnTo>
                    <a:pt x="25" y="13"/>
                  </a:lnTo>
                  <a:lnTo>
                    <a:pt x="22" y="16"/>
                  </a:lnTo>
                  <a:lnTo>
                    <a:pt x="21" y="19"/>
                  </a:lnTo>
                  <a:lnTo>
                    <a:pt x="20" y="22"/>
                  </a:lnTo>
                  <a:lnTo>
                    <a:pt x="18" y="26"/>
                  </a:lnTo>
                  <a:lnTo>
                    <a:pt x="20" y="32"/>
                  </a:lnTo>
                  <a:lnTo>
                    <a:pt x="21" y="35"/>
                  </a:lnTo>
                  <a:lnTo>
                    <a:pt x="25" y="39"/>
                  </a:lnTo>
                  <a:lnTo>
                    <a:pt x="29" y="43"/>
                  </a:lnTo>
                  <a:lnTo>
                    <a:pt x="38" y="48"/>
                  </a:lnTo>
                  <a:lnTo>
                    <a:pt x="50" y="54"/>
                  </a:lnTo>
                  <a:lnTo>
                    <a:pt x="60" y="59"/>
                  </a:lnTo>
                  <a:lnTo>
                    <a:pt x="65" y="61"/>
                  </a:lnTo>
                  <a:lnTo>
                    <a:pt x="70" y="65"/>
                  </a:lnTo>
                  <a:lnTo>
                    <a:pt x="74" y="70"/>
                  </a:lnTo>
                  <a:lnTo>
                    <a:pt x="77" y="76"/>
                  </a:lnTo>
                  <a:lnTo>
                    <a:pt x="79" y="81"/>
                  </a:lnTo>
                  <a:lnTo>
                    <a:pt x="79" y="89"/>
                  </a:lnTo>
                  <a:lnTo>
                    <a:pt x="79" y="95"/>
                  </a:lnTo>
                  <a:lnTo>
                    <a:pt x="77" y="102"/>
                  </a:lnTo>
                  <a:lnTo>
                    <a:pt x="74" y="107"/>
                  </a:lnTo>
                  <a:lnTo>
                    <a:pt x="69" y="113"/>
                  </a:lnTo>
                  <a:lnTo>
                    <a:pt x="63" y="117"/>
                  </a:lnTo>
                  <a:lnTo>
                    <a:pt x="55" y="121"/>
                  </a:lnTo>
                  <a:lnTo>
                    <a:pt x="46" y="124"/>
                  </a:lnTo>
                  <a:lnTo>
                    <a:pt x="34" y="124"/>
                  </a:lnTo>
                  <a:lnTo>
                    <a:pt x="26" y="124"/>
                  </a:lnTo>
                  <a:lnTo>
                    <a:pt x="18" y="121"/>
                  </a:lnTo>
                  <a:lnTo>
                    <a:pt x="11" y="118"/>
                  </a:lnTo>
                  <a:lnTo>
                    <a:pt x="3" y="114"/>
                  </a:lnTo>
                  <a:lnTo>
                    <a:pt x="0" y="85"/>
                  </a:lnTo>
                  <a:lnTo>
                    <a:pt x="4"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37" name="Freeform 215"/>
            <p:cNvSpPr>
              <a:spLocks/>
            </p:cNvSpPr>
            <p:nvPr userDrawn="1"/>
          </p:nvSpPr>
          <p:spPr bwMode="auto">
            <a:xfrm>
              <a:off x="762" y="378"/>
              <a:ext cx="21" cy="43"/>
            </a:xfrm>
            <a:custGeom>
              <a:avLst/>
              <a:gdLst>
                <a:gd name="T0" fmla="*/ 0 w 64"/>
                <a:gd name="T1" fmla="*/ 0 h 130"/>
                <a:gd name="T2" fmla="*/ 0 w 64"/>
                <a:gd name="T3" fmla="*/ 0 h 130"/>
                <a:gd name="T4" fmla="*/ 0 w 64"/>
                <a:gd name="T5" fmla="*/ 0 h 130"/>
                <a:gd name="T6" fmla="*/ 0 w 64"/>
                <a:gd name="T7" fmla="*/ 0 h 130"/>
                <a:gd name="T8" fmla="*/ 0 w 64"/>
                <a:gd name="T9" fmla="*/ 0 h 130"/>
                <a:gd name="T10" fmla="*/ 0 w 64"/>
                <a:gd name="T11" fmla="*/ 0 h 130"/>
                <a:gd name="T12" fmla="*/ 0 w 64"/>
                <a:gd name="T13" fmla="*/ 0 h 130"/>
                <a:gd name="T14" fmla="*/ 0 w 64"/>
                <a:gd name="T15" fmla="*/ 0 h 130"/>
                <a:gd name="T16" fmla="*/ 0 w 64"/>
                <a:gd name="T17" fmla="*/ 0 h 130"/>
                <a:gd name="T18" fmla="*/ 0 w 64"/>
                <a:gd name="T19" fmla="*/ 0 h 130"/>
                <a:gd name="T20" fmla="*/ 0 w 64"/>
                <a:gd name="T21" fmla="*/ 0 h 130"/>
                <a:gd name="T22" fmla="*/ 0 w 64"/>
                <a:gd name="T23" fmla="*/ 0 h 130"/>
                <a:gd name="T24" fmla="*/ 0 w 64"/>
                <a:gd name="T25" fmla="*/ 0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130">
                  <a:moveTo>
                    <a:pt x="0" y="0"/>
                  </a:moveTo>
                  <a:lnTo>
                    <a:pt x="62" y="0"/>
                  </a:lnTo>
                  <a:lnTo>
                    <a:pt x="58" y="12"/>
                  </a:lnTo>
                  <a:lnTo>
                    <a:pt x="14" y="12"/>
                  </a:lnTo>
                  <a:lnTo>
                    <a:pt x="14" y="57"/>
                  </a:lnTo>
                  <a:lnTo>
                    <a:pt x="57" y="57"/>
                  </a:lnTo>
                  <a:lnTo>
                    <a:pt x="57" y="69"/>
                  </a:lnTo>
                  <a:lnTo>
                    <a:pt x="14" y="69"/>
                  </a:lnTo>
                  <a:lnTo>
                    <a:pt x="14" y="118"/>
                  </a:lnTo>
                  <a:lnTo>
                    <a:pt x="64" y="118"/>
                  </a:lnTo>
                  <a:lnTo>
                    <a:pt x="64" y="130"/>
                  </a:lnTo>
                  <a:lnTo>
                    <a:pt x="0" y="1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38" name="Freeform 216"/>
            <p:cNvSpPr>
              <a:spLocks/>
            </p:cNvSpPr>
            <p:nvPr userDrawn="1"/>
          </p:nvSpPr>
          <p:spPr bwMode="auto">
            <a:xfrm>
              <a:off x="788" y="390"/>
              <a:ext cx="28" cy="31"/>
            </a:xfrm>
            <a:custGeom>
              <a:avLst/>
              <a:gdLst>
                <a:gd name="T0" fmla="*/ 0 w 84"/>
                <a:gd name="T1" fmla="*/ 0 h 93"/>
                <a:gd name="T2" fmla="*/ 0 w 84"/>
                <a:gd name="T3" fmla="*/ 0 h 93"/>
                <a:gd name="T4" fmla="*/ 0 w 84"/>
                <a:gd name="T5" fmla="*/ 0 h 93"/>
                <a:gd name="T6" fmla="*/ 0 w 84"/>
                <a:gd name="T7" fmla="*/ 0 h 93"/>
                <a:gd name="T8" fmla="*/ 0 w 84"/>
                <a:gd name="T9" fmla="*/ 0 h 93"/>
                <a:gd name="T10" fmla="*/ 0 w 84"/>
                <a:gd name="T11" fmla="*/ 0 h 93"/>
                <a:gd name="T12" fmla="*/ 0 w 84"/>
                <a:gd name="T13" fmla="*/ 0 h 93"/>
                <a:gd name="T14" fmla="*/ 0 w 84"/>
                <a:gd name="T15" fmla="*/ 0 h 93"/>
                <a:gd name="T16" fmla="*/ 0 w 84"/>
                <a:gd name="T17" fmla="*/ 0 h 93"/>
                <a:gd name="T18" fmla="*/ 0 w 84"/>
                <a:gd name="T19" fmla="*/ 0 h 93"/>
                <a:gd name="T20" fmla="*/ 0 w 84"/>
                <a:gd name="T21" fmla="*/ 0 h 93"/>
                <a:gd name="T22" fmla="*/ 0 w 84"/>
                <a:gd name="T23" fmla="*/ 0 h 93"/>
                <a:gd name="T24" fmla="*/ 0 w 84"/>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93">
                  <a:moveTo>
                    <a:pt x="34" y="46"/>
                  </a:moveTo>
                  <a:lnTo>
                    <a:pt x="1" y="0"/>
                  </a:lnTo>
                  <a:lnTo>
                    <a:pt x="18" y="0"/>
                  </a:lnTo>
                  <a:lnTo>
                    <a:pt x="43" y="36"/>
                  </a:lnTo>
                  <a:lnTo>
                    <a:pt x="68" y="0"/>
                  </a:lnTo>
                  <a:lnTo>
                    <a:pt x="84" y="0"/>
                  </a:lnTo>
                  <a:lnTo>
                    <a:pt x="51" y="46"/>
                  </a:lnTo>
                  <a:lnTo>
                    <a:pt x="84" y="93"/>
                  </a:lnTo>
                  <a:lnTo>
                    <a:pt x="68" y="93"/>
                  </a:lnTo>
                  <a:lnTo>
                    <a:pt x="42" y="57"/>
                  </a:lnTo>
                  <a:lnTo>
                    <a:pt x="17" y="93"/>
                  </a:lnTo>
                  <a:lnTo>
                    <a:pt x="0" y="93"/>
                  </a:lnTo>
                  <a:lnTo>
                    <a:pt x="34"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39" name="Freeform 217"/>
            <p:cNvSpPr>
              <a:spLocks/>
            </p:cNvSpPr>
            <p:nvPr userDrawn="1"/>
          </p:nvSpPr>
          <p:spPr bwMode="auto">
            <a:xfrm>
              <a:off x="819"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2" y="15"/>
                  </a:lnTo>
                  <a:lnTo>
                    <a:pt x="20" y="9"/>
                  </a:lnTo>
                  <a:lnTo>
                    <a:pt x="28" y="4"/>
                  </a:lnTo>
                  <a:lnTo>
                    <a:pt x="37" y="1"/>
                  </a:lnTo>
                  <a:lnTo>
                    <a:pt x="47" y="0"/>
                  </a:lnTo>
                  <a:lnTo>
                    <a:pt x="54" y="0"/>
                  </a:lnTo>
                  <a:lnTo>
                    <a:pt x="60" y="1"/>
                  </a:lnTo>
                  <a:lnTo>
                    <a:pt x="71" y="6"/>
                  </a:lnTo>
                  <a:lnTo>
                    <a:pt x="71"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8" y="80"/>
                  </a:lnTo>
                  <a:lnTo>
                    <a:pt x="34" y="83"/>
                  </a:lnTo>
                  <a:lnTo>
                    <a:pt x="39" y="85"/>
                  </a:lnTo>
                  <a:lnTo>
                    <a:pt x="46"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0" y="6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40" name="Freeform 218"/>
            <p:cNvSpPr>
              <a:spLocks/>
            </p:cNvSpPr>
            <p:nvPr userDrawn="1"/>
          </p:nvSpPr>
          <p:spPr bwMode="auto">
            <a:xfrm>
              <a:off x="819"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2" y="15"/>
                  </a:lnTo>
                  <a:lnTo>
                    <a:pt x="20" y="9"/>
                  </a:lnTo>
                  <a:lnTo>
                    <a:pt x="28" y="4"/>
                  </a:lnTo>
                  <a:lnTo>
                    <a:pt x="37" y="1"/>
                  </a:lnTo>
                  <a:lnTo>
                    <a:pt x="47" y="0"/>
                  </a:lnTo>
                  <a:lnTo>
                    <a:pt x="54" y="0"/>
                  </a:lnTo>
                  <a:lnTo>
                    <a:pt x="60" y="1"/>
                  </a:lnTo>
                  <a:lnTo>
                    <a:pt x="71" y="6"/>
                  </a:lnTo>
                  <a:lnTo>
                    <a:pt x="71"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8" y="80"/>
                  </a:lnTo>
                  <a:lnTo>
                    <a:pt x="34" y="83"/>
                  </a:lnTo>
                  <a:lnTo>
                    <a:pt x="39" y="85"/>
                  </a:lnTo>
                  <a:lnTo>
                    <a:pt x="46"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0" y="6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41" name="Freeform 219"/>
            <p:cNvSpPr>
              <a:spLocks noEditPoints="1"/>
            </p:cNvSpPr>
            <p:nvPr userDrawn="1"/>
          </p:nvSpPr>
          <p:spPr bwMode="auto">
            <a:xfrm>
              <a:off x="84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98">
                  <a:moveTo>
                    <a:pt x="0" y="48"/>
                  </a:moveTo>
                  <a:lnTo>
                    <a:pt x="0" y="48"/>
                  </a:lnTo>
                  <a:lnTo>
                    <a:pt x="1" y="38"/>
                  </a:lnTo>
                  <a:lnTo>
                    <a:pt x="3" y="28"/>
                  </a:lnTo>
                  <a:lnTo>
                    <a:pt x="7" y="21"/>
                  </a:lnTo>
                  <a:lnTo>
                    <a:pt x="12" y="13"/>
                  </a:lnTo>
                  <a:lnTo>
                    <a:pt x="17" y="8"/>
                  </a:lnTo>
                  <a:lnTo>
                    <a:pt x="23"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7" y="65"/>
                  </a:lnTo>
                  <a:lnTo>
                    <a:pt x="20" y="71"/>
                  </a:lnTo>
                  <a:lnTo>
                    <a:pt x="23" y="76"/>
                  </a:lnTo>
                  <a:lnTo>
                    <a:pt x="29" y="80"/>
                  </a:lnTo>
                  <a:lnTo>
                    <a:pt x="34" y="83"/>
                  </a:lnTo>
                  <a:lnTo>
                    <a:pt x="39" y="85"/>
                  </a:lnTo>
                  <a:lnTo>
                    <a:pt x="47" y="85"/>
                  </a:lnTo>
                  <a:lnTo>
                    <a:pt x="53" y="85"/>
                  </a:lnTo>
                  <a:lnTo>
                    <a:pt x="58" y="84"/>
                  </a:lnTo>
                  <a:lnTo>
                    <a:pt x="70" y="79"/>
                  </a:lnTo>
                  <a:lnTo>
                    <a:pt x="74" y="89"/>
                  </a:lnTo>
                  <a:lnTo>
                    <a:pt x="67" y="93"/>
                  </a:lnTo>
                  <a:lnTo>
                    <a:pt x="60" y="96"/>
                  </a:lnTo>
                  <a:lnTo>
                    <a:pt x="52" y="97"/>
                  </a:lnTo>
                  <a:lnTo>
                    <a:pt x="44" y="98"/>
                  </a:lnTo>
                  <a:lnTo>
                    <a:pt x="34" y="97"/>
                  </a:lnTo>
                  <a:lnTo>
                    <a:pt x="25" y="95"/>
                  </a:lnTo>
                  <a:lnTo>
                    <a:pt x="17" y="89"/>
                  </a:lnTo>
                  <a:lnTo>
                    <a:pt x="12" y="83"/>
                  </a:lnTo>
                  <a:lnTo>
                    <a:pt x="7" y="76"/>
                  </a:lnTo>
                  <a:lnTo>
                    <a:pt x="3" y="67"/>
                  </a:lnTo>
                  <a:lnTo>
                    <a:pt x="1" y="58"/>
                  </a:lnTo>
                  <a:lnTo>
                    <a:pt x="0" y="48"/>
                  </a:lnTo>
                  <a:close/>
                  <a:moveTo>
                    <a:pt x="61" y="40"/>
                  </a:moveTo>
                  <a:lnTo>
                    <a:pt x="61" y="40"/>
                  </a:lnTo>
                  <a:lnTo>
                    <a:pt x="60" y="30"/>
                  </a:lnTo>
                  <a:lnTo>
                    <a:pt x="57" y="25"/>
                  </a:lnTo>
                  <a:lnTo>
                    <a:pt x="56" y="21"/>
                  </a:lnTo>
                  <a:lnTo>
                    <a:pt x="52" y="17"/>
                  </a:lnTo>
                  <a:lnTo>
                    <a:pt x="48" y="14"/>
                  </a:lnTo>
                  <a:lnTo>
                    <a:pt x="44" y="13"/>
                  </a:lnTo>
                  <a:lnTo>
                    <a:pt x="39" y="12"/>
                  </a:lnTo>
                  <a:lnTo>
                    <a:pt x="34" y="13"/>
                  </a:lnTo>
                  <a:lnTo>
                    <a:pt x="30" y="14"/>
                  </a:lnTo>
                  <a:lnTo>
                    <a:pt x="25" y="17"/>
                  </a:lnTo>
                  <a:lnTo>
                    <a:pt x="22" y="21"/>
                  </a:lnTo>
                  <a:lnTo>
                    <a:pt x="20" y="25"/>
                  </a:lnTo>
                  <a:lnTo>
                    <a:pt x="17" y="30"/>
                  </a:lnTo>
                  <a:lnTo>
                    <a:pt x="16" y="35"/>
                  </a:lnTo>
                  <a:lnTo>
                    <a:pt x="16" y="40"/>
                  </a:lnTo>
                  <a:lnTo>
                    <a:pt x="6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42" name="Freeform 220"/>
            <p:cNvSpPr>
              <a:spLocks/>
            </p:cNvSpPr>
            <p:nvPr userDrawn="1"/>
          </p:nvSpPr>
          <p:spPr bwMode="auto">
            <a:xfrm>
              <a:off x="84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w 77"/>
                <a:gd name="T69" fmla="*/ 0 h 98"/>
                <a:gd name="T70" fmla="*/ 0 w 77"/>
                <a:gd name="T71" fmla="*/ 0 h 98"/>
                <a:gd name="T72" fmla="*/ 0 w 77"/>
                <a:gd name="T73" fmla="*/ 0 h 98"/>
                <a:gd name="T74" fmla="*/ 0 w 77"/>
                <a:gd name="T75" fmla="*/ 0 h 98"/>
                <a:gd name="T76" fmla="*/ 0 w 77"/>
                <a:gd name="T77" fmla="*/ 0 h 98"/>
                <a:gd name="T78" fmla="*/ 0 w 77"/>
                <a:gd name="T79" fmla="*/ 0 h 98"/>
                <a:gd name="T80" fmla="*/ 0 w 77"/>
                <a:gd name="T81" fmla="*/ 0 h 98"/>
                <a:gd name="T82" fmla="*/ 0 w 77"/>
                <a:gd name="T83" fmla="*/ 0 h 98"/>
                <a:gd name="T84" fmla="*/ 0 w 77"/>
                <a:gd name="T85" fmla="*/ 0 h 98"/>
                <a:gd name="T86" fmla="*/ 0 w 77"/>
                <a:gd name="T87" fmla="*/ 0 h 98"/>
                <a:gd name="T88" fmla="*/ 0 w 77"/>
                <a:gd name="T89" fmla="*/ 0 h 98"/>
                <a:gd name="T90" fmla="*/ 0 w 77"/>
                <a:gd name="T91" fmla="*/ 0 h 98"/>
                <a:gd name="T92" fmla="*/ 0 w 77"/>
                <a:gd name="T93" fmla="*/ 0 h 98"/>
                <a:gd name="T94" fmla="*/ 0 w 77"/>
                <a:gd name="T95" fmla="*/ 0 h 98"/>
                <a:gd name="T96" fmla="*/ 0 w 7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7" h="98">
                  <a:moveTo>
                    <a:pt x="0" y="48"/>
                  </a:moveTo>
                  <a:lnTo>
                    <a:pt x="0" y="48"/>
                  </a:lnTo>
                  <a:lnTo>
                    <a:pt x="1" y="38"/>
                  </a:lnTo>
                  <a:lnTo>
                    <a:pt x="3" y="28"/>
                  </a:lnTo>
                  <a:lnTo>
                    <a:pt x="7" y="21"/>
                  </a:lnTo>
                  <a:lnTo>
                    <a:pt x="12" y="13"/>
                  </a:lnTo>
                  <a:lnTo>
                    <a:pt x="17" y="8"/>
                  </a:lnTo>
                  <a:lnTo>
                    <a:pt x="23"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7" y="65"/>
                  </a:lnTo>
                  <a:lnTo>
                    <a:pt x="20" y="71"/>
                  </a:lnTo>
                  <a:lnTo>
                    <a:pt x="23" y="76"/>
                  </a:lnTo>
                  <a:lnTo>
                    <a:pt x="29" y="80"/>
                  </a:lnTo>
                  <a:lnTo>
                    <a:pt x="34" y="83"/>
                  </a:lnTo>
                  <a:lnTo>
                    <a:pt x="39" y="85"/>
                  </a:lnTo>
                  <a:lnTo>
                    <a:pt x="47" y="85"/>
                  </a:lnTo>
                  <a:lnTo>
                    <a:pt x="53" y="85"/>
                  </a:lnTo>
                  <a:lnTo>
                    <a:pt x="58" y="84"/>
                  </a:lnTo>
                  <a:lnTo>
                    <a:pt x="70" y="79"/>
                  </a:lnTo>
                  <a:lnTo>
                    <a:pt x="74" y="89"/>
                  </a:lnTo>
                  <a:lnTo>
                    <a:pt x="67" y="93"/>
                  </a:lnTo>
                  <a:lnTo>
                    <a:pt x="60" y="96"/>
                  </a:lnTo>
                  <a:lnTo>
                    <a:pt x="52" y="97"/>
                  </a:lnTo>
                  <a:lnTo>
                    <a:pt x="44" y="98"/>
                  </a:lnTo>
                  <a:lnTo>
                    <a:pt x="34" y="97"/>
                  </a:lnTo>
                  <a:lnTo>
                    <a:pt x="25" y="95"/>
                  </a:lnTo>
                  <a:lnTo>
                    <a:pt x="17" y="89"/>
                  </a:lnTo>
                  <a:lnTo>
                    <a:pt x="12" y="83"/>
                  </a:lnTo>
                  <a:lnTo>
                    <a:pt x="7" y="76"/>
                  </a:lnTo>
                  <a:lnTo>
                    <a:pt x="3" y="67"/>
                  </a:lnTo>
                  <a:lnTo>
                    <a:pt x="1"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43" name="Freeform 221"/>
            <p:cNvSpPr>
              <a:spLocks/>
            </p:cNvSpPr>
            <p:nvPr userDrawn="1"/>
          </p:nvSpPr>
          <p:spPr bwMode="auto">
            <a:xfrm>
              <a:off x="853"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1" y="13"/>
                  </a:lnTo>
                  <a:lnTo>
                    <a:pt x="40" y="9"/>
                  </a:lnTo>
                  <a:lnTo>
                    <a:pt x="36" y="5"/>
                  </a:lnTo>
                  <a:lnTo>
                    <a:pt x="32" y="2"/>
                  </a:lnTo>
                  <a:lnTo>
                    <a:pt x="28" y="1"/>
                  </a:lnTo>
                  <a:lnTo>
                    <a:pt x="23" y="0"/>
                  </a:lnTo>
                  <a:lnTo>
                    <a:pt x="18" y="1"/>
                  </a:lnTo>
                  <a:lnTo>
                    <a:pt x="14" y="2"/>
                  </a:lnTo>
                  <a:lnTo>
                    <a:pt x="9" y="5"/>
                  </a:lnTo>
                  <a:lnTo>
                    <a:pt x="6" y="9"/>
                  </a:lnTo>
                  <a:lnTo>
                    <a:pt x="4" y="13"/>
                  </a:lnTo>
                  <a:lnTo>
                    <a:pt x="1" y="18"/>
                  </a:lnTo>
                  <a:lnTo>
                    <a:pt x="0"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44" name="Freeform 222"/>
            <p:cNvSpPr>
              <a:spLocks/>
            </p:cNvSpPr>
            <p:nvPr userDrawn="1"/>
          </p:nvSpPr>
          <p:spPr bwMode="auto">
            <a:xfrm>
              <a:off x="881" y="374"/>
              <a:ext cx="10" cy="47"/>
            </a:xfrm>
            <a:custGeom>
              <a:avLst/>
              <a:gdLst>
                <a:gd name="T0" fmla="*/ 0 w 30"/>
                <a:gd name="T1" fmla="*/ 0 h 141"/>
                <a:gd name="T2" fmla="*/ 0 w 30"/>
                <a:gd name="T3" fmla="*/ 0 h 141"/>
                <a:gd name="T4" fmla="*/ 0 w 30"/>
                <a:gd name="T5" fmla="*/ 0 h 141"/>
                <a:gd name="T6" fmla="*/ 0 w 30"/>
                <a:gd name="T7" fmla="*/ 0 h 141"/>
                <a:gd name="T8" fmla="*/ 0 w 30"/>
                <a:gd name="T9" fmla="*/ 0 h 141"/>
                <a:gd name="T10" fmla="*/ 0 w 30"/>
                <a:gd name="T11" fmla="*/ 0 h 141"/>
                <a:gd name="T12" fmla="*/ 0 w 30"/>
                <a:gd name="T13" fmla="*/ 0 h 141"/>
                <a:gd name="T14" fmla="*/ 0 w 30"/>
                <a:gd name="T15" fmla="*/ 0 h 141"/>
                <a:gd name="T16" fmla="*/ 0 w 30"/>
                <a:gd name="T17" fmla="*/ 0 h 141"/>
                <a:gd name="T18" fmla="*/ 0 w 30"/>
                <a:gd name="T19" fmla="*/ 0 h 141"/>
                <a:gd name="T20" fmla="*/ 0 w 30"/>
                <a:gd name="T21" fmla="*/ 0 h 141"/>
                <a:gd name="T22" fmla="*/ 0 w 30"/>
                <a:gd name="T23" fmla="*/ 0 h 141"/>
                <a:gd name="T24" fmla="*/ 0 w 30"/>
                <a:gd name="T25" fmla="*/ 0 h 141"/>
                <a:gd name="T26" fmla="*/ 0 w 30"/>
                <a:gd name="T27" fmla="*/ 0 h 141"/>
                <a:gd name="T28" fmla="*/ 0 w 30"/>
                <a:gd name="T29" fmla="*/ 0 h 141"/>
                <a:gd name="T30" fmla="*/ 0 w 30"/>
                <a:gd name="T31" fmla="*/ 0 h 141"/>
                <a:gd name="T32" fmla="*/ 0 w 30"/>
                <a:gd name="T33" fmla="*/ 0 h 141"/>
                <a:gd name="T34" fmla="*/ 0 w 30"/>
                <a:gd name="T35" fmla="*/ 0 h 141"/>
                <a:gd name="T36" fmla="*/ 0 w 30"/>
                <a:gd name="T37" fmla="*/ 0 h 141"/>
                <a:gd name="T38" fmla="*/ 0 w 30"/>
                <a:gd name="T39" fmla="*/ 0 h 141"/>
                <a:gd name="T40" fmla="*/ 0 w 30"/>
                <a:gd name="T41" fmla="*/ 0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1">
                  <a:moveTo>
                    <a:pt x="0" y="0"/>
                  </a:moveTo>
                  <a:lnTo>
                    <a:pt x="14" y="0"/>
                  </a:lnTo>
                  <a:lnTo>
                    <a:pt x="14" y="119"/>
                  </a:lnTo>
                  <a:lnTo>
                    <a:pt x="14" y="123"/>
                  </a:lnTo>
                  <a:lnTo>
                    <a:pt x="15" y="127"/>
                  </a:lnTo>
                  <a:lnTo>
                    <a:pt x="18" y="128"/>
                  </a:lnTo>
                  <a:lnTo>
                    <a:pt x="22" y="128"/>
                  </a:lnTo>
                  <a:lnTo>
                    <a:pt x="27" y="127"/>
                  </a:lnTo>
                  <a:lnTo>
                    <a:pt x="30" y="139"/>
                  </a:lnTo>
                  <a:lnTo>
                    <a:pt x="25" y="141"/>
                  </a:lnTo>
                  <a:lnTo>
                    <a:pt x="17" y="141"/>
                  </a:lnTo>
                  <a:lnTo>
                    <a:pt x="9" y="140"/>
                  </a:lnTo>
                  <a:lnTo>
                    <a:pt x="6" y="139"/>
                  </a:lnTo>
                  <a:lnTo>
                    <a:pt x="4" y="136"/>
                  </a:lnTo>
                  <a:lnTo>
                    <a:pt x="1" y="131"/>
                  </a:lnTo>
                  <a:lnTo>
                    <a:pt x="0" y="1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45" name="Freeform 223"/>
            <p:cNvSpPr>
              <a:spLocks/>
            </p:cNvSpPr>
            <p:nvPr userDrawn="1"/>
          </p:nvSpPr>
          <p:spPr bwMode="auto">
            <a:xfrm>
              <a:off x="898" y="374"/>
              <a:ext cx="10" cy="47"/>
            </a:xfrm>
            <a:custGeom>
              <a:avLst/>
              <a:gdLst>
                <a:gd name="T0" fmla="*/ 0 w 31"/>
                <a:gd name="T1" fmla="*/ 0 h 141"/>
                <a:gd name="T2" fmla="*/ 0 w 31"/>
                <a:gd name="T3" fmla="*/ 0 h 141"/>
                <a:gd name="T4" fmla="*/ 0 w 31"/>
                <a:gd name="T5" fmla="*/ 0 h 141"/>
                <a:gd name="T6" fmla="*/ 0 w 31"/>
                <a:gd name="T7" fmla="*/ 0 h 141"/>
                <a:gd name="T8" fmla="*/ 0 w 31"/>
                <a:gd name="T9" fmla="*/ 0 h 141"/>
                <a:gd name="T10" fmla="*/ 0 w 31"/>
                <a:gd name="T11" fmla="*/ 0 h 141"/>
                <a:gd name="T12" fmla="*/ 0 w 31"/>
                <a:gd name="T13" fmla="*/ 0 h 141"/>
                <a:gd name="T14" fmla="*/ 0 w 31"/>
                <a:gd name="T15" fmla="*/ 0 h 141"/>
                <a:gd name="T16" fmla="*/ 0 w 31"/>
                <a:gd name="T17" fmla="*/ 0 h 141"/>
                <a:gd name="T18" fmla="*/ 0 w 31"/>
                <a:gd name="T19" fmla="*/ 0 h 141"/>
                <a:gd name="T20" fmla="*/ 0 w 31"/>
                <a:gd name="T21" fmla="*/ 0 h 141"/>
                <a:gd name="T22" fmla="*/ 0 w 31"/>
                <a:gd name="T23" fmla="*/ 0 h 141"/>
                <a:gd name="T24" fmla="*/ 0 w 31"/>
                <a:gd name="T25" fmla="*/ 0 h 141"/>
                <a:gd name="T26" fmla="*/ 0 w 31"/>
                <a:gd name="T27" fmla="*/ 0 h 141"/>
                <a:gd name="T28" fmla="*/ 0 w 31"/>
                <a:gd name="T29" fmla="*/ 0 h 141"/>
                <a:gd name="T30" fmla="*/ 0 w 31"/>
                <a:gd name="T31" fmla="*/ 0 h 141"/>
                <a:gd name="T32" fmla="*/ 0 w 31"/>
                <a:gd name="T33" fmla="*/ 0 h 141"/>
                <a:gd name="T34" fmla="*/ 0 w 31"/>
                <a:gd name="T35" fmla="*/ 0 h 141"/>
                <a:gd name="T36" fmla="*/ 0 w 31"/>
                <a:gd name="T37" fmla="*/ 0 h 141"/>
                <a:gd name="T38" fmla="*/ 0 w 31"/>
                <a:gd name="T39" fmla="*/ 0 h 141"/>
                <a:gd name="T40" fmla="*/ 0 w 31"/>
                <a:gd name="T41" fmla="*/ 0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141">
                  <a:moveTo>
                    <a:pt x="0" y="0"/>
                  </a:moveTo>
                  <a:lnTo>
                    <a:pt x="14" y="0"/>
                  </a:lnTo>
                  <a:lnTo>
                    <a:pt x="14" y="119"/>
                  </a:lnTo>
                  <a:lnTo>
                    <a:pt x="16" y="123"/>
                  </a:lnTo>
                  <a:lnTo>
                    <a:pt x="17" y="127"/>
                  </a:lnTo>
                  <a:lnTo>
                    <a:pt x="20" y="128"/>
                  </a:lnTo>
                  <a:lnTo>
                    <a:pt x="22" y="128"/>
                  </a:lnTo>
                  <a:lnTo>
                    <a:pt x="27" y="127"/>
                  </a:lnTo>
                  <a:lnTo>
                    <a:pt x="31" y="139"/>
                  </a:lnTo>
                  <a:lnTo>
                    <a:pt x="25" y="141"/>
                  </a:lnTo>
                  <a:lnTo>
                    <a:pt x="18" y="141"/>
                  </a:lnTo>
                  <a:lnTo>
                    <a:pt x="11" y="140"/>
                  </a:lnTo>
                  <a:lnTo>
                    <a:pt x="8" y="139"/>
                  </a:lnTo>
                  <a:lnTo>
                    <a:pt x="5" y="136"/>
                  </a:lnTo>
                  <a:lnTo>
                    <a:pt x="1" y="131"/>
                  </a:lnTo>
                  <a:lnTo>
                    <a:pt x="0" y="1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46" name="Freeform 224"/>
            <p:cNvSpPr>
              <a:spLocks noEditPoints="1"/>
            </p:cNvSpPr>
            <p:nvPr userDrawn="1"/>
          </p:nvSpPr>
          <p:spPr bwMode="auto">
            <a:xfrm>
              <a:off x="912"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0"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close/>
                  <a:moveTo>
                    <a:pt x="61" y="40"/>
                  </a:moveTo>
                  <a:lnTo>
                    <a:pt x="61" y="40"/>
                  </a:lnTo>
                  <a:lnTo>
                    <a:pt x="60" y="30"/>
                  </a:lnTo>
                  <a:lnTo>
                    <a:pt x="57" y="25"/>
                  </a:lnTo>
                  <a:lnTo>
                    <a:pt x="56" y="21"/>
                  </a:lnTo>
                  <a:lnTo>
                    <a:pt x="52" y="17"/>
                  </a:lnTo>
                  <a:lnTo>
                    <a:pt x="48" y="14"/>
                  </a:lnTo>
                  <a:lnTo>
                    <a:pt x="44" y="13"/>
                  </a:lnTo>
                  <a:lnTo>
                    <a:pt x="39" y="12"/>
                  </a:lnTo>
                  <a:lnTo>
                    <a:pt x="34" y="13"/>
                  </a:lnTo>
                  <a:lnTo>
                    <a:pt x="30" y="14"/>
                  </a:lnTo>
                  <a:lnTo>
                    <a:pt x="25" y="17"/>
                  </a:lnTo>
                  <a:lnTo>
                    <a:pt x="22" y="21"/>
                  </a:lnTo>
                  <a:lnTo>
                    <a:pt x="20" y="25"/>
                  </a:lnTo>
                  <a:lnTo>
                    <a:pt x="17" y="30"/>
                  </a:lnTo>
                  <a:lnTo>
                    <a:pt x="16" y="35"/>
                  </a:lnTo>
                  <a:lnTo>
                    <a:pt x="16" y="40"/>
                  </a:lnTo>
                  <a:lnTo>
                    <a:pt x="6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47" name="Freeform 225"/>
            <p:cNvSpPr>
              <a:spLocks/>
            </p:cNvSpPr>
            <p:nvPr userDrawn="1"/>
          </p:nvSpPr>
          <p:spPr bwMode="auto">
            <a:xfrm>
              <a:off x="912"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w 77"/>
                <a:gd name="T69" fmla="*/ 0 h 98"/>
                <a:gd name="T70" fmla="*/ 0 w 77"/>
                <a:gd name="T71" fmla="*/ 0 h 98"/>
                <a:gd name="T72" fmla="*/ 0 w 77"/>
                <a:gd name="T73" fmla="*/ 0 h 98"/>
                <a:gd name="T74" fmla="*/ 0 w 77"/>
                <a:gd name="T75" fmla="*/ 0 h 98"/>
                <a:gd name="T76" fmla="*/ 0 w 77"/>
                <a:gd name="T77" fmla="*/ 0 h 98"/>
                <a:gd name="T78" fmla="*/ 0 w 77"/>
                <a:gd name="T79" fmla="*/ 0 h 98"/>
                <a:gd name="T80" fmla="*/ 0 w 77"/>
                <a:gd name="T81" fmla="*/ 0 h 98"/>
                <a:gd name="T82" fmla="*/ 0 w 77"/>
                <a:gd name="T83" fmla="*/ 0 h 98"/>
                <a:gd name="T84" fmla="*/ 0 w 77"/>
                <a:gd name="T85" fmla="*/ 0 h 98"/>
                <a:gd name="T86" fmla="*/ 0 w 77"/>
                <a:gd name="T87" fmla="*/ 0 h 98"/>
                <a:gd name="T88" fmla="*/ 0 w 77"/>
                <a:gd name="T89" fmla="*/ 0 h 98"/>
                <a:gd name="T90" fmla="*/ 0 w 77"/>
                <a:gd name="T91" fmla="*/ 0 h 98"/>
                <a:gd name="T92" fmla="*/ 0 w 77"/>
                <a:gd name="T93" fmla="*/ 0 h 98"/>
                <a:gd name="T94" fmla="*/ 0 w 77"/>
                <a:gd name="T95" fmla="*/ 0 h 98"/>
                <a:gd name="T96" fmla="*/ 0 w 7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0"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48" name="Freeform 226"/>
            <p:cNvSpPr>
              <a:spLocks/>
            </p:cNvSpPr>
            <p:nvPr userDrawn="1"/>
          </p:nvSpPr>
          <p:spPr bwMode="auto">
            <a:xfrm>
              <a:off x="918"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1" y="13"/>
                  </a:lnTo>
                  <a:lnTo>
                    <a:pt x="40" y="9"/>
                  </a:lnTo>
                  <a:lnTo>
                    <a:pt x="36" y="5"/>
                  </a:lnTo>
                  <a:lnTo>
                    <a:pt x="32" y="2"/>
                  </a:lnTo>
                  <a:lnTo>
                    <a:pt x="28" y="1"/>
                  </a:lnTo>
                  <a:lnTo>
                    <a:pt x="23" y="0"/>
                  </a:lnTo>
                  <a:lnTo>
                    <a:pt x="18" y="1"/>
                  </a:lnTo>
                  <a:lnTo>
                    <a:pt x="14" y="2"/>
                  </a:lnTo>
                  <a:lnTo>
                    <a:pt x="9" y="5"/>
                  </a:lnTo>
                  <a:lnTo>
                    <a:pt x="6" y="9"/>
                  </a:lnTo>
                  <a:lnTo>
                    <a:pt x="4" y="13"/>
                  </a:lnTo>
                  <a:lnTo>
                    <a:pt x="1" y="18"/>
                  </a:lnTo>
                  <a:lnTo>
                    <a:pt x="0"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49" name="Freeform 227"/>
            <p:cNvSpPr>
              <a:spLocks/>
            </p:cNvSpPr>
            <p:nvPr userDrawn="1"/>
          </p:nvSpPr>
          <p:spPr bwMode="auto">
            <a:xfrm>
              <a:off x="945" y="389"/>
              <a:ext cx="25" cy="32"/>
            </a:xfrm>
            <a:custGeom>
              <a:avLst/>
              <a:gdLst>
                <a:gd name="T0" fmla="*/ 0 w 75"/>
                <a:gd name="T1" fmla="*/ 0 h 96"/>
                <a:gd name="T2" fmla="*/ 0 w 75"/>
                <a:gd name="T3" fmla="*/ 0 h 96"/>
                <a:gd name="T4" fmla="*/ 0 w 75"/>
                <a:gd name="T5" fmla="*/ 0 h 96"/>
                <a:gd name="T6" fmla="*/ 0 w 75"/>
                <a:gd name="T7" fmla="*/ 0 h 96"/>
                <a:gd name="T8" fmla="*/ 0 w 75"/>
                <a:gd name="T9" fmla="*/ 0 h 96"/>
                <a:gd name="T10" fmla="*/ 0 w 75"/>
                <a:gd name="T11" fmla="*/ 0 h 96"/>
                <a:gd name="T12" fmla="*/ 0 w 75"/>
                <a:gd name="T13" fmla="*/ 0 h 96"/>
                <a:gd name="T14" fmla="*/ 0 w 75"/>
                <a:gd name="T15" fmla="*/ 0 h 96"/>
                <a:gd name="T16" fmla="*/ 0 w 75"/>
                <a:gd name="T17" fmla="*/ 0 h 96"/>
                <a:gd name="T18" fmla="*/ 0 w 75"/>
                <a:gd name="T19" fmla="*/ 0 h 96"/>
                <a:gd name="T20" fmla="*/ 0 w 75"/>
                <a:gd name="T21" fmla="*/ 0 h 96"/>
                <a:gd name="T22" fmla="*/ 0 w 75"/>
                <a:gd name="T23" fmla="*/ 0 h 96"/>
                <a:gd name="T24" fmla="*/ 0 w 75"/>
                <a:gd name="T25" fmla="*/ 0 h 96"/>
                <a:gd name="T26" fmla="*/ 0 w 75"/>
                <a:gd name="T27" fmla="*/ 0 h 96"/>
                <a:gd name="T28" fmla="*/ 0 w 75"/>
                <a:gd name="T29" fmla="*/ 0 h 96"/>
                <a:gd name="T30" fmla="*/ 0 w 75"/>
                <a:gd name="T31" fmla="*/ 0 h 96"/>
                <a:gd name="T32" fmla="*/ 0 w 75"/>
                <a:gd name="T33" fmla="*/ 0 h 96"/>
                <a:gd name="T34" fmla="*/ 0 w 75"/>
                <a:gd name="T35" fmla="*/ 0 h 96"/>
                <a:gd name="T36" fmla="*/ 0 w 75"/>
                <a:gd name="T37" fmla="*/ 0 h 96"/>
                <a:gd name="T38" fmla="*/ 0 w 75"/>
                <a:gd name="T39" fmla="*/ 0 h 96"/>
                <a:gd name="T40" fmla="*/ 0 w 75"/>
                <a:gd name="T41" fmla="*/ 0 h 96"/>
                <a:gd name="T42" fmla="*/ 0 w 75"/>
                <a:gd name="T43" fmla="*/ 0 h 96"/>
                <a:gd name="T44" fmla="*/ 0 w 75"/>
                <a:gd name="T45" fmla="*/ 0 h 96"/>
                <a:gd name="T46" fmla="*/ 0 w 75"/>
                <a:gd name="T47" fmla="*/ 0 h 96"/>
                <a:gd name="T48" fmla="*/ 0 w 75"/>
                <a:gd name="T49" fmla="*/ 0 h 96"/>
                <a:gd name="T50" fmla="*/ 0 w 75"/>
                <a:gd name="T51" fmla="*/ 0 h 96"/>
                <a:gd name="T52" fmla="*/ 0 w 75"/>
                <a:gd name="T53" fmla="*/ 0 h 96"/>
                <a:gd name="T54" fmla="*/ 0 w 75"/>
                <a:gd name="T55" fmla="*/ 0 h 96"/>
                <a:gd name="T56" fmla="*/ 0 w 75"/>
                <a:gd name="T57" fmla="*/ 0 h 96"/>
                <a:gd name="T58" fmla="*/ 0 w 75"/>
                <a:gd name="T59" fmla="*/ 0 h 96"/>
                <a:gd name="T60" fmla="*/ 0 w 75"/>
                <a:gd name="T61" fmla="*/ 0 h 96"/>
                <a:gd name="T62" fmla="*/ 0 w 75"/>
                <a:gd name="T63" fmla="*/ 0 h 96"/>
                <a:gd name="T64" fmla="*/ 0 w 75"/>
                <a:gd name="T65" fmla="*/ 0 h 96"/>
                <a:gd name="T66" fmla="*/ 0 w 75"/>
                <a:gd name="T67" fmla="*/ 0 h 96"/>
                <a:gd name="T68" fmla="*/ 0 w 75"/>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5" h="96">
                  <a:moveTo>
                    <a:pt x="0" y="3"/>
                  </a:moveTo>
                  <a:lnTo>
                    <a:pt x="13" y="3"/>
                  </a:lnTo>
                  <a:lnTo>
                    <a:pt x="14" y="14"/>
                  </a:lnTo>
                  <a:lnTo>
                    <a:pt x="22" y="9"/>
                  </a:lnTo>
                  <a:lnTo>
                    <a:pt x="30" y="4"/>
                  </a:lnTo>
                  <a:lnTo>
                    <a:pt x="39" y="1"/>
                  </a:lnTo>
                  <a:lnTo>
                    <a:pt x="48" y="0"/>
                  </a:lnTo>
                  <a:lnTo>
                    <a:pt x="53" y="0"/>
                  </a:lnTo>
                  <a:lnTo>
                    <a:pt x="58" y="3"/>
                  </a:lnTo>
                  <a:lnTo>
                    <a:pt x="62" y="4"/>
                  </a:lnTo>
                  <a:lnTo>
                    <a:pt x="66" y="8"/>
                  </a:lnTo>
                  <a:lnTo>
                    <a:pt x="70" y="12"/>
                  </a:lnTo>
                  <a:lnTo>
                    <a:pt x="72" y="18"/>
                  </a:lnTo>
                  <a:lnTo>
                    <a:pt x="74" y="25"/>
                  </a:lnTo>
                  <a:lnTo>
                    <a:pt x="75" y="32"/>
                  </a:lnTo>
                  <a:lnTo>
                    <a:pt x="75" y="96"/>
                  </a:lnTo>
                  <a:lnTo>
                    <a:pt x="61" y="96"/>
                  </a:lnTo>
                  <a:lnTo>
                    <a:pt x="61" y="38"/>
                  </a:lnTo>
                  <a:lnTo>
                    <a:pt x="59" y="28"/>
                  </a:lnTo>
                  <a:lnTo>
                    <a:pt x="57" y="21"/>
                  </a:lnTo>
                  <a:lnTo>
                    <a:pt x="54" y="17"/>
                  </a:lnTo>
                  <a:lnTo>
                    <a:pt x="52" y="15"/>
                  </a:lnTo>
                  <a:lnTo>
                    <a:pt x="48" y="14"/>
                  </a:lnTo>
                  <a:lnTo>
                    <a:pt x="44" y="13"/>
                  </a:lnTo>
                  <a:lnTo>
                    <a:pt x="36" y="14"/>
                  </a:lnTo>
                  <a:lnTo>
                    <a:pt x="28" y="17"/>
                  </a:lnTo>
                  <a:lnTo>
                    <a:pt x="22" y="22"/>
                  </a:lnTo>
                  <a:lnTo>
                    <a:pt x="15" y="27"/>
                  </a:lnTo>
                  <a:lnTo>
                    <a:pt x="15" y="96"/>
                  </a:lnTo>
                  <a:lnTo>
                    <a:pt x="0" y="96"/>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50" name="Freeform 228"/>
            <p:cNvSpPr>
              <a:spLocks/>
            </p:cNvSpPr>
            <p:nvPr userDrawn="1"/>
          </p:nvSpPr>
          <p:spPr bwMode="auto">
            <a:xfrm>
              <a:off x="978" y="389"/>
              <a:ext cx="24" cy="33"/>
            </a:xfrm>
            <a:custGeom>
              <a:avLst/>
              <a:gdLst>
                <a:gd name="T0" fmla="*/ 0 w 74"/>
                <a:gd name="T1" fmla="*/ 0 h 98"/>
                <a:gd name="T2" fmla="*/ 0 w 74"/>
                <a:gd name="T3" fmla="*/ 0 h 98"/>
                <a:gd name="T4" fmla="*/ 0 w 74"/>
                <a:gd name="T5" fmla="*/ 0 h 98"/>
                <a:gd name="T6" fmla="*/ 0 w 74"/>
                <a:gd name="T7" fmla="*/ 0 h 98"/>
                <a:gd name="T8" fmla="*/ 0 w 74"/>
                <a:gd name="T9" fmla="*/ 0 h 98"/>
                <a:gd name="T10" fmla="*/ 0 w 74"/>
                <a:gd name="T11" fmla="*/ 0 h 98"/>
                <a:gd name="T12" fmla="*/ 0 w 74"/>
                <a:gd name="T13" fmla="*/ 0 h 98"/>
                <a:gd name="T14" fmla="*/ 0 w 74"/>
                <a:gd name="T15" fmla="*/ 0 h 98"/>
                <a:gd name="T16" fmla="*/ 0 w 74"/>
                <a:gd name="T17" fmla="*/ 0 h 98"/>
                <a:gd name="T18" fmla="*/ 0 w 74"/>
                <a:gd name="T19" fmla="*/ 0 h 98"/>
                <a:gd name="T20" fmla="*/ 0 w 74"/>
                <a:gd name="T21" fmla="*/ 0 h 98"/>
                <a:gd name="T22" fmla="*/ 0 w 74"/>
                <a:gd name="T23" fmla="*/ 0 h 98"/>
                <a:gd name="T24" fmla="*/ 0 w 74"/>
                <a:gd name="T25" fmla="*/ 0 h 98"/>
                <a:gd name="T26" fmla="*/ 0 w 74"/>
                <a:gd name="T27" fmla="*/ 0 h 98"/>
                <a:gd name="T28" fmla="*/ 0 w 74"/>
                <a:gd name="T29" fmla="*/ 0 h 98"/>
                <a:gd name="T30" fmla="*/ 0 w 74"/>
                <a:gd name="T31" fmla="*/ 0 h 98"/>
                <a:gd name="T32" fmla="*/ 0 w 74"/>
                <a:gd name="T33" fmla="*/ 0 h 98"/>
                <a:gd name="T34" fmla="*/ 0 w 74"/>
                <a:gd name="T35" fmla="*/ 0 h 98"/>
                <a:gd name="T36" fmla="*/ 0 w 74"/>
                <a:gd name="T37" fmla="*/ 0 h 98"/>
                <a:gd name="T38" fmla="*/ 0 w 74"/>
                <a:gd name="T39" fmla="*/ 0 h 98"/>
                <a:gd name="T40" fmla="*/ 0 w 74"/>
                <a:gd name="T41" fmla="*/ 0 h 98"/>
                <a:gd name="T42" fmla="*/ 0 w 74"/>
                <a:gd name="T43" fmla="*/ 0 h 98"/>
                <a:gd name="T44" fmla="*/ 0 w 74"/>
                <a:gd name="T45" fmla="*/ 0 h 98"/>
                <a:gd name="T46" fmla="*/ 0 w 74"/>
                <a:gd name="T47" fmla="*/ 0 h 98"/>
                <a:gd name="T48" fmla="*/ 0 w 74"/>
                <a:gd name="T49" fmla="*/ 0 h 98"/>
                <a:gd name="T50" fmla="*/ 0 w 74"/>
                <a:gd name="T51" fmla="*/ 0 h 98"/>
                <a:gd name="T52" fmla="*/ 0 w 74"/>
                <a:gd name="T53" fmla="*/ 0 h 98"/>
                <a:gd name="T54" fmla="*/ 0 w 74"/>
                <a:gd name="T55" fmla="*/ 0 h 98"/>
                <a:gd name="T56" fmla="*/ 0 w 74"/>
                <a:gd name="T57" fmla="*/ 0 h 98"/>
                <a:gd name="T58" fmla="*/ 0 w 74"/>
                <a:gd name="T59" fmla="*/ 0 h 98"/>
                <a:gd name="T60" fmla="*/ 0 w 74"/>
                <a:gd name="T61" fmla="*/ 0 h 98"/>
                <a:gd name="T62" fmla="*/ 0 w 74"/>
                <a:gd name="T63" fmla="*/ 0 h 98"/>
                <a:gd name="T64" fmla="*/ 0 w 74"/>
                <a:gd name="T65" fmla="*/ 0 h 98"/>
                <a:gd name="T66" fmla="*/ 0 w 74"/>
                <a:gd name="T67" fmla="*/ 0 h 98"/>
                <a:gd name="T68" fmla="*/ 0 w 74"/>
                <a:gd name="T69" fmla="*/ 0 h 98"/>
                <a:gd name="T70" fmla="*/ 0 w 74"/>
                <a:gd name="T71" fmla="*/ 0 h 98"/>
                <a:gd name="T72" fmla="*/ 0 w 74"/>
                <a:gd name="T73" fmla="*/ 0 h 98"/>
                <a:gd name="T74" fmla="*/ 0 w 74"/>
                <a:gd name="T75" fmla="*/ 0 h 98"/>
                <a:gd name="T76" fmla="*/ 0 w 74"/>
                <a:gd name="T77" fmla="*/ 0 h 98"/>
                <a:gd name="T78" fmla="*/ 0 w 74"/>
                <a:gd name="T79" fmla="*/ 0 h 98"/>
                <a:gd name="T80" fmla="*/ 0 w 74"/>
                <a:gd name="T81" fmla="*/ 0 h 98"/>
                <a:gd name="T82" fmla="*/ 0 w 74"/>
                <a:gd name="T83" fmla="*/ 0 h 98"/>
                <a:gd name="T84" fmla="*/ 0 w 74"/>
                <a:gd name="T85" fmla="*/ 0 h 98"/>
                <a:gd name="T86" fmla="*/ 0 w 74"/>
                <a:gd name="T87" fmla="*/ 0 h 98"/>
                <a:gd name="T88" fmla="*/ 0 w 74"/>
                <a:gd name="T89" fmla="*/ 0 h 98"/>
                <a:gd name="T90" fmla="*/ 0 w 74"/>
                <a:gd name="T91" fmla="*/ 0 h 98"/>
                <a:gd name="T92" fmla="*/ 0 w 74"/>
                <a:gd name="T93" fmla="*/ 0 h 98"/>
                <a:gd name="T94" fmla="*/ 0 w 74"/>
                <a:gd name="T95" fmla="*/ 0 h 98"/>
                <a:gd name="T96" fmla="*/ 0 w 74"/>
                <a:gd name="T97" fmla="*/ 0 h 98"/>
                <a:gd name="T98" fmla="*/ 0 w 74"/>
                <a:gd name="T99" fmla="*/ 0 h 98"/>
                <a:gd name="T100" fmla="*/ 0 w 74"/>
                <a:gd name="T101" fmla="*/ 0 h 98"/>
                <a:gd name="T102" fmla="*/ 0 w 74"/>
                <a:gd name="T103" fmla="*/ 0 h 98"/>
                <a:gd name="T104" fmla="*/ 0 w 74"/>
                <a:gd name="T105" fmla="*/ 0 h 98"/>
                <a:gd name="T106" fmla="*/ 0 w 74"/>
                <a:gd name="T107" fmla="*/ 0 h 98"/>
                <a:gd name="T108" fmla="*/ 0 w 74"/>
                <a:gd name="T109" fmla="*/ 0 h 98"/>
                <a:gd name="T110" fmla="*/ 0 w 74"/>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4" h="98">
                  <a:moveTo>
                    <a:pt x="0" y="50"/>
                  </a:moveTo>
                  <a:lnTo>
                    <a:pt x="0" y="50"/>
                  </a:lnTo>
                  <a:lnTo>
                    <a:pt x="1" y="40"/>
                  </a:lnTo>
                  <a:lnTo>
                    <a:pt x="4" y="31"/>
                  </a:lnTo>
                  <a:lnTo>
                    <a:pt x="8" y="22"/>
                  </a:lnTo>
                  <a:lnTo>
                    <a:pt x="13" y="15"/>
                  </a:lnTo>
                  <a:lnTo>
                    <a:pt x="19" y="9"/>
                  </a:lnTo>
                  <a:lnTo>
                    <a:pt x="27" y="4"/>
                  </a:lnTo>
                  <a:lnTo>
                    <a:pt x="36" y="1"/>
                  </a:lnTo>
                  <a:lnTo>
                    <a:pt x="47" y="0"/>
                  </a:lnTo>
                  <a:lnTo>
                    <a:pt x="53" y="0"/>
                  </a:lnTo>
                  <a:lnTo>
                    <a:pt x="60" y="1"/>
                  </a:lnTo>
                  <a:lnTo>
                    <a:pt x="70" y="6"/>
                  </a:lnTo>
                  <a:lnTo>
                    <a:pt x="70" y="18"/>
                  </a:lnTo>
                  <a:lnTo>
                    <a:pt x="60" y="14"/>
                  </a:lnTo>
                  <a:lnTo>
                    <a:pt x="54" y="13"/>
                  </a:lnTo>
                  <a:lnTo>
                    <a:pt x="48" y="13"/>
                  </a:lnTo>
                  <a:lnTo>
                    <a:pt x="40" y="13"/>
                  </a:lnTo>
                  <a:lnTo>
                    <a:pt x="34" y="15"/>
                  </a:lnTo>
                  <a:lnTo>
                    <a:pt x="28" y="18"/>
                  </a:lnTo>
                  <a:lnTo>
                    <a:pt x="23" y="23"/>
                  </a:lnTo>
                  <a:lnTo>
                    <a:pt x="21" y="28"/>
                  </a:lnTo>
                  <a:lnTo>
                    <a:pt x="17" y="35"/>
                  </a:lnTo>
                  <a:lnTo>
                    <a:pt x="16" y="41"/>
                  </a:lnTo>
                  <a:lnTo>
                    <a:pt x="16" y="49"/>
                  </a:lnTo>
                  <a:lnTo>
                    <a:pt x="16" y="57"/>
                  </a:lnTo>
                  <a:lnTo>
                    <a:pt x="17" y="65"/>
                  </a:lnTo>
                  <a:lnTo>
                    <a:pt x="19" y="71"/>
                  </a:lnTo>
                  <a:lnTo>
                    <a:pt x="23" y="76"/>
                  </a:lnTo>
                  <a:lnTo>
                    <a:pt x="28" y="80"/>
                  </a:lnTo>
                  <a:lnTo>
                    <a:pt x="34" y="83"/>
                  </a:lnTo>
                  <a:lnTo>
                    <a:pt x="40" y="85"/>
                  </a:lnTo>
                  <a:lnTo>
                    <a:pt x="47" y="85"/>
                  </a:lnTo>
                  <a:lnTo>
                    <a:pt x="53" y="85"/>
                  </a:lnTo>
                  <a:lnTo>
                    <a:pt x="60" y="84"/>
                  </a:lnTo>
                  <a:lnTo>
                    <a:pt x="69" y="79"/>
                  </a:lnTo>
                  <a:lnTo>
                    <a:pt x="74" y="89"/>
                  </a:lnTo>
                  <a:lnTo>
                    <a:pt x="67" y="93"/>
                  </a:lnTo>
                  <a:lnTo>
                    <a:pt x="61" y="96"/>
                  </a:lnTo>
                  <a:lnTo>
                    <a:pt x="53" y="97"/>
                  </a:lnTo>
                  <a:lnTo>
                    <a:pt x="44" y="98"/>
                  </a:lnTo>
                  <a:lnTo>
                    <a:pt x="35" y="97"/>
                  </a:lnTo>
                  <a:lnTo>
                    <a:pt x="26" y="95"/>
                  </a:lnTo>
                  <a:lnTo>
                    <a:pt x="18" y="89"/>
                  </a:lnTo>
                  <a:lnTo>
                    <a:pt x="12" y="84"/>
                  </a:lnTo>
                  <a:lnTo>
                    <a:pt x="6" y="76"/>
                  </a:lnTo>
                  <a:lnTo>
                    <a:pt x="3" y="69"/>
                  </a:lnTo>
                  <a:lnTo>
                    <a:pt x="1" y="6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51" name="Freeform 229"/>
            <p:cNvSpPr>
              <a:spLocks/>
            </p:cNvSpPr>
            <p:nvPr userDrawn="1"/>
          </p:nvSpPr>
          <p:spPr bwMode="auto">
            <a:xfrm>
              <a:off x="978" y="389"/>
              <a:ext cx="24" cy="33"/>
            </a:xfrm>
            <a:custGeom>
              <a:avLst/>
              <a:gdLst>
                <a:gd name="T0" fmla="*/ 0 w 74"/>
                <a:gd name="T1" fmla="*/ 0 h 98"/>
                <a:gd name="T2" fmla="*/ 0 w 74"/>
                <a:gd name="T3" fmla="*/ 0 h 98"/>
                <a:gd name="T4" fmla="*/ 0 w 74"/>
                <a:gd name="T5" fmla="*/ 0 h 98"/>
                <a:gd name="T6" fmla="*/ 0 w 74"/>
                <a:gd name="T7" fmla="*/ 0 h 98"/>
                <a:gd name="T8" fmla="*/ 0 w 74"/>
                <a:gd name="T9" fmla="*/ 0 h 98"/>
                <a:gd name="T10" fmla="*/ 0 w 74"/>
                <a:gd name="T11" fmla="*/ 0 h 98"/>
                <a:gd name="T12" fmla="*/ 0 w 74"/>
                <a:gd name="T13" fmla="*/ 0 h 98"/>
                <a:gd name="T14" fmla="*/ 0 w 74"/>
                <a:gd name="T15" fmla="*/ 0 h 98"/>
                <a:gd name="T16" fmla="*/ 0 w 74"/>
                <a:gd name="T17" fmla="*/ 0 h 98"/>
                <a:gd name="T18" fmla="*/ 0 w 74"/>
                <a:gd name="T19" fmla="*/ 0 h 98"/>
                <a:gd name="T20" fmla="*/ 0 w 74"/>
                <a:gd name="T21" fmla="*/ 0 h 98"/>
                <a:gd name="T22" fmla="*/ 0 w 74"/>
                <a:gd name="T23" fmla="*/ 0 h 98"/>
                <a:gd name="T24" fmla="*/ 0 w 74"/>
                <a:gd name="T25" fmla="*/ 0 h 98"/>
                <a:gd name="T26" fmla="*/ 0 w 74"/>
                <a:gd name="T27" fmla="*/ 0 h 98"/>
                <a:gd name="T28" fmla="*/ 0 w 74"/>
                <a:gd name="T29" fmla="*/ 0 h 98"/>
                <a:gd name="T30" fmla="*/ 0 w 74"/>
                <a:gd name="T31" fmla="*/ 0 h 98"/>
                <a:gd name="T32" fmla="*/ 0 w 74"/>
                <a:gd name="T33" fmla="*/ 0 h 98"/>
                <a:gd name="T34" fmla="*/ 0 w 74"/>
                <a:gd name="T35" fmla="*/ 0 h 98"/>
                <a:gd name="T36" fmla="*/ 0 w 74"/>
                <a:gd name="T37" fmla="*/ 0 h 98"/>
                <a:gd name="T38" fmla="*/ 0 w 74"/>
                <a:gd name="T39" fmla="*/ 0 h 98"/>
                <a:gd name="T40" fmla="*/ 0 w 74"/>
                <a:gd name="T41" fmla="*/ 0 h 98"/>
                <a:gd name="T42" fmla="*/ 0 w 74"/>
                <a:gd name="T43" fmla="*/ 0 h 98"/>
                <a:gd name="T44" fmla="*/ 0 w 74"/>
                <a:gd name="T45" fmla="*/ 0 h 98"/>
                <a:gd name="T46" fmla="*/ 0 w 74"/>
                <a:gd name="T47" fmla="*/ 0 h 98"/>
                <a:gd name="T48" fmla="*/ 0 w 74"/>
                <a:gd name="T49" fmla="*/ 0 h 98"/>
                <a:gd name="T50" fmla="*/ 0 w 74"/>
                <a:gd name="T51" fmla="*/ 0 h 98"/>
                <a:gd name="T52" fmla="*/ 0 w 74"/>
                <a:gd name="T53" fmla="*/ 0 h 98"/>
                <a:gd name="T54" fmla="*/ 0 w 74"/>
                <a:gd name="T55" fmla="*/ 0 h 98"/>
                <a:gd name="T56" fmla="*/ 0 w 74"/>
                <a:gd name="T57" fmla="*/ 0 h 98"/>
                <a:gd name="T58" fmla="*/ 0 w 74"/>
                <a:gd name="T59" fmla="*/ 0 h 98"/>
                <a:gd name="T60" fmla="*/ 0 w 74"/>
                <a:gd name="T61" fmla="*/ 0 h 98"/>
                <a:gd name="T62" fmla="*/ 0 w 74"/>
                <a:gd name="T63" fmla="*/ 0 h 98"/>
                <a:gd name="T64" fmla="*/ 0 w 74"/>
                <a:gd name="T65" fmla="*/ 0 h 98"/>
                <a:gd name="T66" fmla="*/ 0 w 74"/>
                <a:gd name="T67" fmla="*/ 0 h 98"/>
                <a:gd name="T68" fmla="*/ 0 w 74"/>
                <a:gd name="T69" fmla="*/ 0 h 98"/>
                <a:gd name="T70" fmla="*/ 0 w 74"/>
                <a:gd name="T71" fmla="*/ 0 h 98"/>
                <a:gd name="T72" fmla="*/ 0 w 74"/>
                <a:gd name="T73" fmla="*/ 0 h 98"/>
                <a:gd name="T74" fmla="*/ 0 w 74"/>
                <a:gd name="T75" fmla="*/ 0 h 98"/>
                <a:gd name="T76" fmla="*/ 0 w 74"/>
                <a:gd name="T77" fmla="*/ 0 h 98"/>
                <a:gd name="T78" fmla="*/ 0 w 74"/>
                <a:gd name="T79" fmla="*/ 0 h 98"/>
                <a:gd name="T80" fmla="*/ 0 w 74"/>
                <a:gd name="T81" fmla="*/ 0 h 98"/>
                <a:gd name="T82" fmla="*/ 0 w 74"/>
                <a:gd name="T83" fmla="*/ 0 h 98"/>
                <a:gd name="T84" fmla="*/ 0 w 74"/>
                <a:gd name="T85" fmla="*/ 0 h 98"/>
                <a:gd name="T86" fmla="*/ 0 w 74"/>
                <a:gd name="T87" fmla="*/ 0 h 98"/>
                <a:gd name="T88" fmla="*/ 0 w 74"/>
                <a:gd name="T89" fmla="*/ 0 h 98"/>
                <a:gd name="T90" fmla="*/ 0 w 74"/>
                <a:gd name="T91" fmla="*/ 0 h 98"/>
                <a:gd name="T92" fmla="*/ 0 w 74"/>
                <a:gd name="T93" fmla="*/ 0 h 98"/>
                <a:gd name="T94" fmla="*/ 0 w 74"/>
                <a:gd name="T95" fmla="*/ 0 h 98"/>
                <a:gd name="T96" fmla="*/ 0 w 74"/>
                <a:gd name="T97" fmla="*/ 0 h 98"/>
                <a:gd name="T98" fmla="*/ 0 w 74"/>
                <a:gd name="T99" fmla="*/ 0 h 98"/>
                <a:gd name="T100" fmla="*/ 0 w 74"/>
                <a:gd name="T101" fmla="*/ 0 h 98"/>
                <a:gd name="T102" fmla="*/ 0 w 74"/>
                <a:gd name="T103" fmla="*/ 0 h 98"/>
                <a:gd name="T104" fmla="*/ 0 w 74"/>
                <a:gd name="T105" fmla="*/ 0 h 98"/>
                <a:gd name="T106" fmla="*/ 0 w 74"/>
                <a:gd name="T107" fmla="*/ 0 h 98"/>
                <a:gd name="T108" fmla="*/ 0 w 74"/>
                <a:gd name="T109" fmla="*/ 0 h 98"/>
                <a:gd name="T110" fmla="*/ 0 w 74"/>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4" h="98">
                  <a:moveTo>
                    <a:pt x="0" y="50"/>
                  </a:moveTo>
                  <a:lnTo>
                    <a:pt x="0" y="50"/>
                  </a:lnTo>
                  <a:lnTo>
                    <a:pt x="1" y="40"/>
                  </a:lnTo>
                  <a:lnTo>
                    <a:pt x="4" y="31"/>
                  </a:lnTo>
                  <a:lnTo>
                    <a:pt x="8" y="22"/>
                  </a:lnTo>
                  <a:lnTo>
                    <a:pt x="13" y="15"/>
                  </a:lnTo>
                  <a:lnTo>
                    <a:pt x="19" y="9"/>
                  </a:lnTo>
                  <a:lnTo>
                    <a:pt x="27" y="4"/>
                  </a:lnTo>
                  <a:lnTo>
                    <a:pt x="36" y="1"/>
                  </a:lnTo>
                  <a:lnTo>
                    <a:pt x="47" y="0"/>
                  </a:lnTo>
                  <a:lnTo>
                    <a:pt x="53" y="0"/>
                  </a:lnTo>
                  <a:lnTo>
                    <a:pt x="60" y="1"/>
                  </a:lnTo>
                  <a:lnTo>
                    <a:pt x="70" y="6"/>
                  </a:lnTo>
                  <a:lnTo>
                    <a:pt x="70" y="18"/>
                  </a:lnTo>
                  <a:lnTo>
                    <a:pt x="60" y="14"/>
                  </a:lnTo>
                  <a:lnTo>
                    <a:pt x="54" y="13"/>
                  </a:lnTo>
                  <a:lnTo>
                    <a:pt x="48" y="13"/>
                  </a:lnTo>
                  <a:lnTo>
                    <a:pt x="40" y="13"/>
                  </a:lnTo>
                  <a:lnTo>
                    <a:pt x="34" y="15"/>
                  </a:lnTo>
                  <a:lnTo>
                    <a:pt x="28" y="18"/>
                  </a:lnTo>
                  <a:lnTo>
                    <a:pt x="23" y="23"/>
                  </a:lnTo>
                  <a:lnTo>
                    <a:pt x="21" y="28"/>
                  </a:lnTo>
                  <a:lnTo>
                    <a:pt x="17" y="35"/>
                  </a:lnTo>
                  <a:lnTo>
                    <a:pt x="16" y="41"/>
                  </a:lnTo>
                  <a:lnTo>
                    <a:pt x="16" y="49"/>
                  </a:lnTo>
                  <a:lnTo>
                    <a:pt x="16" y="57"/>
                  </a:lnTo>
                  <a:lnTo>
                    <a:pt x="17" y="65"/>
                  </a:lnTo>
                  <a:lnTo>
                    <a:pt x="19" y="71"/>
                  </a:lnTo>
                  <a:lnTo>
                    <a:pt x="23" y="76"/>
                  </a:lnTo>
                  <a:lnTo>
                    <a:pt x="28" y="80"/>
                  </a:lnTo>
                  <a:lnTo>
                    <a:pt x="34" y="83"/>
                  </a:lnTo>
                  <a:lnTo>
                    <a:pt x="40" y="85"/>
                  </a:lnTo>
                  <a:lnTo>
                    <a:pt x="47" y="85"/>
                  </a:lnTo>
                  <a:lnTo>
                    <a:pt x="53" y="85"/>
                  </a:lnTo>
                  <a:lnTo>
                    <a:pt x="60" y="84"/>
                  </a:lnTo>
                  <a:lnTo>
                    <a:pt x="69" y="79"/>
                  </a:lnTo>
                  <a:lnTo>
                    <a:pt x="74" y="89"/>
                  </a:lnTo>
                  <a:lnTo>
                    <a:pt x="67" y="93"/>
                  </a:lnTo>
                  <a:lnTo>
                    <a:pt x="61" y="96"/>
                  </a:lnTo>
                  <a:lnTo>
                    <a:pt x="53" y="97"/>
                  </a:lnTo>
                  <a:lnTo>
                    <a:pt x="44" y="98"/>
                  </a:lnTo>
                  <a:lnTo>
                    <a:pt x="35" y="97"/>
                  </a:lnTo>
                  <a:lnTo>
                    <a:pt x="26" y="95"/>
                  </a:lnTo>
                  <a:lnTo>
                    <a:pt x="18" y="89"/>
                  </a:lnTo>
                  <a:lnTo>
                    <a:pt x="12" y="84"/>
                  </a:lnTo>
                  <a:lnTo>
                    <a:pt x="6" y="76"/>
                  </a:lnTo>
                  <a:lnTo>
                    <a:pt x="3" y="69"/>
                  </a:lnTo>
                  <a:lnTo>
                    <a:pt x="1" y="6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52" name="Freeform 230"/>
            <p:cNvSpPr>
              <a:spLocks noEditPoints="1"/>
            </p:cNvSpPr>
            <p:nvPr userDrawn="1"/>
          </p:nvSpPr>
          <p:spPr bwMode="auto">
            <a:xfrm>
              <a:off x="1007" y="389"/>
              <a:ext cx="25" cy="33"/>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w 75"/>
                <a:gd name="T43" fmla="*/ 0 h 98"/>
                <a:gd name="T44" fmla="*/ 0 w 75"/>
                <a:gd name="T45" fmla="*/ 0 h 98"/>
                <a:gd name="T46" fmla="*/ 0 w 75"/>
                <a:gd name="T47" fmla="*/ 0 h 98"/>
                <a:gd name="T48" fmla="*/ 0 w 75"/>
                <a:gd name="T49" fmla="*/ 0 h 98"/>
                <a:gd name="T50" fmla="*/ 0 w 75"/>
                <a:gd name="T51" fmla="*/ 0 h 98"/>
                <a:gd name="T52" fmla="*/ 0 w 75"/>
                <a:gd name="T53" fmla="*/ 0 h 98"/>
                <a:gd name="T54" fmla="*/ 0 w 75"/>
                <a:gd name="T55" fmla="*/ 0 h 98"/>
                <a:gd name="T56" fmla="*/ 0 w 75"/>
                <a:gd name="T57" fmla="*/ 0 h 98"/>
                <a:gd name="T58" fmla="*/ 0 w 75"/>
                <a:gd name="T59" fmla="*/ 0 h 98"/>
                <a:gd name="T60" fmla="*/ 0 w 75"/>
                <a:gd name="T61" fmla="*/ 0 h 98"/>
                <a:gd name="T62" fmla="*/ 0 w 75"/>
                <a:gd name="T63" fmla="*/ 0 h 98"/>
                <a:gd name="T64" fmla="*/ 0 w 75"/>
                <a:gd name="T65" fmla="*/ 0 h 98"/>
                <a:gd name="T66" fmla="*/ 0 w 75"/>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5" h="98">
                  <a:moveTo>
                    <a:pt x="0" y="48"/>
                  </a:moveTo>
                  <a:lnTo>
                    <a:pt x="0" y="48"/>
                  </a:lnTo>
                  <a:lnTo>
                    <a:pt x="0" y="38"/>
                  </a:lnTo>
                  <a:lnTo>
                    <a:pt x="2" y="28"/>
                  </a:lnTo>
                  <a:lnTo>
                    <a:pt x="5" y="21"/>
                  </a:lnTo>
                  <a:lnTo>
                    <a:pt x="10" y="13"/>
                  </a:lnTo>
                  <a:lnTo>
                    <a:pt x="15" y="8"/>
                  </a:lnTo>
                  <a:lnTo>
                    <a:pt x="22" y="4"/>
                  </a:lnTo>
                  <a:lnTo>
                    <a:pt x="30" y="1"/>
                  </a:lnTo>
                  <a:lnTo>
                    <a:pt x="37" y="0"/>
                  </a:lnTo>
                  <a:lnTo>
                    <a:pt x="47" y="1"/>
                  </a:lnTo>
                  <a:lnTo>
                    <a:pt x="53" y="4"/>
                  </a:lnTo>
                  <a:lnTo>
                    <a:pt x="59" y="8"/>
                  </a:lnTo>
                  <a:lnTo>
                    <a:pt x="65" y="13"/>
                  </a:lnTo>
                  <a:lnTo>
                    <a:pt x="70" y="19"/>
                  </a:lnTo>
                  <a:lnTo>
                    <a:pt x="72" y="28"/>
                  </a:lnTo>
                  <a:lnTo>
                    <a:pt x="74" y="38"/>
                  </a:lnTo>
                  <a:lnTo>
                    <a:pt x="75" y="48"/>
                  </a:lnTo>
                  <a:lnTo>
                    <a:pt x="75" y="52"/>
                  </a:lnTo>
                  <a:lnTo>
                    <a:pt x="14" y="52"/>
                  </a:lnTo>
                  <a:lnTo>
                    <a:pt x="15" y="58"/>
                  </a:lnTo>
                  <a:lnTo>
                    <a:pt x="17" y="65"/>
                  </a:lnTo>
                  <a:lnTo>
                    <a:pt x="19" y="71"/>
                  </a:lnTo>
                  <a:lnTo>
                    <a:pt x="22" y="76"/>
                  </a:lnTo>
                  <a:lnTo>
                    <a:pt x="27" y="80"/>
                  </a:lnTo>
                  <a:lnTo>
                    <a:pt x="32" y="83"/>
                  </a:lnTo>
                  <a:lnTo>
                    <a:pt x="39" y="85"/>
                  </a:lnTo>
                  <a:lnTo>
                    <a:pt x="45" y="85"/>
                  </a:lnTo>
                  <a:lnTo>
                    <a:pt x="52" y="85"/>
                  </a:lnTo>
                  <a:lnTo>
                    <a:pt x="58" y="84"/>
                  </a:lnTo>
                  <a:lnTo>
                    <a:pt x="69" y="79"/>
                  </a:lnTo>
                  <a:lnTo>
                    <a:pt x="74" y="89"/>
                  </a:lnTo>
                  <a:lnTo>
                    <a:pt x="66" y="93"/>
                  </a:lnTo>
                  <a:lnTo>
                    <a:pt x="59" y="96"/>
                  </a:lnTo>
                  <a:lnTo>
                    <a:pt x="52" y="97"/>
                  </a:lnTo>
                  <a:lnTo>
                    <a:pt x="43" y="98"/>
                  </a:lnTo>
                  <a:lnTo>
                    <a:pt x="32" y="97"/>
                  </a:lnTo>
                  <a:lnTo>
                    <a:pt x="24" y="95"/>
                  </a:lnTo>
                  <a:lnTo>
                    <a:pt x="17" y="89"/>
                  </a:lnTo>
                  <a:lnTo>
                    <a:pt x="10" y="83"/>
                  </a:lnTo>
                  <a:lnTo>
                    <a:pt x="5" y="76"/>
                  </a:lnTo>
                  <a:lnTo>
                    <a:pt x="2" y="67"/>
                  </a:lnTo>
                  <a:lnTo>
                    <a:pt x="0" y="58"/>
                  </a:lnTo>
                  <a:lnTo>
                    <a:pt x="0" y="48"/>
                  </a:lnTo>
                  <a:close/>
                  <a:moveTo>
                    <a:pt x="59" y="40"/>
                  </a:moveTo>
                  <a:lnTo>
                    <a:pt x="59" y="40"/>
                  </a:lnTo>
                  <a:lnTo>
                    <a:pt x="58" y="30"/>
                  </a:lnTo>
                  <a:lnTo>
                    <a:pt x="57" y="25"/>
                  </a:lnTo>
                  <a:lnTo>
                    <a:pt x="54" y="21"/>
                  </a:lnTo>
                  <a:lnTo>
                    <a:pt x="52" y="17"/>
                  </a:lnTo>
                  <a:lnTo>
                    <a:pt x="48" y="14"/>
                  </a:lnTo>
                  <a:lnTo>
                    <a:pt x="43" y="13"/>
                  </a:lnTo>
                  <a:lnTo>
                    <a:pt x="37" y="12"/>
                  </a:lnTo>
                  <a:lnTo>
                    <a:pt x="32" y="13"/>
                  </a:lnTo>
                  <a:lnTo>
                    <a:pt x="28" y="14"/>
                  </a:lnTo>
                  <a:lnTo>
                    <a:pt x="24" y="17"/>
                  </a:lnTo>
                  <a:lnTo>
                    <a:pt x="21" y="21"/>
                  </a:lnTo>
                  <a:lnTo>
                    <a:pt x="18" y="25"/>
                  </a:lnTo>
                  <a:lnTo>
                    <a:pt x="17" y="30"/>
                  </a:lnTo>
                  <a:lnTo>
                    <a:pt x="15" y="35"/>
                  </a:lnTo>
                  <a:lnTo>
                    <a:pt x="14" y="40"/>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53" name="Freeform 231"/>
            <p:cNvSpPr>
              <a:spLocks/>
            </p:cNvSpPr>
            <p:nvPr userDrawn="1"/>
          </p:nvSpPr>
          <p:spPr bwMode="auto">
            <a:xfrm>
              <a:off x="1007" y="389"/>
              <a:ext cx="25" cy="33"/>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w 75"/>
                <a:gd name="T43" fmla="*/ 0 h 98"/>
                <a:gd name="T44" fmla="*/ 0 w 75"/>
                <a:gd name="T45" fmla="*/ 0 h 98"/>
                <a:gd name="T46" fmla="*/ 0 w 75"/>
                <a:gd name="T47" fmla="*/ 0 h 98"/>
                <a:gd name="T48" fmla="*/ 0 w 75"/>
                <a:gd name="T49" fmla="*/ 0 h 98"/>
                <a:gd name="T50" fmla="*/ 0 w 75"/>
                <a:gd name="T51" fmla="*/ 0 h 98"/>
                <a:gd name="T52" fmla="*/ 0 w 75"/>
                <a:gd name="T53" fmla="*/ 0 h 98"/>
                <a:gd name="T54" fmla="*/ 0 w 75"/>
                <a:gd name="T55" fmla="*/ 0 h 98"/>
                <a:gd name="T56" fmla="*/ 0 w 75"/>
                <a:gd name="T57" fmla="*/ 0 h 98"/>
                <a:gd name="T58" fmla="*/ 0 w 75"/>
                <a:gd name="T59" fmla="*/ 0 h 98"/>
                <a:gd name="T60" fmla="*/ 0 w 75"/>
                <a:gd name="T61" fmla="*/ 0 h 98"/>
                <a:gd name="T62" fmla="*/ 0 w 75"/>
                <a:gd name="T63" fmla="*/ 0 h 98"/>
                <a:gd name="T64" fmla="*/ 0 w 75"/>
                <a:gd name="T65" fmla="*/ 0 h 98"/>
                <a:gd name="T66" fmla="*/ 0 w 75"/>
                <a:gd name="T67" fmla="*/ 0 h 98"/>
                <a:gd name="T68" fmla="*/ 0 w 75"/>
                <a:gd name="T69" fmla="*/ 0 h 98"/>
                <a:gd name="T70" fmla="*/ 0 w 75"/>
                <a:gd name="T71" fmla="*/ 0 h 98"/>
                <a:gd name="T72" fmla="*/ 0 w 75"/>
                <a:gd name="T73" fmla="*/ 0 h 98"/>
                <a:gd name="T74" fmla="*/ 0 w 75"/>
                <a:gd name="T75" fmla="*/ 0 h 98"/>
                <a:gd name="T76" fmla="*/ 0 w 75"/>
                <a:gd name="T77" fmla="*/ 0 h 98"/>
                <a:gd name="T78" fmla="*/ 0 w 75"/>
                <a:gd name="T79" fmla="*/ 0 h 98"/>
                <a:gd name="T80" fmla="*/ 0 w 75"/>
                <a:gd name="T81" fmla="*/ 0 h 98"/>
                <a:gd name="T82" fmla="*/ 0 w 75"/>
                <a:gd name="T83" fmla="*/ 0 h 98"/>
                <a:gd name="T84" fmla="*/ 0 w 75"/>
                <a:gd name="T85" fmla="*/ 0 h 98"/>
                <a:gd name="T86" fmla="*/ 0 w 75"/>
                <a:gd name="T87" fmla="*/ 0 h 98"/>
                <a:gd name="T88" fmla="*/ 0 w 75"/>
                <a:gd name="T89" fmla="*/ 0 h 98"/>
                <a:gd name="T90" fmla="*/ 0 w 75"/>
                <a:gd name="T91" fmla="*/ 0 h 98"/>
                <a:gd name="T92" fmla="*/ 0 w 75"/>
                <a:gd name="T93" fmla="*/ 0 h 98"/>
                <a:gd name="T94" fmla="*/ 0 w 75"/>
                <a:gd name="T95" fmla="*/ 0 h 98"/>
                <a:gd name="T96" fmla="*/ 0 w 75"/>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 h="98">
                  <a:moveTo>
                    <a:pt x="0" y="48"/>
                  </a:moveTo>
                  <a:lnTo>
                    <a:pt x="0" y="48"/>
                  </a:lnTo>
                  <a:lnTo>
                    <a:pt x="0" y="38"/>
                  </a:lnTo>
                  <a:lnTo>
                    <a:pt x="2" y="28"/>
                  </a:lnTo>
                  <a:lnTo>
                    <a:pt x="5" y="21"/>
                  </a:lnTo>
                  <a:lnTo>
                    <a:pt x="10" y="13"/>
                  </a:lnTo>
                  <a:lnTo>
                    <a:pt x="15" y="8"/>
                  </a:lnTo>
                  <a:lnTo>
                    <a:pt x="22" y="4"/>
                  </a:lnTo>
                  <a:lnTo>
                    <a:pt x="30" y="1"/>
                  </a:lnTo>
                  <a:lnTo>
                    <a:pt x="37" y="0"/>
                  </a:lnTo>
                  <a:lnTo>
                    <a:pt x="47" y="1"/>
                  </a:lnTo>
                  <a:lnTo>
                    <a:pt x="53" y="4"/>
                  </a:lnTo>
                  <a:lnTo>
                    <a:pt x="59" y="8"/>
                  </a:lnTo>
                  <a:lnTo>
                    <a:pt x="65" y="13"/>
                  </a:lnTo>
                  <a:lnTo>
                    <a:pt x="70" y="19"/>
                  </a:lnTo>
                  <a:lnTo>
                    <a:pt x="72" y="28"/>
                  </a:lnTo>
                  <a:lnTo>
                    <a:pt x="74" y="38"/>
                  </a:lnTo>
                  <a:lnTo>
                    <a:pt x="75" y="48"/>
                  </a:lnTo>
                  <a:lnTo>
                    <a:pt x="75" y="52"/>
                  </a:lnTo>
                  <a:lnTo>
                    <a:pt x="14" y="52"/>
                  </a:lnTo>
                  <a:lnTo>
                    <a:pt x="15" y="58"/>
                  </a:lnTo>
                  <a:lnTo>
                    <a:pt x="17" y="65"/>
                  </a:lnTo>
                  <a:lnTo>
                    <a:pt x="19" y="71"/>
                  </a:lnTo>
                  <a:lnTo>
                    <a:pt x="22" y="76"/>
                  </a:lnTo>
                  <a:lnTo>
                    <a:pt x="27" y="80"/>
                  </a:lnTo>
                  <a:lnTo>
                    <a:pt x="32" y="83"/>
                  </a:lnTo>
                  <a:lnTo>
                    <a:pt x="39" y="85"/>
                  </a:lnTo>
                  <a:lnTo>
                    <a:pt x="45" y="85"/>
                  </a:lnTo>
                  <a:lnTo>
                    <a:pt x="52" y="85"/>
                  </a:lnTo>
                  <a:lnTo>
                    <a:pt x="58" y="84"/>
                  </a:lnTo>
                  <a:lnTo>
                    <a:pt x="69" y="79"/>
                  </a:lnTo>
                  <a:lnTo>
                    <a:pt x="74" y="89"/>
                  </a:lnTo>
                  <a:lnTo>
                    <a:pt x="66" y="93"/>
                  </a:lnTo>
                  <a:lnTo>
                    <a:pt x="59" y="96"/>
                  </a:lnTo>
                  <a:lnTo>
                    <a:pt x="52" y="97"/>
                  </a:lnTo>
                  <a:lnTo>
                    <a:pt x="43" y="98"/>
                  </a:lnTo>
                  <a:lnTo>
                    <a:pt x="32" y="97"/>
                  </a:lnTo>
                  <a:lnTo>
                    <a:pt x="24" y="95"/>
                  </a:lnTo>
                  <a:lnTo>
                    <a:pt x="17" y="89"/>
                  </a:lnTo>
                  <a:lnTo>
                    <a:pt x="10" y="83"/>
                  </a:lnTo>
                  <a:lnTo>
                    <a:pt x="5" y="76"/>
                  </a:lnTo>
                  <a:lnTo>
                    <a:pt x="2" y="67"/>
                  </a:lnTo>
                  <a:lnTo>
                    <a:pt x="0"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54" name="Freeform 232"/>
            <p:cNvSpPr>
              <a:spLocks/>
            </p:cNvSpPr>
            <p:nvPr userDrawn="1"/>
          </p:nvSpPr>
          <p:spPr bwMode="auto">
            <a:xfrm>
              <a:off x="1011"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3" y="13"/>
                  </a:lnTo>
                  <a:lnTo>
                    <a:pt x="40" y="9"/>
                  </a:lnTo>
                  <a:lnTo>
                    <a:pt x="38" y="5"/>
                  </a:lnTo>
                  <a:lnTo>
                    <a:pt x="34" y="2"/>
                  </a:lnTo>
                  <a:lnTo>
                    <a:pt x="29" y="1"/>
                  </a:lnTo>
                  <a:lnTo>
                    <a:pt x="23" y="0"/>
                  </a:lnTo>
                  <a:lnTo>
                    <a:pt x="18" y="1"/>
                  </a:lnTo>
                  <a:lnTo>
                    <a:pt x="14" y="2"/>
                  </a:lnTo>
                  <a:lnTo>
                    <a:pt x="10" y="5"/>
                  </a:lnTo>
                  <a:lnTo>
                    <a:pt x="7" y="9"/>
                  </a:lnTo>
                  <a:lnTo>
                    <a:pt x="4" y="13"/>
                  </a:lnTo>
                  <a:lnTo>
                    <a:pt x="3" y="18"/>
                  </a:lnTo>
                  <a:lnTo>
                    <a:pt x="1"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55" name="Freeform 233"/>
            <p:cNvSpPr>
              <a:spLocks noEditPoints="1"/>
            </p:cNvSpPr>
            <p:nvPr userDrawn="1"/>
          </p:nvSpPr>
          <p:spPr bwMode="auto">
            <a:xfrm>
              <a:off x="1055" y="376"/>
              <a:ext cx="6" cy="45"/>
            </a:xfrm>
            <a:custGeom>
              <a:avLst/>
              <a:gdLst>
                <a:gd name="T0" fmla="*/ 0 w 19"/>
                <a:gd name="T1" fmla="*/ 0 h 135"/>
                <a:gd name="T2" fmla="*/ 0 w 19"/>
                <a:gd name="T3" fmla="*/ 0 h 135"/>
                <a:gd name="T4" fmla="*/ 0 w 19"/>
                <a:gd name="T5" fmla="*/ 0 h 135"/>
                <a:gd name="T6" fmla="*/ 0 w 19"/>
                <a:gd name="T7" fmla="*/ 0 h 135"/>
                <a:gd name="T8" fmla="*/ 0 w 19"/>
                <a:gd name="T9" fmla="*/ 0 h 135"/>
                <a:gd name="T10" fmla="*/ 0 w 19"/>
                <a:gd name="T11" fmla="*/ 0 h 135"/>
                <a:gd name="T12" fmla="*/ 0 w 19"/>
                <a:gd name="T13" fmla="*/ 0 h 135"/>
                <a:gd name="T14" fmla="*/ 0 w 19"/>
                <a:gd name="T15" fmla="*/ 0 h 135"/>
                <a:gd name="T16" fmla="*/ 0 w 19"/>
                <a:gd name="T17" fmla="*/ 0 h 135"/>
                <a:gd name="T18" fmla="*/ 0 w 19"/>
                <a:gd name="T19" fmla="*/ 0 h 135"/>
                <a:gd name="T20" fmla="*/ 0 w 19"/>
                <a:gd name="T21" fmla="*/ 0 h 135"/>
                <a:gd name="T22" fmla="*/ 0 w 19"/>
                <a:gd name="T23" fmla="*/ 0 h 135"/>
                <a:gd name="T24" fmla="*/ 0 w 19"/>
                <a:gd name="T25" fmla="*/ 0 h 135"/>
                <a:gd name="T26" fmla="*/ 0 w 19"/>
                <a:gd name="T27" fmla="*/ 0 h 135"/>
                <a:gd name="T28" fmla="*/ 0 w 19"/>
                <a:gd name="T29" fmla="*/ 0 h 135"/>
                <a:gd name="T30" fmla="*/ 0 w 19"/>
                <a:gd name="T31" fmla="*/ 0 h 135"/>
                <a:gd name="T32" fmla="*/ 0 w 19"/>
                <a:gd name="T33" fmla="*/ 0 h 135"/>
                <a:gd name="T34" fmla="*/ 0 w 19"/>
                <a:gd name="T35" fmla="*/ 0 h 135"/>
                <a:gd name="T36" fmla="*/ 0 w 19"/>
                <a:gd name="T37" fmla="*/ 0 h 135"/>
                <a:gd name="T38" fmla="*/ 0 w 19"/>
                <a:gd name="T39" fmla="*/ 0 h 135"/>
                <a:gd name="T40" fmla="*/ 0 w 19"/>
                <a:gd name="T41" fmla="*/ 0 h 135"/>
                <a:gd name="T42" fmla="*/ 0 w 19"/>
                <a:gd name="T43" fmla="*/ 0 h 135"/>
                <a:gd name="T44" fmla="*/ 0 w 19"/>
                <a:gd name="T45" fmla="*/ 0 h 135"/>
                <a:gd name="T46" fmla="*/ 0 w 19"/>
                <a:gd name="T47" fmla="*/ 0 h 135"/>
                <a:gd name="T48" fmla="*/ 0 w 19"/>
                <a:gd name="T49" fmla="*/ 0 h 135"/>
                <a:gd name="T50" fmla="*/ 0 w 19"/>
                <a:gd name="T51" fmla="*/ 0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135">
                  <a:moveTo>
                    <a:pt x="0" y="10"/>
                  </a:moveTo>
                  <a:lnTo>
                    <a:pt x="0" y="10"/>
                  </a:lnTo>
                  <a:lnTo>
                    <a:pt x="1" y="7"/>
                  </a:lnTo>
                  <a:lnTo>
                    <a:pt x="2" y="4"/>
                  </a:lnTo>
                  <a:lnTo>
                    <a:pt x="6" y="1"/>
                  </a:lnTo>
                  <a:lnTo>
                    <a:pt x="10" y="0"/>
                  </a:lnTo>
                  <a:lnTo>
                    <a:pt x="14" y="1"/>
                  </a:lnTo>
                  <a:lnTo>
                    <a:pt x="17" y="4"/>
                  </a:lnTo>
                  <a:lnTo>
                    <a:pt x="19" y="7"/>
                  </a:lnTo>
                  <a:lnTo>
                    <a:pt x="19" y="10"/>
                  </a:lnTo>
                  <a:lnTo>
                    <a:pt x="19" y="14"/>
                  </a:lnTo>
                  <a:lnTo>
                    <a:pt x="17" y="17"/>
                  </a:lnTo>
                  <a:lnTo>
                    <a:pt x="14" y="20"/>
                  </a:lnTo>
                  <a:lnTo>
                    <a:pt x="10" y="21"/>
                  </a:lnTo>
                  <a:lnTo>
                    <a:pt x="6" y="20"/>
                  </a:lnTo>
                  <a:lnTo>
                    <a:pt x="2" y="17"/>
                  </a:lnTo>
                  <a:lnTo>
                    <a:pt x="1" y="14"/>
                  </a:lnTo>
                  <a:lnTo>
                    <a:pt x="0" y="10"/>
                  </a:lnTo>
                  <a:close/>
                  <a:moveTo>
                    <a:pt x="2" y="42"/>
                  </a:moveTo>
                  <a:lnTo>
                    <a:pt x="17" y="42"/>
                  </a:lnTo>
                  <a:lnTo>
                    <a:pt x="17" y="135"/>
                  </a:lnTo>
                  <a:lnTo>
                    <a:pt x="2" y="135"/>
                  </a:lnTo>
                  <a:lnTo>
                    <a:pt x="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56" name="Freeform 234"/>
            <p:cNvSpPr>
              <a:spLocks/>
            </p:cNvSpPr>
            <p:nvPr userDrawn="1"/>
          </p:nvSpPr>
          <p:spPr bwMode="auto">
            <a:xfrm>
              <a:off x="1055" y="376"/>
              <a:ext cx="6"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w 19"/>
                <a:gd name="T37" fmla="*/ 0 h 21"/>
                <a:gd name="T38" fmla="*/ 0 w 19"/>
                <a:gd name="T39" fmla="*/ 0 h 21"/>
                <a:gd name="T40" fmla="*/ 0 w 19"/>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 h="21">
                  <a:moveTo>
                    <a:pt x="0" y="10"/>
                  </a:moveTo>
                  <a:lnTo>
                    <a:pt x="0" y="10"/>
                  </a:lnTo>
                  <a:lnTo>
                    <a:pt x="1" y="7"/>
                  </a:lnTo>
                  <a:lnTo>
                    <a:pt x="2" y="4"/>
                  </a:lnTo>
                  <a:lnTo>
                    <a:pt x="6" y="1"/>
                  </a:lnTo>
                  <a:lnTo>
                    <a:pt x="10" y="0"/>
                  </a:lnTo>
                  <a:lnTo>
                    <a:pt x="14" y="1"/>
                  </a:lnTo>
                  <a:lnTo>
                    <a:pt x="17" y="4"/>
                  </a:lnTo>
                  <a:lnTo>
                    <a:pt x="19" y="7"/>
                  </a:lnTo>
                  <a:lnTo>
                    <a:pt x="19" y="10"/>
                  </a:lnTo>
                  <a:lnTo>
                    <a:pt x="19" y="14"/>
                  </a:lnTo>
                  <a:lnTo>
                    <a:pt x="17" y="17"/>
                  </a:lnTo>
                  <a:lnTo>
                    <a:pt x="14" y="20"/>
                  </a:lnTo>
                  <a:lnTo>
                    <a:pt x="10" y="21"/>
                  </a:lnTo>
                  <a:lnTo>
                    <a:pt x="6" y="20"/>
                  </a:lnTo>
                  <a:lnTo>
                    <a:pt x="2" y="17"/>
                  </a:lnTo>
                  <a:lnTo>
                    <a:pt x="1" y="14"/>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57" name="Rectangle 235"/>
            <p:cNvSpPr>
              <a:spLocks noChangeArrowheads="1"/>
            </p:cNvSpPr>
            <p:nvPr userDrawn="1"/>
          </p:nvSpPr>
          <p:spPr bwMode="auto">
            <a:xfrm>
              <a:off x="1055" y="390"/>
              <a:ext cx="5"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058" name="Freeform 236"/>
            <p:cNvSpPr>
              <a:spLocks/>
            </p:cNvSpPr>
            <p:nvPr userDrawn="1"/>
          </p:nvSpPr>
          <p:spPr bwMode="auto">
            <a:xfrm>
              <a:off x="1070" y="389"/>
              <a:ext cx="25" cy="32"/>
            </a:xfrm>
            <a:custGeom>
              <a:avLst/>
              <a:gdLst>
                <a:gd name="T0" fmla="*/ 0 w 76"/>
                <a:gd name="T1" fmla="*/ 0 h 96"/>
                <a:gd name="T2" fmla="*/ 0 w 76"/>
                <a:gd name="T3" fmla="*/ 0 h 96"/>
                <a:gd name="T4" fmla="*/ 0 w 76"/>
                <a:gd name="T5" fmla="*/ 0 h 96"/>
                <a:gd name="T6" fmla="*/ 0 w 76"/>
                <a:gd name="T7" fmla="*/ 0 h 96"/>
                <a:gd name="T8" fmla="*/ 0 w 76"/>
                <a:gd name="T9" fmla="*/ 0 h 96"/>
                <a:gd name="T10" fmla="*/ 0 w 76"/>
                <a:gd name="T11" fmla="*/ 0 h 96"/>
                <a:gd name="T12" fmla="*/ 0 w 76"/>
                <a:gd name="T13" fmla="*/ 0 h 96"/>
                <a:gd name="T14" fmla="*/ 0 w 76"/>
                <a:gd name="T15" fmla="*/ 0 h 96"/>
                <a:gd name="T16" fmla="*/ 0 w 76"/>
                <a:gd name="T17" fmla="*/ 0 h 96"/>
                <a:gd name="T18" fmla="*/ 0 w 76"/>
                <a:gd name="T19" fmla="*/ 0 h 96"/>
                <a:gd name="T20" fmla="*/ 0 w 76"/>
                <a:gd name="T21" fmla="*/ 0 h 96"/>
                <a:gd name="T22" fmla="*/ 0 w 76"/>
                <a:gd name="T23" fmla="*/ 0 h 96"/>
                <a:gd name="T24" fmla="*/ 0 w 76"/>
                <a:gd name="T25" fmla="*/ 0 h 96"/>
                <a:gd name="T26" fmla="*/ 0 w 76"/>
                <a:gd name="T27" fmla="*/ 0 h 96"/>
                <a:gd name="T28" fmla="*/ 0 w 76"/>
                <a:gd name="T29" fmla="*/ 0 h 96"/>
                <a:gd name="T30" fmla="*/ 0 w 76"/>
                <a:gd name="T31" fmla="*/ 0 h 96"/>
                <a:gd name="T32" fmla="*/ 0 w 76"/>
                <a:gd name="T33" fmla="*/ 0 h 96"/>
                <a:gd name="T34" fmla="*/ 0 w 76"/>
                <a:gd name="T35" fmla="*/ 0 h 96"/>
                <a:gd name="T36" fmla="*/ 0 w 76"/>
                <a:gd name="T37" fmla="*/ 0 h 96"/>
                <a:gd name="T38" fmla="*/ 0 w 76"/>
                <a:gd name="T39" fmla="*/ 0 h 96"/>
                <a:gd name="T40" fmla="*/ 0 w 76"/>
                <a:gd name="T41" fmla="*/ 0 h 96"/>
                <a:gd name="T42" fmla="*/ 0 w 76"/>
                <a:gd name="T43" fmla="*/ 0 h 96"/>
                <a:gd name="T44" fmla="*/ 0 w 76"/>
                <a:gd name="T45" fmla="*/ 0 h 96"/>
                <a:gd name="T46" fmla="*/ 0 w 76"/>
                <a:gd name="T47" fmla="*/ 0 h 96"/>
                <a:gd name="T48" fmla="*/ 0 w 76"/>
                <a:gd name="T49" fmla="*/ 0 h 96"/>
                <a:gd name="T50" fmla="*/ 0 w 76"/>
                <a:gd name="T51" fmla="*/ 0 h 96"/>
                <a:gd name="T52" fmla="*/ 0 w 76"/>
                <a:gd name="T53" fmla="*/ 0 h 96"/>
                <a:gd name="T54" fmla="*/ 0 w 76"/>
                <a:gd name="T55" fmla="*/ 0 h 96"/>
                <a:gd name="T56" fmla="*/ 0 w 76"/>
                <a:gd name="T57" fmla="*/ 0 h 96"/>
                <a:gd name="T58" fmla="*/ 0 w 76"/>
                <a:gd name="T59" fmla="*/ 0 h 96"/>
                <a:gd name="T60" fmla="*/ 0 w 76"/>
                <a:gd name="T61" fmla="*/ 0 h 96"/>
                <a:gd name="T62" fmla="*/ 0 w 76"/>
                <a:gd name="T63" fmla="*/ 0 h 96"/>
                <a:gd name="T64" fmla="*/ 0 w 76"/>
                <a:gd name="T65" fmla="*/ 0 h 96"/>
                <a:gd name="T66" fmla="*/ 0 w 76"/>
                <a:gd name="T67" fmla="*/ 0 h 96"/>
                <a:gd name="T68" fmla="*/ 0 w 76"/>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6" h="96">
                  <a:moveTo>
                    <a:pt x="0" y="3"/>
                  </a:moveTo>
                  <a:lnTo>
                    <a:pt x="13" y="3"/>
                  </a:lnTo>
                  <a:lnTo>
                    <a:pt x="15" y="14"/>
                  </a:lnTo>
                  <a:lnTo>
                    <a:pt x="22" y="9"/>
                  </a:lnTo>
                  <a:lnTo>
                    <a:pt x="30" y="4"/>
                  </a:lnTo>
                  <a:lnTo>
                    <a:pt x="39" y="1"/>
                  </a:lnTo>
                  <a:lnTo>
                    <a:pt x="48" y="0"/>
                  </a:lnTo>
                  <a:lnTo>
                    <a:pt x="54" y="0"/>
                  </a:lnTo>
                  <a:lnTo>
                    <a:pt x="59" y="3"/>
                  </a:lnTo>
                  <a:lnTo>
                    <a:pt x="63" y="4"/>
                  </a:lnTo>
                  <a:lnTo>
                    <a:pt x="67" y="8"/>
                  </a:lnTo>
                  <a:lnTo>
                    <a:pt x="70" y="12"/>
                  </a:lnTo>
                  <a:lnTo>
                    <a:pt x="73" y="18"/>
                  </a:lnTo>
                  <a:lnTo>
                    <a:pt x="74" y="25"/>
                  </a:lnTo>
                  <a:lnTo>
                    <a:pt x="76" y="32"/>
                  </a:lnTo>
                  <a:lnTo>
                    <a:pt x="76" y="96"/>
                  </a:lnTo>
                  <a:lnTo>
                    <a:pt x="61" y="96"/>
                  </a:lnTo>
                  <a:lnTo>
                    <a:pt x="61" y="38"/>
                  </a:lnTo>
                  <a:lnTo>
                    <a:pt x="60" y="28"/>
                  </a:lnTo>
                  <a:lnTo>
                    <a:pt x="57" y="21"/>
                  </a:lnTo>
                  <a:lnTo>
                    <a:pt x="55" y="17"/>
                  </a:lnTo>
                  <a:lnTo>
                    <a:pt x="52" y="15"/>
                  </a:lnTo>
                  <a:lnTo>
                    <a:pt x="48" y="14"/>
                  </a:lnTo>
                  <a:lnTo>
                    <a:pt x="44" y="13"/>
                  </a:lnTo>
                  <a:lnTo>
                    <a:pt x="37" y="14"/>
                  </a:lnTo>
                  <a:lnTo>
                    <a:pt x="29" y="17"/>
                  </a:lnTo>
                  <a:lnTo>
                    <a:pt x="22" y="22"/>
                  </a:lnTo>
                  <a:lnTo>
                    <a:pt x="16" y="27"/>
                  </a:lnTo>
                  <a:lnTo>
                    <a:pt x="16" y="96"/>
                  </a:lnTo>
                  <a:lnTo>
                    <a:pt x="0" y="96"/>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59" name="Freeform 237"/>
            <p:cNvSpPr>
              <a:spLocks noEditPoints="1"/>
            </p:cNvSpPr>
            <p:nvPr userDrawn="1"/>
          </p:nvSpPr>
          <p:spPr bwMode="auto">
            <a:xfrm>
              <a:off x="111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1"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close/>
                  <a:moveTo>
                    <a:pt x="61" y="40"/>
                  </a:moveTo>
                  <a:lnTo>
                    <a:pt x="61" y="40"/>
                  </a:lnTo>
                  <a:lnTo>
                    <a:pt x="60" y="30"/>
                  </a:lnTo>
                  <a:lnTo>
                    <a:pt x="59" y="25"/>
                  </a:lnTo>
                  <a:lnTo>
                    <a:pt x="56" y="21"/>
                  </a:lnTo>
                  <a:lnTo>
                    <a:pt x="52" y="17"/>
                  </a:lnTo>
                  <a:lnTo>
                    <a:pt x="48" y="14"/>
                  </a:lnTo>
                  <a:lnTo>
                    <a:pt x="44" y="13"/>
                  </a:lnTo>
                  <a:lnTo>
                    <a:pt x="39" y="12"/>
                  </a:lnTo>
                  <a:lnTo>
                    <a:pt x="34" y="13"/>
                  </a:lnTo>
                  <a:lnTo>
                    <a:pt x="30" y="14"/>
                  </a:lnTo>
                  <a:lnTo>
                    <a:pt x="25" y="17"/>
                  </a:lnTo>
                  <a:lnTo>
                    <a:pt x="22" y="21"/>
                  </a:lnTo>
                  <a:lnTo>
                    <a:pt x="20" y="25"/>
                  </a:lnTo>
                  <a:lnTo>
                    <a:pt x="17" y="30"/>
                  </a:lnTo>
                  <a:lnTo>
                    <a:pt x="16" y="35"/>
                  </a:lnTo>
                  <a:lnTo>
                    <a:pt x="16" y="40"/>
                  </a:lnTo>
                  <a:lnTo>
                    <a:pt x="6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60" name="Freeform 238"/>
            <p:cNvSpPr>
              <a:spLocks/>
            </p:cNvSpPr>
            <p:nvPr userDrawn="1"/>
          </p:nvSpPr>
          <p:spPr bwMode="auto">
            <a:xfrm>
              <a:off x="111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w 77"/>
                <a:gd name="T69" fmla="*/ 0 h 98"/>
                <a:gd name="T70" fmla="*/ 0 w 77"/>
                <a:gd name="T71" fmla="*/ 0 h 98"/>
                <a:gd name="T72" fmla="*/ 0 w 77"/>
                <a:gd name="T73" fmla="*/ 0 h 98"/>
                <a:gd name="T74" fmla="*/ 0 w 77"/>
                <a:gd name="T75" fmla="*/ 0 h 98"/>
                <a:gd name="T76" fmla="*/ 0 w 77"/>
                <a:gd name="T77" fmla="*/ 0 h 98"/>
                <a:gd name="T78" fmla="*/ 0 w 77"/>
                <a:gd name="T79" fmla="*/ 0 h 98"/>
                <a:gd name="T80" fmla="*/ 0 w 77"/>
                <a:gd name="T81" fmla="*/ 0 h 98"/>
                <a:gd name="T82" fmla="*/ 0 w 77"/>
                <a:gd name="T83" fmla="*/ 0 h 98"/>
                <a:gd name="T84" fmla="*/ 0 w 77"/>
                <a:gd name="T85" fmla="*/ 0 h 98"/>
                <a:gd name="T86" fmla="*/ 0 w 77"/>
                <a:gd name="T87" fmla="*/ 0 h 98"/>
                <a:gd name="T88" fmla="*/ 0 w 77"/>
                <a:gd name="T89" fmla="*/ 0 h 98"/>
                <a:gd name="T90" fmla="*/ 0 w 77"/>
                <a:gd name="T91" fmla="*/ 0 h 98"/>
                <a:gd name="T92" fmla="*/ 0 w 77"/>
                <a:gd name="T93" fmla="*/ 0 h 98"/>
                <a:gd name="T94" fmla="*/ 0 w 77"/>
                <a:gd name="T95" fmla="*/ 0 h 98"/>
                <a:gd name="T96" fmla="*/ 0 w 7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1"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61" name="Freeform 239"/>
            <p:cNvSpPr>
              <a:spLocks/>
            </p:cNvSpPr>
            <p:nvPr userDrawn="1"/>
          </p:nvSpPr>
          <p:spPr bwMode="auto">
            <a:xfrm>
              <a:off x="1123"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3" y="13"/>
                  </a:lnTo>
                  <a:lnTo>
                    <a:pt x="40" y="9"/>
                  </a:lnTo>
                  <a:lnTo>
                    <a:pt x="36" y="5"/>
                  </a:lnTo>
                  <a:lnTo>
                    <a:pt x="32" y="2"/>
                  </a:lnTo>
                  <a:lnTo>
                    <a:pt x="28" y="1"/>
                  </a:lnTo>
                  <a:lnTo>
                    <a:pt x="23" y="0"/>
                  </a:lnTo>
                  <a:lnTo>
                    <a:pt x="18" y="1"/>
                  </a:lnTo>
                  <a:lnTo>
                    <a:pt x="14" y="2"/>
                  </a:lnTo>
                  <a:lnTo>
                    <a:pt x="9" y="5"/>
                  </a:lnTo>
                  <a:lnTo>
                    <a:pt x="6" y="9"/>
                  </a:lnTo>
                  <a:lnTo>
                    <a:pt x="4" y="13"/>
                  </a:lnTo>
                  <a:lnTo>
                    <a:pt x="1" y="18"/>
                  </a:lnTo>
                  <a:lnTo>
                    <a:pt x="0"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62" name="Freeform 240"/>
            <p:cNvSpPr>
              <a:spLocks noEditPoints="1"/>
            </p:cNvSpPr>
            <p:nvPr userDrawn="1"/>
          </p:nvSpPr>
          <p:spPr bwMode="auto">
            <a:xfrm>
              <a:off x="1149" y="374"/>
              <a:ext cx="27" cy="48"/>
            </a:xfrm>
            <a:custGeom>
              <a:avLst/>
              <a:gdLst>
                <a:gd name="T0" fmla="*/ 0 w 79"/>
                <a:gd name="T1" fmla="*/ 0 h 142"/>
                <a:gd name="T2" fmla="*/ 0 w 79"/>
                <a:gd name="T3" fmla="*/ 0 h 142"/>
                <a:gd name="T4" fmla="*/ 0 w 79"/>
                <a:gd name="T5" fmla="*/ 0 h 142"/>
                <a:gd name="T6" fmla="*/ 0 w 79"/>
                <a:gd name="T7" fmla="*/ 0 h 142"/>
                <a:gd name="T8" fmla="*/ 0 w 79"/>
                <a:gd name="T9" fmla="*/ 0 h 142"/>
                <a:gd name="T10" fmla="*/ 0 w 79"/>
                <a:gd name="T11" fmla="*/ 0 h 142"/>
                <a:gd name="T12" fmla="*/ 0 w 79"/>
                <a:gd name="T13" fmla="*/ 0 h 142"/>
                <a:gd name="T14" fmla="*/ 0 w 79"/>
                <a:gd name="T15" fmla="*/ 0 h 142"/>
                <a:gd name="T16" fmla="*/ 0 w 79"/>
                <a:gd name="T17" fmla="*/ 0 h 142"/>
                <a:gd name="T18" fmla="*/ 0 w 79"/>
                <a:gd name="T19" fmla="*/ 0 h 142"/>
                <a:gd name="T20" fmla="*/ 0 w 79"/>
                <a:gd name="T21" fmla="*/ 0 h 142"/>
                <a:gd name="T22" fmla="*/ 0 w 79"/>
                <a:gd name="T23" fmla="*/ 0 h 142"/>
                <a:gd name="T24" fmla="*/ 0 w 79"/>
                <a:gd name="T25" fmla="*/ 0 h 142"/>
                <a:gd name="T26" fmla="*/ 0 w 79"/>
                <a:gd name="T27" fmla="*/ 0 h 142"/>
                <a:gd name="T28" fmla="*/ 0 w 79"/>
                <a:gd name="T29" fmla="*/ 0 h 142"/>
                <a:gd name="T30" fmla="*/ 0 w 79"/>
                <a:gd name="T31" fmla="*/ 0 h 142"/>
                <a:gd name="T32" fmla="*/ 0 w 79"/>
                <a:gd name="T33" fmla="*/ 0 h 142"/>
                <a:gd name="T34" fmla="*/ 0 w 79"/>
                <a:gd name="T35" fmla="*/ 0 h 142"/>
                <a:gd name="T36" fmla="*/ 0 w 79"/>
                <a:gd name="T37" fmla="*/ 0 h 142"/>
                <a:gd name="T38" fmla="*/ 0 w 79"/>
                <a:gd name="T39" fmla="*/ 0 h 142"/>
                <a:gd name="T40" fmla="*/ 0 w 79"/>
                <a:gd name="T41" fmla="*/ 0 h 142"/>
                <a:gd name="T42" fmla="*/ 0 w 79"/>
                <a:gd name="T43" fmla="*/ 0 h 142"/>
                <a:gd name="T44" fmla="*/ 0 w 79"/>
                <a:gd name="T45" fmla="*/ 0 h 142"/>
                <a:gd name="T46" fmla="*/ 0 w 79"/>
                <a:gd name="T47" fmla="*/ 0 h 142"/>
                <a:gd name="T48" fmla="*/ 0 w 79"/>
                <a:gd name="T49" fmla="*/ 0 h 142"/>
                <a:gd name="T50" fmla="*/ 0 w 79"/>
                <a:gd name="T51" fmla="*/ 0 h 142"/>
                <a:gd name="T52" fmla="*/ 0 w 79"/>
                <a:gd name="T53" fmla="*/ 0 h 142"/>
                <a:gd name="T54" fmla="*/ 0 w 79"/>
                <a:gd name="T55" fmla="*/ 0 h 142"/>
                <a:gd name="T56" fmla="*/ 0 w 79"/>
                <a:gd name="T57" fmla="*/ 0 h 142"/>
                <a:gd name="T58" fmla="*/ 0 w 79"/>
                <a:gd name="T59" fmla="*/ 0 h 142"/>
                <a:gd name="T60" fmla="*/ 0 w 79"/>
                <a:gd name="T61" fmla="*/ 0 h 142"/>
                <a:gd name="T62" fmla="*/ 0 w 79"/>
                <a:gd name="T63" fmla="*/ 0 h 142"/>
                <a:gd name="T64" fmla="*/ 0 w 79"/>
                <a:gd name="T65" fmla="*/ 0 h 142"/>
                <a:gd name="T66" fmla="*/ 0 w 79"/>
                <a:gd name="T67" fmla="*/ 0 h 142"/>
                <a:gd name="T68" fmla="*/ 0 w 79"/>
                <a:gd name="T69" fmla="*/ 0 h 142"/>
                <a:gd name="T70" fmla="*/ 0 w 79"/>
                <a:gd name="T71" fmla="*/ 0 h 142"/>
                <a:gd name="T72" fmla="*/ 0 w 79"/>
                <a:gd name="T73" fmla="*/ 0 h 142"/>
                <a:gd name="T74" fmla="*/ 0 w 79"/>
                <a:gd name="T75" fmla="*/ 0 h 142"/>
                <a:gd name="T76" fmla="*/ 0 w 79"/>
                <a:gd name="T77" fmla="*/ 0 h 142"/>
                <a:gd name="T78" fmla="*/ 0 w 79"/>
                <a:gd name="T79" fmla="*/ 0 h 142"/>
                <a:gd name="T80" fmla="*/ 0 w 79"/>
                <a:gd name="T81" fmla="*/ 0 h 142"/>
                <a:gd name="T82" fmla="*/ 0 w 79"/>
                <a:gd name="T83" fmla="*/ 0 h 142"/>
                <a:gd name="T84" fmla="*/ 0 w 79"/>
                <a:gd name="T85" fmla="*/ 0 h 142"/>
                <a:gd name="T86" fmla="*/ 0 w 79"/>
                <a:gd name="T87" fmla="*/ 0 h 142"/>
                <a:gd name="T88" fmla="*/ 0 w 79"/>
                <a:gd name="T89" fmla="*/ 0 h 142"/>
                <a:gd name="T90" fmla="*/ 0 w 79"/>
                <a:gd name="T91" fmla="*/ 0 h 142"/>
                <a:gd name="T92" fmla="*/ 0 w 79"/>
                <a:gd name="T93" fmla="*/ 0 h 142"/>
                <a:gd name="T94" fmla="*/ 0 w 79"/>
                <a:gd name="T95" fmla="*/ 0 h 142"/>
                <a:gd name="T96" fmla="*/ 0 w 79"/>
                <a:gd name="T97" fmla="*/ 0 h 142"/>
                <a:gd name="T98" fmla="*/ 0 w 79"/>
                <a:gd name="T99" fmla="*/ 0 h 142"/>
                <a:gd name="T100" fmla="*/ 0 w 79"/>
                <a:gd name="T101" fmla="*/ 0 h 142"/>
                <a:gd name="T102" fmla="*/ 0 w 79"/>
                <a:gd name="T103" fmla="*/ 0 h 142"/>
                <a:gd name="T104" fmla="*/ 0 w 79"/>
                <a:gd name="T105" fmla="*/ 0 h 142"/>
                <a:gd name="T106" fmla="*/ 0 w 79"/>
                <a:gd name="T107" fmla="*/ 0 h 142"/>
                <a:gd name="T108" fmla="*/ 0 w 79"/>
                <a:gd name="T109" fmla="*/ 0 h 142"/>
                <a:gd name="T110" fmla="*/ 0 w 79"/>
                <a:gd name="T111" fmla="*/ 0 h 1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9" h="142">
                  <a:moveTo>
                    <a:pt x="0" y="94"/>
                  </a:moveTo>
                  <a:lnTo>
                    <a:pt x="0" y="94"/>
                  </a:lnTo>
                  <a:lnTo>
                    <a:pt x="1" y="84"/>
                  </a:lnTo>
                  <a:lnTo>
                    <a:pt x="4" y="74"/>
                  </a:lnTo>
                  <a:lnTo>
                    <a:pt x="9" y="65"/>
                  </a:lnTo>
                  <a:lnTo>
                    <a:pt x="14" y="58"/>
                  </a:lnTo>
                  <a:lnTo>
                    <a:pt x="22" y="52"/>
                  </a:lnTo>
                  <a:lnTo>
                    <a:pt x="29" y="48"/>
                  </a:lnTo>
                  <a:lnTo>
                    <a:pt x="39" y="45"/>
                  </a:lnTo>
                  <a:lnTo>
                    <a:pt x="49" y="44"/>
                  </a:lnTo>
                  <a:lnTo>
                    <a:pt x="57" y="44"/>
                  </a:lnTo>
                  <a:lnTo>
                    <a:pt x="64" y="47"/>
                  </a:lnTo>
                  <a:lnTo>
                    <a:pt x="64" y="0"/>
                  </a:lnTo>
                  <a:lnTo>
                    <a:pt x="79" y="0"/>
                  </a:lnTo>
                  <a:lnTo>
                    <a:pt x="79" y="136"/>
                  </a:lnTo>
                  <a:lnTo>
                    <a:pt x="74" y="139"/>
                  </a:lnTo>
                  <a:lnTo>
                    <a:pt x="66" y="140"/>
                  </a:lnTo>
                  <a:lnTo>
                    <a:pt x="58" y="141"/>
                  </a:lnTo>
                  <a:lnTo>
                    <a:pt x="49" y="142"/>
                  </a:lnTo>
                  <a:lnTo>
                    <a:pt x="40" y="141"/>
                  </a:lnTo>
                  <a:lnTo>
                    <a:pt x="29" y="139"/>
                  </a:lnTo>
                  <a:lnTo>
                    <a:pt x="22" y="135"/>
                  </a:lnTo>
                  <a:lnTo>
                    <a:pt x="15" y="129"/>
                  </a:lnTo>
                  <a:lnTo>
                    <a:pt x="9" y="123"/>
                  </a:lnTo>
                  <a:lnTo>
                    <a:pt x="4" y="115"/>
                  </a:lnTo>
                  <a:lnTo>
                    <a:pt x="1" y="105"/>
                  </a:lnTo>
                  <a:lnTo>
                    <a:pt x="0" y="94"/>
                  </a:lnTo>
                  <a:close/>
                  <a:moveTo>
                    <a:pt x="64" y="127"/>
                  </a:moveTo>
                  <a:lnTo>
                    <a:pt x="64" y="59"/>
                  </a:lnTo>
                  <a:lnTo>
                    <a:pt x="58" y="57"/>
                  </a:lnTo>
                  <a:lnTo>
                    <a:pt x="49" y="57"/>
                  </a:lnTo>
                  <a:lnTo>
                    <a:pt x="42" y="57"/>
                  </a:lnTo>
                  <a:lnTo>
                    <a:pt x="36" y="59"/>
                  </a:lnTo>
                  <a:lnTo>
                    <a:pt x="31" y="62"/>
                  </a:lnTo>
                  <a:lnTo>
                    <a:pt x="26" y="66"/>
                  </a:lnTo>
                  <a:lnTo>
                    <a:pt x="22" y="71"/>
                  </a:lnTo>
                  <a:lnTo>
                    <a:pt x="18" y="78"/>
                  </a:lnTo>
                  <a:lnTo>
                    <a:pt x="17" y="85"/>
                  </a:lnTo>
                  <a:lnTo>
                    <a:pt x="15" y="94"/>
                  </a:lnTo>
                  <a:lnTo>
                    <a:pt x="17" y="102"/>
                  </a:lnTo>
                  <a:lnTo>
                    <a:pt x="18" y="109"/>
                  </a:lnTo>
                  <a:lnTo>
                    <a:pt x="20" y="115"/>
                  </a:lnTo>
                  <a:lnTo>
                    <a:pt x="24" y="120"/>
                  </a:lnTo>
                  <a:lnTo>
                    <a:pt x="29" y="124"/>
                  </a:lnTo>
                  <a:lnTo>
                    <a:pt x="35" y="127"/>
                  </a:lnTo>
                  <a:lnTo>
                    <a:pt x="42" y="129"/>
                  </a:lnTo>
                  <a:lnTo>
                    <a:pt x="50" y="129"/>
                  </a:lnTo>
                  <a:lnTo>
                    <a:pt x="58" y="129"/>
                  </a:lnTo>
                  <a:lnTo>
                    <a:pt x="64"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63" name="Freeform 241"/>
            <p:cNvSpPr>
              <a:spLocks/>
            </p:cNvSpPr>
            <p:nvPr userDrawn="1"/>
          </p:nvSpPr>
          <p:spPr bwMode="auto">
            <a:xfrm>
              <a:off x="1149" y="374"/>
              <a:ext cx="27" cy="48"/>
            </a:xfrm>
            <a:custGeom>
              <a:avLst/>
              <a:gdLst>
                <a:gd name="T0" fmla="*/ 0 w 79"/>
                <a:gd name="T1" fmla="*/ 0 h 142"/>
                <a:gd name="T2" fmla="*/ 0 w 79"/>
                <a:gd name="T3" fmla="*/ 0 h 142"/>
                <a:gd name="T4" fmla="*/ 0 w 79"/>
                <a:gd name="T5" fmla="*/ 0 h 142"/>
                <a:gd name="T6" fmla="*/ 0 w 79"/>
                <a:gd name="T7" fmla="*/ 0 h 142"/>
                <a:gd name="T8" fmla="*/ 0 w 79"/>
                <a:gd name="T9" fmla="*/ 0 h 142"/>
                <a:gd name="T10" fmla="*/ 0 w 79"/>
                <a:gd name="T11" fmla="*/ 0 h 142"/>
                <a:gd name="T12" fmla="*/ 0 w 79"/>
                <a:gd name="T13" fmla="*/ 0 h 142"/>
                <a:gd name="T14" fmla="*/ 0 w 79"/>
                <a:gd name="T15" fmla="*/ 0 h 142"/>
                <a:gd name="T16" fmla="*/ 0 w 79"/>
                <a:gd name="T17" fmla="*/ 0 h 142"/>
                <a:gd name="T18" fmla="*/ 0 w 79"/>
                <a:gd name="T19" fmla="*/ 0 h 142"/>
                <a:gd name="T20" fmla="*/ 0 w 79"/>
                <a:gd name="T21" fmla="*/ 0 h 142"/>
                <a:gd name="T22" fmla="*/ 0 w 79"/>
                <a:gd name="T23" fmla="*/ 0 h 142"/>
                <a:gd name="T24" fmla="*/ 0 w 79"/>
                <a:gd name="T25" fmla="*/ 0 h 142"/>
                <a:gd name="T26" fmla="*/ 0 w 79"/>
                <a:gd name="T27" fmla="*/ 0 h 142"/>
                <a:gd name="T28" fmla="*/ 0 w 79"/>
                <a:gd name="T29" fmla="*/ 0 h 142"/>
                <a:gd name="T30" fmla="*/ 0 w 79"/>
                <a:gd name="T31" fmla="*/ 0 h 142"/>
                <a:gd name="T32" fmla="*/ 0 w 79"/>
                <a:gd name="T33" fmla="*/ 0 h 142"/>
                <a:gd name="T34" fmla="*/ 0 w 79"/>
                <a:gd name="T35" fmla="*/ 0 h 142"/>
                <a:gd name="T36" fmla="*/ 0 w 79"/>
                <a:gd name="T37" fmla="*/ 0 h 142"/>
                <a:gd name="T38" fmla="*/ 0 w 79"/>
                <a:gd name="T39" fmla="*/ 0 h 142"/>
                <a:gd name="T40" fmla="*/ 0 w 79"/>
                <a:gd name="T41" fmla="*/ 0 h 142"/>
                <a:gd name="T42" fmla="*/ 0 w 79"/>
                <a:gd name="T43" fmla="*/ 0 h 142"/>
                <a:gd name="T44" fmla="*/ 0 w 79"/>
                <a:gd name="T45" fmla="*/ 0 h 142"/>
                <a:gd name="T46" fmla="*/ 0 w 79"/>
                <a:gd name="T47" fmla="*/ 0 h 142"/>
                <a:gd name="T48" fmla="*/ 0 w 79"/>
                <a:gd name="T49" fmla="*/ 0 h 142"/>
                <a:gd name="T50" fmla="*/ 0 w 79"/>
                <a:gd name="T51" fmla="*/ 0 h 142"/>
                <a:gd name="T52" fmla="*/ 0 w 79"/>
                <a:gd name="T53" fmla="*/ 0 h 142"/>
                <a:gd name="T54" fmla="*/ 0 w 79"/>
                <a:gd name="T55" fmla="*/ 0 h 142"/>
                <a:gd name="T56" fmla="*/ 0 w 79"/>
                <a:gd name="T57" fmla="*/ 0 h 142"/>
                <a:gd name="T58" fmla="*/ 0 w 79"/>
                <a:gd name="T59" fmla="*/ 0 h 1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9" h="142">
                  <a:moveTo>
                    <a:pt x="0" y="94"/>
                  </a:moveTo>
                  <a:lnTo>
                    <a:pt x="0" y="94"/>
                  </a:lnTo>
                  <a:lnTo>
                    <a:pt x="1" y="84"/>
                  </a:lnTo>
                  <a:lnTo>
                    <a:pt x="4" y="74"/>
                  </a:lnTo>
                  <a:lnTo>
                    <a:pt x="9" y="65"/>
                  </a:lnTo>
                  <a:lnTo>
                    <a:pt x="14" y="58"/>
                  </a:lnTo>
                  <a:lnTo>
                    <a:pt x="22" y="52"/>
                  </a:lnTo>
                  <a:lnTo>
                    <a:pt x="29" y="48"/>
                  </a:lnTo>
                  <a:lnTo>
                    <a:pt x="39" y="45"/>
                  </a:lnTo>
                  <a:lnTo>
                    <a:pt x="49" y="44"/>
                  </a:lnTo>
                  <a:lnTo>
                    <a:pt x="57" y="44"/>
                  </a:lnTo>
                  <a:lnTo>
                    <a:pt x="64" y="47"/>
                  </a:lnTo>
                  <a:lnTo>
                    <a:pt x="64" y="0"/>
                  </a:lnTo>
                  <a:lnTo>
                    <a:pt x="79" y="0"/>
                  </a:lnTo>
                  <a:lnTo>
                    <a:pt x="79" y="136"/>
                  </a:lnTo>
                  <a:lnTo>
                    <a:pt x="74" y="139"/>
                  </a:lnTo>
                  <a:lnTo>
                    <a:pt x="66" y="140"/>
                  </a:lnTo>
                  <a:lnTo>
                    <a:pt x="58" y="141"/>
                  </a:lnTo>
                  <a:lnTo>
                    <a:pt x="49" y="142"/>
                  </a:lnTo>
                  <a:lnTo>
                    <a:pt x="40" y="141"/>
                  </a:lnTo>
                  <a:lnTo>
                    <a:pt x="29" y="139"/>
                  </a:lnTo>
                  <a:lnTo>
                    <a:pt x="22" y="135"/>
                  </a:lnTo>
                  <a:lnTo>
                    <a:pt x="15" y="129"/>
                  </a:lnTo>
                  <a:lnTo>
                    <a:pt x="9" y="123"/>
                  </a:lnTo>
                  <a:lnTo>
                    <a:pt x="4" y="115"/>
                  </a:lnTo>
                  <a:lnTo>
                    <a:pt x="1" y="105"/>
                  </a:lnTo>
                  <a:lnTo>
                    <a:pt x="0"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64" name="Freeform 242"/>
            <p:cNvSpPr>
              <a:spLocks/>
            </p:cNvSpPr>
            <p:nvPr userDrawn="1"/>
          </p:nvSpPr>
          <p:spPr bwMode="auto">
            <a:xfrm>
              <a:off x="1154" y="393"/>
              <a:ext cx="17" cy="24"/>
            </a:xfrm>
            <a:custGeom>
              <a:avLst/>
              <a:gdLst>
                <a:gd name="T0" fmla="*/ 0 w 49"/>
                <a:gd name="T1" fmla="*/ 0 h 72"/>
                <a:gd name="T2" fmla="*/ 0 w 49"/>
                <a:gd name="T3" fmla="*/ 0 h 72"/>
                <a:gd name="T4" fmla="*/ 0 w 49"/>
                <a:gd name="T5" fmla="*/ 0 h 72"/>
                <a:gd name="T6" fmla="*/ 0 w 49"/>
                <a:gd name="T7" fmla="*/ 0 h 72"/>
                <a:gd name="T8" fmla="*/ 0 w 49"/>
                <a:gd name="T9" fmla="*/ 0 h 72"/>
                <a:gd name="T10" fmla="*/ 0 w 49"/>
                <a:gd name="T11" fmla="*/ 0 h 72"/>
                <a:gd name="T12" fmla="*/ 0 w 49"/>
                <a:gd name="T13" fmla="*/ 0 h 72"/>
                <a:gd name="T14" fmla="*/ 0 w 49"/>
                <a:gd name="T15" fmla="*/ 0 h 72"/>
                <a:gd name="T16" fmla="*/ 0 w 49"/>
                <a:gd name="T17" fmla="*/ 0 h 72"/>
                <a:gd name="T18" fmla="*/ 0 w 49"/>
                <a:gd name="T19" fmla="*/ 0 h 72"/>
                <a:gd name="T20" fmla="*/ 0 w 49"/>
                <a:gd name="T21" fmla="*/ 0 h 72"/>
                <a:gd name="T22" fmla="*/ 0 w 49"/>
                <a:gd name="T23" fmla="*/ 0 h 72"/>
                <a:gd name="T24" fmla="*/ 0 w 49"/>
                <a:gd name="T25" fmla="*/ 0 h 72"/>
                <a:gd name="T26" fmla="*/ 0 w 49"/>
                <a:gd name="T27" fmla="*/ 0 h 72"/>
                <a:gd name="T28" fmla="*/ 0 w 49"/>
                <a:gd name="T29" fmla="*/ 0 h 72"/>
                <a:gd name="T30" fmla="*/ 0 w 49"/>
                <a:gd name="T31" fmla="*/ 0 h 72"/>
                <a:gd name="T32" fmla="*/ 0 w 49"/>
                <a:gd name="T33" fmla="*/ 0 h 72"/>
                <a:gd name="T34" fmla="*/ 0 w 49"/>
                <a:gd name="T35" fmla="*/ 0 h 72"/>
                <a:gd name="T36" fmla="*/ 0 w 49"/>
                <a:gd name="T37" fmla="*/ 0 h 72"/>
                <a:gd name="T38" fmla="*/ 0 w 49"/>
                <a:gd name="T39" fmla="*/ 0 h 72"/>
                <a:gd name="T40" fmla="*/ 0 w 49"/>
                <a:gd name="T41" fmla="*/ 0 h 72"/>
                <a:gd name="T42" fmla="*/ 0 w 49"/>
                <a:gd name="T43" fmla="*/ 0 h 72"/>
                <a:gd name="T44" fmla="*/ 0 w 49"/>
                <a:gd name="T45" fmla="*/ 0 h 72"/>
                <a:gd name="T46" fmla="*/ 0 w 49"/>
                <a:gd name="T47" fmla="*/ 0 h 72"/>
                <a:gd name="T48" fmla="*/ 0 w 49"/>
                <a:gd name="T49" fmla="*/ 0 h 72"/>
                <a:gd name="T50" fmla="*/ 0 w 49"/>
                <a:gd name="T51" fmla="*/ 0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 h="72">
                  <a:moveTo>
                    <a:pt x="49" y="70"/>
                  </a:moveTo>
                  <a:lnTo>
                    <a:pt x="49" y="2"/>
                  </a:lnTo>
                  <a:lnTo>
                    <a:pt x="43" y="0"/>
                  </a:lnTo>
                  <a:lnTo>
                    <a:pt x="34" y="0"/>
                  </a:lnTo>
                  <a:lnTo>
                    <a:pt x="27" y="0"/>
                  </a:lnTo>
                  <a:lnTo>
                    <a:pt x="21" y="2"/>
                  </a:lnTo>
                  <a:lnTo>
                    <a:pt x="16" y="5"/>
                  </a:lnTo>
                  <a:lnTo>
                    <a:pt x="11" y="9"/>
                  </a:lnTo>
                  <a:lnTo>
                    <a:pt x="7" y="14"/>
                  </a:lnTo>
                  <a:lnTo>
                    <a:pt x="3" y="21"/>
                  </a:lnTo>
                  <a:lnTo>
                    <a:pt x="2" y="28"/>
                  </a:lnTo>
                  <a:lnTo>
                    <a:pt x="0" y="37"/>
                  </a:lnTo>
                  <a:lnTo>
                    <a:pt x="2" y="45"/>
                  </a:lnTo>
                  <a:lnTo>
                    <a:pt x="3" y="52"/>
                  </a:lnTo>
                  <a:lnTo>
                    <a:pt x="5" y="58"/>
                  </a:lnTo>
                  <a:lnTo>
                    <a:pt x="9" y="63"/>
                  </a:lnTo>
                  <a:lnTo>
                    <a:pt x="14" y="67"/>
                  </a:lnTo>
                  <a:lnTo>
                    <a:pt x="20" y="70"/>
                  </a:lnTo>
                  <a:lnTo>
                    <a:pt x="27" y="72"/>
                  </a:lnTo>
                  <a:lnTo>
                    <a:pt x="35" y="72"/>
                  </a:lnTo>
                  <a:lnTo>
                    <a:pt x="43" y="72"/>
                  </a:lnTo>
                  <a:lnTo>
                    <a:pt x="49"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65" name="Freeform 243"/>
            <p:cNvSpPr>
              <a:spLocks/>
            </p:cNvSpPr>
            <p:nvPr userDrawn="1"/>
          </p:nvSpPr>
          <p:spPr bwMode="auto">
            <a:xfrm>
              <a:off x="1185" y="390"/>
              <a:ext cx="25" cy="32"/>
            </a:xfrm>
            <a:custGeom>
              <a:avLst/>
              <a:gdLst>
                <a:gd name="T0" fmla="*/ 0 w 75"/>
                <a:gd name="T1" fmla="*/ 0 h 95"/>
                <a:gd name="T2" fmla="*/ 0 w 75"/>
                <a:gd name="T3" fmla="*/ 0 h 95"/>
                <a:gd name="T4" fmla="*/ 0 w 75"/>
                <a:gd name="T5" fmla="*/ 0 h 95"/>
                <a:gd name="T6" fmla="*/ 0 w 75"/>
                <a:gd name="T7" fmla="*/ 0 h 95"/>
                <a:gd name="T8" fmla="*/ 0 w 75"/>
                <a:gd name="T9" fmla="*/ 0 h 95"/>
                <a:gd name="T10" fmla="*/ 0 w 75"/>
                <a:gd name="T11" fmla="*/ 0 h 95"/>
                <a:gd name="T12" fmla="*/ 0 w 75"/>
                <a:gd name="T13" fmla="*/ 0 h 95"/>
                <a:gd name="T14" fmla="*/ 0 w 75"/>
                <a:gd name="T15" fmla="*/ 0 h 95"/>
                <a:gd name="T16" fmla="*/ 0 w 75"/>
                <a:gd name="T17" fmla="*/ 0 h 95"/>
                <a:gd name="T18" fmla="*/ 0 w 75"/>
                <a:gd name="T19" fmla="*/ 0 h 95"/>
                <a:gd name="T20" fmla="*/ 0 w 75"/>
                <a:gd name="T21" fmla="*/ 0 h 95"/>
                <a:gd name="T22" fmla="*/ 0 w 75"/>
                <a:gd name="T23" fmla="*/ 0 h 95"/>
                <a:gd name="T24" fmla="*/ 0 w 75"/>
                <a:gd name="T25" fmla="*/ 0 h 95"/>
                <a:gd name="T26" fmla="*/ 0 w 75"/>
                <a:gd name="T27" fmla="*/ 0 h 95"/>
                <a:gd name="T28" fmla="*/ 0 w 75"/>
                <a:gd name="T29" fmla="*/ 0 h 95"/>
                <a:gd name="T30" fmla="*/ 0 w 75"/>
                <a:gd name="T31" fmla="*/ 0 h 95"/>
                <a:gd name="T32" fmla="*/ 0 w 75"/>
                <a:gd name="T33" fmla="*/ 0 h 95"/>
                <a:gd name="T34" fmla="*/ 0 w 75"/>
                <a:gd name="T35" fmla="*/ 0 h 95"/>
                <a:gd name="T36" fmla="*/ 0 w 75"/>
                <a:gd name="T37" fmla="*/ 0 h 95"/>
                <a:gd name="T38" fmla="*/ 0 w 75"/>
                <a:gd name="T39" fmla="*/ 0 h 95"/>
                <a:gd name="T40" fmla="*/ 0 w 75"/>
                <a:gd name="T41" fmla="*/ 0 h 95"/>
                <a:gd name="T42" fmla="*/ 0 w 75"/>
                <a:gd name="T43" fmla="*/ 0 h 95"/>
                <a:gd name="T44" fmla="*/ 0 w 75"/>
                <a:gd name="T45" fmla="*/ 0 h 95"/>
                <a:gd name="T46" fmla="*/ 0 w 75"/>
                <a:gd name="T47" fmla="*/ 0 h 95"/>
                <a:gd name="T48" fmla="*/ 0 w 75"/>
                <a:gd name="T49" fmla="*/ 0 h 95"/>
                <a:gd name="T50" fmla="*/ 0 w 75"/>
                <a:gd name="T51" fmla="*/ 0 h 95"/>
                <a:gd name="T52" fmla="*/ 0 w 75"/>
                <a:gd name="T53" fmla="*/ 0 h 95"/>
                <a:gd name="T54" fmla="*/ 0 w 75"/>
                <a:gd name="T55" fmla="*/ 0 h 95"/>
                <a:gd name="T56" fmla="*/ 0 w 75"/>
                <a:gd name="T57" fmla="*/ 0 h 95"/>
                <a:gd name="T58" fmla="*/ 0 w 75"/>
                <a:gd name="T59" fmla="*/ 0 h 95"/>
                <a:gd name="T60" fmla="*/ 0 w 75"/>
                <a:gd name="T61" fmla="*/ 0 h 95"/>
                <a:gd name="T62" fmla="*/ 0 w 75"/>
                <a:gd name="T63" fmla="*/ 0 h 95"/>
                <a:gd name="T64" fmla="*/ 0 w 75"/>
                <a:gd name="T65" fmla="*/ 0 h 95"/>
                <a:gd name="T66" fmla="*/ 0 w 75"/>
                <a:gd name="T67" fmla="*/ 0 h 95"/>
                <a:gd name="T68" fmla="*/ 0 w 75"/>
                <a:gd name="T69" fmla="*/ 0 h 95"/>
                <a:gd name="T70" fmla="*/ 0 w 75"/>
                <a:gd name="T71" fmla="*/ 0 h 95"/>
                <a:gd name="T72" fmla="*/ 0 w 75"/>
                <a:gd name="T73" fmla="*/ 0 h 95"/>
                <a:gd name="T74" fmla="*/ 0 w 75"/>
                <a:gd name="T75" fmla="*/ 0 h 95"/>
                <a:gd name="T76" fmla="*/ 0 w 75"/>
                <a:gd name="T77" fmla="*/ 0 h 95"/>
                <a:gd name="T78" fmla="*/ 0 w 75"/>
                <a:gd name="T79" fmla="*/ 0 h 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5" h="95">
                  <a:moveTo>
                    <a:pt x="3" y="77"/>
                  </a:moveTo>
                  <a:lnTo>
                    <a:pt x="3" y="77"/>
                  </a:lnTo>
                  <a:lnTo>
                    <a:pt x="2" y="69"/>
                  </a:lnTo>
                  <a:lnTo>
                    <a:pt x="0" y="60"/>
                  </a:lnTo>
                  <a:lnTo>
                    <a:pt x="0" y="0"/>
                  </a:lnTo>
                  <a:lnTo>
                    <a:pt x="15" y="0"/>
                  </a:lnTo>
                  <a:lnTo>
                    <a:pt x="15" y="57"/>
                  </a:lnTo>
                  <a:lnTo>
                    <a:pt x="16" y="66"/>
                  </a:lnTo>
                  <a:lnTo>
                    <a:pt x="17" y="72"/>
                  </a:lnTo>
                  <a:lnTo>
                    <a:pt x="20" y="76"/>
                  </a:lnTo>
                  <a:lnTo>
                    <a:pt x="22" y="80"/>
                  </a:lnTo>
                  <a:lnTo>
                    <a:pt x="27" y="81"/>
                  </a:lnTo>
                  <a:lnTo>
                    <a:pt x="33" y="82"/>
                  </a:lnTo>
                  <a:lnTo>
                    <a:pt x="40" y="81"/>
                  </a:lnTo>
                  <a:lnTo>
                    <a:pt x="47" y="79"/>
                  </a:lnTo>
                  <a:lnTo>
                    <a:pt x="53" y="73"/>
                  </a:lnTo>
                  <a:lnTo>
                    <a:pt x="59" y="69"/>
                  </a:lnTo>
                  <a:lnTo>
                    <a:pt x="59" y="0"/>
                  </a:lnTo>
                  <a:lnTo>
                    <a:pt x="73" y="0"/>
                  </a:lnTo>
                  <a:lnTo>
                    <a:pt x="73" y="62"/>
                  </a:lnTo>
                  <a:lnTo>
                    <a:pt x="73" y="82"/>
                  </a:lnTo>
                  <a:lnTo>
                    <a:pt x="75" y="93"/>
                  </a:lnTo>
                  <a:lnTo>
                    <a:pt x="62" y="93"/>
                  </a:lnTo>
                  <a:lnTo>
                    <a:pt x="59" y="82"/>
                  </a:lnTo>
                  <a:lnTo>
                    <a:pt x="52" y="88"/>
                  </a:lnTo>
                  <a:lnTo>
                    <a:pt x="46" y="92"/>
                  </a:lnTo>
                  <a:lnTo>
                    <a:pt x="37" y="94"/>
                  </a:lnTo>
                  <a:lnTo>
                    <a:pt x="27" y="95"/>
                  </a:lnTo>
                  <a:lnTo>
                    <a:pt x="21" y="94"/>
                  </a:lnTo>
                  <a:lnTo>
                    <a:pt x="13" y="92"/>
                  </a:lnTo>
                  <a:lnTo>
                    <a:pt x="11" y="89"/>
                  </a:lnTo>
                  <a:lnTo>
                    <a:pt x="8" y="86"/>
                  </a:lnTo>
                  <a:lnTo>
                    <a:pt x="5" y="82"/>
                  </a:lnTo>
                  <a:lnTo>
                    <a:pt x="3"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66" name="Freeform 244"/>
            <p:cNvSpPr>
              <a:spLocks/>
            </p:cNvSpPr>
            <p:nvPr userDrawn="1"/>
          </p:nvSpPr>
          <p:spPr bwMode="auto">
            <a:xfrm>
              <a:off x="1185" y="390"/>
              <a:ext cx="25" cy="32"/>
            </a:xfrm>
            <a:custGeom>
              <a:avLst/>
              <a:gdLst>
                <a:gd name="T0" fmla="*/ 0 w 75"/>
                <a:gd name="T1" fmla="*/ 0 h 95"/>
                <a:gd name="T2" fmla="*/ 0 w 75"/>
                <a:gd name="T3" fmla="*/ 0 h 95"/>
                <a:gd name="T4" fmla="*/ 0 w 75"/>
                <a:gd name="T5" fmla="*/ 0 h 95"/>
                <a:gd name="T6" fmla="*/ 0 w 75"/>
                <a:gd name="T7" fmla="*/ 0 h 95"/>
                <a:gd name="T8" fmla="*/ 0 w 75"/>
                <a:gd name="T9" fmla="*/ 0 h 95"/>
                <a:gd name="T10" fmla="*/ 0 w 75"/>
                <a:gd name="T11" fmla="*/ 0 h 95"/>
                <a:gd name="T12" fmla="*/ 0 w 75"/>
                <a:gd name="T13" fmla="*/ 0 h 95"/>
                <a:gd name="T14" fmla="*/ 0 w 75"/>
                <a:gd name="T15" fmla="*/ 0 h 95"/>
                <a:gd name="T16" fmla="*/ 0 w 75"/>
                <a:gd name="T17" fmla="*/ 0 h 95"/>
                <a:gd name="T18" fmla="*/ 0 w 75"/>
                <a:gd name="T19" fmla="*/ 0 h 95"/>
                <a:gd name="T20" fmla="*/ 0 w 75"/>
                <a:gd name="T21" fmla="*/ 0 h 95"/>
                <a:gd name="T22" fmla="*/ 0 w 75"/>
                <a:gd name="T23" fmla="*/ 0 h 95"/>
                <a:gd name="T24" fmla="*/ 0 w 75"/>
                <a:gd name="T25" fmla="*/ 0 h 95"/>
                <a:gd name="T26" fmla="*/ 0 w 75"/>
                <a:gd name="T27" fmla="*/ 0 h 95"/>
                <a:gd name="T28" fmla="*/ 0 w 75"/>
                <a:gd name="T29" fmla="*/ 0 h 95"/>
                <a:gd name="T30" fmla="*/ 0 w 75"/>
                <a:gd name="T31" fmla="*/ 0 h 95"/>
                <a:gd name="T32" fmla="*/ 0 w 75"/>
                <a:gd name="T33" fmla="*/ 0 h 95"/>
                <a:gd name="T34" fmla="*/ 0 w 75"/>
                <a:gd name="T35" fmla="*/ 0 h 95"/>
                <a:gd name="T36" fmla="*/ 0 w 75"/>
                <a:gd name="T37" fmla="*/ 0 h 95"/>
                <a:gd name="T38" fmla="*/ 0 w 75"/>
                <a:gd name="T39" fmla="*/ 0 h 95"/>
                <a:gd name="T40" fmla="*/ 0 w 75"/>
                <a:gd name="T41" fmla="*/ 0 h 95"/>
                <a:gd name="T42" fmla="*/ 0 w 75"/>
                <a:gd name="T43" fmla="*/ 0 h 95"/>
                <a:gd name="T44" fmla="*/ 0 w 75"/>
                <a:gd name="T45" fmla="*/ 0 h 95"/>
                <a:gd name="T46" fmla="*/ 0 w 75"/>
                <a:gd name="T47" fmla="*/ 0 h 95"/>
                <a:gd name="T48" fmla="*/ 0 w 75"/>
                <a:gd name="T49" fmla="*/ 0 h 95"/>
                <a:gd name="T50" fmla="*/ 0 w 75"/>
                <a:gd name="T51" fmla="*/ 0 h 95"/>
                <a:gd name="T52" fmla="*/ 0 w 75"/>
                <a:gd name="T53" fmla="*/ 0 h 95"/>
                <a:gd name="T54" fmla="*/ 0 w 75"/>
                <a:gd name="T55" fmla="*/ 0 h 95"/>
                <a:gd name="T56" fmla="*/ 0 w 75"/>
                <a:gd name="T57" fmla="*/ 0 h 95"/>
                <a:gd name="T58" fmla="*/ 0 w 75"/>
                <a:gd name="T59" fmla="*/ 0 h 95"/>
                <a:gd name="T60" fmla="*/ 0 w 75"/>
                <a:gd name="T61" fmla="*/ 0 h 95"/>
                <a:gd name="T62" fmla="*/ 0 w 75"/>
                <a:gd name="T63" fmla="*/ 0 h 95"/>
                <a:gd name="T64" fmla="*/ 0 w 75"/>
                <a:gd name="T65" fmla="*/ 0 h 95"/>
                <a:gd name="T66" fmla="*/ 0 w 75"/>
                <a:gd name="T67" fmla="*/ 0 h 95"/>
                <a:gd name="T68" fmla="*/ 0 w 75"/>
                <a:gd name="T69" fmla="*/ 0 h 95"/>
                <a:gd name="T70" fmla="*/ 0 w 75"/>
                <a:gd name="T71" fmla="*/ 0 h 95"/>
                <a:gd name="T72" fmla="*/ 0 w 75"/>
                <a:gd name="T73" fmla="*/ 0 h 95"/>
                <a:gd name="T74" fmla="*/ 0 w 75"/>
                <a:gd name="T75" fmla="*/ 0 h 95"/>
                <a:gd name="T76" fmla="*/ 0 w 75"/>
                <a:gd name="T77" fmla="*/ 0 h 95"/>
                <a:gd name="T78" fmla="*/ 0 w 75"/>
                <a:gd name="T79" fmla="*/ 0 h 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5" h="95">
                  <a:moveTo>
                    <a:pt x="3" y="77"/>
                  </a:moveTo>
                  <a:lnTo>
                    <a:pt x="3" y="77"/>
                  </a:lnTo>
                  <a:lnTo>
                    <a:pt x="2" y="69"/>
                  </a:lnTo>
                  <a:lnTo>
                    <a:pt x="0" y="60"/>
                  </a:lnTo>
                  <a:lnTo>
                    <a:pt x="0" y="0"/>
                  </a:lnTo>
                  <a:lnTo>
                    <a:pt x="15" y="0"/>
                  </a:lnTo>
                  <a:lnTo>
                    <a:pt x="15" y="57"/>
                  </a:lnTo>
                  <a:lnTo>
                    <a:pt x="16" y="66"/>
                  </a:lnTo>
                  <a:lnTo>
                    <a:pt x="17" y="72"/>
                  </a:lnTo>
                  <a:lnTo>
                    <a:pt x="20" y="76"/>
                  </a:lnTo>
                  <a:lnTo>
                    <a:pt x="22" y="80"/>
                  </a:lnTo>
                  <a:lnTo>
                    <a:pt x="27" y="81"/>
                  </a:lnTo>
                  <a:lnTo>
                    <a:pt x="33" y="82"/>
                  </a:lnTo>
                  <a:lnTo>
                    <a:pt x="40" y="81"/>
                  </a:lnTo>
                  <a:lnTo>
                    <a:pt x="47" y="79"/>
                  </a:lnTo>
                  <a:lnTo>
                    <a:pt x="53" y="73"/>
                  </a:lnTo>
                  <a:lnTo>
                    <a:pt x="59" y="69"/>
                  </a:lnTo>
                  <a:lnTo>
                    <a:pt x="59" y="0"/>
                  </a:lnTo>
                  <a:lnTo>
                    <a:pt x="73" y="0"/>
                  </a:lnTo>
                  <a:lnTo>
                    <a:pt x="73" y="62"/>
                  </a:lnTo>
                  <a:lnTo>
                    <a:pt x="73" y="82"/>
                  </a:lnTo>
                  <a:lnTo>
                    <a:pt x="75" y="93"/>
                  </a:lnTo>
                  <a:lnTo>
                    <a:pt x="62" y="93"/>
                  </a:lnTo>
                  <a:lnTo>
                    <a:pt x="59" y="82"/>
                  </a:lnTo>
                  <a:lnTo>
                    <a:pt x="52" y="88"/>
                  </a:lnTo>
                  <a:lnTo>
                    <a:pt x="46" y="92"/>
                  </a:lnTo>
                  <a:lnTo>
                    <a:pt x="37" y="94"/>
                  </a:lnTo>
                  <a:lnTo>
                    <a:pt x="27" y="95"/>
                  </a:lnTo>
                  <a:lnTo>
                    <a:pt x="21" y="94"/>
                  </a:lnTo>
                  <a:lnTo>
                    <a:pt x="13" y="92"/>
                  </a:lnTo>
                  <a:lnTo>
                    <a:pt x="11" y="89"/>
                  </a:lnTo>
                  <a:lnTo>
                    <a:pt x="8" y="86"/>
                  </a:lnTo>
                  <a:lnTo>
                    <a:pt x="5" y="82"/>
                  </a:lnTo>
                  <a:lnTo>
                    <a:pt x="3"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67" name="Freeform 245"/>
            <p:cNvSpPr>
              <a:spLocks/>
            </p:cNvSpPr>
            <p:nvPr userDrawn="1"/>
          </p:nvSpPr>
          <p:spPr bwMode="auto">
            <a:xfrm>
              <a:off x="1217"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3" y="15"/>
                  </a:lnTo>
                  <a:lnTo>
                    <a:pt x="20" y="9"/>
                  </a:lnTo>
                  <a:lnTo>
                    <a:pt x="28" y="4"/>
                  </a:lnTo>
                  <a:lnTo>
                    <a:pt x="37" y="1"/>
                  </a:lnTo>
                  <a:lnTo>
                    <a:pt x="47" y="0"/>
                  </a:lnTo>
                  <a:lnTo>
                    <a:pt x="54" y="0"/>
                  </a:lnTo>
                  <a:lnTo>
                    <a:pt x="60" y="1"/>
                  </a:lnTo>
                  <a:lnTo>
                    <a:pt x="70" y="6"/>
                  </a:lnTo>
                  <a:lnTo>
                    <a:pt x="70"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9" y="80"/>
                  </a:lnTo>
                  <a:lnTo>
                    <a:pt x="34" y="83"/>
                  </a:lnTo>
                  <a:lnTo>
                    <a:pt x="39" y="85"/>
                  </a:lnTo>
                  <a:lnTo>
                    <a:pt x="47"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2" y="6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68" name="Freeform 246"/>
            <p:cNvSpPr>
              <a:spLocks/>
            </p:cNvSpPr>
            <p:nvPr userDrawn="1"/>
          </p:nvSpPr>
          <p:spPr bwMode="auto">
            <a:xfrm>
              <a:off x="1217"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3" y="15"/>
                  </a:lnTo>
                  <a:lnTo>
                    <a:pt x="20" y="9"/>
                  </a:lnTo>
                  <a:lnTo>
                    <a:pt x="28" y="4"/>
                  </a:lnTo>
                  <a:lnTo>
                    <a:pt x="37" y="1"/>
                  </a:lnTo>
                  <a:lnTo>
                    <a:pt x="47" y="0"/>
                  </a:lnTo>
                  <a:lnTo>
                    <a:pt x="54" y="0"/>
                  </a:lnTo>
                  <a:lnTo>
                    <a:pt x="60" y="1"/>
                  </a:lnTo>
                  <a:lnTo>
                    <a:pt x="70" y="6"/>
                  </a:lnTo>
                  <a:lnTo>
                    <a:pt x="70"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9" y="80"/>
                  </a:lnTo>
                  <a:lnTo>
                    <a:pt x="34" y="83"/>
                  </a:lnTo>
                  <a:lnTo>
                    <a:pt x="39" y="85"/>
                  </a:lnTo>
                  <a:lnTo>
                    <a:pt x="47"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2" y="6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69" name="Freeform 247"/>
            <p:cNvSpPr>
              <a:spLocks noEditPoints="1"/>
            </p:cNvSpPr>
            <p:nvPr userDrawn="1"/>
          </p:nvSpPr>
          <p:spPr bwMode="auto">
            <a:xfrm>
              <a:off x="1246" y="389"/>
              <a:ext cx="25" cy="33"/>
            </a:xfrm>
            <a:custGeom>
              <a:avLst/>
              <a:gdLst>
                <a:gd name="T0" fmla="*/ 0 w 74"/>
                <a:gd name="T1" fmla="*/ 0 h 98"/>
                <a:gd name="T2" fmla="*/ 0 w 74"/>
                <a:gd name="T3" fmla="*/ 0 h 98"/>
                <a:gd name="T4" fmla="*/ 0 w 74"/>
                <a:gd name="T5" fmla="*/ 0 h 98"/>
                <a:gd name="T6" fmla="*/ 0 w 74"/>
                <a:gd name="T7" fmla="*/ 0 h 98"/>
                <a:gd name="T8" fmla="*/ 0 w 74"/>
                <a:gd name="T9" fmla="*/ 0 h 98"/>
                <a:gd name="T10" fmla="*/ 0 w 74"/>
                <a:gd name="T11" fmla="*/ 0 h 98"/>
                <a:gd name="T12" fmla="*/ 0 w 74"/>
                <a:gd name="T13" fmla="*/ 0 h 98"/>
                <a:gd name="T14" fmla="*/ 0 w 74"/>
                <a:gd name="T15" fmla="*/ 0 h 98"/>
                <a:gd name="T16" fmla="*/ 0 w 74"/>
                <a:gd name="T17" fmla="*/ 0 h 98"/>
                <a:gd name="T18" fmla="*/ 0 w 74"/>
                <a:gd name="T19" fmla="*/ 0 h 98"/>
                <a:gd name="T20" fmla="*/ 0 w 74"/>
                <a:gd name="T21" fmla="*/ 0 h 98"/>
                <a:gd name="T22" fmla="*/ 0 w 74"/>
                <a:gd name="T23" fmla="*/ 0 h 98"/>
                <a:gd name="T24" fmla="*/ 0 w 74"/>
                <a:gd name="T25" fmla="*/ 0 h 98"/>
                <a:gd name="T26" fmla="*/ 0 w 74"/>
                <a:gd name="T27" fmla="*/ 0 h 98"/>
                <a:gd name="T28" fmla="*/ 0 w 74"/>
                <a:gd name="T29" fmla="*/ 0 h 98"/>
                <a:gd name="T30" fmla="*/ 0 w 74"/>
                <a:gd name="T31" fmla="*/ 0 h 98"/>
                <a:gd name="T32" fmla="*/ 0 w 74"/>
                <a:gd name="T33" fmla="*/ 0 h 98"/>
                <a:gd name="T34" fmla="*/ 0 w 74"/>
                <a:gd name="T35" fmla="*/ 0 h 98"/>
                <a:gd name="T36" fmla="*/ 0 w 74"/>
                <a:gd name="T37" fmla="*/ 0 h 98"/>
                <a:gd name="T38" fmla="*/ 0 w 74"/>
                <a:gd name="T39" fmla="*/ 0 h 98"/>
                <a:gd name="T40" fmla="*/ 0 w 74"/>
                <a:gd name="T41" fmla="*/ 0 h 98"/>
                <a:gd name="T42" fmla="*/ 0 w 74"/>
                <a:gd name="T43" fmla="*/ 0 h 98"/>
                <a:gd name="T44" fmla="*/ 0 w 74"/>
                <a:gd name="T45" fmla="*/ 0 h 98"/>
                <a:gd name="T46" fmla="*/ 0 w 74"/>
                <a:gd name="T47" fmla="*/ 0 h 98"/>
                <a:gd name="T48" fmla="*/ 0 w 74"/>
                <a:gd name="T49" fmla="*/ 0 h 98"/>
                <a:gd name="T50" fmla="*/ 0 w 74"/>
                <a:gd name="T51" fmla="*/ 0 h 98"/>
                <a:gd name="T52" fmla="*/ 0 w 74"/>
                <a:gd name="T53" fmla="*/ 0 h 98"/>
                <a:gd name="T54" fmla="*/ 0 w 74"/>
                <a:gd name="T55" fmla="*/ 0 h 98"/>
                <a:gd name="T56" fmla="*/ 0 w 74"/>
                <a:gd name="T57" fmla="*/ 0 h 98"/>
                <a:gd name="T58" fmla="*/ 0 w 74"/>
                <a:gd name="T59" fmla="*/ 0 h 98"/>
                <a:gd name="T60" fmla="*/ 0 w 74"/>
                <a:gd name="T61" fmla="*/ 0 h 98"/>
                <a:gd name="T62" fmla="*/ 0 w 74"/>
                <a:gd name="T63" fmla="*/ 0 h 98"/>
                <a:gd name="T64" fmla="*/ 0 w 74"/>
                <a:gd name="T65" fmla="*/ 0 h 98"/>
                <a:gd name="T66" fmla="*/ 0 w 74"/>
                <a:gd name="T67" fmla="*/ 0 h 98"/>
                <a:gd name="T68" fmla="*/ 0 w 74"/>
                <a:gd name="T69" fmla="*/ 0 h 98"/>
                <a:gd name="T70" fmla="*/ 0 w 74"/>
                <a:gd name="T71" fmla="*/ 0 h 98"/>
                <a:gd name="T72" fmla="*/ 0 w 74"/>
                <a:gd name="T73" fmla="*/ 0 h 98"/>
                <a:gd name="T74" fmla="*/ 0 w 74"/>
                <a:gd name="T75" fmla="*/ 0 h 98"/>
                <a:gd name="T76" fmla="*/ 0 w 74"/>
                <a:gd name="T77" fmla="*/ 0 h 98"/>
                <a:gd name="T78" fmla="*/ 0 w 74"/>
                <a:gd name="T79" fmla="*/ 0 h 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 h="98">
                  <a:moveTo>
                    <a:pt x="58" y="85"/>
                  </a:moveTo>
                  <a:lnTo>
                    <a:pt x="58" y="85"/>
                  </a:lnTo>
                  <a:lnTo>
                    <a:pt x="52" y="91"/>
                  </a:lnTo>
                  <a:lnTo>
                    <a:pt x="45" y="95"/>
                  </a:lnTo>
                  <a:lnTo>
                    <a:pt x="38" y="97"/>
                  </a:lnTo>
                  <a:lnTo>
                    <a:pt x="30" y="98"/>
                  </a:lnTo>
                  <a:lnTo>
                    <a:pt x="23" y="97"/>
                  </a:lnTo>
                  <a:lnTo>
                    <a:pt x="18" y="96"/>
                  </a:lnTo>
                  <a:lnTo>
                    <a:pt x="13" y="93"/>
                  </a:lnTo>
                  <a:lnTo>
                    <a:pt x="9" y="91"/>
                  </a:lnTo>
                  <a:lnTo>
                    <a:pt x="5" y="87"/>
                  </a:lnTo>
                  <a:lnTo>
                    <a:pt x="3" y="82"/>
                  </a:lnTo>
                  <a:lnTo>
                    <a:pt x="1" y="75"/>
                  </a:lnTo>
                  <a:lnTo>
                    <a:pt x="0" y="69"/>
                  </a:lnTo>
                  <a:lnTo>
                    <a:pt x="1" y="61"/>
                  </a:lnTo>
                  <a:lnTo>
                    <a:pt x="4" y="53"/>
                  </a:lnTo>
                  <a:lnTo>
                    <a:pt x="9" y="48"/>
                  </a:lnTo>
                  <a:lnTo>
                    <a:pt x="16" y="44"/>
                  </a:lnTo>
                  <a:lnTo>
                    <a:pt x="21" y="41"/>
                  </a:lnTo>
                  <a:lnTo>
                    <a:pt x="26" y="40"/>
                  </a:lnTo>
                  <a:lnTo>
                    <a:pt x="39" y="39"/>
                  </a:lnTo>
                  <a:lnTo>
                    <a:pt x="57" y="39"/>
                  </a:lnTo>
                  <a:lnTo>
                    <a:pt x="57" y="32"/>
                  </a:lnTo>
                  <a:lnTo>
                    <a:pt x="57" y="27"/>
                  </a:lnTo>
                  <a:lnTo>
                    <a:pt x="56" y="23"/>
                  </a:lnTo>
                  <a:lnTo>
                    <a:pt x="54" y="19"/>
                  </a:lnTo>
                  <a:lnTo>
                    <a:pt x="52" y="17"/>
                  </a:lnTo>
                  <a:lnTo>
                    <a:pt x="48" y="15"/>
                  </a:lnTo>
                  <a:lnTo>
                    <a:pt x="45" y="13"/>
                  </a:lnTo>
                  <a:lnTo>
                    <a:pt x="38" y="12"/>
                  </a:lnTo>
                  <a:lnTo>
                    <a:pt x="29" y="13"/>
                  </a:lnTo>
                  <a:lnTo>
                    <a:pt x="22" y="14"/>
                  </a:lnTo>
                  <a:lnTo>
                    <a:pt x="17" y="17"/>
                  </a:lnTo>
                  <a:lnTo>
                    <a:pt x="12" y="19"/>
                  </a:lnTo>
                  <a:lnTo>
                    <a:pt x="5" y="9"/>
                  </a:lnTo>
                  <a:lnTo>
                    <a:pt x="14" y="5"/>
                  </a:lnTo>
                  <a:lnTo>
                    <a:pt x="22" y="3"/>
                  </a:lnTo>
                  <a:lnTo>
                    <a:pt x="31" y="1"/>
                  </a:lnTo>
                  <a:lnTo>
                    <a:pt x="39" y="0"/>
                  </a:lnTo>
                  <a:lnTo>
                    <a:pt x="45" y="0"/>
                  </a:lnTo>
                  <a:lnTo>
                    <a:pt x="52" y="3"/>
                  </a:lnTo>
                  <a:lnTo>
                    <a:pt x="57" y="4"/>
                  </a:lnTo>
                  <a:lnTo>
                    <a:pt x="62" y="8"/>
                  </a:lnTo>
                  <a:lnTo>
                    <a:pt x="66" y="12"/>
                  </a:lnTo>
                  <a:lnTo>
                    <a:pt x="69" y="18"/>
                  </a:lnTo>
                  <a:lnTo>
                    <a:pt x="71" y="25"/>
                  </a:lnTo>
                  <a:lnTo>
                    <a:pt x="71" y="32"/>
                  </a:lnTo>
                  <a:lnTo>
                    <a:pt x="71" y="65"/>
                  </a:lnTo>
                  <a:lnTo>
                    <a:pt x="73" y="85"/>
                  </a:lnTo>
                  <a:lnTo>
                    <a:pt x="74" y="96"/>
                  </a:lnTo>
                  <a:lnTo>
                    <a:pt x="61" y="96"/>
                  </a:lnTo>
                  <a:lnTo>
                    <a:pt x="58" y="85"/>
                  </a:lnTo>
                  <a:close/>
                  <a:moveTo>
                    <a:pt x="40" y="50"/>
                  </a:moveTo>
                  <a:lnTo>
                    <a:pt x="40" y="50"/>
                  </a:lnTo>
                  <a:lnTo>
                    <a:pt x="30" y="52"/>
                  </a:lnTo>
                  <a:lnTo>
                    <a:pt x="23" y="54"/>
                  </a:lnTo>
                  <a:lnTo>
                    <a:pt x="19" y="57"/>
                  </a:lnTo>
                  <a:lnTo>
                    <a:pt x="17" y="60"/>
                  </a:lnTo>
                  <a:lnTo>
                    <a:pt x="16" y="63"/>
                  </a:lnTo>
                  <a:lnTo>
                    <a:pt x="16" y="69"/>
                  </a:lnTo>
                  <a:lnTo>
                    <a:pt x="16" y="75"/>
                  </a:lnTo>
                  <a:lnTo>
                    <a:pt x="19" y="80"/>
                  </a:lnTo>
                  <a:lnTo>
                    <a:pt x="25" y="84"/>
                  </a:lnTo>
                  <a:lnTo>
                    <a:pt x="32" y="85"/>
                  </a:lnTo>
                  <a:lnTo>
                    <a:pt x="40" y="84"/>
                  </a:lnTo>
                  <a:lnTo>
                    <a:pt x="48" y="82"/>
                  </a:lnTo>
                  <a:lnTo>
                    <a:pt x="53" y="78"/>
                  </a:lnTo>
                  <a:lnTo>
                    <a:pt x="57" y="74"/>
                  </a:lnTo>
                  <a:lnTo>
                    <a:pt x="57" y="49"/>
                  </a:lnTo>
                  <a:lnTo>
                    <a:pt x="4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70" name="Freeform 248"/>
            <p:cNvSpPr>
              <a:spLocks/>
            </p:cNvSpPr>
            <p:nvPr userDrawn="1"/>
          </p:nvSpPr>
          <p:spPr bwMode="auto">
            <a:xfrm>
              <a:off x="1276" y="381"/>
              <a:ext cx="20" cy="41"/>
            </a:xfrm>
            <a:custGeom>
              <a:avLst/>
              <a:gdLst>
                <a:gd name="T0" fmla="*/ 0 w 59"/>
                <a:gd name="T1" fmla="*/ 0 h 121"/>
                <a:gd name="T2" fmla="*/ 0 w 59"/>
                <a:gd name="T3" fmla="*/ 0 h 121"/>
                <a:gd name="T4" fmla="*/ 0 w 59"/>
                <a:gd name="T5" fmla="*/ 0 h 121"/>
                <a:gd name="T6" fmla="*/ 0 w 59"/>
                <a:gd name="T7" fmla="*/ 0 h 121"/>
                <a:gd name="T8" fmla="*/ 0 w 59"/>
                <a:gd name="T9" fmla="*/ 0 h 121"/>
                <a:gd name="T10" fmla="*/ 0 w 59"/>
                <a:gd name="T11" fmla="*/ 0 h 121"/>
                <a:gd name="T12" fmla="*/ 0 w 59"/>
                <a:gd name="T13" fmla="*/ 0 h 121"/>
                <a:gd name="T14" fmla="*/ 0 w 59"/>
                <a:gd name="T15" fmla="*/ 0 h 121"/>
                <a:gd name="T16" fmla="*/ 0 w 59"/>
                <a:gd name="T17" fmla="*/ 0 h 121"/>
                <a:gd name="T18" fmla="*/ 0 w 59"/>
                <a:gd name="T19" fmla="*/ 0 h 121"/>
                <a:gd name="T20" fmla="*/ 0 w 59"/>
                <a:gd name="T21" fmla="*/ 0 h 121"/>
                <a:gd name="T22" fmla="*/ 0 w 59"/>
                <a:gd name="T23" fmla="*/ 0 h 121"/>
                <a:gd name="T24" fmla="*/ 0 w 59"/>
                <a:gd name="T25" fmla="*/ 0 h 121"/>
                <a:gd name="T26" fmla="*/ 0 w 59"/>
                <a:gd name="T27" fmla="*/ 0 h 121"/>
                <a:gd name="T28" fmla="*/ 0 w 59"/>
                <a:gd name="T29" fmla="*/ 0 h 121"/>
                <a:gd name="T30" fmla="*/ 0 w 59"/>
                <a:gd name="T31" fmla="*/ 0 h 121"/>
                <a:gd name="T32" fmla="*/ 0 w 59"/>
                <a:gd name="T33" fmla="*/ 0 h 121"/>
                <a:gd name="T34" fmla="*/ 0 w 59"/>
                <a:gd name="T35" fmla="*/ 0 h 121"/>
                <a:gd name="T36" fmla="*/ 0 w 59"/>
                <a:gd name="T37" fmla="*/ 0 h 121"/>
                <a:gd name="T38" fmla="*/ 0 w 59"/>
                <a:gd name="T39" fmla="*/ 0 h 121"/>
                <a:gd name="T40" fmla="*/ 0 w 59"/>
                <a:gd name="T41" fmla="*/ 0 h 121"/>
                <a:gd name="T42" fmla="*/ 0 w 59"/>
                <a:gd name="T43" fmla="*/ 0 h 121"/>
                <a:gd name="T44" fmla="*/ 0 w 59"/>
                <a:gd name="T45" fmla="*/ 0 h 121"/>
                <a:gd name="T46" fmla="*/ 0 w 59"/>
                <a:gd name="T47" fmla="*/ 0 h 121"/>
                <a:gd name="T48" fmla="*/ 0 w 59"/>
                <a:gd name="T49" fmla="*/ 0 h 121"/>
                <a:gd name="T50" fmla="*/ 0 w 59"/>
                <a:gd name="T51" fmla="*/ 0 h 121"/>
                <a:gd name="T52" fmla="*/ 0 w 59"/>
                <a:gd name="T53" fmla="*/ 0 h 121"/>
                <a:gd name="T54" fmla="*/ 0 w 59"/>
                <a:gd name="T55" fmla="*/ 0 h 121"/>
                <a:gd name="T56" fmla="*/ 0 w 59"/>
                <a:gd name="T57" fmla="*/ 0 h 121"/>
                <a:gd name="T58" fmla="*/ 0 w 59"/>
                <a:gd name="T59" fmla="*/ 0 h 121"/>
                <a:gd name="T60" fmla="*/ 0 w 59"/>
                <a:gd name="T61" fmla="*/ 0 h 121"/>
                <a:gd name="T62" fmla="*/ 0 w 59"/>
                <a:gd name="T63" fmla="*/ 0 h 121"/>
                <a:gd name="T64" fmla="*/ 0 w 59"/>
                <a:gd name="T65" fmla="*/ 0 h 121"/>
                <a:gd name="T66" fmla="*/ 0 w 59"/>
                <a:gd name="T67" fmla="*/ 0 h 121"/>
                <a:gd name="T68" fmla="*/ 0 w 59"/>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 h="121">
                  <a:moveTo>
                    <a:pt x="15" y="99"/>
                  </a:moveTo>
                  <a:lnTo>
                    <a:pt x="15" y="37"/>
                  </a:lnTo>
                  <a:lnTo>
                    <a:pt x="0" y="37"/>
                  </a:lnTo>
                  <a:lnTo>
                    <a:pt x="0" y="26"/>
                  </a:lnTo>
                  <a:lnTo>
                    <a:pt x="15" y="26"/>
                  </a:lnTo>
                  <a:lnTo>
                    <a:pt x="15" y="5"/>
                  </a:lnTo>
                  <a:lnTo>
                    <a:pt x="30" y="0"/>
                  </a:lnTo>
                  <a:lnTo>
                    <a:pt x="30" y="26"/>
                  </a:lnTo>
                  <a:lnTo>
                    <a:pt x="57" y="26"/>
                  </a:lnTo>
                  <a:lnTo>
                    <a:pt x="53" y="37"/>
                  </a:lnTo>
                  <a:lnTo>
                    <a:pt x="30" y="37"/>
                  </a:lnTo>
                  <a:lnTo>
                    <a:pt x="30" y="97"/>
                  </a:lnTo>
                  <a:lnTo>
                    <a:pt x="30" y="102"/>
                  </a:lnTo>
                  <a:lnTo>
                    <a:pt x="32" y="106"/>
                  </a:lnTo>
                  <a:lnTo>
                    <a:pt x="35" y="108"/>
                  </a:lnTo>
                  <a:lnTo>
                    <a:pt x="39" y="108"/>
                  </a:lnTo>
                  <a:lnTo>
                    <a:pt x="44" y="108"/>
                  </a:lnTo>
                  <a:lnTo>
                    <a:pt x="48" y="107"/>
                  </a:lnTo>
                  <a:lnTo>
                    <a:pt x="54" y="103"/>
                  </a:lnTo>
                  <a:lnTo>
                    <a:pt x="59" y="114"/>
                  </a:lnTo>
                  <a:lnTo>
                    <a:pt x="54" y="116"/>
                  </a:lnTo>
                  <a:lnTo>
                    <a:pt x="49" y="119"/>
                  </a:lnTo>
                  <a:lnTo>
                    <a:pt x="43" y="120"/>
                  </a:lnTo>
                  <a:lnTo>
                    <a:pt x="36" y="121"/>
                  </a:lnTo>
                  <a:lnTo>
                    <a:pt x="31" y="120"/>
                  </a:lnTo>
                  <a:lnTo>
                    <a:pt x="27" y="120"/>
                  </a:lnTo>
                  <a:lnTo>
                    <a:pt x="23" y="118"/>
                  </a:lnTo>
                  <a:lnTo>
                    <a:pt x="21" y="115"/>
                  </a:lnTo>
                  <a:lnTo>
                    <a:pt x="18" y="112"/>
                  </a:lnTo>
                  <a:lnTo>
                    <a:pt x="17" y="108"/>
                  </a:lnTo>
                  <a:lnTo>
                    <a:pt x="15"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71" name="Freeform 249"/>
            <p:cNvSpPr>
              <a:spLocks/>
            </p:cNvSpPr>
            <p:nvPr userDrawn="1"/>
          </p:nvSpPr>
          <p:spPr bwMode="auto">
            <a:xfrm>
              <a:off x="1276" y="381"/>
              <a:ext cx="20" cy="41"/>
            </a:xfrm>
            <a:custGeom>
              <a:avLst/>
              <a:gdLst>
                <a:gd name="T0" fmla="*/ 0 w 59"/>
                <a:gd name="T1" fmla="*/ 0 h 121"/>
                <a:gd name="T2" fmla="*/ 0 w 59"/>
                <a:gd name="T3" fmla="*/ 0 h 121"/>
                <a:gd name="T4" fmla="*/ 0 w 59"/>
                <a:gd name="T5" fmla="*/ 0 h 121"/>
                <a:gd name="T6" fmla="*/ 0 w 59"/>
                <a:gd name="T7" fmla="*/ 0 h 121"/>
                <a:gd name="T8" fmla="*/ 0 w 59"/>
                <a:gd name="T9" fmla="*/ 0 h 121"/>
                <a:gd name="T10" fmla="*/ 0 w 59"/>
                <a:gd name="T11" fmla="*/ 0 h 121"/>
                <a:gd name="T12" fmla="*/ 0 w 59"/>
                <a:gd name="T13" fmla="*/ 0 h 121"/>
                <a:gd name="T14" fmla="*/ 0 w 59"/>
                <a:gd name="T15" fmla="*/ 0 h 121"/>
                <a:gd name="T16" fmla="*/ 0 w 59"/>
                <a:gd name="T17" fmla="*/ 0 h 121"/>
                <a:gd name="T18" fmla="*/ 0 w 59"/>
                <a:gd name="T19" fmla="*/ 0 h 121"/>
                <a:gd name="T20" fmla="*/ 0 w 59"/>
                <a:gd name="T21" fmla="*/ 0 h 121"/>
                <a:gd name="T22" fmla="*/ 0 w 59"/>
                <a:gd name="T23" fmla="*/ 0 h 121"/>
                <a:gd name="T24" fmla="*/ 0 w 59"/>
                <a:gd name="T25" fmla="*/ 0 h 121"/>
                <a:gd name="T26" fmla="*/ 0 w 59"/>
                <a:gd name="T27" fmla="*/ 0 h 121"/>
                <a:gd name="T28" fmla="*/ 0 w 59"/>
                <a:gd name="T29" fmla="*/ 0 h 121"/>
                <a:gd name="T30" fmla="*/ 0 w 59"/>
                <a:gd name="T31" fmla="*/ 0 h 121"/>
                <a:gd name="T32" fmla="*/ 0 w 59"/>
                <a:gd name="T33" fmla="*/ 0 h 121"/>
                <a:gd name="T34" fmla="*/ 0 w 59"/>
                <a:gd name="T35" fmla="*/ 0 h 121"/>
                <a:gd name="T36" fmla="*/ 0 w 59"/>
                <a:gd name="T37" fmla="*/ 0 h 121"/>
                <a:gd name="T38" fmla="*/ 0 w 59"/>
                <a:gd name="T39" fmla="*/ 0 h 121"/>
                <a:gd name="T40" fmla="*/ 0 w 59"/>
                <a:gd name="T41" fmla="*/ 0 h 121"/>
                <a:gd name="T42" fmla="*/ 0 w 59"/>
                <a:gd name="T43" fmla="*/ 0 h 121"/>
                <a:gd name="T44" fmla="*/ 0 w 59"/>
                <a:gd name="T45" fmla="*/ 0 h 121"/>
                <a:gd name="T46" fmla="*/ 0 w 59"/>
                <a:gd name="T47" fmla="*/ 0 h 121"/>
                <a:gd name="T48" fmla="*/ 0 w 59"/>
                <a:gd name="T49" fmla="*/ 0 h 121"/>
                <a:gd name="T50" fmla="*/ 0 w 59"/>
                <a:gd name="T51" fmla="*/ 0 h 121"/>
                <a:gd name="T52" fmla="*/ 0 w 59"/>
                <a:gd name="T53" fmla="*/ 0 h 121"/>
                <a:gd name="T54" fmla="*/ 0 w 59"/>
                <a:gd name="T55" fmla="*/ 0 h 121"/>
                <a:gd name="T56" fmla="*/ 0 w 59"/>
                <a:gd name="T57" fmla="*/ 0 h 121"/>
                <a:gd name="T58" fmla="*/ 0 w 59"/>
                <a:gd name="T59" fmla="*/ 0 h 121"/>
                <a:gd name="T60" fmla="*/ 0 w 59"/>
                <a:gd name="T61" fmla="*/ 0 h 121"/>
                <a:gd name="T62" fmla="*/ 0 w 59"/>
                <a:gd name="T63" fmla="*/ 0 h 121"/>
                <a:gd name="T64" fmla="*/ 0 w 59"/>
                <a:gd name="T65" fmla="*/ 0 h 121"/>
                <a:gd name="T66" fmla="*/ 0 w 59"/>
                <a:gd name="T67" fmla="*/ 0 h 121"/>
                <a:gd name="T68" fmla="*/ 0 w 59"/>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 h="121">
                  <a:moveTo>
                    <a:pt x="15" y="99"/>
                  </a:moveTo>
                  <a:lnTo>
                    <a:pt x="15" y="37"/>
                  </a:lnTo>
                  <a:lnTo>
                    <a:pt x="0" y="37"/>
                  </a:lnTo>
                  <a:lnTo>
                    <a:pt x="0" y="26"/>
                  </a:lnTo>
                  <a:lnTo>
                    <a:pt x="15" y="26"/>
                  </a:lnTo>
                  <a:lnTo>
                    <a:pt x="15" y="5"/>
                  </a:lnTo>
                  <a:lnTo>
                    <a:pt x="30" y="0"/>
                  </a:lnTo>
                  <a:lnTo>
                    <a:pt x="30" y="26"/>
                  </a:lnTo>
                  <a:lnTo>
                    <a:pt x="57" y="26"/>
                  </a:lnTo>
                  <a:lnTo>
                    <a:pt x="53" y="37"/>
                  </a:lnTo>
                  <a:lnTo>
                    <a:pt x="30" y="37"/>
                  </a:lnTo>
                  <a:lnTo>
                    <a:pt x="30" y="97"/>
                  </a:lnTo>
                  <a:lnTo>
                    <a:pt x="30" y="102"/>
                  </a:lnTo>
                  <a:lnTo>
                    <a:pt x="32" y="106"/>
                  </a:lnTo>
                  <a:lnTo>
                    <a:pt x="35" y="108"/>
                  </a:lnTo>
                  <a:lnTo>
                    <a:pt x="39" y="108"/>
                  </a:lnTo>
                  <a:lnTo>
                    <a:pt x="44" y="108"/>
                  </a:lnTo>
                  <a:lnTo>
                    <a:pt x="48" y="107"/>
                  </a:lnTo>
                  <a:lnTo>
                    <a:pt x="54" y="103"/>
                  </a:lnTo>
                  <a:lnTo>
                    <a:pt x="59" y="114"/>
                  </a:lnTo>
                  <a:lnTo>
                    <a:pt x="54" y="116"/>
                  </a:lnTo>
                  <a:lnTo>
                    <a:pt x="49" y="119"/>
                  </a:lnTo>
                  <a:lnTo>
                    <a:pt x="43" y="120"/>
                  </a:lnTo>
                  <a:lnTo>
                    <a:pt x="36" y="121"/>
                  </a:lnTo>
                  <a:lnTo>
                    <a:pt x="31" y="120"/>
                  </a:lnTo>
                  <a:lnTo>
                    <a:pt x="27" y="120"/>
                  </a:lnTo>
                  <a:lnTo>
                    <a:pt x="23" y="118"/>
                  </a:lnTo>
                  <a:lnTo>
                    <a:pt x="21" y="115"/>
                  </a:lnTo>
                  <a:lnTo>
                    <a:pt x="18" y="112"/>
                  </a:lnTo>
                  <a:lnTo>
                    <a:pt x="17" y="108"/>
                  </a:lnTo>
                  <a:lnTo>
                    <a:pt x="15" y="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72" name="Freeform 250"/>
            <p:cNvSpPr>
              <a:spLocks noEditPoints="1"/>
            </p:cNvSpPr>
            <p:nvPr userDrawn="1"/>
          </p:nvSpPr>
          <p:spPr bwMode="auto">
            <a:xfrm>
              <a:off x="1302" y="376"/>
              <a:ext cx="7" cy="45"/>
            </a:xfrm>
            <a:custGeom>
              <a:avLst/>
              <a:gdLst>
                <a:gd name="T0" fmla="*/ 0 w 19"/>
                <a:gd name="T1" fmla="*/ 0 h 135"/>
                <a:gd name="T2" fmla="*/ 0 w 19"/>
                <a:gd name="T3" fmla="*/ 0 h 135"/>
                <a:gd name="T4" fmla="*/ 0 w 19"/>
                <a:gd name="T5" fmla="*/ 0 h 135"/>
                <a:gd name="T6" fmla="*/ 0 w 19"/>
                <a:gd name="T7" fmla="*/ 0 h 135"/>
                <a:gd name="T8" fmla="*/ 0 w 19"/>
                <a:gd name="T9" fmla="*/ 0 h 135"/>
                <a:gd name="T10" fmla="*/ 0 w 19"/>
                <a:gd name="T11" fmla="*/ 0 h 135"/>
                <a:gd name="T12" fmla="*/ 0 w 19"/>
                <a:gd name="T13" fmla="*/ 0 h 135"/>
                <a:gd name="T14" fmla="*/ 0 w 19"/>
                <a:gd name="T15" fmla="*/ 0 h 135"/>
                <a:gd name="T16" fmla="*/ 0 w 19"/>
                <a:gd name="T17" fmla="*/ 0 h 135"/>
                <a:gd name="T18" fmla="*/ 0 w 19"/>
                <a:gd name="T19" fmla="*/ 0 h 135"/>
                <a:gd name="T20" fmla="*/ 0 w 19"/>
                <a:gd name="T21" fmla="*/ 0 h 135"/>
                <a:gd name="T22" fmla="*/ 0 w 19"/>
                <a:gd name="T23" fmla="*/ 0 h 135"/>
                <a:gd name="T24" fmla="*/ 0 w 19"/>
                <a:gd name="T25" fmla="*/ 0 h 135"/>
                <a:gd name="T26" fmla="*/ 0 w 19"/>
                <a:gd name="T27" fmla="*/ 0 h 135"/>
                <a:gd name="T28" fmla="*/ 0 w 19"/>
                <a:gd name="T29" fmla="*/ 0 h 135"/>
                <a:gd name="T30" fmla="*/ 0 w 19"/>
                <a:gd name="T31" fmla="*/ 0 h 135"/>
                <a:gd name="T32" fmla="*/ 0 w 19"/>
                <a:gd name="T33" fmla="*/ 0 h 135"/>
                <a:gd name="T34" fmla="*/ 0 w 19"/>
                <a:gd name="T35" fmla="*/ 0 h 135"/>
                <a:gd name="T36" fmla="*/ 0 w 19"/>
                <a:gd name="T37" fmla="*/ 0 h 135"/>
                <a:gd name="T38" fmla="*/ 0 w 19"/>
                <a:gd name="T39" fmla="*/ 0 h 135"/>
                <a:gd name="T40" fmla="*/ 0 w 19"/>
                <a:gd name="T41" fmla="*/ 0 h 135"/>
                <a:gd name="T42" fmla="*/ 0 w 19"/>
                <a:gd name="T43" fmla="*/ 0 h 135"/>
                <a:gd name="T44" fmla="*/ 0 w 19"/>
                <a:gd name="T45" fmla="*/ 0 h 135"/>
                <a:gd name="T46" fmla="*/ 0 w 19"/>
                <a:gd name="T47" fmla="*/ 0 h 135"/>
                <a:gd name="T48" fmla="*/ 0 w 19"/>
                <a:gd name="T49" fmla="*/ 0 h 135"/>
                <a:gd name="T50" fmla="*/ 0 w 19"/>
                <a:gd name="T51" fmla="*/ 0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135">
                  <a:moveTo>
                    <a:pt x="0" y="10"/>
                  </a:moveTo>
                  <a:lnTo>
                    <a:pt x="0" y="10"/>
                  </a:lnTo>
                  <a:lnTo>
                    <a:pt x="1" y="7"/>
                  </a:lnTo>
                  <a:lnTo>
                    <a:pt x="2" y="4"/>
                  </a:lnTo>
                  <a:lnTo>
                    <a:pt x="6" y="1"/>
                  </a:lnTo>
                  <a:lnTo>
                    <a:pt x="10" y="0"/>
                  </a:lnTo>
                  <a:lnTo>
                    <a:pt x="14" y="1"/>
                  </a:lnTo>
                  <a:lnTo>
                    <a:pt x="16" y="4"/>
                  </a:lnTo>
                  <a:lnTo>
                    <a:pt x="19" y="7"/>
                  </a:lnTo>
                  <a:lnTo>
                    <a:pt x="19" y="10"/>
                  </a:lnTo>
                  <a:lnTo>
                    <a:pt x="19" y="14"/>
                  </a:lnTo>
                  <a:lnTo>
                    <a:pt x="16" y="17"/>
                  </a:lnTo>
                  <a:lnTo>
                    <a:pt x="14" y="20"/>
                  </a:lnTo>
                  <a:lnTo>
                    <a:pt x="10" y="21"/>
                  </a:lnTo>
                  <a:lnTo>
                    <a:pt x="6" y="20"/>
                  </a:lnTo>
                  <a:lnTo>
                    <a:pt x="2" y="17"/>
                  </a:lnTo>
                  <a:lnTo>
                    <a:pt x="1" y="14"/>
                  </a:lnTo>
                  <a:lnTo>
                    <a:pt x="0" y="10"/>
                  </a:lnTo>
                  <a:close/>
                  <a:moveTo>
                    <a:pt x="2" y="42"/>
                  </a:moveTo>
                  <a:lnTo>
                    <a:pt x="16" y="42"/>
                  </a:lnTo>
                  <a:lnTo>
                    <a:pt x="16" y="135"/>
                  </a:lnTo>
                  <a:lnTo>
                    <a:pt x="2" y="135"/>
                  </a:lnTo>
                  <a:lnTo>
                    <a:pt x="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73" name="Freeform 251"/>
            <p:cNvSpPr>
              <a:spLocks/>
            </p:cNvSpPr>
            <p:nvPr userDrawn="1"/>
          </p:nvSpPr>
          <p:spPr bwMode="auto">
            <a:xfrm>
              <a:off x="1302" y="376"/>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w 19"/>
                <a:gd name="T37" fmla="*/ 0 h 21"/>
                <a:gd name="T38" fmla="*/ 0 w 19"/>
                <a:gd name="T39" fmla="*/ 0 h 21"/>
                <a:gd name="T40" fmla="*/ 0 w 19"/>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 h="21">
                  <a:moveTo>
                    <a:pt x="0" y="10"/>
                  </a:moveTo>
                  <a:lnTo>
                    <a:pt x="0" y="10"/>
                  </a:lnTo>
                  <a:lnTo>
                    <a:pt x="1" y="7"/>
                  </a:lnTo>
                  <a:lnTo>
                    <a:pt x="2" y="4"/>
                  </a:lnTo>
                  <a:lnTo>
                    <a:pt x="6" y="1"/>
                  </a:lnTo>
                  <a:lnTo>
                    <a:pt x="10" y="0"/>
                  </a:lnTo>
                  <a:lnTo>
                    <a:pt x="14" y="1"/>
                  </a:lnTo>
                  <a:lnTo>
                    <a:pt x="16" y="4"/>
                  </a:lnTo>
                  <a:lnTo>
                    <a:pt x="19" y="7"/>
                  </a:lnTo>
                  <a:lnTo>
                    <a:pt x="19" y="10"/>
                  </a:lnTo>
                  <a:lnTo>
                    <a:pt x="19" y="14"/>
                  </a:lnTo>
                  <a:lnTo>
                    <a:pt x="16" y="17"/>
                  </a:lnTo>
                  <a:lnTo>
                    <a:pt x="14" y="20"/>
                  </a:lnTo>
                  <a:lnTo>
                    <a:pt x="10" y="21"/>
                  </a:lnTo>
                  <a:lnTo>
                    <a:pt x="6" y="20"/>
                  </a:lnTo>
                  <a:lnTo>
                    <a:pt x="2" y="17"/>
                  </a:lnTo>
                  <a:lnTo>
                    <a:pt x="1" y="14"/>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74" name="Rectangle 252"/>
            <p:cNvSpPr>
              <a:spLocks noChangeArrowheads="1"/>
            </p:cNvSpPr>
            <p:nvPr userDrawn="1"/>
          </p:nvSpPr>
          <p:spPr bwMode="auto">
            <a:xfrm>
              <a:off x="1303" y="390"/>
              <a:ext cx="5"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075" name="Freeform 253"/>
            <p:cNvSpPr>
              <a:spLocks noEditPoints="1"/>
            </p:cNvSpPr>
            <p:nvPr userDrawn="1"/>
          </p:nvSpPr>
          <p:spPr bwMode="auto">
            <a:xfrm>
              <a:off x="1316" y="389"/>
              <a:ext cx="29" cy="33"/>
            </a:xfrm>
            <a:custGeom>
              <a:avLst/>
              <a:gdLst>
                <a:gd name="T0" fmla="*/ 0 w 86"/>
                <a:gd name="T1" fmla="*/ 0 h 98"/>
                <a:gd name="T2" fmla="*/ 0 w 86"/>
                <a:gd name="T3" fmla="*/ 0 h 98"/>
                <a:gd name="T4" fmla="*/ 0 w 86"/>
                <a:gd name="T5" fmla="*/ 0 h 98"/>
                <a:gd name="T6" fmla="*/ 0 w 86"/>
                <a:gd name="T7" fmla="*/ 0 h 98"/>
                <a:gd name="T8" fmla="*/ 0 w 86"/>
                <a:gd name="T9" fmla="*/ 0 h 98"/>
                <a:gd name="T10" fmla="*/ 0 w 86"/>
                <a:gd name="T11" fmla="*/ 0 h 98"/>
                <a:gd name="T12" fmla="*/ 0 w 86"/>
                <a:gd name="T13" fmla="*/ 0 h 98"/>
                <a:gd name="T14" fmla="*/ 0 w 86"/>
                <a:gd name="T15" fmla="*/ 0 h 98"/>
                <a:gd name="T16" fmla="*/ 0 w 86"/>
                <a:gd name="T17" fmla="*/ 0 h 98"/>
                <a:gd name="T18" fmla="*/ 0 w 86"/>
                <a:gd name="T19" fmla="*/ 0 h 98"/>
                <a:gd name="T20" fmla="*/ 0 w 86"/>
                <a:gd name="T21" fmla="*/ 0 h 98"/>
                <a:gd name="T22" fmla="*/ 0 w 86"/>
                <a:gd name="T23" fmla="*/ 0 h 98"/>
                <a:gd name="T24" fmla="*/ 0 w 86"/>
                <a:gd name="T25" fmla="*/ 0 h 98"/>
                <a:gd name="T26" fmla="*/ 0 w 86"/>
                <a:gd name="T27" fmla="*/ 0 h 98"/>
                <a:gd name="T28" fmla="*/ 0 w 86"/>
                <a:gd name="T29" fmla="*/ 0 h 98"/>
                <a:gd name="T30" fmla="*/ 0 w 86"/>
                <a:gd name="T31" fmla="*/ 0 h 98"/>
                <a:gd name="T32" fmla="*/ 0 w 86"/>
                <a:gd name="T33" fmla="*/ 0 h 98"/>
                <a:gd name="T34" fmla="*/ 0 w 86"/>
                <a:gd name="T35" fmla="*/ 0 h 98"/>
                <a:gd name="T36" fmla="*/ 0 w 86"/>
                <a:gd name="T37" fmla="*/ 0 h 98"/>
                <a:gd name="T38" fmla="*/ 0 w 86"/>
                <a:gd name="T39" fmla="*/ 0 h 98"/>
                <a:gd name="T40" fmla="*/ 0 w 86"/>
                <a:gd name="T41" fmla="*/ 0 h 98"/>
                <a:gd name="T42" fmla="*/ 0 w 86"/>
                <a:gd name="T43" fmla="*/ 0 h 98"/>
                <a:gd name="T44" fmla="*/ 0 w 86"/>
                <a:gd name="T45" fmla="*/ 0 h 98"/>
                <a:gd name="T46" fmla="*/ 0 w 86"/>
                <a:gd name="T47" fmla="*/ 0 h 98"/>
                <a:gd name="T48" fmla="*/ 0 w 86"/>
                <a:gd name="T49" fmla="*/ 0 h 98"/>
                <a:gd name="T50" fmla="*/ 0 w 86"/>
                <a:gd name="T51" fmla="*/ 0 h 98"/>
                <a:gd name="T52" fmla="*/ 0 w 86"/>
                <a:gd name="T53" fmla="*/ 0 h 98"/>
                <a:gd name="T54" fmla="*/ 0 w 86"/>
                <a:gd name="T55" fmla="*/ 0 h 98"/>
                <a:gd name="T56" fmla="*/ 0 w 86"/>
                <a:gd name="T57" fmla="*/ 0 h 98"/>
                <a:gd name="T58" fmla="*/ 0 w 86"/>
                <a:gd name="T59" fmla="*/ 0 h 98"/>
                <a:gd name="T60" fmla="*/ 0 w 86"/>
                <a:gd name="T61" fmla="*/ 0 h 98"/>
                <a:gd name="T62" fmla="*/ 0 w 86"/>
                <a:gd name="T63" fmla="*/ 0 h 98"/>
                <a:gd name="T64" fmla="*/ 0 w 86"/>
                <a:gd name="T65" fmla="*/ 0 h 98"/>
                <a:gd name="T66" fmla="*/ 0 w 86"/>
                <a:gd name="T67" fmla="*/ 0 h 98"/>
                <a:gd name="T68" fmla="*/ 0 w 86"/>
                <a:gd name="T69" fmla="*/ 0 h 98"/>
                <a:gd name="T70" fmla="*/ 0 w 86"/>
                <a:gd name="T71" fmla="*/ 0 h 98"/>
                <a:gd name="T72" fmla="*/ 0 w 86"/>
                <a:gd name="T73" fmla="*/ 0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 h="98">
                  <a:moveTo>
                    <a:pt x="0" y="49"/>
                  </a:moveTo>
                  <a:lnTo>
                    <a:pt x="0" y="49"/>
                  </a:lnTo>
                  <a:lnTo>
                    <a:pt x="0" y="39"/>
                  </a:lnTo>
                  <a:lnTo>
                    <a:pt x="3" y="30"/>
                  </a:lnTo>
                  <a:lnTo>
                    <a:pt x="7" y="22"/>
                  </a:lnTo>
                  <a:lnTo>
                    <a:pt x="12" y="14"/>
                  </a:lnTo>
                  <a:lnTo>
                    <a:pt x="19" y="8"/>
                  </a:lnTo>
                  <a:lnTo>
                    <a:pt x="25" y="4"/>
                  </a:lnTo>
                  <a:lnTo>
                    <a:pt x="34" y="1"/>
                  </a:lnTo>
                  <a:lnTo>
                    <a:pt x="43" y="0"/>
                  </a:lnTo>
                  <a:lnTo>
                    <a:pt x="52" y="1"/>
                  </a:lnTo>
                  <a:lnTo>
                    <a:pt x="61" y="4"/>
                  </a:lnTo>
                  <a:lnTo>
                    <a:pt x="68" y="8"/>
                  </a:lnTo>
                  <a:lnTo>
                    <a:pt x="74" y="14"/>
                  </a:lnTo>
                  <a:lnTo>
                    <a:pt x="79" y="22"/>
                  </a:lnTo>
                  <a:lnTo>
                    <a:pt x="83" y="30"/>
                  </a:lnTo>
                  <a:lnTo>
                    <a:pt x="86" y="39"/>
                  </a:lnTo>
                  <a:lnTo>
                    <a:pt x="86" y="49"/>
                  </a:lnTo>
                  <a:lnTo>
                    <a:pt x="86" y="60"/>
                  </a:lnTo>
                  <a:lnTo>
                    <a:pt x="83" y="69"/>
                  </a:lnTo>
                  <a:lnTo>
                    <a:pt x="79" y="76"/>
                  </a:lnTo>
                  <a:lnTo>
                    <a:pt x="74" y="84"/>
                  </a:lnTo>
                  <a:lnTo>
                    <a:pt x="68" y="89"/>
                  </a:lnTo>
                  <a:lnTo>
                    <a:pt x="61" y="95"/>
                  </a:lnTo>
                  <a:lnTo>
                    <a:pt x="52" y="97"/>
                  </a:lnTo>
                  <a:lnTo>
                    <a:pt x="43" y="98"/>
                  </a:lnTo>
                  <a:lnTo>
                    <a:pt x="34" y="97"/>
                  </a:lnTo>
                  <a:lnTo>
                    <a:pt x="25" y="95"/>
                  </a:lnTo>
                  <a:lnTo>
                    <a:pt x="19" y="89"/>
                  </a:lnTo>
                  <a:lnTo>
                    <a:pt x="12" y="84"/>
                  </a:lnTo>
                  <a:lnTo>
                    <a:pt x="7" y="76"/>
                  </a:lnTo>
                  <a:lnTo>
                    <a:pt x="3" y="69"/>
                  </a:lnTo>
                  <a:lnTo>
                    <a:pt x="0" y="60"/>
                  </a:lnTo>
                  <a:lnTo>
                    <a:pt x="0" y="49"/>
                  </a:lnTo>
                  <a:close/>
                  <a:moveTo>
                    <a:pt x="72" y="49"/>
                  </a:moveTo>
                  <a:lnTo>
                    <a:pt x="72" y="49"/>
                  </a:lnTo>
                  <a:lnTo>
                    <a:pt x="70" y="41"/>
                  </a:lnTo>
                  <a:lnTo>
                    <a:pt x="69" y="35"/>
                  </a:lnTo>
                  <a:lnTo>
                    <a:pt x="66" y="28"/>
                  </a:lnTo>
                  <a:lnTo>
                    <a:pt x="64" y="23"/>
                  </a:lnTo>
                  <a:lnTo>
                    <a:pt x="60" y="18"/>
                  </a:lnTo>
                  <a:lnTo>
                    <a:pt x="55" y="15"/>
                  </a:lnTo>
                  <a:lnTo>
                    <a:pt x="50" y="13"/>
                  </a:lnTo>
                  <a:lnTo>
                    <a:pt x="43" y="13"/>
                  </a:lnTo>
                  <a:lnTo>
                    <a:pt x="37" y="13"/>
                  </a:lnTo>
                  <a:lnTo>
                    <a:pt x="31" y="15"/>
                  </a:lnTo>
                  <a:lnTo>
                    <a:pt x="26" y="18"/>
                  </a:lnTo>
                  <a:lnTo>
                    <a:pt x="22" y="23"/>
                  </a:lnTo>
                  <a:lnTo>
                    <a:pt x="20" y="28"/>
                  </a:lnTo>
                  <a:lnTo>
                    <a:pt x="17" y="35"/>
                  </a:lnTo>
                  <a:lnTo>
                    <a:pt x="16" y="41"/>
                  </a:lnTo>
                  <a:lnTo>
                    <a:pt x="15" y="49"/>
                  </a:lnTo>
                  <a:lnTo>
                    <a:pt x="16" y="57"/>
                  </a:lnTo>
                  <a:lnTo>
                    <a:pt x="17" y="63"/>
                  </a:lnTo>
                  <a:lnTo>
                    <a:pt x="20" y="70"/>
                  </a:lnTo>
                  <a:lnTo>
                    <a:pt x="22" y="75"/>
                  </a:lnTo>
                  <a:lnTo>
                    <a:pt x="26" y="80"/>
                  </a:lnTo>
                  <a:lnTo>
                    <a:pt x="31" y="83"/>
                  </a:lnTo>
                  <a:lnTo>
                    <a:pt x="37" y="85"/>
                  </a:lnTo>
                  <a:lnTo>
                    <a:pt x="43" y="85"/>
                  </a:lnTo>
                  <a:lnTo>
                    <a:pt x="50" y="85"/>
                  </a:lnTo>
                  <a:lnTo>
                    <a:pt x="55" y="83"/>
                  </a:lnTo>
                  <a:lnTo>
                    <a:pt x="60" y="80"/>
                  </a:lnTo>
                  <a:lnTo>
                    <a:pt x="64" y="75"/>
                  </a:lnTo>
                  <a:lnTo>
                    <a:pt x="66" y="70"/>
                  </a:lnTo>
                  <a:lnTo>
                    <a:pt x="69" y="63"/>
                  </a:lnTo>
                  <a:lnTo>
                    <a:pt x="70" y="57"/>
                  </a:lnTo>
                  <a:lnTo>
                    <a:pt x="72"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76" name="Freeform 254"/>
            <p:cNvSpPr>
              <a:spLocks/>
            </p:cNvSpPr>
            <p:nvPr userDrawn="1"/>
          </p:nvSpPr>
          <p:spPr bwMode="auto">
            <a:xfrm>
              <a:off x="1316" y="389"/>
              <a:ext cx="29" cy="33"/>
            </a:xfrm>
            <a:custGeom>
              <a:avLst/>
              <a:gdLst>
                <a:gd name="T0" fmla="*/ 0 w 86"/>
                <a:gd name="T1" fmla="*/ 0 h 98"/>
                <a:gd name="T2" fmla="*/ 0 w 86"/>
                <a:gd name="T3" fmla="*/ 0 h 98"/>
                <a:gd name="T4" fmla="*/ 0 w 86"/>
                <a:gd name="T5" fmla="*/ 0 h 98"/>
                <a:gd name="T6" fmla="*/ 0 w 86"/>
                <a:gd name="T7" fmla="*/ 0 h 98"/>
                <a:gd name="T8" fmla="*/ 0 w 86"/>
                <a:gd name="T9" fmla="*/ 0 h 98"/>
                <a:gd name="T10" fmla="*/ 0 w 86"/>
                <a:gd name="T11" fmla="*/ 0 h 98"/>
                <a:gd name="T12" fmla="*/ 0 w 86"/>
                <a:gd name="T13" fmla="*/ 0 h 98"/>
                <a:gd name="T14" fmla="*/ 0 w 86"/>
                <a:gd name="T15" fmla="*/ 0 h 98"/>
                <a:gd name="T16" fmla="*/ 0 w 86"/>
                <a:gd name="T17" fmla="*/ 0 h 98"/>
                <a:gd name="T18" fmla="*/ 0 w 86"/>
                <a:gd name="T19" fmla="*/ 0 h 98"/>
                <a:gd name="T20" fmla="*/ 0 w 86"/>
                <a:gd name="T21" fmla="*/ 0 h 98"/>
                <a:gd name="T22" fmla="*/ 0 w 86"/>
                <a:gd name="T23" fmla="*/ 0 h 98"/>
                <a:gd name="T24" fmla="*/ 0 w 86"/>
                <a:gd name="T25" fmla="*/ 0 h 98"/>
                <a:gd name="T26" fmla="*/ 0 w 86"/>
                <a:gd name="T27" fmla="*/ 0 h 98"/>
                <a:gd name="T28" fmla="*/ 0 w 86"/>
                <a:gd name="T29" fmla="*/ 0 h 98"/>
                <a:gd name="T30" fmla="*/ 0 w 86"/>
                <a:gd name="T31" fmla="*/ 0 h 98"/>
                <a:gd name="T32" fmla="*/ 0 w 86"/>
                <a:gd name="T33" fmla="*/ 0 h 98"/>
                <a:gd name="T34" fmla="*/ 0 w 86"/>
                <a:gd name="T35" fmla="*/ 0 h 98"/>
                <a:gd name="T36" fmla="*/ 0 w 86"/>
                <a:gd name="T37" fmla="*/ 0 h 98"/>
                <a:gd name="T38" fmla="*/ 0 w 86"/>
                <a:gd name="T39" fmla="*/ 0 h 98"/>
                <a:gd name="T40" fmla="*/ 0 w 86"/>
                <a:gd name="T41" fmla="*/ 0 h 98"/>
                <a:gd name="T42" fmla="*/ 0 w 86"/>
                <a:gd name="T43" fmla="*/ 0 h 98"/>
                <a:gd name="T44" fmla="*/ 0 w 86"/>
                <a:gd name="T45" fmla="*/ 0 h 98"/>
                <a:gd name="T46" fmla="*/ 0 w 86"/>
                <a:gd name="T47" fmla="*/ 0 h 98"/>
                <a:gd name="T48" fmla="*/ 0 w 86"/>
                <a:gd name="T49" fmla="*/ 0 h 98"/>
                <a:gd name="T50" fmla="*/ 0 w 86"/>
                <a:gd name="T51" fmla="*/ 0 h 98"/>
                <a:gd name="T52" fmla="*/ 0 w 86"/>
                <a:gd name="T53" fmla="*/ 0 h 98"/>
                <a:gd name="T54" fmla="*/ 0 w 86"/>
                <a:gd name="T55" fmla="*/ 0 h 98"/>
                <a:gd name="T56" fmla="*/ 0 w 86"/>
                <a:gd name="T57" fmla="*/ 0 h 98"/>
                <a:gd name="T58" fmla="*/ 0 w 86"/>
                <a:gd name="T59" fmla="*/ 0 h 98"/>
                <a:gd name="T60" fmla="*/ 0 w 86"/>
                <a:gd name="T61" fmla="*/ 0 h 98"/>
                <a:gd name="T62" fmla="*/ 0 w 86"/>
                <a:gd name="T63" fmla="*/ 0 h 98"/>
                <a:gd name="T64" fmla="*/ 0 w 86"/>
                <a:gd name="T65" fmla="*/ 0 h 98"/>
                <a:gd name="T66" fmla="*/ 0 w 86"/>
                <a:gd name="T67" fmla="*/ 0 h 98"/>
                <a:gd name="T68" fmla="*/ 0 w 86"/>
                <a:gd name="T69" fmla="*/ 0 h 98"/>
                <a:gd name="T70" fmla="*/ 0 w 86"/>
                <a:gd name="T71" fmla="*/ 0 h 98"/>
                <a:gd name="T72" fmla="*/ 0 w 86"/>
                <a:gd name="T73" fmla="*/ 0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 h="98">
                  <a:moveTo>
                    <a:pt x="0" y="49"/>
                  </a:moveTo>
                  <a:lnTo>
                    <a:pt x="0" y="49"/>
                  </a:lnTo>
                  <a:lnTo>
                    <a:pt x="0" y="39"/>
                  </a:lnTo>
                  <a:lnTo>
                    <a:pt x="3" y="30"/>
                  </a:lnTo>
                  <a:lnTo>
                    <a:pt x="7" y="22"/>
                  </a:lnTo>
                  <a:lnTo>
                    <a:pt x="12" y="14"/>
                  </a:lnTo>
                  <a:lnTo>
                    <a:pt x="19" y="8"/>
                  </a:lnTo>
                  <a:lnTo>
                    <a:pt x="25" y="4"/>
                  </a:lnTo>
                  <a:lnTo>
                    <a:pt x="34" y="1"/>
                  </a:lnTo>
                  <a:lnTo>
                    <a:pt x="43" y="0"/>
                  </a:lnTo>
                  <a:lnTo>
                    <a:pt x="52" y="1"/>
                  </a:lnTo>
                  <a:lnTo>
                    <a:pt x="61" y="4"/>
                  </a:lnTo>
                  <a:lnTo>
                    <a:pt x="68" y="8"/>
                  </a:lnTo>
                  <a:lnTo>
                    <a:pt x="74" y="14"/>
                  </a:lnTo>
                  <a:lnTo>
                    <a:pt x="79" y="22"/>
                  </a:lnTo>
                  <a:lnTo>
                    <a:pt x="83" y="30"/>
                  </a:lnTo>
                  <a:lnTo>
                    <a:pt x="86" y="39"/>
                  </a:lnTo>
                  <a:lnTo>
                    <a:pt x="86" y="49"/>
                  </a:lnTo>
                  <a:lnTo>
                    <a:pt x="86" y="60"/>
                  </a:lnTo>
                  <a:lnTo>
                    <a:pt x="83" y="69"/>
                  </a:lnTo>
                  <a:lnTo>
                    <a:pt x="79" y="76"/>
                  </a:lnTo>
                  <a:lnTo>
                    <a:pt x="74" y="84"/>
                  </a:lnTo>
                  <a:lnTo>
                    <a:pt x="68" y="89"/>
                  </a:lnTo>
                  <a:lnTo>
                    <a:pt x="61" y="95"/>
                  </a:lnTo>
                  <a:lnTo>
                    <a:pt x="52" y="97"/>
                  </a:lnTo>
                  <a:lnTo>
                    <a:pt x="43" y="98"/>
                  </a:lnTo>
                  <a:lnTo>
                    <a:pt x="34" y="97"/>
                  </a:lnTo>
                  <a:lnTo>
                    <a:pt x="25" y="95"/>
                  </a:lnTo>
                  <a:lnTo>
                    <a:pt x="19" y="89"/>
                  </a:lnTo>
                  <a:lnTo>
                    <a:pt x="12" y="84"/>
                  </a:lnTo>
                  <a:lnTo>
                    <a:pt x="7" y="76"/>
                  </a:lnTo>
                  <a:lnTo>
                    <a:pt x="3" y="69"/>
                  </a:lnTo>
                  <a:lnTo>
                    <a:pt x="0" y="60"/>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77" name="Freeform 255"/>
            <p:cNvSpPr>
              <a:spLocks/>
            </p:cNvSpPr>
            <p:nvPr userDrawn="1"/>
          </p:nvSpPr>
          <p:spPr bwMode="auto">
            <a:xfrm>
              <a:off x="1321" y="393"/>
              <a:ext cx="19" cy="24"/>
            </a:xfrm>
            <a:custGeom>
              <a:avLst/>
              <a:gdLst>
                <a:gd name="T0" fmla="*/ 0 w 57"/>
                <a:gd name="T1" fmla="*/ 0 h 72"/>
                <a:gd name="T2" fmla="*/ 0 w 57"/>
                <a:gd name="T3" fmla="*/ 0 h 72"/>
                <a:gd name="T4" fmla="*/ 0 w 57"/>
                <a:gd name="T5" fmla="*/ 0 h 72"/>
                <a:gd name="T6" fmla="*/ 0 w 57"/>
                <a:gd name="T7" fmla="*/ 0 h 72"/>
                <a:gd name="T8" fmla="*/ 0 w 57"/>
                <a:gd name="T9" fmla="*/ 0 h 72"/>
                <a:gd name="T10" fmla="*/ 0 w 57"/>
                <a:gd name="T11" fmla="*/ 0 h 72"/>
                <a:gd name="T12" fmla="*/ 0 w 57"/>
                <a:gd name="T13" fmla="*/ 0 h 72"/>
                <a:gd name="T14" fmla="*/ 0 w 57"/>
                <a:gd name="T15" fmla="*/ 0 h 72"/>
                <a:gd name="T16" fmla="*/ 0 w 57"/>
                <a:gd name="T17" fmla="*/ 0 h 72"/>
                <a:gd name="T18" fmla="*/ 0 w 57"/>
                <a:gd name="T19" fmla="*/ 0 h 72"/>
                <a:gd name="T20" fmla="*/ 0 w 57"/>
                <a:gd name="T21" fmla="*/ 0 h 72"/>
                <a:gd name="T22" fmla="*/ 0 w 57"/>
                <a:gd name="T23" fmla="*/ 0 h 72"/>
                <a:gd name="T24" fmla="*/ 0 w 57"/>
                <a:gd name="T25" fmla="*/ 0 h 72"/>
                <a:gd name="T26" fmla="*/ 0 w 57"/>
                <a:gd name="T27" fmla="*/ 0 h 72"/>
                <a:gd name="T28" fmla="*/ 0 w 57"/>
                <a:gd name="T29" fmla="*/ 0 h 72"/>
                <a:gd name="T30" fmla="*/ 0 w 57"/>
                <a:gd name="T31" fmla="*/ 0 h 72"/>
                <a:gd name="T32" fmla="*/ 0 w 57"/>
                <a:gd name="T33" fmla="*/ 0 h 72"/>
                <a:gd name="T34" fmla="*/ 0 w 57"/>
                <a:gd name="T35" fmla="*/ 0 h 72"/>
                <a:gd name="T36" fmla="*/ 0 w 57"/>
                <a:gd name="T37" fmla="*/ 0 h 72"/>
                <a:gd name="T38" fmla="*/ 0 w 57"/>
                <a:gd name="T39" fmla="*/ 0 h 72"/>
                <a:gd name="T40" fmla="*/ 0 w 57"/>
                <a:gd name="T41" fmla="*/ 0 h 72"/>
                <a:gd name="T42" fmla="*/ 0 w 57"/>
                <a:gd name="T43" fmla="*/ 0 h 72"/>
                <a:gd name="T44" fmla="*/ 0 w 57"/>
                <a:gd name="T45" fmla="*/ 0 h 72"/>
                <a:gd name="T46" fmla="*/ 0 w 57"/>
                <a:gd name="T47" fmla="*/ 0 h 72"/>
                <a:gd name="T48" fmla="*/ 0 w 57"/>
                <a:gd name="T49" fmla="*/ 0 h 72"/>
                <a:gd name="T50" fmla="*/ 0 w 57"/>
                <a:gd name="T51" fmla="*/ 0 h 72"/>
                <a:gd name="T52" fmla="*/ 0 w 57"/>
                <a:gd name="T53" fmla="*/ 0 h 72"/>
                <a:gd name="T54" fmla="*/ 0 w 57"/>
                <a:gd name="T55" fmla="*/ 0 h 72"/>
                <a:gd name="T56" fmla="*/ 0 w 57"/>
                <a:gd name="T57" fmla="*/ 0 h 72"/>
                <a:gd name="T58" fmla="*/ 0 w 57"/>
                <a:gd name="T59" fmla="*/ 0 h 72"/>
                <a:gd name="T60" fmla="*/ 0 w 57"/>
                <a:gd name="T61" fmla="*/ 0 h 72"/>
                <a:gd name="T62" fmla="*/ 0 w 57"/>
                <a:gd name="T63" fmla="*/ 0 h 72"/>
                <a:gd name="T64" fmla="*/ 0 w 57"/>
                <a:gd name="T65" fmla="*/ 0 h 72"/>
                <a:gd name="T66" fmla="*/ 0 w 57"/>
                <a:gd name="T67" fmla="*/ 0 h 72"/>
                <a:gd name="T68" fmla="*/ 0 w 57"/>
                <a:gd name="T69" fmla="*/ 0 h 72"/>
                <a:gd name="T70" fmla="*/ 0 w 57"/>
                <a:gd name="T71" fmla="*/ 0 h 72"/>
                <a:gd name="T72" fmla="*/ 0 w 57"/>
                <a:gd name="T73" fmla="*/ 0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7" h="72">
                  <a:moveTo>
                    <a:pt x="57" y="36"/>
                  </a:moveTo>
                  <a:lnTo>
                    <a:pt x="57" y="36"/>
                  </a:lnTo>
                  <a:lnTo>
                    <a:pt x="55" y="28"/>
                  </a:lnTo>
                  <a:lnTo>
                    <a:pt x="54" y="22"/>
                  </a:lnTo>
                  <a:lnTo>
                    <a:pt x="51" y="15"/>
                  </a:lnTo>
                  <a:lnTo>
                    <a:pt x="49" y="10"/>
                  </a:lnTo>
                  <a:lnTo>
                    <a:pt x="45" y="5"/>
                  </a:lnTo>
                  <a:lnTo>
                    <a:pt x="40" y="2"/>
                  </a:lnTo>
                  <a:lnTo>
                    <a:pt x="35" y="0"/>
                  </a:lnTo>
                  <a:lnTo>
                    <a:pt x="28" y="0"/>
                  </a:lnTo>
                  <a:lnTo>
                    <a:pt x="22" y="0"/>
                  </a:lnTo>
                  <a:lnTo>
                    <a:pt x="16" y="2"/>
                  </a:lnTo>
                  <a:lnTo>
                    <a:pt x="11" y="5"/>
                  </a:lnTo>
                  <a:lnTo>
                    <a:pt x="7" y="10"/>
                  </a:lnTo>
                  <a:lnTo>
                    <a:pt x="5" y="15"/>
                  </a:lnTo>
                  <a:lnTo>
                    <a:pt x="2" y="22"/>
                  </a:lnTo>
                  <a:lnTo>
                    <a:pt x="1" y="28"/>
                  </a:lnTo>
                  <a:lnTo>
                    <a:pt x="0" y="36"/>
                  </a:lnTo>
                  <a:lnTo>
                    <a:pt x="1" y="44"/>
                  </a:lnTo>
                  <a:lnTo>
                    <a:pt x="2" y="50"/>
                  </a:lnTo>
                  <a:lnTo>
                    <a:pt x="5" y="57"/>
                  </a:lnTo>
                  <a:lnTo>
                    <a:pt x="7" y="62"/>
                  </a:lnTo>
                  <a:lnTo>
                    <a:pt x="11" y="67"/>
                  </a:lnTo>
                  <a:lnTo>
                    <a:pt x="16" y="70"/>
                  </a:lnTo>
                  <a:lnTo>
                    <a:pt x="22" y="72"/>
                  </a:lnTo>
                  <a:lnTo>
                    <a:pt x="28" y="72"/>
                  </a:lnTo>
                  <a:lnTo>
                    <a:pt x="35" y="72"/>
                  </a:lnTo>
                  <a:lnTo>
                    <a:pt x="40" y="70"/>
                  </a:lnTo>
                  <a:lnTo>
                    <a:pt x="45" y="67"/>
                  </a:lnTo>
                  <a:lnTo>
                    <a:pt x="49" y="62"/>
                  </a:lnTo>
                  <a:lnTo>
                    <a:pt x="51" y="57"/>
                  </a:lnTo>
                  <a:lnTo>
                    <a:pt x="54" y="50"/>
                  </a:lnTo>
                  <a:lnTo>
                    <a:pt x="55" y="44"/>
                  </a:lnTo>
                  <a:lnTo>
                    <a:pt x="57"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78" name="Freeform 256"/>
            <p:cNvSpPr>
              <a:spLocks/>
            </p:cNvSpPr>
            <p:nvPr userDrawn="1"/>
          </p:nvSpPr>
          <p:spPr bwMode="auto">
            <a:xfrm>
              <a:off x="1353" y="389"/>
              <a:ext cx="24" cy="32"/>
            </a:xfrm>
            <a:custGeom>
              <a:avLst/>
              <a:gdLst>
                <a:gd name="T0" fmla="*/ 0 w 74"/>
                <a:gd name="T1" fmla="*/ 0 h 96"/>
                <a:gd name="T2" fmla="*/ 0 w 74"/>
                <a:gd name="T3" fmla="*/ 0 h 96"/>
                <a:gd name="T4" fmla="*/ 0 w 74"/>
                <a:gd name="T5" fmla="*/ 0 h 96"/>
                <a:gd name="T6" fmla="*/ 0 w 74"/>
                <a:gd name="T7" fmla="*/ 0 h 96"/>
                <a:gd name="T8" fmla="*/ 0 w 74"/>
                <a:gd name="T9" fmla="*/ 0 h 96"/>
                <a:gd name="T10" fmla="*/ 0 w 74"/>
                <a:gd name="T11" fmla="*/ 0 h 96"/>
                <a:gd name="T12" fmla="*/ 0 w 74"/>
                <a:gd name="T13" fmla="*/ 0 h 96"/>
                <a:gd name="T14" fmla="*/ 0 w 74"/>
                <a:gd name="T15" fmla="*/ 0 h 96"/>
                <a:gd name="T16" fmla="*/ 0 w 74"/>
                <a:gd name="T17" fmla="*/ 0 h 96"/>
                <a:gd name="T18" fmla="*/ 0 w 74"/>
                <a:gd name="T19" fmla="*/ 0 h 96"/>
                <a:gd name="T20" fmla="*/ 0 w 74"/>
                <a:gd name="T21" fmla="*/ 0 h 96"/>
                <a:gd name="T22" fmla="*/ 0 w 74"/>
                <a:gd name="T23" fmla="*/ 0 h 96"/>
                <a:gd name="T24" fmla="*/ 0 w 74"/>
                <a:gd name="T25" fmla="*/ 0 h 96"/>
                <a:gd name="T26" fmla="*/ 0 w 74"/>
                <a:gd name="T27" fmla="*/ 0 h 96"/>
                <a:gd name="T28" fmla="*/ 0 w 74"/>
                <a:gd name="T29" fmla="*/ 0 h 96"/>
                <a:gd name="T30" fmla="*/ 0 w 74"/>
                <a:gd name="T31" fmla="*/ 0 h 96"/>
                <a:gd name="T32" fmla="*/ 0 w 74"/>
                <a:gd name="T33" fmla="*/ 0 h 96"/>
                <a:gd name="T34" fmla="*/ 0 w 74"/>
                <a:gd name="T35" fmla="*/ 0 h 96"/>
                <a:gd name="T36" fmla="*/ 0 w 74"/>
                <a:gd name="T37" fmla="*/ 0 h 96"/>
                <a:gd name="T38" fmla="*/ 0 w 74"/>
                <a:gd name="T39" fmla="*/ 0 h 96"/>
                <a:gd name="T40" fmla="*/ 0 w 74"/>
                <a:gd name="T41" fmla="*/ 0 h 96"/>
                <a:gd name="T42" fmla="*/ 0 w 74"/>
                <a:gd name="T43" fmla="*/ 0 h 96"/>
                <a:gd name="T44" fmla="*/ 0 w 74"/>
                <a:gd name="T45" fmla="*/ 0 h 96"/>
                <a:gd name="T46" fmla="*/ 0 w 74"/>
                <a:gd name="T47" fmla="*/ 0 h 96"/>
                <a:gd name="T48" fmla="*/ 0 w 74"/>
                <a:gd name="T49" fmla="*/ 0 h 96"/>
                <a:gd name="T50" fmla="*/ 0 w 74"/>
                <a:gd name="T51" fmla="*/ 0 h 96"/>
                <a:gd name="T52" fmla="*/ 0 w 74"/>
                <a:gd name="T53" fmla="*/ 0 h 96"/>
                <a:gd name="T54" fmla="*/ 0 w 74"/>
                <a:gd name="T55" fmla="*/ 0 h 96"/>
                <a:gd name="T56" fmla="*/ 0 w 74"/>
                <a:gd name="T57" fmla="*/ 0 h 96"/>
                <a:gd name="T58" fmla="*/ 0 w 74"/>
                <a:gd name="T59" fmla="*/ 0 h 96"/>
                <a:gd name="T60" fmla="*/ 0 w 74"/>
                <a:gd name="T61" fmla="*/ 0 h 96"/>
                <a:gd name="T62" fmla="*/ 0 w 74"/>
                <a:gd name="T63" fmla="*/ 0 h 96"/>
                <a:gd name="T64" fmla="*/ 0 w 74"/>
                <a:gd name="T65" fmla="*/ 0 h 96"/>
                <a:gd name="T66" fmla="*/ 0 w 74"/>
                <a:gd name="T67" fmla="*/ 0 h 96"/>
                <a:gd name="T68" fmla="*/ 0 w 74"/>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4" h="96">
                  <a:moveTo>
                    <a:pt x="0" y="3"/>
                  </a:moveTo>
                  <a:lnTo>
                    <a:pt x="12" y="3"/>
                  </a:lnTo>
                  <a:lnTo>
                    <a:pt x="15" y="14"/>
                  </a:lnTo>
                  <a:lnTo>
                    <a:pt x="22" y="9"/>
                  </a:lnTo>
                  <a:lnTo>
                    <a:pt x="30" y="4"/>
                  </a:lnTo>
                  <a:lnTo>
                    <a:pt x="38" y="1"/>
                  </a:lnTo>
                  <a:lnTo>
                    <a:pt x="47" y="0"/>
                  </a:lnTo>
                  <a:lnTo>
                    <a:pt x="52" y="0"/>
                  </a:lnTo>
                  <a:lnTo>
                    <a:pt x="57" y="3"/>
                  </a:lnTo>
                  <a:lnTo>
                    <a:pt x="62" y="4"/>
                  </a:lnTo>
                  <a:lnTo>
                    <a:pt x="66" y="8"/>
                  </a:lnTo>
                  <a:lnTo>
                    <a:pt x="70" y="12"/>
                  </a:lnTo>
                  <a:lnTo>
                    <a:pt x="73" y="18"/>
                  </a:lnTo>
                  <a:lnTo>
                    <a:pt x="74" y="25"/>
                  </a:lnTo>
                  <a:lnTo>
                    <a:pt x="74" y="32"/>
                  </a:lnTo>
                  <a:lnTo>
                    <a:pt x="74" y="96"/>
                  </a:lnTo>
                  <a:lnTo>
                    <a:pt x="60" y="96"/>
                  </a:lnTo>
                  <a:lnTo>
                    <a:pt x="60" y="38"/>
                  </a:lnTo>
                  <a:lnTo>
                    <a:pt x="60" y="28"/>
                  </a:lnTo>
                  <a:lnTo>
                    <a:pt x="57" y="21"/>
                  </a:lnTo>
                  <a:lnTo>
                    <a:pt x="55" y="17"/>
                  </a:lnTo>
                  <a:lnTo>
                    <a:pt x="52" y="15"/>
                  </a:lnTo>
                  <a:lnTo>
                    <a:pt x="48" y="14"/>
                  </a:lnTo>
                  <a:lnTo>
                    <a:pt x="43" y="13"/>
                  </a:lnTo>
                  <a:lnTo>
                    <a:pt x="35" y="14"/>
                  </a:lnTo>
                  <a:lnTo>
                    <a:pt x="29" y="17"/>
                  </a:lnTo>
                  <a:lnTo>
                    <a:pt x="21" y="22"/>
                  </a:lnTo>
                  <a:lnTo>
                    <a:pt x="15" y="27"/>
                  </a:lnTo>
                  <a:lnTo>
                    <a:pt x="15" y="96"/>
                  </a:lnTo>
                  <a:lnTo>
                    <a:pt x="0" y="96"/>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grpSp>
    </p:spTree>
    <p:extLst>
      <p:ext uri="{BB962C8B-B14F-4D97-AF65-F5344CB8AC3E}">
        <p14:creationId xmlns:p14="http://schemas.microsoft.com/office/powerpoint/2010/main" val="7219612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txStyles>
    <p:titleStyle>
      <a:lvl1pPr algn="l" rtl="0" eaLnBrk="0" fontAlgn="base" hangingPunct="0">
        <a:spcBef>
          <a:spcPct val="0"/>
        </a:spcBef>
        <a:spcAft>
          <a:spcPct val="0"/>
        </a:spcAft>
        <a:defRPr sz="21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1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21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21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2100">
          <a:solidFill>
            <a:schemeClr val="tx1"/>
          </a:solidFill>
          <a:latin typeface="Arial" charset="0"/>
          <a:ea typeface="ＭＳ Ｐゴシック" charset="0"/>
          <a:cs typeface="ＭＳ Ｐゴシック" charset="0"/>
        </a:defRPr>
      </a:lvl5pPr>
      <a:lvl6pPr marL="342900" algn="l" rtl="0" eaLnBrk="0" fontAlgn="base" hangingPunct="0">
        <a:spcBef>
          <a:spcPct val="0"/>
        </a:spcBef>
        <a:spcAft>
          <a:spcPct val="0"/>
        </a:spcAft>
        <a:defRPr sz="1800">
          <a:solidFill>
            <a:schemeClr val="tx1"/>
          </a:solidFill>
          <a:latin typeface="Arial" charset="0"/>
        </a:defRPr>
      </a:lvl6pPr>
      <a:lvl7pPr marL="685800" algn="l" rtl="0" eaLnBrk="0" fontAlgn="base" hangingPunct="0">
        <a:spcBef>
          <a:spcPct val="0"/>
        </a:spcBef>
        <a:spcAft>
          <a:spcPct val="0"/>
        </a:spcAft>
        <a:defRPr sz="1800">
          <a:solidFill>
            <a:schemeClr val="tx1"/>
          </a:solidFill>
          <a:latin typeface="Arial" charset="0"/>
        </a:defRPr>
      </a:lvl7pPr>
      <a:lvl8pPr marL="1028700" algn="l" rtl="0" eaLnBrk="0" fontAlgn="base" hangingPunct="0">
        <a:spcBef>
          <a:spcPct val="0"/>
        </a:spcBef>
        <a:spcAft>
          <a:spcPct val="0"/>
        </a:spcAft>
        <a:defRPr sz="1800">
          <a:solidFill>
            <a:schemeClr val="tx1"/>
          </a:solidFill>
          <a:latin typeface="Arial" charset="0"/>
        </a:defRPr>
      </a:lvl8pPr>
      <a:lvl9pPr marL="1371600" algn="l" rtl="0" eaLnBrk="0" fontAlgn="base" hangingPunct="0">
        <a:spcBef>
          <a:spcPct val="0"/>
        </a:spcBef>
        <a:spcAft>
          <a:spcPct val="0"/>
        </a:spcAft>
        <a:defRPr sz="1800">
          <a:solidFill>
            <a:schemeClr val="tx1"/>
          </a:solidFill>
          <a:latin typeface="Arial" charset="0"/>
        </a:defRPr>
      </a:lvl9pPr>
    </p:titleStyle>
    <p:bodyStyle>
      <a:lvl1pPr marL="257175" indent="-257175" algn="l" rtl="0" eaLnBrk="0" fontAlgn="base" hangingPunct="0">
        <a:spcBef>
          <a:spcPct val="30000"/>
        </a:spcBef>
        <a:spcAft>
          <a:spcPct val="0"/>
        </a:spcAft>
        <a:buClr>
          <a:schemeClr val="accent1"/>
        </a:buClr>
        <a:buFont typeface="Webdings" panose="05030102010509060703" pitchFamily="18" charset="2"/>
        <a:buChar char="4"/>
        <a:defRPr sz="1500">
          <a:solidFill>
            <a:schemeClr val="tx1"/>
          </a:solidFill>
          <a:latin typeface="+mn-lt"/>
          <a:ea typeface="ＭＳ Ｐゴシック" charset="0"/>
          <a:cs typeface="ＭＳ Ｐゴシック" charset="0"/>
        </a:defRPr>
      </a:lvl1pPr>
      <a:lvl2pPr marL="557213" indent="-214313" algn="l" rtl="0" eaLnBrk="0" fontAlgn="base" hangingPunct="0">
        <a:spcBef>
          <a:spcPct val="30000"/>
        </a:spcBef>
        <a:spcAft>
          <a:spcPct val="0"/>
        </a:spcAft>
        <a:buClr>
          <a:schemeClr val="accent1"/>
        </a:buClr>
        <a:buFont typeface="Webdings" panose="05030102010509060703" pitchFamily="18" charset="2"/>
        <a:buChar char="4"/>
        <a:defRPr>
          <a:solidFill>
            <a:schemeClr val="tx1"/>
          </a:solidFill>
          <a:latin typeface="+mn-lt"/>
          <a:ea typeface="ＭＳ Ｐゴシック" charset="0"/>
        </a:defRPr>
      </a:lvl2pPr>
      <a:lvl3pPr marL="857250" indent="-171450" algn="l" rtl="0" eaLnBrk="0" fontAlgn="base" hangingPunct="0">
        <a:spcBef>
          <a:spcPct val="30000"/>
        </a:spcBef>
        <a:spcAft>
          <a:spcPct val="0"/>
        </a:spcAft>
        <a:buClr>
          <a:schemeClr val="accent1"/>
        </a:buClr>
        <a:buFont typeface="Webdings" panose="05030102010509060703" pitchFamily="18" charset="2"/>
        <a:buChar char="4"/>
        <a:defRPr>
          <a:solidFill>
            <a:schemeClr val="tx1"/>
          </a:solidFill>
          <a:latin typeface="+mn-lt"/>
          <a:ea typeface="ＭＳ Ｐゴシック" charset="0"/>
        </a:defRPr>
      </a:lvl3pPr>
      <a:lvl4pPr marL="1200150" indent="-171450" algn="l" rtl="0" eaLnBrk="0" fontAlgn="base" hangingPunct="0">
        <a:spcBef>
          <a:spcPct val="30000"/>
        </a:spcBef>
        <a:spcAft>
          <a:spcPct val="0"/>
        </a:spcAft>
        <a:buClr>
          <a:schemeClr val="accent1"/>
        </a:buClr>
        <a:buFont typeface="Webdings" panose="05030102010509060703" pitchFamily="18" charset="2"/>
        <a:buChar char=""/>
        <a:defRPr sz="1050">
          <a:solidFill>
            <a:schemeClr val="tx1"/>
          </a:solidFill>
          <a:latin typeface="+mn-lt"/>
          <a:ea typeface="ＭＳ Ｐゴシック" charset="0"/>
        </a:defRPr>
      </a:lvl4pPr>
      <a:lvl5pPr marL="1543050" indent="-171450" algn="l" rtl="0" eaLnBrk="0" fontAlgn="base" hangingPunct="0">
        <a:spcBef>
          <a:spcPct val="30000"/>
        </a:spcBef>
        <a:spcAft>
          <a:spcPct val="0"/>
        </a:spcAft>
        <a:buClr>
          <a:schemeClr val="accent1"/>
        </a:buClr>
        <a:buFont typeface="Webdings" panose="05030102010509060703" pitchFamily="18" charset="2"/>
        <a:buChar char=""/>
        <a:defRPr sz="1050">
          <a:solidFill>
            <a:schemeClr val="tx1"/>
          </a:solidFill>
          <a:latin typeface="+mn-lt"/>
          <a:ea typeface="ＭＳ Ｐゴシック" charset="0"/>
        </a:defRPr>
      </a:lvl5pPr>
      <a:lvl6pPr marL="1885950" indent="-171450" algn="l" rtl="0" eaLnBrk="0" fontAlgn="base" hangingPunct="0">
        <a:spcBef>
          <a:spcPct val="30000"/>
        </a:spcBef>
        <a:spcAft>
          <a:spcPct val="0"/>
        </a:spcAft>
        <a:buClr>
          <a:schemeClr val="accent1"/>
        </a:buClr>
        <a:buFont typeface="Webdings" pitchFamily="18" charset="2"/>
        <a:buChar char=""/>
        <a:defRPr sz="1050">
          <a:solidFill>
            <a:schemeClr val="tx1"/>
          </a:solidFill>
          <a:latin typeface="+mn-lt"/>
        </a:defRPr>
      </a:lvl6pPr>
      <a:lvl7pPr marL="2228850" indent="-171450" algn="l" rtl="0" eaLnBrk="0" fontAlgn="base" hangingPunct="0">
        <a:spcBef>
          <a:spcPct val="30000"/>
        </a:spcBef>
        <a:spcAft>
          <a:spcPct val="0"/>
        </a:spcAft>
        <a:buClr>
          <a:schemeClr val="accent1"/>
        </a:buClr>
        <a:buFont typeface="Webdings" pitchFamily="18" charset="2"/>
        <a:buChar char=""/>
        <a:defRPr sz="1050">
          <a:solidFill>
            <a:schemeClr val="tx1"/>
          </a:solidFill>
          <a:latin typeface="+mn-lt"/>
        </a:defRPr>
      </a:lvl7pPr>
      <a:lvl8pPr marL="2571750" indent="-171450" algn="l" rtl="0" eaLnBrk="0" fontAlgn="base" hangingPunct="0">
        <a:spcBef>
          <a:spcPct val="30000"/>
        </a:spcBef>
        <a:spcAft>
          <a:spcPct val="0"/>
        </a:spcAft>
        <a:buClr>
          <a:schemeClr val="accent1"/>
        </a:buClr>
        <a:buFont typeface="Webdings" pitchFamily="18" charset="2"/>
        <a:buChar char=""/>
        <a:defRPr sz="1050">
          <a:solidFill>
            <a:schemeClr val="tx1"/>
          </a:solidFill>
          <a:latin typeface="+mn-lt"/>
        </a:defRPr>
      </a:lvl8pPr>
      <a:lvl9pPr marL="2914650" indent="-171450" algn="l" rtl="0" eaLnBrk="0" fontAlgn="base" hangingPunct="0">
        <a:spcBef>
          <a:spcPct val="30000"/>
        </a:spcBef>
        <a:spcAft>
          <a:spcPct val="0"/>
        </a:spcAft>
        <a:buClr>
          <a:schemeClr val="accent1"/>
        </a:buClr>
        <a:buFont typeface="Webdings" pitchFamily="18" charset="2"/>
        <a:buChar char=""/>
        <a:defRPr sz="105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0"/>
            <a:ext cx="9144000" cy="70246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0" fontAlgn="base" hangingPunct="0">
              <a:lnSpc>
                <a:spcPct val="90000"/>
              </a:lnSpc>
              <a:spcBef>
                <a:spcPct val="30000"/>
              </a:spcBef>
              <a:spcAft>
                <a:spcPct val="0"/>
              </a:spcAft>
              <a:buClr>
                <a:srgbClr val="0065BD"/>
              </a:buClr>
              <a:buFont typeface="Webdings" charset="0"/>
              <a:buChar char=""/>
              <a:defRPr/>
            </a:pPr>
            <a:endParaRPr lang="en-GB" sz="1350">
              <a:solidFill>
                <a:srgbClr val="595959"/>
              </a:solidFill>
              <a:ea typeface="ＭＳ Ｐゴシック" charset="0"/>
              <a:cs typeface="Arial" charset="0"/>
            </a:endParaRPr>
          </a:p>
        </p:txBody>
      </p:sp>
      <p:sp>
        <p:nvSpPr>
          <p:cNvPr id="4" name="Date Placeholder 3"/>
          <p:cNvSpPr>
            <a:spLocks noGrp="1"/>
          </p:cNvSpPr>
          <p:nvPr>
            <p:ph type="dt" sz="half" idx="2"/>
          </p:nvPr>
        </p:nvSpPr>
        <p:spPr>
          <a:xfrm>
            <a:off x="8131175" y="4869656"/>
            <a:ext cx="793750" cy="157163"/>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100000"/>
              </a:lnSpc>
              <a:spcBef>
                <a:spcPct val="0"/>
              </a:spcBef>
              <a:buClrTx/>
              <a:buFontTx/>
              <a:buNone/>
              <a:defRPr sz="525">
                <a:solidFill>
                  <a:srgbClr val="8D8D8D"/>
                </a:solidFill>
                <a:latin typeface="Arial" pitchFamily="34" charset="0"/>
                <a:cs typeface="Arial" pitchFamily="34" charset="0"/>
              </a:defRPr>
            </a:lvl1pPr>
          </a:lstStyle>
          <a:p>
            <a:pPr defTabSz="685800" fontAlgn="base">
              <a:spcAft>
                <a:spcPct val="0"/>
              </a:spcAft>
              <a:defRPr/>
            </a:pPr>
            <a:fld id="{3DAC5007-3588-4B9C-A013-40BFECBC9BD9}" type="datetimeFigureOut">
              <a:rPr lang="en-GB" smtClean="0">
                <a:ea typeface="ＭＳ Ｐゴシック" panose="020B0600070205080204" pitchFamily="34" charset="-128"/>
              </a:rPr>
              <a:pPr defTabSz="685800" fontAlgn="base">
                <a:spcAft>
                  <a:spcPct val="0"/>
                </a:spcAft>
                <a:defRPr/>
              </a:pPr>
              <a:t>06/11/2025</a:t>
            </a:fld>
            <a:endParaRPr lang="en-GB">
              <a:ea typeface="ＭＳ Ｐゴシック" panose="020B0600070205080204" pitchFamily="34" charset="-128"/>
            </a:endParaRPr>
          </a:p>
        </p:txBody>
      </p:sp>
      <p:sp>
        <p:nvSpPr>
          <p:cNvPr id="5" name="Footer Placeholder 4"/>
          <p:cNvSpPr>
            <a:spLocks noGrp="1"/>
          </p:cNvSpPr>
          <p:nvPr>
            <p:ph type="ftr" sz="quarter" idx="3"/>
          </p:nvPr>
        </p:nvSpPr>
        <p:spPr>
          <a:xfrm>
            <a:off x="1209675" y="4870847"/>
            <a:ext cx="6343650" cy="157163"/>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525">
                <a:solidFill>
                  <a:srgbClr val="8D8D8D"/>
                </a:solidFill>
                <a:latin typeface="Arial" charset="0"/>
                <a:ea typeface="+mn-ea"/>
                <a:cs typeface="Arial" charset="0"/>
              </a:defRPr>
            </a:lvl1pPr>
          </a:lstStyle>
          <a:p>
            <a:pPr defTabSz="685800" fontAlgn="base">
              <a:spcAft>
                <a:spcPct val="0"/>
              </a:spcAft>
              <a:defRPr/>
            </a:pPr>
            <a:endParaRPr lang="en-GB"/>
          </a:p>
        </p:txBody>
      </p:sp>
      <p:sp>
        <p:nvSpPr>
          <p:cNvPr id="6" name="Slide Number Placeholder 5"/>
          <p:cNvSpPr>
            <a:spLocks noGrp="1"/>
          </p:cNvSpPr>
          <p:nvPr>
            <p:ph type="sldNum" sz="quarter" idx="4"/>
          </p:nvPr>
        </p:nvSpPr>
        <p:spPr>
          <a:xfrm>
            <a:off x="220663" y="4870847"/>
            <a:ext cx="412750" cy="157163"/>
          </a:xfrm>
          <a:prstGeom prst="rect">
            <a:avLst/>
          </a:prstGeom>
        </p:spPr>
        <p:txBody>
          <a:bodyPr vert="horz" wrap="square" lIns="91440" tIns="45720" rIns="91440" bIns="45720" numCol="1" anchor="ctr" anchorCtr="0" compatLnSpc="1">
            <a:prstTxWarp prst="textNoShape">
              <a:avLst/>
            </a:prstTxWarp>
          </a:bodyPr>
          <a:lstStyle>
            <a:lvl1pPr eaLnBrk="1" hangingPunct="1">
              <a:lnSpc>
                <a:spcPct val="100000"/>
              </a:lnSpc>
              <a:spcBef>
                <a:spcPct val="0"/>
              </a:spcBef>
              <a:buClrTx/>
              <a:buFontTx/>
              <a:buNone/>
              <a:defRPr sz="525">
                <a:solidFill>
                  <a:srgbClr val="8D8D8D"/>
                </a:solidFill>
                <a:cs typeface="Arial" panose="020B0604020202020204" pitchFamily="34" charset="0"/>
              </a:defRPr>
            </a:lvl1pPr>
          </a:lstStyle>
          <a:p>
            <a:pPr defTabSz="685800" fontAlgn="base">
              <a:spcAft>
                <a:spcPct val="0"/>
              </a:spcAft>
            </a:pPr>
            <a:fld id="{CDBCBA6E-1E89-47FB-8E8C-9003B07BC802}" type="slidenum">
              <a:rPr lang="en-GB" altLang="en-US" smtClean="0">
                <a:ea typeface="ＭＳ Ｐゴシック" panose="020B0600070205080204" pitchFamily="34" charset="-128"/>
              </a:rPr>
              <a:pPr defTabSz="685800" fontAlgn="base">
                <a:spcAft>
                  <a:spcPct val="0"/>
                </a:spcAft>
              </a:pPr>
              <a:t>‹#›</a:t>
            </a:fld>
            <a:endParaRPr lang="en-GB" altLang="en-US">
              <a:ea typeface="ＭＳ Ｐゴシック" panose="020B0600070205080204" pitchFamily="34" charset="-128"/>
            </a:endParaRPr>
          </a:p>
        </p:txBody>
      </p:sp>
      <p:sp>
        <p:nvSpPr>
          <p:cNvPr id="1030" name="Text Placeholder 2"/>
          <p:cNvSpPr>
            <a:spLocks noGrp="1"/>
          </p:cNvSpPr>
          <p:nvPr>
            <p:ph type="body" idx="1"/>
          </p:nvPr>
        </p:nvSpPr>
        <p:spPr bwMode="auto">
          <a:xfrm>
            <a:off x="220664" y="1421606"/>
            <a:ext cx="869473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31" name="Title Placeholder 19"/>
          <p:cNvSpPr>
            <a:spLocks noGrp="1"/>
          </p:cNvSpPr>
          <p:nvPr>
            <p:ph type="title"/>
          </p:nvPr>
        </p:nvSpPr>
        <p:spPr bwMode="auto">
          <a:xfrm>
            <a:off x="214313" y="706041"/>
            <a:ext cx="8710612" cy="58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grpSp>
        <p:nvGrpSpPr>
          <p:cNvPr id="1032" name="Group 11"/>
          <p:cNvGrpSpPr>
            <a:grpSpLocks noChangeAspect="1"/>
          </p:cNvGrpSpPr>
          <p:nvPr userDrawn="1"/>
        </p:nvGrpSpPr>
        <p:grpSpPr bwMode="auto">
          <a:xfrm>
            <a:off x="214313" y="195263"/>
            <a:ext cx="1981200" cy="316706"/>
            <a:chOff x="135" y="164"/>
            <a:chExt cx="1248" cy="266"/>
          </a:xfrm>
        </p:grpSpPr>
        <p:sp>
          <p:nvSpPr>
            <p:cNvPr id="1033" name="AutoShape 10"/>
            <p:cNvSpPr>
              <a:spLocks noChangeAspect="1" noChangeArrowheads="1" noTextEdit="1"/>
            </p:cNvSpPr>
            <p:nvPr userDrawn="1"/>
          </p:nvSpPr>
          <p:spPr bwMode="auto">
            <a:xfrm>
              <a:off x="135" y="164"/>
              <a:ext cx="1248"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grpSp>
          <p:nvGrpSpPr>
            <p:cNvPr id="1034" name="Group 212"/>
            <p:cNvGrpSpPr>
              <a:grpSpLocks/>
            </p:cNvGrpSpPr>
            <p:nvPr userDrawn="1"/>
          </p:nvGrpSpPr>
          <p:grpSpPr bwMode="auto">
            <a:xfrm>
              <a:off x="135" y="164"/>
              <a:ext cx="1248" cy="206"/>
              <a:chOff x="135" y="164"/>
              <a:chExt cx="1248" cy="206"/>
            </a:xfrm>
          </p:grpSpPr>
          <p:sp>
            <p:nvSpPr>
              <p:cNvPr id="1079" name="Freeform 12"/>
              <p:cNvSpPr>
                <a:spLocks/>
              </p:cNvSpPr>
              <p:nvPr userDrawn="1"/>
            </p:nvSpPr>
            <p:spPr bwMode="auto">
              <a:xfrm>
                <a:off x="135" y="164"/>
                <a:ext cx="178" cy="206"/>
              </a:xfrm>
              <a:custGeom>
                <a:avLst/>
                <a:gdLst>
                  <a:gd name="T0" fmla="*/ 0 w 534"/>
                  <a:gd name="T1" fmla="*/ 0 h 617"/>
                  <a:gd name="T2" fmla="*/ 0 w 534"/>
                  <a:gd name="T3" fmla="*/ 0 h 617"/>
                  <a:gd name="T4" fmla="*/ 0 w 534"/>
                  <a:gd name="T5" fmla="*/ 0 h 617"/>
                  <a:gd name="T6" fmla="*/ 0 w 534"/>
                  <a:gd name="T7" fmla="*/ 0 h 617"/>
                  <a:gd name="T8" fmla="*/ 0 w 534"/>
                  <a:gd name="T9" fmla="*/ 0 h 617"/>
                  <a:gd name="T10" fmla="*/ 0 w 534"/>
                  <a:gd name="T11" fmla="*/ 0 h 617"/>
                  <a:gd name="T12" fmla="*/ 0 w 534"/>
                  <a:gd name="T13" fmla="*/ 0 h 617"/>
                  <a:gd name="T14" fmla="*/ 0 w 534"/>
                  <a:gd name="T15" fmla="*/ 0 h 617"/>
                  <a:gd name="T16" fmla="*/ 0 w 534"/>
                  <a:gd name="T17" fmla="*/ 0 h 617"/>
                  <a:gd name="T18" fmla="*/ 0 w 534"/>
                  <a:gd name="T19" fmla="*/ 0 h 617"/>
                  <a:gd name="T20" fmla="*/ 0 w 534"/>
                  <a:gd name="T21" fmla="*/ 0 h 617"/>
                  <a:gd name="T22" fmla="*/ 0 w 534"/>
                  <a:gd name="T23" fmla="*/ 0 h 617"/>
                  <a:gd name="T24" fmla="*/ 0 w 534"/>
                  <a:gd name="T25" fmla="*/ 0 h 617"/>
                  <a:gd name="T26" fmla="*/ 0 w 534"/>
                  <a:gd name="T27" fmla="*/ 0 h 617"/>
                  <a:gd name="T28" fmla="*/ 0 w 534"/>
                  <a:gd name="T29" fmla="*/ 0 h 617"/>
                  <a:gd name="T30" fmla="*/ 0 w 534"/>
                  <a:gd name="T31" fmla="*/ 0 h 617"/>
                  <a:gd name="T32" fmla="*/ 0 w 534"/>
                  <a:gd name="T33" fmla="*/ 0 h 617"/>
                  <a:gd name="T34" fmla="*/ 0 w 534"/>
                  <a:gd name="T35" fmla="*/ 0 h 617"/>
                  <a:gd name="T36" fmla="*/ 0 w 534"/>
                  <a:gd name="T37" fmla="*/ 0 h 617"/>
                  <a:gd name="T38" fmla="*/ 0 w 534"/>
                  <a:gd name="T39" fmla="*/ 0 h 617"/>
                  <a:gd name="T40" fmla="*/ 0 w 534"/>
                  <a:gd name="T41" fmla="*/ 0 h 617"/>
                  <a:gd name="T42" fmla="*/ 0 w 534"/>
                  <a:gd name="T43" fmla="*/ 0 h 617"/>
                  <a:gd name="T44" fmla="*/ 0 w 534"/>
                  <a:gd name="T45" fmla="*/ 0 h 617"/>
                  <a:gd name="T46" fmla="*/ 0 w 534"/>
                  <a:gd name="T47" fmla="*/ 0 h 617"/>
                  <a:gd name="T48" fmla="*/ 0 w 534"/>
                  <a:gd name="T49" fmla="*/ 0 h 617"/>
                  <a:gd name="T50" fmla="*/ 0 w 534"/>
                  <a:gd name="T51" fmla="*/ 0 h 617"/>
                  <a:gd name="T52" fmla="*/ 0 w 534"/>
                  <a:gd name="T53" fmla="*/ 0 h 617"/>
                  <a:gd name="T54" fmla="*/ 0 w 534"/>
                  <a:gd name="T55" fmla="*/ 0 h 617"/>
                  <a:gd name="T56" fmla="*/ 0 w 534"/>
                  <a:gd name="T57" fmla="*/ 0 h 617"/>
                  <a:gd name="T58" fmla="*/ 0 w 534"/>
                  <a:gd name="T59" fmla="*/ 0 h 617"/>
                  <a:gd name="T60" fmla="*/ 0 w 534"/>
                  <a:gd name="T61" fmla="*/ 0 h 617"/>
                  <a:gd name="T62" fmla="*/ 0 w 534"/>
                  <a:gd name="T63" fmla="*/ 0 h 617"/>
                  <a:gd name="T64" fmla="*/ 0 w 534"/>
                  <a:gd name="T65" fmla="*/ 0 h 617"/>
                  <a:gd name="T66" fmla="*/ 0 w 534"/>
                  <a:gd name="T67" fmla="*/ 0 h 6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34" h="617">
                    <a:moveTo>
                      <a:pt x="124" y="3"/>
                    </a:moveTo>
                    <a:lnTo>
                      <a:pt x="411" y="3"/>
                    </a:lnTo>
                    <a:lnTo>
                      <a:pt x="424" y="3"/>
                    </a:lnTo>
                    <a:lnTo>
                      <a:pt x="452" y="3"/>
                    </a:lnTo>
                    <a:lnTo>
                      <a:pt x="522" y="0"/>
                    </a:lnTo>
                    <a:lnTo>
                      <a:pt x="534" y="0"/>
                    </a:lnTo>
                    <a:lnTo>
                      <a:pt x="532" y="29"/>
                    </a:lnTo>
                    <a:lnTo>
                      <a:pt x="532" y="48"/>
                    </a:lnTo>
                    <a:lnTo>
                      <a:pt x="532" y="87"/>
                    </a:lnTo>
                    <a:lnTo>
                      <a:pt x="532" y="123"/>
                    </a:lnTo>
                    <a:lnTo>
                      <a:pt x="532" y="133"/>
                    </a:lnTo>
                    <a:lnTo>
                      <a:pt x="532" y="326"/>
                    </a:lnTo>
                    <a:lnTo>
                      <a:pt x="532" y="350"/>
                    </a:lnTo>
                    <a:lnTo>
                      <a:pt x="530" y="372"/>
                    </a:lnTo>
                    <a:lnTo>
                      <a:pt x="528" y="391"/>
                    </a:lnTo>
                    <a:lnTo>
                      <a:pt x="525" y="409"/>
                    </a:lnTo>
                    <a:lnTo>
                      <a:pt x="520" y="426"/>
                    </a:lnTo>
                    <a:lnTo>
                      <a:pt x="515" y="442"/>
                    </a:lnTo>
                    <a:lnTo>
                      <a:pt x="508" y="456"/>
                    </a:lnTo>
                    <a:lnTo>
                      <a:pt x="499" y="469"/>
                    </a:lnTo>
                    <a:lnTo>
                      <a:pt x="490" y="482"/>
                    </a:lnTo>
                    <a:lnTo>
                      <a:pt x="478" y="495"/>
                    </a:lnTo>
                    <a:lnTo>
                      <a:pt x="464" y="507"/>
                    </a:lnTo>
                    <a:lnTo>
                      <a:pt x="449" y="518"/>
                    </a:lnTo>
                    <a:lnTo>
                      <a:pt x="430" y="531"/>
                    </a:lnTo>
                    <a:lnTo>
                      <a:pt x="411" y="543"/>
                    </a:lnTo>
                    <a:lnTo>
                      <a:pt x="389" y="554"/>
                    </a:lnTo>
                    <a:lnTo>
                      <a:pt x="364" y="567"/>
                    </a:lnTo>
                    <a:lnTo>
                      <a:pt x="280" y="609"/>
                    </a:lnTo>
                    <a:lnTo>
                      <a:pt x="274" y="613"/>
                    </a:lnTo>
                    <a:lnTo>
                      <a:pt x="266" y="617"/>
                    </a:lnTo>
                    <a:lnTo>
                      <a:pt x="259" y="613"/>
                    </a:lnTo>
                    <a:lnTo>
                      <a:pt x="252" y="609"/>
                    </a:lnTo>
                    <a:lnTo>
                      <a:pt x="209" y="588"/>
                    </a:lnTo>
                    <a:lnTo>
                      <a:pt x="170" y="570"/>
                    </a:lnTo>
                    <a:lnTo>
                      <a:pt x="127" y="547"/>
                    </a:lnTo>
                    <a:lnTo>
                      <a:pt x="108" y="535"/>
                    </a:lnTo>
                    <a:lnTo>
                      <a:pt x="91" y="525"/>
                    </a:lnTo>
                    <a:lnTo>
                      <a:pt x="75" y="513"/>
                    </a:lnTo>
                    <a:lnTo>
                      <a:pt x="61" y="501"/>
                    </a:lnTo>
                    <a:lnTo>
                      <a:pt x="49" y="488"/>
                    </a:lnTo>
                    <a:lnTo>
                      <a:pt x="39" y="475"/>
                    </a:lnTo>
                    <a:lnTo>
                      <a:pt x="30" y="462"/>
                    </a:lnTo>
                    <a:lnTo>
                      <a:pt x="22" y="447"/>
                    </a:lnTo>
                    <a:lnTo>
                      <a:pt x="16" y="431"/>
                    </a:lnTo>
                    <a:lnTo>
                      <a:pt x="12" y="413"/>
                    </a:lnTo>
                    <a:lnTo>
                      <a:pt x="8" y="395"/>
                    </a:lnTo>
                    <a:lnTo>
                      <a:pt x="5" y="374"/>
                    </a:lnTo>
                    <a:lnTo>
                      <a:pt x="4" y="351"/>
                    </a:lnTo>
                    <a:lnTo>
                      <a:pt x="3" y="326"/>
                    </a:lnTo>
                    <a:lnTo>
                      <a:pt x="3" y="133"/>
                    </a:lnTo>
                    <a:lnTo>
                      <a:pt x="3" y="123"/>
                    </a:lnTo>
                    <a:lnTo>
                      <a:pt x="3" y="87"/>
                    </a:lnTo>
                    <a:lnTo>
                      <a:pt x="3" y="48"/>
                    </a:lnTo>
                    <a:lnTo>
                      <a:pt x="1" y="22"/>
                    </a:lnTo>
                    <a:lnTo>
                      <a:pt x="0" y="0"/>
                    </a:lnTo>
                    <a:lnTo>
                      <a:pt x="12" y="0"/>
                    </a:lnTo>
                    <a:lnTo>
                      <a:pt x="82" y="3"/>
                    </a:lnTo>
                    <a:lnTo>
                      <a:pt x="110" y="3"/>
                    </a:lnTo>
                    <a:lnTo>
                      <a:pt x="12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80" name="Freeform 13"/>
              <p:cNvSpPr>
                <a:spLocks/>
              </p:cNvSpPr>
              <p:nvPr userDrawn="1"/>
            </p:nvSpPr>
            <p:spPr bwMode="auto">
              <a:xfrm>
                <a:off x="139" y="168"/>
                <a:ext cx="170" cy="197"/>
              </a:xfrm>
              <a:custGeom>
                <a:avLst/>
                <a:gdLst>
                  <a:gd name="T0" fmla="*/ 0 w 508"/>
                  <a:gd name="T1" fmla="*/ 0 h 592"/>
                  <a:gd name="T2" fmla="*/ 0 w 508"/>
                  <a:gd name="T3" fmla="*/ 0 h 592"/>
                  <a:gd name="T4" fmla="*/ 0 w 508"/>
                  <a:gd name="T5" fmla="*/ 0 h 592"/>
                  <a:gd name="T6" fmla="*/ 0 w 508"/>
                  <a:gd name="T7" fmla="*/ 0 h 592"/>
                  <a:gd name="T8" fmla="*/ 0 w 508"/>
                  <a:gd name="T9" fmla="*/ 0 h 592"/>
                  <a:gd name="T10" fmla="*/ 0 w 508"/>
                  <a:gd name="T11" fmla="*/ 0 h 592"/>
                  <a:gd name="T12" fmla="*/ 0 w 508"/>
                  <a:gd name="T13" fmla="*/ 0 h 592"/>
                  <a:gd name="T14" fmla="*/ 0 w 508"/>
                  <a:gd name="T15" fmla="*/ 0 h 592"/>
                  <a:gd name="T16" fmla="*/ 0 w 508"/>
                  <a:gd name="T17" fmla="*/ 0 h 592"/>
                  <a:gd name="T18" fmla="*/ 0 w 508"/>
                  <a:gd name="T19" fmla="*/ 0 h 592"/>
                  <a:gd name="T20" fmla="*/ 0 w 508"/>
                  <a:gd name="T21" fmla="*/ 0 h 592"/>
                  <a:gd name="T22" fmla="*/ 0 w 508"/>
                  <a:gd name="T23" fmla="*/ 0 h 592"/>
                  <a:gd name="T24" fmla="*/ 0 w 508"/>
                  <a:gd name="T25" fmla="*/ 0 h 592"/>
                  <a:gd name="T26" fmla="*/ 0 w 508"/>
                  <a:gd name="T27" fmla="*/ 0 h 592"/>
                  <a:gd name="T28" fmla="*/ 0 w 508"/>
                  <a:gd name="T29" fmla="*/ 0 h 592"/>
                  <a:gd name="T30" fmla="*/ 0 w 508"/>
                  <a:gd name="T31" fmla="*/ 0 h 592"/>
                  <a:gd name="T32" fmla="*/ 0 w 508"/>
                  <a:gd name="T33" fmla="*/ 0 h 592"/>
                  <a:gd name="T34" fmla="*/ 0 w 508"/>
                  <a:gd name="T35" fmla="*/ 0 h 592"/>
                  <a:gd name="T36" fmla="*/ 0 w 508"/>
                  <a:gd name="T37" fmla="*/ 0 h 592"/>
                  <a:gd name="T38" fmla="*/ 0 w 508"/>
                  <a:gd name="T39" fmla="*/ 0 h 592"/>
                  <a:gd name="T40" fmla="*/ 0 w 508"/>
                  <a:gd name="T41" fmla="*/ 0 h 592"/>
                  <a:gd name="T42" fmla="*/ 0 w 508"/>
                  <a:gd name="T43" fmla="*/ 0 h 592"/>
                  <a:gd name="T44" fmla="*/ 0 w 508"/>
                  <a:gd name="T45" fmla="*/ 0 h 592"/>
                  <a:gd name="T46" fmla="*/ 0 w 508"/>
                  <a:gd name="T47" fmla="*/ 0 h 592"/>
                  <a:gd name="T48" fmla="*/ 0 w 508"/>
                  <a:gd name="T49" fmla="*/ 0 h 592"/>
                  <a:gd name="T50" fmla="*/ 0 w 508"/>
                  <a:gd name="T51" fmla="*/ 0 h 592"/>
                  <a:gd name="T52" fmla="*/ 0 w 508"/>
                  <a:gd name="T53" fmla="*/ 0 h 592"/>
                  <a:gd name="T54" fmla="*/ 0 w 508"/>
                  <a:gd name="T55" fmla="*/ 0 h 592"/>
                  <a:gd name="T56" fmla="*/ 0 w 508"/>
                  <a:gd name="T57" fmla="*/ 0 h 592"/>
                  <a:gd name="T58" fmla="*/ 0 w 508"/>
                  <a:gd name="T59" fmla="*/ 0 h 592"/>
                  <a:gd name="T60" fmla="*/ 0 w 508"/>
                  <a:gd name="T61" fmla="*/ 0 h 592"/>
                  <a:gd name="T62" fmla="*/ 0 w 508"/>
                  <a:gd name="T63" fmla="*/ 0 h 592"/>
                  <a:gd name="T64" fmla="*/ 0 w 508"/>
                  <a:gd name="T65" fmla="*/ 0 h 592"/>
                  <a:gd name="T66" fmla="*/ 0 w 508"/>
                  <a:gd name="T67" fmla="*/ 0 h 592"/>
                  <a:gd name="T68" fmla="*/ 0 w 508"/>
                  <a:gd name="T69" fmla="*/ 0 h 592"/>
                  <a:gd name="T70" fmla="*/ 0 w 508"/>
                  <a:gd name="T71" fmla="*/ 0 h 592"/>
                  <a:gd name="T72" fmla="*/ 0 w 508"/>
                  <a:gd name="T73" fmla="*/ 0 h 592"/>
                  <a:gd name="T74" fmla="*/ 0 w 508"/>
                  <a:gd name="T75" fmla="*/ 0 h 5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8" h="592">
                    <a:moveTo>
                      <a:pt x="253" y="592"/>
                    </a:moveTo>
                    <a:lnTo>
                      <a:pt x="307" y="566"/>
                    </a:lnTo>
                    <a:lnTo>
                      <a:pt x="309" y="564"/>
                    </a:lnTo>
                    <a:lnTo>
                      <a:pt x="309" y="563"/>
                    </a:lnTo>
                    <a:lnTo>
                      <a:pt x="309" y="313"/>
                    </a:lnTo>
                    <a:lnTo>
                      <a:pt x="309" y="312"/>
                    </a:lnTo>
                    <a:lnTo>
                      <a:pt x="310" y="312"/>
                    </a:lnTo>
                    <a:lnTo>
                      <a:pt x="507" y="312"/>
                    </a:lnTo>
                    <a:lnTo>
                      <a:pt x="508" y="312"/>
                    </a:lnTo>
                    <a:lnTo>
                      <a:pt x="508" y="311"/>
                    </a:lnTo>
                    <a:lnTo>
                      <a:pt x="508" y="204"/>
                    </a:lnTo>
                    <a:lnTo>
                      <a:pt x="508" y="202"/>
                    </a:lnTo>
                    <a:lnTo>
                      <a:pt x="507" y="203"/>
                    </a:lnTo>
                    <a:lnTo>
                      <a:pt x="310" y="203"/>
                    </a:lnTo>
                    <a:lnTo>
                      <a:pt x="309" y="203"/>
                    </a:lnTo>
                    <a:lnTo>
                      <a:pt x="309" y="202"/>
                    </a:lnTo>
                    <a:lnTo>
                      <a:pt x="309" y="2"/>
                    </a:lnTo>
                    <a:lnTo>
                      <a:pt x="309" y="0"/>
                    </a:lnTo>
                    <a:lnTo>
                      <a:pt x="307" y="1"/>
                    </a:lnTo>
                    <a:lnTo>
                      <a:pt x="200" y="1"/>
                    </a:lnTo>
                    <a:lnTo>
                      <a:pt x="197" y="0"/>
                    </a:lnTo>
                    <a:lnTo>
                      <a:pt x="198" y="2"/>
                    </a:lnTo>
                    <a:lnTo>
                      <a:pt x="198" y="202"/>
                    </a:lnTo>
                    <a:lnTo>
                      <a:pt x="198" y="203"/>
                    </a:lnTo>
                    <a:lnTo>
                      <a:pt x="197" y="203"/>
                    </a:lnTo>
                    <a:lnTo>
                      <a:pt x="1" y="203"/>
                    </a:lnTo>
                    <a:lnTo>
                      <a:pt x="0" y="202"/>
                    </a:lnTo>
                    <a:lnTo>
                      <a:pt x="0" y="204"/>
                    </a:lnTo>
                    <a:lnTo>
                      <a:pt x="0" y="311"/>
                    </a:lnTo>
                    <a:lnTo>
                      <a:pt x="0" y="312"/>
                    </a:lnTo>
                    <a:lnTo>
                      <a:pt x="1" y="312"/>
                    </a:lnTo>
                    <a:lnTo>
                      <a:pt x="197" y="312"/>
                    </a:lnTo>
                    <a:lnTo>
                      <a:pt x="198" y="312"/>
                    </a:lnTo>
                    <a:lnTo>
                      <a:pt x="198" y="313"/>
                    </a:lnTo>
                    <a:lnTo>
                      <a:pt x="198" y="563"/>
                    </a:lnTo>
                    <a:lnTo>
                      <a:pt x="197" y="566"/>
                    </a:lnTo>
                    <a:lnTo>
                      <a:pt x="198" y="566"/>
                    </a:lnTo>
                    <a:lnTo>
                      <a:pt x="253" y="5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81" name="Freeform 14"/>
              <p:cNvSpPr>
                <a:spLocks/>
              </p:cNvSpPr>
              <p:nvPr userDrawn="1"/>
            </p:nvSpPr>
            <p:spPr bwMode="auto">
              <a:xfrm>
                <a:off x="139" y="168"/>
                <a:ext cx="66" cy="68"/>
              </a:xfrm>
              <a:custGeom>
                <a:avLst/>
                <a:gdLst>
                  <a:gd name="T0" fmla="*/ 0 w 198"/>
                  <a:gd name="T1" fmla="*/ 0 h 203"/>
                  <a:gd name="T2" fmla="*/ 0 w 198"/>
                  <a:gd name="T3" fmla="*/ 0 h 203"/>
                  <a:gd name="T4" fmla="*/ 0 w 198"/>
                  <a:gd name="T5" fmla="*/ 0 h 203"/>
                  <a:gd name="T6" fmla="*/ 0 w 198"/>
                  <a:gd name="T7" fmla="*/ 0 h 203"/>
                  <a:gd name="T8" fmla="*/ 0 w 198"/>
                  <a:gd name="T9" fmla="*/ 0 h 203"/>
                  <a:gd name="T10" fmla="*/ 0 w 198"/>
                  <a:gd name="T11" fmla="*/ 0 h 203"/>
                  <a:gd name="T12" fmla="*/ 0 w 198"/>
                  <a:gd name="T13" fmla="*/ 0 h 203"/>
                  <a:gd name="T14" fmla="*/ 0 w 198"/>
                  <a:gd name="T15" fmla="*/ 0 h 203"/>
                  <a:gd name="T16" fmla="*/ 0 w 198"/>
                  <a:gd name="T17" fmla="*/ 0 h 203"/>
                  <a:gd name="T18" fmla="*/ 0 w 198"/>
                  <a:gd name="T19" fmla="*/ 0 h 203"/>
                  <a:gd name="T20" fmla="*/ 0 w 198"/>
                  <a:gd name="T21" fmla="*/ 0 h 203"/>
                  <a:gd name="T22" fmla="*/ 0 w 198"/>
                  <a:gd name="T23" fmla="*/ 0 h 203"/>
                  <a:gd name="T24" fmla="*/ 0 w 198"/>
                  <a:gd name="T25" fmla="*/ 0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 h="203">
                    <a:moveTo>
                      <a:pt x="1" y="1"/>
                    </a:moveTo>
                    <a:lnTo>
                      <a:pt x="0" y="0"/>
                    </a:lnTo>
                    <a:lnTo>
                      <a:pt x="0" y="2"/>
                    </a:lnTo>
                    <a:lnTo>
                      <a:pt x="0" y="202"/>
                    </a:lnTo>
                    <a:lnTo>
                      <a:pt x="0" y="203"/>
                    </a:lnTo>
                    <a:lnTo>
                      <a:pt x="1" y="203"/>
                    </a:lnTo>
                    <a:lnTo>
                      <a:pt x="197" y="203"/>
                    </a:lnTo>
                    <a:lnTo>
                      <a:pt x="198" y="203"/>
                    </a:lnTo>
                    <a:lnTo>
                      <a:pt x="198" y="202"/>
                    </a:lnTo>
                    <a:lnTo>
                      <a:pt x="198" y="2"/>
                    </a:lnTo>
                    <a:lnTo>
                      <a:pt x="198" y="0"/>
                    </a:lnTo>
                    <a:lnTo>
                      <a:pt x="197" y="1"/>
                    </a:lnTo>
                    <a:lnTo>
                      <a:pt x="1" y="1"/>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82" name="Freeform 15"/>
              <p:cNvSpPr>
                <a:spLocks/>
              </p:cNvSpPr>
              <p:nvPr userDrawn="1"/>
            </p:nvSpPr>
            <p:spPr bwMode="auto">
              <a:xfrm>
                <a:off x="242" y="168"/>
                <a:ext cx="67" cy="68"/>
              </a:xfrm>
              <a:custGeom>
                <a:avLst/>
                <a:gdLst>
                  <a:gd name="T0" fmla="*/ 0 w 199"/>
                  <a:gd name="T1" fmla="*/ 0 h 203"/>
                  <a:gd name="T2" fmla="*/ 0 w 199"/>
                  <a:gd name="T3" fmla="*/ 0 h 203"/>
                  <a:gd name="T4" fmla="*/ 0 w 199"/>
                  <a:gd name="T5" fmla="*/ 0 h 203"/>
                  <a:gd name="T6" fmla="*/ 0 w 199"/>
                  <a:gd name="T7" fmla="*/ 0 h 203"/>
                  <a:gd name="T8" fmla="*/ 0 w 199"/>
                  <a:gd name="T9" fmla="*/ 0 h 203"/>
                  <a:gd name="T10" fmla="*/ 0 w 199"/>
                  <a:gd name="T11" fmla="*/ 0 h 203"/>
                  <a:gd name="T12" fmla="*/ 0 w 199"/>
                  <a:gd name="T13" fmla="*/ 0 h 203"/>
                  <a:gd name="T14" fmla="*/ 0 w 199"/>
                  <a:gd name="T15" fmla="*/ 0 h 203"/>
                  <a:gd name="T16" fmla="*/ 0 w 199"/>
                  <a:gd name="T17" fmla="*/ 0 h 203"/>
                  <a:gd name="T18" fmla="*/ 0 w 199"/>
                  <a:gd name="T19" fmla="*/ 0 h 203"/>
                  <a:gd name="T20" fmla="*/ 0 w 199"/>
                  <a:gd name="T21" fmla="*/ 0 h 203"/>
                  <a:gd name="T22" fmla="*/ 0 w 199"/>
                  <a:gd name="T23" fmla="*/ 0 h 203"/>
                  <a:gd name="T24" fmla="*/ 0 w 199"/>
                  <a:gd name="T25" fmla="*/ 0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 h="203">
                    <a:moveTo>
                      <a:pt x="2" y="1"/>
                    </a:moveTo>
                    <a:lnTo>
                      <a:pt x="0" y="0"/>
                    </a:lnTo>
                    <a:lnTo>
                      <a:pt x="0" y="2"/>
                    </a:lnTo>
                    <a:lnTo>
                      <a:pt x="0" y="202"/>
                    </a:lnTo>
                    <a:lnTo>
                      <a:pt x="0" y="203"/>
                    </a:lnTo>
                    <a:lnTo>
                      <a:pt x="1" y="203"/>
                    </a:lnTo>
                    <a:lnTo>
                      <a:pt x="198" y="203"/>
                    </a:lnTo>
                    <a:lnTo>
                      <a:pt x="199" y="203"/>
                    </a:lnTo>
                    <a:lnTo>
                      <a:pt x="199" y="202"/>
                    </a:lnTo>
                    <a:lnTo>
                      <a:pt x="199" y="2"/>
                    </a:lnTo>
                    <a:lnTo>
                      <a:pt x="199" y="0"/>
                    </a:lnTo>
                    <a:lnTo>
                      <a:pt x="198" y="1"/>
                    </a:lnTo>
                    <a:lnTo>
                      <a:pt x="2" y="1"/>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83" name="Freeform 16"/>
              <p:cNvSpPr>
                <a:spLocks/>
              </p:cNvSpPr>
              <p:nvPr userDrawn="1"/>
            </p:nvSpPr>
            <p:spPr bwMode="auto">
              <a:xfrm>
                <a:off x="139" y="272"/>
                <a:ext cx="66" cy="85"/>
              </a:xfrm>
              <a:custGeom>
                <a:avLst/>
                <a:gdLst>
                  <a:gd name="T0" fmla="*/ 0 w 198"/>
                  <a:gd name="T1" fmla="*/ 0 h 254"/>
                  <a:gd name="T2" fmla="*/ 0 w 198"/>
                  <a:gd name="T3" fmla="*/ 0 h 254"/>
                  <a:gd name="T4" fmla="*/ 0 w 198"/>
                  <a:gd name="T5" fmla="*/ 0 h 254"/>
                  <a:gd name="T6" fmla="*/ 0 w 198"/>
                  <a:gd name="T7" fmla="*/ 0 h 254"/>
                  <a:gd name="T8" fmla="*/ 0 w 198"/>
                  <a:gd name="T9" fmla="*/ 0 h 254"/>
                  <a:gd name="T10" fmla="*/ 0 w 198"/>
                  <a:gd name="T11" fmla="*/ 0 h 254"/>
                  <a:gd name="T12" fmla="*/ 0 w 198"/>
                  <a:gd name="T13" fmla="*/ 0 h 254"/>
                  <a:gd name="T14" fmla="*/ 0 w 198"/>
                  <a:gd name="T15" fmla="*/ 0 h 254"/>
                  <a:gd name="T16" fmla="*/ 0 w 198"/>
                  <a:gd name="T17" fmla="*/ 0 h 254"/>
                  <a:gd name="T18" fmla="*/ 0 w 198"/>
                  <a:gd name="T19" fmla="*/ 0 h 254"/>
                  <a:gd name="T20" fmla="*/ 0 w 198"/>
                  <a:gd name="T21" fmla="*/ 0 h 254"/>
                  <a:gd name="T22" fmla="*/ 0 w 198"/>
                  <a:gd name="T23" fmla="*/ 0 h 254"/>
                  <a:gd name="T24" fmla="*/ 0 w 198"/>
                  <a:gd name="T25" fmla="*/ 0 h 254"/>
                  <a:gd name="T26" fmla="*/ 0 w 198"/>
                  <a:gd name="T27" fmla="*/ 0 h 254"/>
                  <a:gd name="T28" fmla="*/ 0 w 198"/>
                  <a:gd name="T29" fmla="*/ 0 h 254"/>
                  <a:gd name="T30" fmla="*/ 0 w 198"/>
                  <a:gd name="T31" fmla="*/ 0 h 254"/>
                  <a:gd name="T32" fmla="*/ 0 w 198"/>
                  <a:gd name="T33" fmla="*/ 0 h 254"/>
                  <a:gd name="T34" fmla="*/ 0 w 198"/>
                  <a:gd name="T35" fmla="*/ 0 h 254"/>
                  <a:gd name="T36" fmla="*/ 0 w 198"/>
                  <a:gd name="T37" fmla="*/ 0 h 254"/>
                  <a:gd name="T38" fmla="*/ 0 w 198"/>
                  <a:gd name="T39" fmla="*/ 0 h 254"/>
                  <a:gd name="T40" fmla="*/ 0 w 198"/>
                  <a:gd name="T41" fmla="*/ 0 h 254"/>
                  <a:gd name="T42" fmla="*/ 0 w 198"/>
                  <a:gd name="T43" fmla="*/ 0 h 254"/>
                  <a:gd name="T44" fmla="*/ 0 w 198"/>
                  <a:gd name="T45" fmla="*/ 0 h 254"/>
                  <a:gd name="T46" fmla="*/ 0 w 198"/>
                  <a:gd name="T47" fmla="*/ 0 h 254"/>
                  <a:gd name="T48" fmla="*/ 0 w 198"/>
                  <a:gd name="T49" fmla="*/ 0 h 254"/>
                  <a:gd name="T50" fmla="*/ 0 w 198"/>
                  <a:gd name="T51" fmla="*/ 0 h 254"/>
                  <a:gd name="T52" fmla="*/ 0 w 198"/>
                  <a:gd name="T53" fmla="*/ 0 h 254"/>
                  <a:gd name="T54" fmla="*/ 0 w 198"/>
                  <a:gd name="T55" fmla="*/ 0 h 254"/>
                  <a:gd name="T56" fmla="*/ 0 w 198"/>
                  <a:gd name="T57" fmla="*/ 0 h 2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8" h="254">
                    <a:moveTo>
                      <a:pt x="197" y="0"/>
                    </a:moveTo>
                    <a:lnTo>
                      <a:pt x="0" y="0"/>
                    </a:lnTo>
                    <a:lnTo>
                      <a:pt x="0" y="1"/>
                    </a:lnTo>
                    <a:lnTo>
                      <a:pt x="0" y="13"/>
                    </a:lnTo>
                    <a:lnTo>
                      <a:pt x="0" y="32"/>
                    </a:lnTo>
                    <a:lnTo>
                      <a:pt x="1" y="52"/>
                    </a:lnTo>
                    <a:lnTo>
                      <a:pt x="4" y="69"/>
                    </a:lnTo>
                    <a:lnTo>
                      <a:pt x="8" y="85"/>
                    </a:lnTo>
                    <a:lnTo>
                      <a:pt x="12" y="101"/>
                    </a:lnTo>
                    <a:lnTo>
                      <a:pt x="17" y="115"/>
                    </a:lnTo>
                    <a:lnTo>
                      <a:pt x="25" y="129"/>
                    </a:lnTo>
                    <a:lnTo>
                      <a:pt x="32" y="142"/>
                    </a:lnTo>
                    <a:lnTo>
                      <a:pt x="41" y="154"/>
                    </a:lnTo>
                    <a:lnTo>
                      <a:pt x="52" y="166"/>
                    </a:lnTo>
                    <a:lnTo>
                      <a:pt x="65" y="177"/>
                    </a:lnTo>
                    <a:lnTo>
                      <a:pt x="78" y="189"/>
                    </a:lnTo>
                    <a:lnTo>
                      <a:pt x="93" y="199"/>
                    </a:lnTo>
                    <a:lnTo>
                      <a:pt x="110" y="210"/>
                    </a:lnTo>
                    <a:lnTo>
                      <a:pt x="128" y="220"/>
                    </a:lnTo>
                    <a:lnTo>
                      <a:pt x="149" y="230"/>
                    </a:lnTo>
                    <a:lnTo>
                      <a:pt x="185" y="247"/>
                    </a:lnTo>
                    <a:lnTo>
                      <a:pt x="197" y="252"/>
                    </a:lnTo>
                    <a:lnTo>
                      <a:pt x="198" y="254"/>
                    </a:lnTo>
                    <a:lnTo>
                      <a:pt x="198" y="252"/>
                    </a:lnTo>
                    <a:lnTo>
                      <a:pt x="198" y="1"/>
                    </a:lnTo>
                    <a:lnTo>
                      <a:pt x="198" y="0"/>
                    </a:lnTo>
                    <a:lnTo>
                      <a:pt x="197" y="0"/>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84" name="Freeform 17"/>
              <p:cNvSpPr>
                <a:spLocks/>
              </p:cNvSpPr>
              <p:nvPr userDrawn="1"/>
            </p:nvSpPr>
            <p:spPr bwMode="auto">
              <a:xfrm>
                <a:off x="242" y="272"/>
                <a:ext cx="67" cy="85"/>
              </a:xfrm>
              <a:custGeom>
                <a:avLst/>
                <a:gdLst>
                  <a:gd name="T0" fmla="*/ 0 w 199"/>
                  <a:gd name="T1" fmla="*/ 0 h 254"/>
                  <a:gd name="T2" fmla="*/ 0 w 199"/>
                  <a:gd name="T3" fmla="*/ 0 h 254"/>
                  <a:gd name="T4" fmla="*/ 0 w 199"/>
                  <a:gd name="T5" fmla="*/ 0 h 254"/>
                  <a:gd name="T6" fmla="*/ 0 w 199"/>
                  <a:gd name="T7" fmla="*/ 0 h 254"/>
                  <a:gd name="T8" fmla="*/ 0 w 199"/>
                  <a:gd name="T9" fmla="*/ 0 h 254"/>
                  <a:gd name="T10" fmla="*/ 0 w 199"/>
                  <a:gd name="T11" fmla="*/ 0 h 254"/>
                  <a:gd name="T12" fmla="*/ 0 w 199"/>
                  <a:gd name="T13" fmla="*/ 0 h 254"/>
                  <a:gd name="T14" fmla="*/ 0 w 199"/>
                  <a:gd name="T15" fmla="*/ 0 h 254"/>
                  <a:gd name="T16" fmla="*/ 0 w 199"/>
                  <a:gd name="T17" fmla="*/ 0 h 254"/>
                  <a:gd name="T18" fmla="*/ 0 w 199"/>
                  <a:gd name="T19" fmla="*/ 0 h 254"/>
                  <a:gd name="T20" fmla="*/ 0 w 199"/>
                  <a:gd name="T21" fmla="*/ 0 h 254"/>
                  <a:gd name="T22" fmla="*/ 0 w 199"/>
                  <a:gd name="T23" fmla="*/ 0 h 254"/>
                  <a:gd name="T24" fmla="*/ 0 w 199"/>
                  <a:gd name="T25" fmla="*/ 0 h 254"/>
                  <a:gd name="T26" fmla="*/ 0 w 199"/>
                  <a:gd name="T27" fmla="*/ 0 h 254"/>
                  <a:gd name="T28" fmla="*/ 0 w 199"/>
                  <a:gd name="T29" fmla="*/ 0 h 254"/>
                  <a:gd name="T30" fmla="*/ 0 w 199"/>
                  <a:gd name="T31" fmla="*/ 0 h 254"/>
                  <a:gd name="T32" fmla="*/ 0 w 199"/>
                  <a:gd name="T33" fmla="*/ 0 h 254"/>
                  <a:gd name="T34" fmla="*/ 0 w 199"/>
                  <a:gd name="T35" fmla="*/ 0 h 254"/>
                  <a:gd name="T36" fmla="*/ 0 w 199"/>
                  <a:gd name="T37" fmla="*/ 0 h 254"/>
                  <a:gd name="T38" fmla="*/ 0 w 199"/>
                  <a:gd name="T39" fmla="*/ 0 h 254"/>
                  <a:gd name="T40" fmla="*/ 0 w 199"/>
                  <a:gd name="T41" fmla="*/ 0 h 254"/>
                  <a:gd name="T42" fmla="*/ 0 w 199"/>
                  <a:gd name="T43" fmla="*/ 0 h 254"/>
                  <a:gd name="T44" fmla="*/ 0 w 199"/>
                  <a:gd name="T45" fmla="*/ 0 h 254"/>
                  <a:gd name="T46" fmla="*/ 0 w 199"/>
                  <a:gd name="T47" fmla="*/ 0 h 254"/>
                  <a:gd name="T48" fmla="*/ 0 w 199"/>
                  <a:gd name="T49" fmla="*/ 0 h 254"/>
                  <a:gd name="T50" fmla="*/ 0 w 199"/>
                  <a:gd name="T51" fmla="*/ 0 h 254"/>
                  <a:gd name="T52" fmla="*/ 0 w 199"/>
                  <a:gd name="T53" fmla="*/ 0 h 2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9" h="254">
                    <a:moveTo>
                      <a:pt x="1" y="0"/>
                    </a:moveTo>
                    <a:lnTo>
                      <a:pt x="0" y="0"/>
                    </a:lnTo>
                    <a:lnTo>
                      <a:pt x="0" y="1"/>
                    </a:lnTo>
                    <a:lnTo>
                      <a:pt x="0" y="251"/>
                    </a:lnTo>
                    <a:lnTo>
                      <a:pt x="0" y="254"/>
                    </a:lnTo>
                    <a:lnTo>
                      <a:pt x="1" y="252"/>
                    </a:lnTo>
                    <a:lnTo>
                      <a:pt x="11" y="247"/>
                    </a:lnTo>
                    <a:lnTo>
                      <a:pt x="64" y="221"/>
                    </a:lnTo>
                    <a:lnTo>
                      <a:pt x="86" y="208"/>
                    </a:lnTo>
                    <a:lnTo>
                      <a:pt x="106" y="197"/>
                    </a:lnTo>
                    <a:lnTo>
                      <a:pt x="123" y="185"/>
                    </a:lnTo>
                    <a:lnTo>
                      <a:pt x="138" y="172"/>
                    </a:lnTo>
                    <a:lnTo>
                      <a:pt x="151" y="161"/>
                    </a:lnTo>
                    <a:lnTo>
                      <a:pt x="163" y="148"/>
                    </a:lnTo>
                    <a:lnTo>
                      <a:pt x="172" y="135"/>
                    </a:lnTo>
                    <a:lnTo>
                      <a:pt x="180" y="120"/>
                    </a:lnTo>
                    <a:lnTo>
                      <a:pt x="186" y="106"/>
                    </a:lnTo>
                    <a:lnTo>
                      <a:pt x="191" y="91"/>
                    </a:lnTo>
                    <a:lnTo>
                      <a:pt x="195" y="72"/>
                    </a:lnTo>
                    <a:lnTo>
                      <a:pt x="198" y="54"/>
                    </a:lnTo>
                    <a:lnTo>
                      <a:pt x="199" y="35"/>
                    </a:lnTo>
                    <a:lnTo>
                      <a:pt x="199" y="14"/>
                    </a:lnTo>
                    <a:lnTo>
                      <a:pt x="199" y="1"/>
                    </a:lnTo>
                    <a:lnTo>
                      <a:pt x="199" y="0"/>
                    </a:lnTo>
                    <a:lnTo>
                      <a:pt x="198" y="0"/>
                    </a:lnTo>
                    <a:lnTo>
                      <a:pt x="1" y="0"/>
                    </a:lnTo>
                    <a:close/>
                  </a:path>
                </a:pathLst>
              </a:custGeom>
              <a:solidFill>
                <a:srgbClr val="EF4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85" name="Freeform 18"/>
              <p:cNvSpPr>
                <a:spLocks/>
              </p:cNvSpPr>
              <p:nvPr userDrawn="1"/>
            </p:nvSpPr>
            <p:spPr bwMode="auto">
              <a:xfrm>
                <a:off x="145"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4" y="0"/>
                    </a:moveTo>
                    <a:lnTo>
                      <a:pt x="14" y="0"/>
                    </a:lnTo>
                    <a:lnTo>
                      <a:pt x="16" y="1"/>
                    </a:lnTo>
                    <a:lnTo>
                      <a:pt x="17" y="4"/>
                    </a:lnTo>
                    <a:lnTo>
                      <a:pt x="18" y="5"/>
                    </a:lnTo>
                    <a:lnTo>
                      <a:pt x="20" y="7"/>
                    </a:lnTo>
                    <a:lnTo>
                      <a:pt x="18" y="7"/>
                    </a:lnTo>
                    <a:lnTo>
                      <a:pt x="17" y="9"/>
                    </a:lnTo>
                    <a:lnTo>
                      <a:pt x="16" y="10"/>
                    </a:lnTo>
                    <a:lnTo>
                      <a:pt x="14" y="10"/>
                    </a:lnTo>
                    <a:lnTo>
                      <a:pt x="14" y="12"/>
                    </a:lnTo>
                    <a:lnTo>
                      <a:pt x="16" y="22"/>
                    </a:lnTo>
                    <a:lnTo>
                      <a:pt x="18" y="30"/>
                    </a:lnTo>
                    <a:lnTo>
                      <a:pt x="21" y="36"/>
                    </a:lnTo>
                    <a:lnTo>
                      <a:pt x="26" y="42"/>
                    </a:lnTo>
                    <a:lnTo>
                      <a:pt x="27" y="43"/>
                    </a:lnTo>
                    <a:lnTo>
                      <a:pt x="26" y="44"/>
                    </a:lnTo>
                    <a:lnTo>
                      <a:pt x="25" y="44"/>
                    </a:lnTo>
                    <a:lnTo>
                      <a:pt x="21" y="43"/>
                    </a:lnTo>
                    <a:lnTo>
                      <a:pt x="18" y="43"/>
                    </a:lnTo>
                    <a:lnTo>
                      <a:pt x="17" y="43"/>
                    </a:lnTo>
                    <a:lnTo>
                      <a:pt x="16" y="55"/>
                    </a:lnTo>
                    <a:lnTo>
                      <a:pt x="13" y="55"/>
                    </a:lnTo>
                    <a:lnTo>
                      <a:pt x="10" y="43"/>
                    </a:lnTo>
                    <a:lnTo>
                      <a:pt x="9" y="43"/>
                    </a:lnTo>
                    <a:lnTo>
                      <a:pt x="7" y="43"/>
                    </a:lnTo>
                    <a:lnTo>
                      <a:pt x="3" y="44"/>
                    </a:lnTo>
                    <a:lnTo>
                      <a:pt x="1" y="44"/>
                    </a:lnTo>
                    <a:lnTo>
                      <a:pt x="0" y="43"/>
                    </a:lnTo>
                    <a:lnTo>
                      <a:pt x="1" y="42"/>
                    </a:lnTo>
                    <a:lnTo>
                      <a:pt x="4" y="40"/>
                    </a:lnTo>
                    <a:lnTo>
                      <a:pt x="7" y="38"/>
                    </a:lnTo>
                    <a:lnTo>
                      <a:pt x="9" y="31"/>
                    </a:lnTo>
                    <a:lnTo>
                      <a:pt x="12" y="26"/>
                    </a:lnTo>
                    <a:lnTo>
                      <a:pt x="12" y="21"/>
                    </a:lnTo>
                    <a:lnTo>
                      <a:pt x="13" y="20"/>
                    </a:lnTo>
                    <a:lnTo>
                      <a:pt x="13" y="13"/>
                    </a:lnTo>
                    <a:lnTo>
                      <a:pt x="13" y="10"/>
                    </a:lnTo>
                    <a:lnTo>
                      <a:pt x="12" y="10"/>
                    </a:lnTo>
                    <a:lnTo>
                      <a:pt x="10" y="9"/>
                    </a:lnTo>
                    <a:lnTo>
                      <a:pt x="9" y="7"/>
                    </a:lnTo>
                    <a:lnTo>
                      <a:pt x="1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86" name="Freeform 19"/>
              <p:cNvSpPr>
                <a:spLocks/>
              </p:cNvSpPr>
              <p:nvPr userDrawn="1"/>
            </p:nvSpPr>
            <p:spPr bwMode="auto">
              <a:xfrm>
                <a:off x="145"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4" y="0"/>
                    </a:moveTo>
                    <a:lnTo>
                      <a:pt x="14" y="0"/>
                    </a:lnTo>
                    <a:lnTo>
                      <a:pt x="16" y="1"/>
                    </a:lnTo>
                    <a:lnTo>
                      <a:pt x="17" y="4"/>
                    </a:lnTo>
                    <a:lnTo>
                      <a:pt x="18" y="5"/>
                    </a:lnTo>
                    <a:lnTo>
                      <a:pt x="20" y="7"/>
                    </a:lnTo>
                    <a:lnTo>
                      <a:pt x="18" y="7"/>
                    </a:lnTo>
                    <a:lnTo>
                      <a:pt x="17" y="9"/>
                    </a:lnTo>
                    <a:lnTo>
                      <a:pt x="16" y="10"/>
                    </a:lnTo>
                    <a:lnTo>
                      <a:pt x="14" y="10"/>
                    </a:lnTo>
                    <a:lnTo>
                      <a:pt x="14" y="12"/>
                    </a:lnTo>
                    <a:lnTo>
                      <a:pt x="16" y="22"/>
                    </a:lnTo>
                    <a:lnTo>
                      <a:pt x="18" y="30"/>
                    </a:lnTo>
                    <a:lnTo>
                      <a:pt x="21" y="36"/>
                    </a:lnTo>
                    <a:lnTo>
                      <a:pt x="26" y="42"/>
                    </a:lnTo>
                    <a:lnTo>
                      <a:pt x="27" y="43"/>
                    </a:lnTo>
                    <a:lnTo>
                      <a:pt x="26" y="44"/>
                    </a:lnTo>
                    <a:lnTo>
                      <a:pt x="25" y="44"/>
                    </a:lnTo>
                    <a:lnTo>
                      <a:pt x="21" y="43"/>
                    </a:lnTo>
                    <a:lnTo>
                      <a:pt x="18" y="43"/>
                    </a:lnTo>
                    <a:lnTo>
                      <a:pt x="17" y="43"/>
                    </a:lnTo>
                    <a:lnTo>
                      <a:pt x="16" y="55"/>
                    </a:lnTo>
                    <a:lnTo>
                      <a:pt x="13" y="55"/>
                    </a:lnTo>
                    <a:lnTo>
                      <a:pt x="10" y="43"/>
                    </a:lnTo>
                    <a:lnTo>
                      <a:pt x="9" y="43"/>
                    </a:lnTo>
                    <a:lnTo>
                      <a:pt x="7" y="43"/>
                    </a:lnTo>
                    <a:lnTo>
                      <a:pt x="3" y="44"/>
                    </a:lnTo>
                    <a:lnTo>
                      <a:pt x="1" y="44"/>
                    </a:lnTo>
                    <a:lnTo>
                      <a:pt x="0" y="43"/>
                    </a:lnTo>
                    <a:lnTo>
                      <a:pt x="1" y="42"/>
                    </a:lnTo>
                    <a:lnTo>
                      <a:pt x="4" y="40"/>
                    </a:lnTo>
                    <a:lnTo>
                      <a:pt x="7" y="38"/>
                    </a:lnTo>
                    <a:lnTo>
                      <a:pt x="9" y="31"/>
                    </a:lnTo>
                    <a:lnTo>
                      <a:pt x="12" y="26"/>
                    </a:lnTo>
                    <a:lnTo>
                      <a:pt x="12" y="21"/>
                    </a:lnTo>
                    <a:lnTo>
                      <a:pt x="13" y="20"/>
                    </a:lnTo>
                    <a:lnTo>
                      <a:pt x="13" y="13"/>
                    </a:lnTo>
                    <a:lnTo>
                      <a:pt x="13" y="10"/>
                    </a:lnTo>
                    <a:lnTo>
                      <a:pt x="12" y="10"/>
                    </a:lnTo>
                    <a:lnTo>
                      <a:pt x="10" y="9"/>
                    </a:lnTo>
                    <a:lnTo>
                      <a:pt x="9" y="7"/>
                    </a:lnTo>
                    <a:lnTo>
                      <a:pt x="10"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87" name="Freeform 20"/>
              <p:cNvSpPr>
                <a:spLocks/>
              </p:cNvSpPr>
              <p:nvPr userDrawn="1"/>
            </p:nvSpPr>
            <p:spPr bwMode="auto">
              <a:xfrm>
                <a:off x="167"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 h="55">
                    <a:moveTo>
                      <a:pt x="13" y="0"/>
                    </a:moveTo>
                    <a:lnTo>
                      <a:pt x="13" y="0"/>
                    </a:lnTo>
                    <a:lnTo>
                      <a:pt x="17" y="5"/>
                    </a:lnTo>
                    <a:lnTo>
                      <a:pt x="19" y="7"/>
                    </a:lnTo>
                    <a:lnTo>
                      <a:pt x="18" y="7"/>
                    </a:lnTo>
                    <a:lnTo>
                      <a:pt x="17" y="9"/>
                    </a:lnTo>
                    <a:lnTo>
                      <a:pt x="15" y="10"/>
                    </a:lnTo>
                    <a:lnTo>
                      <a:pt x="14" y="10"/>
                    </a:lnTo>
                    <a:lnTo>
                      <a:pt x="14" y="13"/>
                    </a:lnTo>
                    <a:lnTo>
                      <a:pt x="14" y="20"/>
                    </a:lnTo>
                    <a:lnTo>
                      <a:pt x="15" y="26"/>
                    </a:lnTo>
                    <a:lnTo>
                      <a:pt x="18" y="33"/>
                    </a:lnTo>
                    <a:lnTo>
                      <a:pt x="22" y="38"/>
                    </a:lnTo>
                    <a:lnTo>
                      <a:pt x="26" y="42"/>
                    </a:lnTo>
                    <a:lnTo>
                      <a:pt x="27" y="43"/>
                    </a:lnTo>
                    <a:lnTo>
                      <a:pt x="26" y="44"/>
                    </a:lnTo>
                    <a:lnTo>
                      <a:pt x="25" y="44"/>
                    </a:lnTo>
                    <a:lnTo>
                      <a:pt x="21" y="43"/>
                    </a:lnTo>
                    <a:lnTo>
                      <a:pt x="18" y="43"/>
                    </a:lnTo>
                    <a:lnTo>
                      <a:pt x="17" y="43"/>
                    </a:lnTo>
                    <a:lnTo>
                      <a:pt x="14" y="55"/>
                    </a:lnTo>
                    <a:lnTo>
                      <a:pt x="13" y="55"/>
                    </a:lnTo>
                    <a:lnTo>
                      <a:pt x="10" y="43"/>
                    </a:lnTo>
                    <a:lnTo>
                      <a:pt x="9" y="43"/>
                    </a:lnTo>
                    <a:lnTo>
                      <a:pt x="6" y="43"/>
                    </a:lnTo>
                    <a:lnTo>
                      <a:pt x="3" y="44"/>
                    </a:lnTo>
                    <a:lnTo>
                      <a:pt x="1" y="44"/>
                    </a:lnTo>
                    <a:lnTo>
                      <a:pt x="0" y="43"/>
                    </a:lnTo>
                    <a:lnTo>
                      <a:pt x="0" y="42"/>
                    </a:lnTo>
                    <a:lnTo>
                      <a:pt x="3" y="40"/>
                    </a:lnTo>
                    <a:lnTo>
                      <a:pt x="5" y="38"/>
                    </a:lnTo>
                    <a:lnTo>
                      <a:pt x="9" y="31"/>
                    </a:lnTo>
                    <a:lnTo>
                      <a:pt x="10" y="26"/>
                    </a:lnTo>
                    <a:lnTo>
                      <a:pt x="12" y="21"/>
                    </a:lnTo>
                    <a:lnTo>
                      <a:pt x="12" y="20"/>
                    </a:lnTo>
                    <a:lnTo>
                      <a:pt x="13" y="13"/>
                    </a:lnTo>
                    <a:lnTo>
                      <a:pt x="13" y="10"/>
                    </a:lnTo>
                    <a:lnTo>
                      <a:pt x="12" y="10"/>
                    </a:lnTo>
                    <a:lnTo>
                      <a:pt x="10" y="9"/>
                    </a:lnTo>
                    <a:lnTo>
                      <a:pt x="9" y="7"/>
                    </a:lnTo>
                    <a:lnTo>
                      <a:pt x="8" y="7"/>
                    </a:lnTo>
                    <a:lnTo>
                      <a:pt x="9" y="5"/>
                    </a:lnTo>
                    <a:lnTo>
                      <a:pt x="10" y="4"/>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88" name="Freeform 21"/>
              <p:cNvSpPr>
                <a:spLocks/>
              </p:cNvSpPr>
              <p:nvPr userDrawn="1"/>
            </p:nvSpPr>
            <p:spPr bwMode="auto">
              <a:xfrm>
                <a:off x="167"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 h="55">
                    <a:moveTo>
                      <a:pt x="13" y="0"/>
                    </a:moveTo>
                    <a:lnTo>
                      <a:pt x="13" y="0"/>
                    </a:lnTo>
                    <a:lnTo>
                      <a:pt x="17" y="5"/>
                    </a:lnTo>
                    <a:lnTo>
                      <a:pt x="19" y="7"/>
                    </a:lnTo>
                    <a:lnTo>
                      <a:pt x="18" y="7"/>
                    </a:lnTo>
                    <a:lnTo>
                      <a:pt x="17" y="9"/>
                    </a:lnTo>
                    <a:lnTo>
                      <a:pt x="15" y="10"/>
                    </a:lnTo>
                    <a:lnTo>
                      <a:pt x="14" y="10"/>
                    </a:lnTo>
                    <a:lnTo>
                      <a:pt x="14" y="13"/>
                    </a:lnTo>
                    <a:lnTo>
                      <a:pt x="14" y="20"/>
                    </a:lnTo>
                    <a:lnTo>
                      <a:pt x="15" y="26"/>
                    </a:lnTo>
                    <a:lnTo>
                      <a:pt x="18" y="33"/>
                    </a:lnTo>
                    <a:lnTo>
                      <a:pt x="22" y="38"/>
                    </a:lnTo>
                    <a:lnTo>
                      <a:pt x="26" y="42"/>
                    </a:lnTo>
                    <a:lnTo>
                      <a:pt x="27" y="43"/>
                    </a:lnTo>
                    <a:lnTo>
                      <a:pt x="26" y="44"/>
                    </a:lnTo>
                    <a:lnTo>
                      <a:pt x="25" y="44"/>
                    </a:lnTo>
                    <a:lnTo>
                      <a:pt x="21" y="43"/>
                    </a:lnTo>
                    <a:lnTo>
                      <a:pt x="18" y="43"/>
                    </a:lnTo>
                    <a:lnTo>
                      <a:pt x="17" y="43"/>
                    </a:lnTo>
                    <a:lnTo>
                      <a:pt x="14" y="55"/>
                    </a:lnTo>
                    <a:lnTo>
                      <a:pt x="13" y="55"/>
                    </a:lnTo>
                    <a:lnTo>
                      <a:pt x="10" y="43"/>
                    </a:lnTo>
                    <a:lnTo>
                      <a:pt x="9" y="43"/>
                    </a:lnTo>
                    <a:lnTo>
                      <a:pt x="6" y="43"/>
                    </a:lnTo>
                    <a:lnTo>
                      <a:pt x="3" y="44"/>
                    </a:lnTo>
                    <a:lnTo>
                      <a:pt x="1" y="44"/>
                    </a:lnTo>
                    <a:lnTo>
                      <a:pt x="0" y="43"/>
                    </a:lnTo>
                    <a:lnTo>
                      <a:pt x="0" y="42"/>
                    </a:lnTo>
                    <a:lnTo>
                      <a:pt x="3" y="40"/>
                    </a:lnTo>
                    <a:lnTo>
                      <a:pt x="5" y="38"/>
                    </a:lnTo>
                    <a:lnTo>
                      <a:pt x="9" y="31"/>
                    </a:lnTo>
                    <a:lnTo>
                      <a:pt x="10" y="26"/>
                    </a:lnTo>
                    <a:lnTo>
                      <a:pt x="12" y="21"/>
                    </a:lnTo>
                    <a:lnTo>
                      <a:pt x="12" y="20"/>
                    </a:lnTo>
                    <a:lnTo>
                      <a:pt x="13" y="13"/>
                    </a:lnTo>
                    <a:lnTo>
                      <a:pt x="13" y="10"/>
                    </a:lnTo>
                    <a:lnTo>
                      <a:pt x="12" y="10"/>
                    </a:lnTo>
                    <a:lnTo>
                      <a:pt x="10" y="9"/>
                    </a:lnTo>
                    <a:lnTo>
                      <a:pt x="9" y="7"/>
                    </a:lnTo>
                    <a:lnTo>
                      <a:pt x="8" y="7"/>
                    </a:lnTo>
                    <a:lnTo>
                      <a:pt x="9" y="5"/>
                    </a:lnTo>
                    <a:lnTo>
                      <a:pt x="10" y="4"/>
                    </a:lnTo>
                    <a:lnTo>
                      <a:pt x="13" y="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89" name="Freeform 22"/>
              <p:cNvSpPr>
                <a:spLocks/>
              </p:cNvSpPr>
              <p:nvPr userDrawn="1"/>
            </p:nvSpPr>
            <p:spPr bwMode="auto">
              <a:xfrm>
                <a:off x="156" y="252"/>
                <a:ext cx="9" cy="17"/>
              </a:xfrm>
              <a:custGeom>
                <a:avLst/>
                <a:gdLst>
                  <a:gd name="T0" fmla="*/ 0 w 27"/>
                  <a:gd name="T1" fmla="*/ 0 h 53"/>
                  <a:gd name="T2" fmla="*/ 0 w 27"/>
                  <a:gd name="T3" fmla="*/ 0 h 53"/>
                  <a:gd name="T4" fmla="*/ 0 w 27"/>
                  <a:gd name="T5" fmla="*/ 0 h 53"/>
                  <a:gd name="T6" fmla="*/ 0 w 27"/>
                  <a:gd name="T7" fmla="*/ 0 h 53"/>
                  <a:gd name="T8" fmla="*/ 0 w 27"/>
                  <a:gd name="T9" fmla="*/ 0 h 53"/>
                  <a:gd name="T10" fmla="*/ 0 w 27"/>
                  <a:gd name="T11" fmla="*/ 0 h 53"/>
                  <a:gd name="T12" fmla="*/ 0 w 27"/>
                  <a:gd name="T13" fmla="*/ 0 h 53"/>
                  <a:gd name="T14" fmla="*/ 0 w 27"/>
                  <a:gd name="T15" fmla="*/ 0 h 53"/>
                  <a:gd name="T16" fmla="*/ 0 w 27"/>
                  <a:gd name="T17" fmla="*/ 0 h 53"/>
                  <a:gd name="T18" fmla="*/ 0 w 27"/>
                  <a:gd name="T19" fmla="*/ 0 h 53"/>
                  <a:gd name="T20" fmla="*/ 0 w 27"/>
                  <a:gd name="T21" fmla="*/ 0 h 53"/>
                  <a:gd name="T22" fmla="*/ 0 w 27"/>
                  <a:gd name="T23" fmla="*/ 0 h 53"/>
                  <a:gd name="T24" fmla="*/ 0 w 27"/>
                  <a:gd name="T25" fmla="*/ 0 h 53"/>
                  <a:gd name="T26" fmla="*/ 0 w 27"/>
                  <a:gd name="T27" fmla="*/ 0 h 53"/>
                  <a:gd name="T28" fmla="*/ 0 w 27"/>
                  <a:gd name="T29" fmla="*/ 0 h 53"/>
                  <a:gd name="T30" fmla="*/ 0 w 27"/>
                  <a:gd name="T31" fmla="*/ 0 h 53"/>
                  <a:gd name="T32" fmla="*/ 0 w 27"/>
                  <a:gd name="T33" fmla="*/ 0 h 53"/>
                  <a:gd name="T34" fmla="*/ 0 w 27"/>
                  <a:gd name="T35" fmla="*/ 0 h 53"/>
                  <a:gd name="T36" fmla="*/ 0 w 27"/>
                  <a:gd name="T37" fmla="*/ 0 h 53"/>
                  <a:gd name="T38" fmla="*/ 0 w 27"/>
                  <a:gd name="T39" fmla="*/ 0 h 53"/>
                  <a:gd name="T40" fmla="*/ 0 w 27"/>
                  <a:gd name="T41" fmla="*/ 0 h 53"/>
                  <a:gd name="T42" fmla="*/ 0 w 27"/>
                  <a:gd name="T43" fmla="*/ 0 h 53"/>
                  <a:gd name="T44" fmla="*/ 0 w 27"/>
                  <a:gd name="T45" fmla="*/ 0 h 53"/>
                  <a:gd name="T46" fmla="*/ 0 w 27"/>
                  <a:gd name="T47" fmla="*/ 0 h 53"/>
                  <a:gd name="T48" fmla="*/ 0 w 27"/>
                  <a:gd name="T49" fmla="*/ 0 h 53"/>
                  <a:gd name="T50" fmla="*/ 0 w 27"/>
                  <a:gd name="T51" fmla="*/ 0 h 53"/>
                  <a:gd name="T52" fmla="*/ 0 w 27"/>
                  <a:gd name="T53" fmla="*/ 0 h 53"/>
                  <a:gd name="T54" fmla="*/ 0 w 27"/>
                  <a:gd name="T55" fmla="*/ 0 h 53"/>
                  <a:gd name="T56" fmla="*/ 0 w 27"/>
                  <a:gd name="T57" fmla="*/ 0 h 53"/>
                  <a:gd name="T58" fmla="*/ 0 w 27"/>
                  <a:gd name="T59" fmla="*/ 0 h 53"/>
                  <a:gd name="T60" fmla="*/ 0 w 27"/>
                  <a:gd name="T61" fmla="*/ 0 h 53"/>
                  <a:gd name="T62" fmla="*/ 0 w 27"/>
                  <a:gd name="T63" fmla="*/ 0 h 53"/>
                  <a:gd name="T64" fmla="*/ 0 w 27"/>
                  <a:gd name="T65" fmla="*/ 0 h 53"/>
                  <a:gd name="T66" fmla="*/ 0 w 27"/>
                  <a:gd name="T67" fmla="*/ 0 h 53"/>
                  <a:gd name="T68" fmla="*/ 0 w 27"/>
                  <a:gd name="T69" fmla="*/ 0 h 53"/>
                  <a:gd name="T70" fmla="*/ 0 w 27"/>
                  <a:gd name="T71" fmla="*/ 0 h 53"/>
                  <a:gd name="T72" fmla="*/ 0 w 27"/>
                  <a:gd name="T73" fmla="*/ 0 h 53"/>
                  <a:gd name="T74" fmla="*/ 0 w 27"/>
                  <a:gd name="T75" fmla="*/ 0 h 53"/>
                  <a:gd name="T76" fmla="*/ 0 w 27"/>
                  <a:gd name="T77" fmla="*/ 0 h 53"/>
                  <a:gd name="T78" fmla="*/ 0 w 27"/>
                  <a:gd name="T79" fmla="*/ 0 h 53"/>
                  <a:gd name="T80" fmla="*/ 0 w 27"/>
                  <a:gd name="T81" fmla="*/ 0 h 53"/>
                  <a:gd name="T82" fmla="*/ 0 w 27"/>
                  <a:gd name="T83" fmla="*/ 0 h 53"/>
                  <a:gd name="T84" fmla="*/ 0 w 27"/>
                  <a:gd name="T85" fmla="*/ 0 h 53"/>
                  <a:gd name="T86" fmla="*/ 0 w 27"/>
                  <a:gd name="T87" fmla="*/ 0 h 53"/>
                  <a:gd name="T88" fmla="*/ 0 w 27"/>
                  <a:gd name="T89" fmla="*/ 0 h 53"/>
                  <a:gd name="T90" fmla="*/ 0 w 27"/>
                  <a:gd name="T91" fmla="*/ 0 h 53"/>
                  <a:gd name="T92" fmla="*/ 0 w 27"/>
                  <a:gd name="T93" fmla="*/ 0 h 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 h="53">
                    <a:moveTo>
                      <a:pt x="14" y="0"/>
                    </a:moveTo>
                    <a:lnTo>
                      <a:pt x="15" y="1"/>
                    </a:lnTo>
                    <a:lnTo>
                      <a:pt x="15" y="3"/>
                    </a:lnTo>
                    <a:lnTo>
                      <a:pt x="18" y="4"/>
                    </a:lnTo>
                    <a:lnTo>
                      <a:pt x="19" y="5"/>
                    </a:lnTo>
                    <a:lnTo>
                      <a:pt x="18" y="6"/>
                    </a:lnTo>
                    <a:lnTo>
                      <a:pt x="16" y="8"/>
                    </a:lnTo>
                    <a:lnTo>
                      <a:pt x="15" y="9"/>
                    </a:lnTo>
                    <a:lnTo>
                      <a:pt x="14" y="9"/>
                    </a:lnTo>
                    <a:lnTo>
                      <a:pt x="14" y="12"/>
                    </a:lnTo>
                    <a:lnTo>
                      <a:pt x="15" y="21"/>
                    </a:lnTo>
                    <a:lnTo>
                      <a:pt x="16" y="28"/>
                    </a:lnTo>
                    <a:lnTo>
                      <a:pt x="20" y="35"/>
                    </a:lnTo>
                    <a:lnTo>
                      <a:pt x="25" y="40"/>
                    </a:lnTo>
                    <a:lnTo>
                      <a:pt x="27" y="41"/>
                    </a:lnTo>
                    <a:lnTo>
                      <a:pt x="25" y="43"/>
                    </a:lnTo>
                    <a:lnTo>
                      <a:pt x="24" y="43"/>
                    </a:lnTo>
                    <a:lnTo>
                      <a:pt x="20" y="41"/>
                    </a:lnTo>
                    <a:lnTo>
                      <a:pt x="18" y="41"/>
                    </a:lnTo>
                    <a:lnTo>
                      <a:pt x="16" y="41"/>
                    </a:lnTo>
                    <a:lnTo>
                      <a:pt x="15" y="53"/>
                    </a:lnTo>
                    <a:lnTo>
                      <a:pt x="12" y="53"/>
                    </a:lnTo>
                    <a:lnTo>
                      <a:pt x="10" y="41"/>
                    </a:lnTo>
                    <a:lnTo>
                      <a:pt x="9" y="41"/>
                    </a:lnTo>
                    <a:lnTo>
                      <a:pt x="6" y="41"/>
                    </a:lnTo>
                    <a:lnTo>
                      <a:pt x="2" y="43"/>
                    </a:lnTo>
                    <a:lnTo>
                      <a:pt x="1" y="43"/>
                    </a:lnTo>
                    <a:lnTo>
                      <a:pt x="0" y="41"/>
                    </a:lnTo>
                    <a:lnTo>
                      <a:pt x="1" y="41"/>
                    </a:lnTo>
                    <a:lnTo>
                      <a:pt x="3" y="39"/>
                    </a:lnTo>
                    <a:lnTo>
                      <a:pt x="7" y="35"/>
                    </a:lnTo>
                    <a:lnTo>
                      <a:pt x="10" y="28"/>
                    </a:lnTo>
                    <a:lnTo>
                      <a:pt x="11" y="19"/>
                    </a:lnTo>
                    <a:lnTo>
                      <a:pt x="12" y="12"/>
                    </a:lnTo>
                    <a:lnTo>
                      <a:pt x="12" y="9"/>
                    </a:lnTo>
                    <a:lnTo>
                      <a:pt x="11" y="9"/>
                    </a:lnTo>
                    <a:lnTo>
                      <a:pt x="10" y="8"/>
                    </a:lnTo>
                    <a:lnTo>
                      <a:pt x="9" y="6"/>
                    </a:lnTo>
                    <a:lnTo>
                      <a:pt x="7"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90" name="Freeform 23"/>
              <p:cNvSpPr>
                <a:spLocks/>
              </p:cNvSpPr>
              <p:nvPr userDrawn="1"/>
            </p:nvSpPr>
            <p:spPr bwMode="auto">
              <a:xfrm>
                <a:off x="156" y="252"/>
                <a:ext cx="9" cy="17"/>
              </a:xfrm>
              <a:custGeom>
                <a:avLst/>
                <a:gdLst>
                  <a:gd name="T0" fmla="*/ 0 w 27"/>
                  <a:gd name="T1" fmla="*/ 0 h 53"/>
                  <a:gd name="T2" fmla="*/ 0 w 27"/>
                  <a:gd name="T3" fmla="*/ 0 h 53"/>
                  <a:gd name="T4" fmla="*/ 0 w 27"/>
                  <a:gd name="T5" fmla="*/ 0 h 53"/>
                  <a:gd name="T6" fmla="*/ 0 w 27"/>
                  <a:gd name="T7" fmla="*/ 0 h 53"/>
                  <a:gd name="T8" fmla="*/ 0 w 27"/>
                  <a:gd name="T9" fmla="*/ 0 h 53"/>
                  <a:gd name="T10" fmla="*/ 0 w 27"/>
                  <a:gd name="T11" fmla="*/ 0 h 53"/>
                  <a:gd name="T12" fmla="*/ 0 w 27"/>
                  <a:gd name="T13" fmla="*/ 0 h 53"/>
                  <a:gd name="T14" fmla="*/ 0 w 27"/>
                  <a:gd name="T15" fmla="*/ 0 h 53"/>
                  <a:gd name="T16" fmla="*/ 0 w 27"/>
                  <a:gd name="T17" fmla="*/ 0 h 53"/>
                  <a:gd name="T18" fmla="*/ 0 w 27"/>
                  <a:gd name="T19" fmla="*/ 0 h 53"/>
                  <a:gd name="T20" fmla="*/ 0 w 27"/>
                  <a:gd name="T21" fmla="*/ 0 h 53"/>
                  <a:gd name="T22" fmla="*/ 0 w 27"/>
                  <a:gd name="T23" fmla="*/ 0 h 53"/>
                  <a:gd name="T24" fmla="*/ 0 w 27"/>
                  <a:gd name="T25" fmla="*/ 0 h 53"/>
                  <a:gd name="T26" fmla="*/ 0 w 27"/>
                  <a:gd name="T27" fmla="*/ 0 h 53"/>
                  <a:gd name="T28" fmla="*/ 0 w 27"/>
                  <a:gd name="T29" fmla="*/ 0 h 53"/>
                  <a:gd name="T30" fmla="*/ 0 w 27"/>
                  <a:gd name="T31" fmla="*/ 0 h 53"/>
                  <a:gd name="T32" fmla="*/ 0 w 27"/>
                  <a:gd name="T33" fmla="*/ 0 h 53"/>
                  <a:gd name="T34" fmla="*/ 0 w 27"/>
                  <a:gd name="T35" fmla="*/ 0 h 53"/>
                  <a:gd name="T36" fmla="*/ 0 w 27"/>
                  <a:gd name="T37" fmla="*/ 0 h 53"/>
                  <a:gd name="T38" fmla="*/ 0 w 27"/>
                  <a:gd name="T39" fmla="*/ 0 h 53"/>
                  <a:gd name="T40" fmla="*/ 0 w 27"/>
                  <a:gd name="T41" fmla="*/ 0 h 53"/>
                  <a:gd name="T42" fmla="*/ 0 w 27"/>
                  <a:gd name="T43" fmla="*/ 0 h 53"/>
                  <a:gd name="T44" fmla="*/ 0 w 27"/>
                  <a:gd name="T45" fmla="*/ 0 h 53"/>
                  <a:gd name="T46" fmla="*/ 0 w 27"/>
                  <a:gd name="T47" fmla="*/ 0 h 53"/>
                  <a:gd name="T48" fmla="*/ 0 w 27"/>
                  <a:gd name="T49" fmla="*/ 0 h 53"/>
                  <a:gd name="T50" fmla="*/ 0 w 27"/>
                  <a:gd name="T51" fmla="*/ 0 h 53"/>
                  <a:gd name="T52" fmla="*/ 0 w 27"/>
                  <a:gd name="T53" fmla="*/ 0 h 53"/>
                  <a:gd name="T54" fmla="*/ 0 w 27"/>
                  <a:gd name="T55" fmla="*/ 0 h 53"/>
                  <a:gd name="T56" fmla="*/ 0 w 27"/>
                  <a:gd name="T57" fmla="*/ 0 h 53"/>
                  <a:gd name="T58" fmla="*/ 0 w 27"/>
                  <a:gd name="T59" fmla="*/ 0 h 53"/>
                  <a:gd name="T60" fmla="*/ 0 w 27"/>
                  <a:gd name="T61" fmla="*/ 0 h 53"/>
                  <a:gd name="T62" fmla="*/ 0 w 27"/>
                  <a:gd name="T63" fmla="*/ 0 h 53"/>
                  <a:gd name="T64" fmla="*/ 0 w 27"/>
                  <a:gd name="T65" fmla="*/ 0 h 53"/>
                  <a:gd name="T66" fmla="*/ 0 w 27"/>
                  <a:gd name="T67" fmla="*/ 0 h 53"/>
                  <a:gd name="T68" fmla="*/ 0 w 27"/>
                  <a:gd name="T69" fmla="*/ 0 h 53"/>
                  <a:gd name="T70" fmla="*/ 0 w 27"/>
                  <a:gd name="T71" fmla="*/ 0 h 53"/>
                  <a:gd name="T72" fmla="*/ 0 w 27"/>
                  <a:gd name="T73" fmla="*/ 0 h 53"/>
                  <a:gd name="T74" fmla="*/ 0 w 27"/>
                  <a:gd name="T75" fmla="*/ 0 h 53"/>
                  <a:gd name="T76" fmla="*/ 0 w 27"/>
                  <a:gd name="T77" fmla="*/ 0 h 53"/>
                  <a:gd name="T78" fmla="*/ 0 w 27"/>
                  <a:gd name="T79" fmla="*/ 0 h 53"/>
                  <a:gd name="T80" fmla="*/ 0 w 27"/>
                  <a:gd name="T81" fmla="*/ 0 h 53"/>
                  <a:gd name="T82" fmla="*/ 0 w 27"/>
                  <a:gd name="T83" fmla="*/ 0 h 53"/>
                  <a:gd name="T84" fmla="*/ 0 w 27"/>
                  <a:gd name="T85" fmla="*/ 0 h 53"/>
                  <a:gd name="T86" fmla="*/ 0 w 27"/>
                  <a:gd name="T87" fmla="*/ 0 h 53"/>
                  <a:gd name="T88" fmla="*/ 0 w 27"/>
                  <a:gd name="T89" fmla="*/ 0 h 53"/>
                  <a:gd name="T90" fmla="*/ 0 w 27"/>
                  <a:gd name="T91" fmla="*/ 0 h 53"/>
                  <a:gd name="T92" fmla="*/ 0 w 27"/>
                  <a:gd name="T93" fmla="*/ 0 h 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 h="53">
                    <a:moveTo>
                      <a:pt x="14" y="0"/>
                    </a:moveTo>
                    <a:lnTo>
                      <a:pt x="15" y="1"/>
                    </a:lnTo>
                    <a:lnTo>
                      <a:pt x="15" y="3"/>
                    </a:lnTo>
                    <a:lnTo>
                      <a:pt x="18" y="4"/>
                    </a:lnTo>
                    <a:lnTo>
                      <a:pt x="19" y="5"/>
                    </a:lnTo>
                    <a:lnTo>
                      <a:pt x="18" y="6"/>
                    </a:lnTo>
                    <a:lnTo>
                      <a:pt x="16" y="8"/>
                    </a:lnTo>
                    <a:lnTo>
                      <a:pt x="15" y="9"/>
                    </a:lnTo>
                    <a:lnTo>
                      <a:pt x="14" y="9"/>
                    </a:lnTo>
                    <a:lnTo>
                      <a:pt x="14" y="12"/>
                    </a:lnTo>
                    <a:lnTo>
                      <a:pt x="15" y="21"/>
                    </a:lnTo>
                    <a:lnTo>
                      <a:pt x="16" y="28"/>
                    </a:lnTo>
                    <a:lnTo>
                      <a:pt x="20" y="35"/>
                    </a:lnTo>
                    <a:lnTo>
                      <a:pt x="25" y="40"/>
                    </a:lnTo>
                    <a:lnTo>
                      <a:pt x="27" y="41"/>
                    </a:lnTo>
                    <a:lnTo>
                      <a:pt x="25" y="43"/>
                    </a:lnTo>
                    <a:lnTo>
                      <a:pt x="24" y="43"/>
                    </a:lnTo>
                    <a:lnTo>
                      <a:pt x="20" y="41"/>
                    </a:lnTo>
                    <a:lnTo>
                      <a:pt x="18" y="41"/>
                    </a:lnTo>
                    <a:lnTo>
                      <a:pt x="16" y="41"/>
                    </a:lnTo>
                    <a:lnTo>
                      <a:pt x="15" y="53"/>
                    </a:lnTo>
                    <a:lnTo>
                      <a:pt x="12" y="53"/>
                    </a:lnTo>
                    <a:lnTo>
                      <a:pt x="10" y="41"/>
                    </a:lnTo>
                    <a:lnTo>
                      <a:pt x="9" y="41"/>
                    </a:lnTo>
                    <a:lnTo>
                      <a:pt x="6" y="41"/>
                    </a:lnTo>
                    <a:lnTo>
                      <a:pt x="2" y="43"/>
                    </a:lnTo>
                    <a:lnTo>
                      <a:pt x="1" y="43"/>
                    </a:lnTo>
                    <a:lnTo>
                      <a:pt x="0" y="41"/>
                    </a:lnTo>
                    <a:lnTo>
                      <a:pt x="1" y="41"/>
                    </a:lnTo>
                    <a:lnTo>
                      <a:pt x="3" y="39"/>
                    </a:lnTo>
                    <a:lnTo>
                      <a:pt x="7" y="35"/>
                    </a:lnTo>
                    <a:lnTo>
                      <a:pt x="10" y="28"/>
                    </a:lnTo>
                    <a:lnTo>
                      <a:pt x="11" y="19"/>
                    </a:lnTo>
                    <a:lnTo>
                      <a:pt x="12" y="12"/>
                    </a:lnTo>
                    <a:lnTo>
                      <a:pt x="12" y="9"/>
                    </a:lnTo>
                    <a:lnTo>
                      <a:pt x="11" y="9"/>
                    </a:lnTo>
                    <a:lnTo>
                      <a:pt x="10" y="8"/>
                    </a:lnTo>
                    <a:lnTo>
                      <a:pt x="9" y="6"/>
                    </a:lnTo>
                    <a:lnTo>
                      <a:pt x="7"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91" name="Freeform 24"/>
              <p:cNvSpPr>
                <a:spLocks/>
              </p:cNvSpPr>
              <p:nvPr userDrawn="1"/>
            </p:nvSpPr>
            <p:spPr bwMode="auto">
              <a:xfrm>
                <a:off x="178" y="252"/>
                <a:ext cx="9" cy="17"/>
              </a:xfrm>
              <a:custGeom>
                <a:avLst/>
                <a:gdLst>
                  <a:gd name="T0" fmla="*/ 0 w 28"/>
                  <a:gd name="T1" fmla="*/ 0 h 53"/>
                  <a:gd name="T2" fmla="*/ 0 w 28"/>
                  <a:gd name="T3" fmla="*/ 0 h 53"/>
                  <a:gd name="T4" fmla="*/ 0 w 28"/>
                  <a:gd name="T5" fmla="*/ 0 h 53"/>
                  <a:gd name="T6" fmla="*/ 0 w 28"/>
                  <a:gd name="T7" fmla="*/ 0 h 53"/>
                  <a:gd name="T8" fmla="*/ 0 w 28"/>
                  <a:gd name="T9" fmla="*/ 0 h 53"/>
                  <a:gd name="T10" fmla="*/ 0 w 28"/>
                  <a:gd name="T11" fmla="*/ 0 h 53"/>
                  <a:gd name="T12" fmla="*/ 0 w 28"/>
                  <a:gd name="T13" fmla="*/ 0 h 53"/>
                  <a:gd name="T14" fmla="*/ 0 w 28"/>
                  <a:gd name="T15" fmla="*/ 0 h 53"/>
                  <a:gd name="T16" fmla="*/ 0 w 28"/>
                  <a:gd name="T17" fmla="*/ 0 h 53"/>
                  <a:gd name="T18" fmla="*/ 0 w 28"/>
                  <a:gd name="T19" fmla="*/ 0 h 53"/>
                  <a:gd name="T20" fmla="*/ 0 w 28"/>
                  <a:gd name="T21" fmla="*/ 0 h 53"/>
                  <a:gd name="T22" fmla="*/ 0 w 28"/>
                  <a:gd name="T23" fmla="*/ 0 h 53"/>
                  <a:gd name="T24" fmla="*/ 0 w 28"/>
                  <a:gd name="T25" fmla="*/ 0 h 53"/>
                  <a:gd name="T26" fmla="*/ 0 w 28"/>
                  <a:gd name="T27" fmla="*/ 0 h 53"/>
                  <a:gd name="T28" fmla="*/ 0 w 28"/>
                  <a:gd name="T29" fmla="*/ 0 h 53"/>
                  <a:gd name="T30" fmla="*/ 0 w 28"/>
                  <a:gd name="T31" fmla="*/ 0 h 53"/>
                  <a:gd name="T32" fmla="*/ 0 w 28"/>
                  <a:gd name="T33" fmla="*/ 0 h 53"/>
                  <a:gd name="T34" fmla="*/ 0 w 28"/>
                  <a:gd name="T35" fmla="*/ 0 h 53"/>
                  <a:gd name="T36" fmla="*/ 0 w 28"/>
                  <a:gd name="T37" fmla="*/ 0 h 53"/>
                  <a:gd name="T38" fmla="*/ 0 w 28"/>
                  <a:gd name="T39" fmla="*/ 0 h 53"/>
                  <a:gd name="T40" fmla="*/ 0 w 28"/>
                  <a:gd name="T41" fmla="*/ 0 h 53"/>
                  <a:gd name="T42" fmla="*/ 0 w 28"/>
                  <a:gd name="T43" fmla="*/ 0 h 53"/>
                  <a:gd name="T44" fmla="*/ 0 w 28"/>
                  <a:gd name="T45" fmla="*/ 0 h 53"/>
                  <a:gd name="T46" fmla="*/ 0 w 28"/>
                  <a:gd name="T47" fmla="*/ 0 h 53"/>
                  <a:gd name="T48" fmla="*/ 0 w 28"/>
                  <a:gd name="T49" fmla="*/ 0 h 53"/>
                  <a:gd name="T50" fmla="*/ 0 w 28"/>
                  <a:gd name="T51" fmla="*/ 0 h 53"/>
                  <a:gd name="T52" fmla="*/ 0 w 28"/>
                  <a:gd name="T53" fmla="*/ 0 h 53"/>
                  <a:gd name="T54" fmla="*/ 0 w 28"/>
                  <a:gd name="T55" fmla="*/ 0 h 53"/>
                  <a:gd name="T56" fmla="*/ 0 w 28"/>
                  <a:gd name="T57" fmla="*/ 0 h 53"/>
                  <a:gd name="T58" fmla="*/ 0 w 28"/>
                  <a:gd name="T59" fmla="*/ 0 h 53"/>
                  <a:gd name="T60" fmla="*/ 0 w 28"/>
                  <a:gd name="T61" fmla="*/ 0 h 53"/>
                  <a:gd name="T62" fmla="*/ 0 w 28"/>
                  <a:gd name="T63" fmla="*/ 0 h 53"/>
                  <a:gd name="T64" fmla="*/ 0 w 28"/>
                  <a:gd name="T65" fmla="*/ 0 h 53"/>
                  <a:gd name="T66" fmla="*/ 0 w 28"/>
                  <a:gd name="T67" fmla="*/ 0 h 53"/>
                  <a:gd name="T68" fmla="*/ 0 w 28"/>
                  <a:gd name="T69" fmla="*/ 0 h 53"/>
                  <a:gd name="T70" fmla="*/ 0 w 28"/>
                  <a:gd name="T71" fmla="*/ 0 h 53"/>
                  <a:gd name="T72" fmla="*/ 0 w 28"/>
                  <a:gd name="T73" fmla="*/ 0 h 53"/>
                  <a:gd name="T74" fmla="*/ 0 w 28"/>
                  <a:gd name="T75" fmla="*/ 0 h 53"/>
                  <a:gd name="T76" fmla="*/ 0 w 28"/>
                  <a:gd name="T77" fmla="*/ 0 h 53"/>
                  <a:gd name="T78" fmla="*/ 0 w 28"/>
                  <a:gd name="T79" fmla="*/ 0 h 53"/>
                  <a:gd name="T80" fmla="*/ 0 w 28"/>
                  <a:gd name="T81" fmla="*/ 0 h 53"/>
                  <a:gd name="T82" fmla="*/ 0 w 28"/>
                  <a:gd name="T83" fmla="*/ 0 h 53"/>
                  <a:gd name="T84" fmla="*/ 0 w 28"/>
                  <a:gd name="T85" fmla="*/ 0 h 53"/>
                  <a:gd name="T86" fmla="*/ 0 w 28"/>
                  <a:gd name="T87" fmla="*/ 0 h 53"/>
                  <a:gd name="T88" fmla="*/ 0 w 28"/>
                  <a:gd name="T89" fmla="*/ 0 h 53"/>
                  <a:gd name="T90" fmla="*/ 0 w 28"/>
                  <a:gd name="T91" fmla="*/ 0 h 53"/>
                  <a:gd name="T92" fmla="*/ 0 w 28"/>
                  <a:gd name="T93" fmla="*/ 0 h 53"/>
                  <a:gd name="T94" fmla="*/ 0 w 28"/>
                  <a:gd name="T95" fmla="*/ 0 h 53"/>
                  <a:gd name="T96" fmla="*/ 0 w 28"/>
                  <a:gd name="T97" fmla="*/ 0 h 53"/>
                  <a:gd name="T98" fmla="*/ 0 w 28"/>
                  <a:gd name="T99" fmla="*/ 0 h 53"/>
                  <a:gd name="T100" fmla="*/ 0 w 28"/>
                  <a:gd name="T101" fmla="*/ 0 h 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 h="53">
                    <a:moveTo>
                      <a:pt x="15" y="0"/>
                    </a:moveTo>
                    <a:lnTo>
                      <a:pt x="15" y="0"/>
                    </a:lnTo>
                    <a:lnTo>
                      <a:pt x="20" y="5"/>
                    </a:lnTo>
                    <a:lnTo>
                      <a:pt x="18" y="6"/>
                    </a:lnTo>
                    <a:lnTo>
                      <a:pt x="17" y="8"/>
                    </a:lnTo>
                    <a:lnTo>
                      <a:pt x="16" y="9"/>
                    </a:lnTo>
                    <a:lnTo>
                      <a:pt x="15" y="9"/>
                    </a:lnTo>
                    <a:lnTo>
                      <a:pt x="15" y="12"/>
                    </a:lnTo>
                    <a:lnTo>
                      <a:pt x="16" y="18"/>
                    </a:lnTo>
                    <a:lnTo>
                      <a:pt x="17" y="25"/>
                    </a:lnTo>
                    <a:lnTo>
                      <a:pt x="18" y="31"/>
                    </a:lnTo>
                    <a:lnTo>
                      <a:pt x="21" y="35"/>
                    </a:lnTo>
                    <a:lnTo>
                      <a:pt x="24" y="39"/>
                    </a:lnTo>
                    <a:lnTo>
                      <a:pt x="26" y="40"/>
                    </a:lnTo>
                    <a:lnTo>
                      <a:pt x="28" y="41"/>
                    </a:lnTo>
                    <a:lnTo>
                      <a:pt x="26" y="43"/>
                    </a:lnTo>
                    <a:lnTo>
                      <a:pt x="25" y="43"/>
                    </a:lnTo>
                    <a:lnTo>
                      <a:pt x="21" y="41"/>
                    </a:lnTo>
                    <a:lnTo>
                      <a:pt x="18" y="41"/>
                    </a:lnTo>
                    <a:lnTo>
                      <a:pt x="17" y="41"/>
                    </a:lnTo>
                    <a:lnTo>
                      <a:pt x="15" y="53"/>
                    </a:lnTo>
                    <a:lnTo>
                      <a:pt x="13" y="53"/>
                    </a:lnTo>
                    <a:lnTo>
                      <a:pt x="11" y="41"/>
                    </a:lnTo>
                    <a:lnTo>
                      <a:pt x="9" y="41"/>
                    </a:lnTo>
                    <a:lnTo>
                      <a:pt x="7" y="41"/>
                    </a:lnTo>
                    <a:lnTo>
                      <a:pt x="3" y="43"/>
                    </a:lnTo>
                    <a:lnTo>
                      <a:pt x="2" y="43"/>
                    </a:lnTo>
                    <a:lnTo>
                      <a:pt x="0" y="41"/>
                    </a:lnTo>
                    <a:lnTo>
                      <a:pt x="2" y="41"/>
                    </a:lnTo>
                    <a:lnTo>
                      <a:pt x="4" y="39"/>
                    </a:lnTo>
                    <a:lnTo>
                      <a:pt x="7" y="35"/>
                    </a:lnTo>
                    <a:lnTo>
                      <a:pt x="11" y="28"/>
                    </a:lnTo>
                    <a:lnTo>
                      <a:pt x="12" y="19"/>
                    </a:lnTo>
                    <a:lnTo>
                      <a:pt x="13" y="12"/>
                    </a:lnTo>
                    <a:lnTo>
                      <a:pt x="13" y="9"/>
                    </a:lnTo>
                    <a:lnTo>
                      <a:pt x="12" y="9"/>
                    </a:lnTo>
                    <a:lnTo>
                      <a:pt x="11" y="8"/>
                    </a:lnTo>
                    <a:lnTo>
                      <a:pt x="9" y="6"/>
                    </a:lnTo>
                    <a:lnTo>
                      <a:pt x="8" y="5"/>
                    </a:lnTo>
                    <a:lnTo>
                      <a:pt x="11" y="4"/>
                    </a:lnTo>
                    <a:lnTo>
                      <a:pt x="12" y="3"/>
                    </a:lnTo>
                    <a:lnTo>
                      <a:pt x="13" y="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92" name="Freeform 25"/>
              <p:cNvSpPr>
                <a:spLocks/>
              </p:cNvSpPr>
              <p:nvPr userDrawn="1"/>
            </p:nvSpPr>
            <p:spPr bwMode="auto">
              <a:xfrm>
                <a:off x="189"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w 27"/>
                  <a:gd name="T123" fmla="*/ 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5">
                    <a:moveTo>
                      <a:pt x="14" y="0"/>
                    </a:moveTo>
                    <a:lnTo>
                      <a:pt x="14" y="0"/>
                    </a:lnTo>
                    <a:lnTo>
                      <a:pt x="18" y="5"/>
                    </a:lnTo>
                    <a:lnTo>
                      <a:pt x="19" y="7"/>
                    </a:lnTo>
                    <a:lnTo>
                      <a:pt x="18" y="7"/>
                    </a:lnTo>
                    <a:lnTo>
                      <a:pt x="17" y="9"/>
                    </a:lnTo>
                    <a:lnTo>
                      <a:pt x="15" y="10"/>
                    </a:lnTo>
                    <a:lnTo>
                      <a:pt x="14" y="10"/>
                    </a:lnTo>
                    <a:lnTo>
                      <a:pt x="14" y="13"/>
                    </a:lnTo>
                    <a:lnTo>
                      <a:pt x="15" y="20"/>
                    </a:lnTo>
                    <a:lnTo>
                      <a:pt x="15" y="26"/>
                    </a:lnTo>
                    <a:lnTo>
                      <a:pt x="18" y="33"/>
                    </a:lnTo>
                    <a:lnTo>
                      <a:pt x="22" y="38"/>
                    </a:lnTo>
                    <a:lnTo>
                      <a:pt x="26" y="42"/>
                    </a:lnTo>
                    <a:lnTo>
                      <a:pt x="27" y="43"/>
                    </a:lnTo>
                    <a:lnTo>
                      <a:pt x="26" y="44"/>
                    </a:lnTo>
                    <a:lnTo>
                      <a:pt x="24" y="44"/>
                    </a:lnTo>
                    <a:lnTo>
                      <a:pt x="20" y="43"/>
                    </a:lnTo>
                    <a:lnTo>
                      <a:pt x="18" y="43"/>
                    </a:lnTo>
                    <a:lnTo>
                      <a:pt x="17" y="43"/>
                    </a:lnTo>
                    <a:lnTo>
                      <a:pt x="14" y="55"/>
                    </a:lnTo>
                    <a:lnTo>
                      <a:pt x="13" y="55"/>
                    </a:lnTo>
                    <a:lnTo>
                      <a:pt x="10" y="43"/>
                    </a:lnTo>
                    <a:lnTo>
                      <a:pt x="9" y="43"/>
                    </a:lnTo>
                    <a:lnTo>
                      <a:pt x="6" y="43"/>
                    </a:lnTo>
                    <a:lnTo>
                      <a:pt x="2" y="44"/>
                    </a:lnTo>
                    <a:lnTo>
                      <a:pt x="1" y="44"/>
                    </a:lnTo>
                    <a:lnTo>
                      <a:pt x="0" y="43"/>
                    </a:lnTo>
                    <a:lnTo>
                      <a:pt x="1" y="42"/>
                    </a:lnTo>
                    <a:lnTo>
                      <a:pt x="4" y="40"/>
                    </a:lnTo>
                    <a:lnTo>
                      <a:pt x="6" y="38"/>
                    </a:lnTo>
                    <a:lnTo>
                      <a:pt x="9" y="31"/>
                    </a:lnTo>
                    <a:lnTo>
                      <a:pt x="11" y="26"/>
                    </a:lnTo>
                    <a:lnTo>
                      <a:pt x="11" y="21"/>
                    </a:lnTo>
                    <a:lnTo>
                      <a:pt x="11" y="20"/>
                    </a:lnTo>
                    <a:lnTo>
                      <a:pt x="13" y="13"/>
                    </a:lnTo>
                    <a:lnTo>
                      <a:pt x="13" y="10"/>
                    </a:lnTo>
                    <a:lnTo>
                      <a:pt x="11" y="10"/>
                    </a:lnTo>
                    <a:lnTo>
                      <a:pt x="10" y="9"/>
                    </a:lnTo>
                    <a:lnTo>
                      <a:pt x="9" y="7"/>
                    </a:lnTo>
                    <a:lnTo>
                      <a:pt x="8" y="7"/>
                    </a:lnTo>
                    <a:lnTo>
                      <a:pt x="9" y="5"/>
                    </a:lnTo>
                    <a:lnTo>
                      <a:pt x="11" y="4"/>
                    </a:lnTo>
                    <a:lnTo>
                      <a:pt x="13"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93" name="Freeform 26"/>
              <p:cNvSpPr>
                <a:spLocks/>
              </p:cNvSpPr>
              <p:nvPr userDrawn="1"/>
            </p:nvSpPr>
            <p:spPr bwMode="auto">
              <a:xfrm>
                <a:off x="189"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w 27"/>
                  <a:gd name="T115" fmla="*/ 0 h 55"/>
                  <a:gd name="T116" fmla="*/ 0 w 27"/>
                  <a:gd name="T117" fmla="*/ 0 h 55"/>
                  <a:gd name="T118" fmla="*/ 0 w 27"/>
                  <a:gd name="T119" fmla="*/ 0 h 55"/>
                  <a:gd name="T120" fmla="*/ 0 w 27"/>
                  <a:gd name="T121" fmla="*/ 0 h 55"/>
                  <a:gd name="T122" fmla="*/ 0 w 27"/>
                  <a:gd name="T123" fmla="*/ 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5">
                    <a:moveTo>
                      <a:pt x="14" y="0"/>
                    </a:moveTo>
                    <a:lnTo>
                      <a:pt x="14" y="0"/>
                    </a:lnTo>
                    <a:lnTo>
                      <a:pt x="18" y="5"/>
                    </a:lnTo>
                    <a:lnTo>
                      <a:pt x="19" y="7"/>
                    </a:lnTo>
                    <a:lnTo>
                      <a:pt x="18" y="7"/>
                    </a:lnTo>
                    <a:lnTo>
                      <a:pt x="17" y="9"/>
                    </a:lnTo>
                    <a:lnTo>
                      <a:pt x="15" y="10"/>
                    </a:lnTo>
                    <a:lnTo>
                      <a:pt x="14" y="10"/>
                    </a:lnTo>
                    <a:lnTo>
                      <a:pt x="14" y="13"/>
                    </a:lnTo>
                    <a:lnTo>
                      <a:pt x="15" y="20"/>
                    </a:lnTo>
                    <a:lnTo>
                      <a:pt x="15" y="26"/>
                    </a:lnTo>
                    <a:lnTo>
                      <a:pt x="18" y="33"/>
                    </a:lnTo>
                    <a:lnTo>
                      <a:pt x="22" y="38"/>
                    </a:lnTo>
                    <a:lnTo>
                      <a:pt x="26" y="42"/>
                    </a:lnTo>
                    <a:lnTo>
                      <a:pt x="27" y="43"/>
                    </a:lnTo>
                    <a:lnTo>
                      <a:pt x="26" y="44"/>
                    </a:lnTo>
                    <a:lnTo>
                      <a:pt x="24" y="44"/>
                    </a:lnTo>
                    <a:lnTo>
                      <a:pt x="20" y="43"/>
                    </a:lnTo>
                    <a:lnTo>
                      <a:pt x="18" y="43"/>
                    </a:lnTo>
                    <a:lnTo>
                      <a:pt x="17" y="43"/>
                    </a:lnTo>
                    <a:lnTo>
                      <a:pt x="14" y="55"/>
                    </a:lnTo>
                    <a:lnTo>
                      <a:pt x="13" y="55"/>
                    </a:lnTo>
                    <a:lnTo>
                      <a:pt x="10" y="43"/>
                    </a:lnTo>
                    <a:lnTo>
                      <a:pt x="9" y="43"/>
                    </a:lnTo>
                    <a:lnTo>
                      <a:pt x="6" y="43"/>
                    </a:lnTo>
                    <a:lnTo>
                      <a:pt x="2" y="44"/>
                    </a:lnTo>
                    <a:lnTo>
                      <a:pt x="1" y="44"/>
                    </a:lnTo>
                    <a:lnTo>
                      <a:pt x="0" y="43"/>
                    </a:lnTo>
                    <a:lnTo>
                      <a:pt x="1" y="42"/>
                    </a:lnTo>
                    <a:lnTo>
                      <a:pt x="4" y="40"/>
                    </a:lnTo>
                    <a:lnTo>
                      <a:pt x="6" y="38"/>
                    </a:lnTo>
                    <a:lnTo>
                      <a:pt x="9" y="31"/>
                    </a:lnTo>
                    <a:lnTo>
                      <a:pt x="11" y="26"/>
                    </a:lnTo>
                    <a:lnTo>
                      <a:pt x="11" y="21"/>
                    </a:lnTo>
                    <a:lnTo>
                      <a:pt x="11" y="20"/>
                    </a:lnTo>
                    <a:lnTo>
                      <a:pt x="13" y="13"/>
                    </a:lnTo>
                    <a:lnTo>
                      <a:pt x="13" y="10"/>
                    </a:lnTo>
                    <a:lnTo>
                      <a:pt x="11" y="10"/>
                    </a:lnTo>
                    <a:lnTo>
                      <a:pt x="10" y="9"/>
                    </a:lnTo>
                    <a:lnTo>
                      <a:pt x="9" y="7"/>
                    </a:lnTo>
                    <a:lnTo>
                      <a:pt x="8" y="7"/>
                    </a:lnTo>
                    <a:lnTo>
                      <a:pt x="9" y="5"/>
                    </a:lnTo>
                    <a:lnTo>
                      <a:pt x="11" y="4"/>
                    </a:lnTo>
                    <a:lnTo>
                      <a:pt x="13" y="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94" name="Freeform 27"/>
              <p:cNvSpPr>
                <a:spLocks/>
              </p:cNvSpPr>
              <p:nvPr userDrawn="1"/>
            </p:nvSpPr>
            <p:spPr bwMode="auto">
              <a:xfrm>
                <a:off x="250"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 h="55">
                    <a:moveTo>
                      <a:pt x="13" y="0"/>
                    </a:moveTo>
                    <a:lnTo>
                      <a:pt x="14" y="1"/>
                    </a:lnTo>
                    <a:lnTo>
                      <a:pt x="15" y="3"/>
                    </a:lnTo>
                    <a:lnTo>
                      <a:pt x="17" y="5"/>
                    </a:lnTo>
                    <a:lnTo>
                      <a:pt x="19" y="7"/>
                    </a:lnTo>
                    <a:lnTo>
                      <a:pt x="18" y="7"/>
                    </a:lnTo>
                    <a:lnTo>
                      <a:pt x="17" y="8"/>
                    </a:lnTo>
                    <a:lnTo>
                      <a:pt x="15" y="9"/>
                    </a:lnTo>
                    <a:lnTo>
                      <a:pt x="14" y="10"/>
                    </a:lnTo>
                    <a:lnTo>
                      <a:pt x="14" y="12"/>
                    </a:lnTo>
                    <a:lnTo>
                      <a:pt x="15" y="22"/>
                    </a:lnTo>
                    <a:lnTo>
                      <a:pt x="18" y="30"/>
                    </a:lnTo>
                    <a:lnTo>
                      <a:pt x="21" y="38"/>
                    </a:lnTo>
                    <a:lnTo>
                      <a:pt x="26" y="42"/>
                    </a:lnTo>
                    <a:lnTo>
                      <a:pt x="27" y="43"/>
                    </a:lnTo>
                    <a:lnTo>
                      <a:pt x="26" y="43"/>
                    </a:lnTo>
                    <a:lnTo>
                      <a:pt x="24" y="43"/>
                    </a:lnTo>
                    <a:lnTo>
                      <a:pt x="17" y="42"/>
                    </a:lnTo>
                    <a:lnTo>
                      <a:pt x="14" y="55"/>
                    </a:lnTo>
                    <a:lnTo>
                      <a:pt x="12" y="55"/>
                    </a:lnTo>
                    <a:lnTo>
                      <a:pt x="10" y="42"/>
                    </a:lnTo>
                    <a:lnTo>
                      <a:pt x="2" y="43"/>
                    </a:lnTo>
                    <a:lnTo>
                      <a:pt x="1" y="43"/>
                    </a:lnTo>
                    <a:lnTo>
                      <a:pt x="0" y="43"/>
                    </a:lnTo>
                    <a:lnTo>
                      <a:pt x="1" y="42"/>
                    </a:lnTo>
                    <a:lnTo>
                      <a:pt x="5" y="38"/>
                    </a:lnTo>
                    <a:lnTo>
                      <a:pt x="9" y="30"/>
                    </a:lnTo>
                    <a:lnTo>
                      <a:pt x="12" y="22"/>
                    </a:lnTo>
                    <a:lnTo>
                      <a:pt x="13" y="12"/>
                    </a:lnTo>
                    <a:lnTo>
                      <a:pt x="13" y="10"/>
                    </a:lnTo>
                    <a:lnTo>
                      <a:pt x="12" y="9"/>
                    </a:lnTo>
                    <a:lnTo>
                      <a:pt x="10" y="8"/>
                    </a:lnTo>
                    <a:lnTo>
                      <a:pt x="9" y="7"/>
                    </a:lnTo>
                    <a:lnTo>
                      <a:pt x="8" y="7"/>
                    </a:lnTo>
                    <a:lnTo>
                      <a:pt x="9" y="5"/>
                    </a:lnTo>
                    <a:lnTo>
                      <a:pt x="12" y="3"/>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95" name="Freeform 28"/>
              <p:cNvSpPr>
                <a:spLocks/>
              </p:cNvSpPr>
              <p:nvPr userDrawn="1"/>
            </p:nvSpPr>
            <p:spPr bwMode="auto">
              <a:xfrm>
                <a:off x="272" y="239"/>
                <a:ext cx="9" cy="18"/>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 h="55">
                    <a:moveTo>
                      <a:pt x="13" y="0"/>
                    </a:moveTo>
                    <a:lnTo>
                      <a:pt x="14" y="1"/>
                    </a:lnTo>
                    <a:lnTo>
                      <a:pt x="15" y="3"/>
                    </a:lnTo>
                    <a:lnTo>
                      <a:pt x="18" y="5"/>
                    </a:lnTo>
                    <a:lnTo>
                      <a:pt x="19" y="7"/>
                    </a:lnTo>
                    <a:lnTo>
                      <a:pt x="18" y="7"/>
                    </a:lnTo>
                    <a:lnTo>
                      <a:pt x="17" y="8"/>
                    </a:lnTo>
                    <a:lnTo>
                      <a:pt x="15" y="9"/>
                    </a:lnTo>
                    <a:lnTo>
                      <a:pt x="14" y="10"/>
                    </a:lnTo>
                    <a:lnTo>
                      <a:pt x="14" y="12"/>
                    </a:lnTo>
                    <a:lnTo>
                      <a:pt x="15" y="22"/>
                    </a:lnTo>
                    <a:lnTo>
                      <a:pt x="18" y="30"/>
                    </a:lnTo>
                    <a:lnTo>
                      <a:pt x="20" y="38"/>
                    </a:lnTo>
                    <a:lnTo>
                      <a:pt x="26" y="42"/>
                    </a:lnTo>
                    <a:lnTo>
                      <a:pt x="27" y="43"/>
                    </a:lnTo>
                    <a:lnTo>
                      <a:pt x="26" y="43"/>
                    </a:lnTo>
                    <a:lnTo>
                      <a:pt x="24" y="43"/>
                    </a:lnTo>
                    <a:lnTo>
                      <a:pt x="17" y="42"/>
                    </a:lnTo>
                    <a:lnTo>
                      <a:pt x="14" y="55"/>
                    </a:lnTo>
                    <a:lnTo>
                      <a:pt x="13" y="55"/>
                    </a:lnTo>
                    <a:lnTo>
                      <a:pt x="10" y="42"/>
                    </a:lnTo>
                    <a:lnTo>
                      <a:pt x="2" y="43"/>
                    </a:lnTo>
                    <a:lnTo>
                      <a:pt x="0" y="43"/>
                    </a:lnTo>
                    <a:lnTo>
                      <a:pt x="1" y="42"/>
                    </a:lnTo>
                    <a:lnTo>
                      <a:pt x="4" y="39"/>
                    </a:lnTo>
                    <a:lnTo>
                      <a:pt x="6" y="36"/>
                    </a:lnTo>
                    <a:lnTo>
                      <a:pt x="10" y="30"/>
                    </a:lnTo>
                    <a:lnTo>
                      <a:pt x="10" y="26"/>
                    </a:lnTo>
                    <a:lnTo>
                      <a:pt x="11" y="21"/>
                    </a:lnTo>
                    <a:lnTo>
                      <a:pt x="11" y="20"/>
                    </a:lnTo>
                    <a:lnTo>
                      <a:pt x="13" y="13"/>
                    </a:lnTo>
                    <a:lnTo>
                      <a:pt x="13" y="10"/>
                    </a:lnTo>
                    <a:lnTo>
                      <a:pt x="11" y="9"/>
                    </a:lnTo>
                    <a:lnTo>
                      <a:pt x="7" y="7"/>
                    </a:lnTo>
                    <a:lnTo>
                      <a:pt x="9" y="5"/>
                    </a:lnTo>
                    <a:lnTo>
                      <a:pt x="11" y="3"/>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96" name="Freeform 29"/>
              <p:cNvSpPr>
                <a:spLocks/>
              </p:cNvSpPr>
              <p:nvPr userDrawn="1"/>
            </p:nvSpPr>
            <p:spPr bwMode="auto">
              <a:xfrm>
                <a:off x="261" y="25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 h="54">
                    <a:moveTo>
                      <a:pt x="13" y="0"/>
                    </a:moveTo>
                    <a:lnTo>
                      <a:pt x="13" y="0"/>
                    </a:lnTo>
                    <a:lnTo>
                      <a:pt x="15" y="1"/>
                    </a:lnTo>
                    <a:lnTo>
                      <a:pt x="16" y="4"/>
                    </a:lnTo>
                    <a:lnTo>
                      <a:pt x="18" y="5"/>
                    </a:lnTo>
                    <a:lnTo>
                      <a:pt x="20" y="6"/>
                    </a:lnTo>
                    <a:lnTo>
                      <a:pt x="18" y="6"/>
                    </a:lnTo>
                    <a:lnTo>
                      <a:pt x="17" y="9"/>
                    </a:lnTo>
                    <a:lnTo>
                      <a:pt x="16" y="10"/>
                    </a:lnTo>
                    <a:lnTo>
                      <a:pt x="15" y="10"/>
                    </a:lnTo>
                    <a:lnTo>
                      <a:pt x="15" y="13"/>
                    </a:lnTo>
                    <a:lnTo>
                      <a:pt x="16" y="19"/>
                    </a:lnTo>
                    <a:lnTo>
                      <a:pt x="17" y="26"/>
                    </a:lnTo>
                    <a:lnTo>
                      <a:pt x="18" y="32"/>
                    </a:lnTo>
                    <a:lnTo>
                      <a:pt x="22" y="37"/>
                    </a:lnTo>
                    <a:lnTo>
                      <a:pt x="26" y="41"/>
                    </a:lnTo>
                    <a:lnTo>
                      <a:pt x="27" y="42"/>
                    </a:lnTo>
                    <a:lnTo>
                      <a:pt x="26" y="44"/>
                    </a:lnTo>
                    <a:lnTo>
                      <a:pt x="25" y="44"/>
                    </a:lnTo>
                    <a:lnTo>
                      <a:pt x="17" y="42"/>
                    </a:lnTo>
                    <a:lnTo>
                      <a:pt x="15" y="54"/>
                    </a:lnTo>
                    <a:lnTo>
                      <a:pt x="13" y="54"/>
                    </a:lnTo>
                    <a:lnTo>
                      <a:pt x="11" y="42"/>
                    </a:lnTo>
                    <a:lnTo>
                      <a:pt x="3" y="44"/>
                    </a:lnTo>
                    <a:lnTo>
                      <a:pt x="0" y="42"/>
                    </a:lnTo>
                    <a:lnTo>
                      <a:pt x="2" y="41"/>
                    </a:lnTo>
                    <a:lnTo>
                      <a:pt x="4" y="39"/>
                    </a:lnTo>
                    <a:lnTo>
                      <a:pt x="7" y="36"/>
                    </a:lnTo>
                    <a:lnTo>
                      <a:pt x="11" y="29"/>
                    </a:lnTo>
                    <a:lnTo>
                      <a:pt x="12" y="26"/>
                    </a:lnTo>
                    <a:lnTo>
                      <a:pt x="12" y="20"/>
                    </a:lnTo>
                    <a:lnTo>
                      <a:pt x="12" y="19"/>
                    </a:lnTo>
                    <a:lnTo>
                      <a:pt x="13" y="13"/>
                    </a:lnTo>
                    <a:lnTo>
                      <a:pt x="13" y="10"/>
                    </a:lnTo>
                    <a:lnTo>
                      <a:pt x="12" y="10"/>
                    </a:lnTo>
                    <a:lnTo>
                      <a:pt x="11" y="9"/>
                    </a:lnTo>
                    <a:lnTo>
                      <a:pt x="9" y="6"/>
                    </a:lnTo>
                    <a:lnTo>
                      <a:pt x="8" y="6"/>
                    </a:lnTo>
                    <a:lnTo>
                      <a:pt x="9" y="5"/>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97" name="Freeform 30"/>
              <p:cNvSpPr>
                <a:spLocks/>
              </p:cNvSpPr>
              <p:nvPr userDrawn="1"/>
            </p:nvSpPr>
            <p:spPr bwMode="auto">
              <a:xfrm>
                <a:off x="261" y="25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 h="54">
                    <a:moveTo>
                      <a:pt x="13" y="0"/>
                    </a:moveTo>
                    <a:lnTo>
                      <a:pt x="13" y="0"/>
                    </a:lnTo>
                    <a:lnTo>
                      <a:pt x="15" y="1"/>
                    </a:lnTo>
                    <a:lnTo>
                      <a:pt x="16" y="4"/>
                    </a:lnTo>
                    <a:lnTo>
                      <a:pt x="18" y="5"/>
                    </a:lnTo>
                    <a:lnTo>
                      <a:pt x="20" y="6"/>
                    </a:lnTo>
                    <a:lnTo>
                      <a:pt x="18" y="6"/>
                    </a:lnTo>
                    <a:lnTo>
                      <a:pt x="17" y="9"/>
                    </a:lnTo>
                    <a:lnTo>
                      <a:pt x="16" y="10"/>
                    </a:lnTo>
                    <a:lnTo>
                      <a:pt x="15" y="10"/>
                    </a:lnTo>
                    <a:lnTo>
                      <a:pt x="15" y="13"/>
                    </a:lnTo>
                    <a:lnTo>
                      <a:pt x="16" y="19"/>
                    </a:lnTo>
                    <a:lnTo>
                      <a:pt x="17" y="26"/>
                    </a:lnTo>
                    <a:lnTo>
                      <a:pt x="18" y="32"/>
                    </a:lnTo>
                    <a:lnTo>
                      <a:pt x="22" y="37"/>
                    </a:lnTo>
                    <a:lnTo>
                      <a:pt x="26" y="41"/>
                    </a:lnTo>
                    <a:lnTo>
                      <a:pt x="27" y="42"/>
                    </a:lnTo>
                    <a:lnTo>
                      <a:pt x="26" y="44"/>
                    </a:lnTo>
                    <a:lnTo>
                      <a:pt x="25" y="44"/>
                    </a:lnTo>
                    <a:lnTo>
                      <a:pt x="17" y="42"/>
                    </a:lnTo>
                    <a:lnTo>
                      <a:pt x="15" y="54"/>
                    </a:lnTo>
                    <a:lnTo>
                      <a:pt x="13" y="54"/>
                    </a:lnTo>
                    <a:lnTo>
                      <a:pt x="11" y="42"/>
                    </a:lnTo>
                    <a:lnTo>
                      <a:pt x="3" y="44"/>
                    </a:lnTo>
                    <a:lnTo>
                      <a:pt x="0" y="42"/>
                    </a:lnTo>
                    <a:lnTo>
                      <a:pt x="2" y="41"/>
                    </a:lnTo>
                    <a:lnTo>
                      <a:pt x="4" y="39"/>
                    </a:lnTo>
                    <a:lnTo>
                      <a:pt x="7" y="36"/>
                    </a:lnTo>
                    <a:lnTo>
                      <a:pt x="11" y="29"/>
                    </a:lnTo>
                    <a:lnTo>
                      <a:pt x="12" y="26"/>
                    </a:lnTo>
                    <a:lnTo>
                      <a:pt x="12" y="20"/>
                    </a:lnTo>
                    <a:lnTo>
                      <a:pt x="12" y="19"/>
                    </a:lnTo>
                    <a:lnTo>
                      <a:pt x="13" y="13"/>
                    </a:lnTo>
                    <a:lnTo>
                      <a:pt x="13" y="10"/>
                    </a:lnTo>
                    <a:lnTo>
                      <a:pt x="12" y="10"/>
                    </a:lnTo>
                    <a:lnTo>
                      <a:pt x="11" y="9"/>
                    </a:lnTo>
                    <a:lnTo>
                      <a:pt x="9" y="6"/>
                    </a:lnTo>
                    <a:lnTo>
                      <a:pt x="8" y="6"/>
                    </a:lnTo>
                    <a:lnTo>
                      <a:pt x="9" y="5"/>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98" name="Freeform 31"/>
              <p:cNvSpPr>
                <a:spLocks/>
              </p:cNvSpPr>
              <p:nvPr userDrawn="1"/>
            </p:nvSpPr>
            <p:spPr bwMode="auto">
              <a:xfrm>
                <a:off x="282" y="251"/>
                <a:ext cx="10" cy="18"/>
              </a:xfrm>
              <a:custGeom>
                <a:avLst/>
                <a:gdLst>
                  <a:gd name="T0" fmla="*/ 0 w 29"/>
                  <a:gd name="T1" fmla="*/ 0 h 54"/>
                  <a:gd name="T2" fmla="*/ 0 w 29"/>
                  <a:gd name="T3" fmla="*/ 0 h 54"/>
                  <a:gd name="T4" fmla="*/ 0 w 29"/>
                  <a:gd name="T5" fmla="*/ 0 h 54"/>
                  <a:gd name="T6" fmla="*/ 0 w 29"/>
                  <a:gd name="T7" fmla="*/ 0 h 54"/>
                  <a:gd name="T8" fmla="*/ 0 w 29"/>
                  <a:gd name="T9" fmla="*/ 0 h 54"/>
                  <a:gd name="T10" fmla="*/ 0 w 29"/>
                  <a:gd name="T11" fmla="*/ 0 h 54"/>
                  <a:gd name="T12" fmla="*/ 0 w 29"/>
                  <a:gd name="T13" fmla="*/ 0 h 54"/>
                  <a:gd name="T14" fmla="*/ 0 w 29"/>
                  <a:gd name="T15" fmla="*/ 0 h 54"/>
                  <a:gd name="T16" fmla="*/ 0 w 29"/>
                  <a:gd name="T17" fmla="*/ 0 h 54"/>
                  <a:gd name="T18" fmla="*/ 0 w 29"/>
                  <a:gd name="T19" fmla="*/ 0 h 54"/>
                  <a:gd name="T20" fmla="*/ 0 w 29"/>
                  <a:gd name="T21" fmla="*/ 0 h 54"/>
                  <a:gd name="T22" fmla="*/ 0 w 29"/>
                  <a:gd name="T23" fmla="*/ 0 h 54"/>
                  <a:gd name="T24" fmla="*/ 0 w 29"/>
                  <a:gd name="T25" fmla="*/ 0 h 54"/>
                  <a:gd name="T26" fmla="*/ 0 w 29"/>
                  <a:gd name="T27" fmla="*/ 0 h 54"/>
                  <a:gd name="T28" fmla="*/ 0 w 29"/>
                  <a:gd name="T29" fmla="*/ 0 h 54"/>
                  <a:gd name="T30" fmla="*/ 0 w 29"/>
                  <a:gd name="T31" fmla="*/ 0 h 54"/>
                  <a:gd name="T32" fmla="*/ 0 w 29"/>
                  <a:gd name="T33" fmla="*/ 0 h 54"/>
                  <a:gd name="T34" fmla="*/ 0 w 29"/>
                  <a:gd name="T35" fmla="*/ 0 h 54"/>
                  <a:gd name="T36" fmla="*/ 0 w 29"/>
                  <a:gd name="T37" fmla="*/ 0 h 54"/>
                  <a:gd name="T38" fmla="*/ 0 w 29"/>
                  <a:gd name="T39" fmla="*/ 0 h 54"/>
                  <a:gd name="T40" fmla="*/ 0 w 29"/>
                  <a:gd name="T41" fmla="*/ 0 h 54"/>
                  <a:gd name="T42" fmla="*/ 0 w 29"/>
                  <a:gd name="T43" fmla="*/ 0 h 54"/>
                  <a:gd name="T44" fmla="*/ 0 w 29"/>
                  <a:gd name="T45" fmla="*/ 0 h 54"/>
                  <a:gd name="T46" fmla="*/ 0 w 29"/>
                  <a:gd name="T47" fmla="*/ 0 h 54"/>
                  <a:gd name="T48" fmla="*/ 0 w 29"/>
                  <a:gd name="T49" fmla="*/ 0 h 54"/>
                  <a:gd name="T50" fmla="*/ 0 w 29"/>
                  <a:gd name="T51" fmla="*/ 0 h 54"/>
                  <a:gd name="T52" fmla="*/ 0 w 29"/>
                  <a:gd name="T53" fmla="*/ 0 h 54"/>
                  <a:gd name="T54" fmla="*/ 0 w 29"/>
                  <a:gd name="T55" fmla="*/ 0 h 54"/>
                  <a:gd name="T56" fmla="*/ 0 w 29"/>
                  <a:gd name="T57" fmla="*/ 0 h 54"/>
                  <a:gd name="T58" fmla="*/ 0 w 29"/>
                  <a:gd name="T59" fmla="*/ 0 h 54"/>
                  <a:gd name="T60" fmla="*/ 0 w 29"/>
                  <a:gd name="T61" fmla="*/ 0 h 54"/>
                  <a:gd name="T62" fmla="*/ 0 w 29"/>
                  <a:gd name="T63" fmla="*/ 0 h 54"/>
                  <a:gd name="T64" fmla="*/ 0 w 29"/>
                  <a:gd name="T65" fmla="*/ 0 h 54"/>
                  <a:gd name="T66" fmla="*/ 0 w 29"/>
                  <a:gd name="T67" fmla="*/ 0 h 54"/>
                  <a:gd name="T68" fmla="*/ 0 w 29"/>
                  <a:gd name="T69" fmla="*/ 0 h 54"/>
                  <a:gd name="T70" fmla="*/ 0 w 29"/>
                  <a:gd name="T71" fmla="*/ 0 h 54"/>
                  <a:gd name="T72" fmla="*/ 0 w 29"/>
                  <a:gd name="T73" fmla="*/ 0 h 54"/>
                  <a:gd name="T74" fmla="*/ 0 w 29"/>
                  <a:gd name="T75" fmla="*/ 0 h 54"/>
                  <a:gd name="T76" fmla="*/ 0 w 29"/>
                  <a:gd name="T77" fmla="*/ 0 h 54"/>
                  <a:gd name="T78" fmla="*/ 0 w 29"/>
                  <a:gd name="T79" fmla="*/ 0 h 54"/>
                  <a:gd name="T80" fmla="*/ 0 w 29"/>
                  <a:gd name="T81" fmla="*/ 0 h 54"/>
                  <a:gd name="T82" fmla="*/ 0 w 29"/>
                  <a:gd name="T83" fmla="*/ 0 h 54"/>
                  <a:gd name="T84" fmla="*/ 0 w 29"/>
                  <a:gd name="T85" fmla="*/ 0 h 54"/>
                  <a:gd name="T86" fmla="*/ 0 w 29"/>
                  <a:gd name="T87" fmla="*/ 0 h 54"/>
                  <a:gd name="T88" fmla="*/ 0 w 29"/>
                  <a:gd name="T89" fmla="*/ 0 h 54"/>
                  <a:gd name="T90" fmla="*/ 0 w 29"/>
                  <a:gd name="T91" fmla="*/ 0 h 54"/>
                  <a:gd name="T92" fmla="*/ 0 w 29"/>
                  <a:gd name="T93" fmla="*/ 0 h 54"/>
                  <a:gd name="T94" fmla="*/ 0 w 29"/>
                  <a:gd name="T95" fmla="*/ 0 h 54"/>
                  <a:gd name="T96" fmla="*/ 0 w 29"/>
                  <a:gd name="T97" fmla="*/ 0 h 54"/>
                  <a:gd name="T98" fmla="*/ 0 w 29"/>
                  <a:gd name="T99" fmla="*/ 0 h 54"/>
                  <a:gd name="T100" fmla="*/ 0 w 29"/>
                  <a:gd name="T101" fmla="*/ 0 h 54"/>
                  <a:gd name="T102" fmla="*/ 0 w 29"/>
                  <a:gd name="T103" fmla="*/ 0 h 54"/>
                  <a:gd name="T104" fmla="*/ 0 w 29"/>
                  <a:gd name="T105" fmla="*/ 0 h 54"/>
                  <a:gd name="T106" fmla="*/ 0 w 29"/>
                  <a:gd name="T107" fmla="*/ 0 h 54"/>
                  <a:gd name="T108" fmla="*/ 0 w 29"/>
                  <a:gd name="T109" fmla="*/ 0 h 54"/>
                  <a:gd name="T110" fmla="*/ 0 w 29"/>
                  <a:gd name="T111" fmla="*/ 0 h 54"/>
                  <a:gd name="T112" fmla="*/ 0 w 29"/>
                  <a:gd name="T113" fmla="*/ 0 h 54"/>
                  <a:gd name="T114" fmla="*/ 0 w 29"/>
                  <a:gd name="T115" fmla="*/ 0 h 54"/>
                  <a:gd name="T116" fmla="*/ 0 w 29"/>
                  <a:gd name="T117" fmla="*/ 0 h 54"/>
                  <a:gd name="T118" fmla="*/ 0 w 29"/>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 h="54">
                    <a:moveTo>
                      <a:pt x="14" y="0"/>
                    </a:moveTo>
                    <a:lnTo>
                      <a:pt x="14" y="0"/>
                    </a:lnTo>
                    <a:lnTo>
                      <a:pt x="16" y="1"/>
                    </a:lnTo>
                    <a:lnTo>
                      <a:pt x="17" y="4"/>
                    </a:lnTo>
                    <a:lnTo>
                      <a:pt x="18" y="5"/>
                    </a:lnTo>
                    <a:lnTo>
                      <a:pt x="20" y="6"/>
                    </a:lnTo>
                    <a:lnTo>
                      <a:pt x="17" y="9"/>
                    </a:lnTo>
                    <a:lnTo>
                      <a:pt x="16" y="10"/>
                    </a:lnTo>
                    <a:lnTo>
                      <a:pt x="16" y="13"/>
                    </a:lnTo>
                    <a:lnTo>
                      <a:pt x="16" y="19"/>
                    </a:lnTo>
                    <a:lnTo>
                      <a:pt x="17" y="26"/>
                    </a:lnTo>
                    <a:lnTo>
                      <a:pt x="20" y="32"/>
                    </a:lnTo>
                    <a:lnTo>
                      <a:pt x="22" y="37"/>
                    </a:lnTo>
                    <a:lnTo>
                      <a:pt x="26" y="41"/>
                    </a:lnTo>
                    <a:lnTo>
                      <a:pt x="29" y="42"/>
                    </a:lnTo>
                    <a:lnTo>
                      <a:pt x="27" y="42"/>
                    </a:lnTo>
                    <a:lnTo>
                      <a:pt x="26" y="44"/>
                    </a:lnTo>
                    <a:lnTo>
                      <a:pt x="25" y="44"/>
                    </a:lnTo>
                    <a:lnTo>
                      <a:pt x="17" y="42"/>
                    </a:lnTo>
                    <a:lnTo>
                      <a:pt x="16" y="54"/>
                    </a:lnTo>
                    <a:lnTo>
                      <a:pt x="13" y="54"/>
                    </a:lnTo>
                    <a:lnTo>
                      <a:pt x="12" y="42"/>
                    </a:lnTo>
                    <a:lnTo>
                      <a:pt x="3" y="44"/>
                    </a:lnTo>
                    <a:lnTo>
                      <a:pt x="1" y="42"/>
                    </a:lnTo>
                    <a:lnTo>
                      <a:pt x="0" y="42"/>
                    </a:lnTo>
                    <a:lnTo>
                      <a:pt x="3" y="41"/>
                    </a:lnTo>
                    <a:lnTo>
                      <a:pt x="5" y="39"/>
                    </a:lnTo>
                    <a:lnTo>
                      <a:pt x="8" y="36"/>
                    </a:lnTo>
                    <a:lnTo>
                      <a:pt x="10" y="29"/>
                    </a:lnTo>
                    <a:lnTo>
                      <a:pt x="12" y="26"/>
                    </a:lnTo>
                    <a:lnTo>
                      <a:pt x="12" y="20"/>
                    </a:lnTo>
                    <a:lnTo>
                      <a:pt x="13" y="19"/>
                    </a:lnTo>
                    <a:lnTo>
                      <a:pt x="13" y="13"/>
                    </a:lnTo>
                    <a:lnTo>
                      <a:pt x="13" y="10"/>
                    </a:lnTo>
                    <a:lnTo>
                      <a:pt x="12" y="9"/>
                    </a:lnTo>
                    <a:lnTo>
                      <a:pt x="9" y="6"/>
                    </a:lnTo>
                    <a:lnTo>
                      <a:pt x="1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99" name="Freeform 32"/>
              <p:cNvSpPr>
                <a:spLocks/>
              </p:cNvSpPr>
              <p:nvPr userDrawn="1"/>
            </p:nvSpPr>
            <p:spPr bwMode="auto">
              <a:xfrm>
                <a:off x="282" y="251"/>
                <a:ext cx="10" cy="18"/>
              </a:xfrm>
              <a:custGeom>
                <a:avLst/>
                <a:gdLst>
                  <a:gd name="T0" fmla="*/ 0 w 29"/>
                  <a:gd name="T1" fmla="*/ 0 h 54"/>
                  <a:gd name="T2" fmla="*/ 0 w 29"/>
                  <a:gd name="T3" fmla="*/ 0 h 54"/>
                  <a:gd name="T4" fmla="*/ 0 w 29"/>
                  <a:gd name="T5" fmla="*/ 0 h 54"/>
                  <a:gd name="T6" fmla="*/ 0 w 29"/>
                  <a:gd name="T7" fmla="*/ 0 h 54"/>
                  <a:gd name="T8" fmla="*/ 0 w 29"/>
                  <a:gd name="T9" fmla="*/ 0 h 54"/>
                  <a:gd name="T10" fmla="*/ 0 w 29"/>
                  <a:gd name="T11" fmla="*/ 0 h 54"/>
                  <a:gd name="T12" fmla="*/ 0 w 29"/>
                  <a:gd name="T13" fmla="*/ 0 h 54"/>
                  <a:gd name="T14" fmla="*/ 0 w 29"/>
                  <a:gd name="T15" fmla="*/ 0 h 54"/>
                  <a:gd name="T16" fmla="*/ 0 w 29"/>
                  <a:gd name="T17" fmla="*/ 0 h 54"/>
                  <a:gd name="T18" fmla="*/ 0 w 29"/>
                  <a:gd name="T19" fmla="*/ 0 h 54"/>
                  <a:gd name="T20" fmla="*/ 0 w 29"/>
                  <a:gd name="T21" fmla="*/ 0 h 54"/>
                  <a:gd name="T22" fmla="*/ 0 w 29"/>
                  <a:gd name="T23" fmla="*/ 0 h 54"/>
                  <a:gd name="T24" fmla="*/ 0 w 29"/>
                  <a:gd name="T25" fmla="*/ 0 h 54"/>
                  <a:gd name="T26" fmla="*/ 0 w 29"/>
                  <a:gd name="T27" fmla="*/ 0 h 54"/>
                  <a:gd name="T28" fmla="*/ 0 w 29"/>
                  <a:gd name="T29" fmla="*/ 0 h 54"/>
                  <a:gd name="T30" fmla="*/ 0 w 29"/>
                  <a:gd name="T31" fmla="*/ 0 h 54"/>
                  <a:gd name="T32" fmla="*/ 0 w 29"/>
                  <a:gd name="T33" fmla="*/ 0 h 54"/>
                  <a:gd name="T34" fmla="*/ 0 w 29"/>
                  <a:gd name="T35" fmla="*/ 0 h 54"/>
                  <a:gd name="T36" fmla="*/ 0 w 29"/>
                  <a:gd name="T37" fmla="*/ 0 h 54"/>
                  <a:gd name="T38" fmla="*/ 0 w 29"/>
                  <a:gd name="T39" fmla="*/ 0 h 54"/>
                  <a:gd name="T40" fmla="*/ 0 w 29"/>
                  <a:gd name="T41" fmla="*/ 0 h 54"/>
                  <a:gd name="T42" fmla="*/ 0 w 29"/>
                  <a:gd name="T43" fmla="*/ 0 h 54"/>
                  <a:gd name="T44" fmla="*/ 0 w 29"/>
                  <a:gd name="T45" fmla="*/ 0 h 54"/>
                  <a:gd name="T46" fmla="*/ 0 w 29"/>
                  <a:gd name="T47" fmla="*/ 0 h 54"/>
                  <a:gd name="T48" fmla="*/ 0 w 29"/>
                  <a:gd name="T49" fmla="*/ 0 h 54"/>
                  <a:gd name="T50" fmla="*/ 0 w 29"/>
                  <a:gd name="T51" fmla="*/ 0 h 54"/>
                  <a:gd name="T52" fmla="*/ 0 w 29"/>
                  <a:gd name="T53" fmla="*/ 0 h 54"/>
                  <a:gd name="T54" fmla="*/ 0 w 29"/>
                  <a:gd name="T55" fmla="*/ 0 h 54"/>
                  <a:gd name="T56" fmla="*/ 0 w 29"/>
                  <a:gd name="T57" fmla="*/ 0 h 54"/>
                  <a:gd name="T58" fmla="*/ 0 w 29"/>
                  <a:gd name="T59" fmla="*/ 0 h 54"/>
                  <a:gd name="T60" fmla="*/ 0 w 29"/>
                  <a:gd name="T61" fmla="*/ 0 h 54"/>
                  <a:gd name="T62" fmla="*/ 0 w 29"/>
                  <a:gd name="T63" fmla="*/ 0 h 54"/>
                  <a:gd name="T64" fmla="*/ 0 w 29"/>
                  <a:gd name="T65" fmla="*/ 0 h 54"/>
                  <a:gd name="T66" fmla="*/ 0 w 29"/>
                  <a:gd name="T67" fmla="*/ 0 h 54"/>
                  <a:gd name="T68" fmla="*/ 0 w 29"/>
                  <a:gd name="T69" fmla="*/ 0 h 54"/>
                  <a:gd name="T70" fmla="*/ 0 w 29"/>
                  <a:gd name="T71" fmla="*/ 0 h 54"/>
                  <a:gd name="T72" fmla="*/ 0 w 29"/>
                  <a:gd name="T73" fmla="*/ 0 h 54"/>
                  <a:gd name="T74" fmla="*/ 0 w 29"/>
                  <a:gd name="T75" fmla="*/ 0 h 54"/>
                  <a:gd name="T76" fmla="*/ 0 w 29"/>
                  <a:gd name="T77" fmla="*/ 0 h 54"/>
                  <a:gd name="T78" fmla="*/ 0 w 29"/>
                  <a:gd name="T79" fmla="*/ 0 h 54"/>
                  <a:gd name="T80" fmla="*/ 0 w 29"/>
                  <a:gd name="T81" fmla="*/ 0 h 54"/>
                  <a:gd name="T82" fmla="*/ 0 w 29"/>
                  <a:gd name="T83" fmla="*/ 0 h 54"/>
                  <a:gd name="T84" fmla="*/ 0 w 29"/>
                  <a:gd name="T85" fmla="*/ 0 h 54"/>
                  <a:gd name="T86" fmla="*/ 0 w 29"/>
                  <a:gd name="T87" fmla="*/ 0 h 54"/>
                  <a:gd name="T88" fmla="*/ 0 w 29"/>
                  <a:gd name="T89" fmla="*/ 0 h 54"/>
                  <a:gd name="T90" fmla="*/ 0 w 29"/>
                  <a:gd name="T91" fmla="*/ 0 h 54"/>
                  <a:gd name="T92" fmla="*/ 0 w 29"/>
                  <a:gd name="T93" fmla="*/ 0 h 54"/>
                  <a:gd name="T94" fmla="*/ 0 w 29"/>
                  <a:gd name="T95" fmla="*/ 0 h 54"/>
                  <a:gd name="T96" fmla="*/ 0 w 29"/>
                  <a:gd name="T97" fmla="*/ 0 h 54"/>
                  <a:gd name="T98" fmla="*/ 0 w 29"/>
                  <a:gd name="T99" fmla="*/ 0 h 54"/>
                  <a:gd name="T100" fmla="*/ 0 w 29"/>
                  <a:gd name="T101" fmla="*/ 0 h 54"/>
                  <a:gd name="T102" fmla="*/ 0 w 29"/>
                  <a:gd name="T103" fmla="*/ 0 h 54"/>
                  <a:gd name="T104" fmla="*/ 0 w 29"/>
                  <a:gd name="T105" fmla="*/ 0 h 54"/>
                  <a:gd name="T106" fmla="*/ 0 w 29"/>
                  <a:gd name="T107" fmla="*/ 0 h 54"/>
                  <a:gd name="T108" fmla="*/ 0 w 29"/>
                  <a:gd name="T109" fmla="*/ 0 h 54"/>
                  <a:gd name="T110" fmla="*/ 0 w 29"/>
                  <a:gd name="T111" fmla="*/ 0 h 54"/>
                  <a:gd name="T112" fmla="*/ 0 w 29"/>
                  <a:gd name="T113" fmla="*/ 0 h 54"/>
                  <a:gd name="T114" fmla="*/ 0 w 29"/>
                  <a:gd name="T115" fmla="*/ 0 h 54"/>
                  <a:gd name="T116" fmla="*/ 0 w 29"/>
                  <a:gd name="T117" fmla="*/ 0 h 54"/>
                  <a:gd name="T118" fmla="*/ 0 w 29"/>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 h="54">
                    <a:moveTo>
                      <a:pt x="14" y="0"/>
                    </a:moveTo>
                    <a:lnTo>
                      <a:pt x="14" y="0"/>
                    </a:lnTo>
                    <a:lnTo>
                      <a:pt x="16" y="1"/>
                    </a:lnTo>
                    <a:lnTo>
                      <a:pt x="17" y="4"/>
                    </a:lnTo>
                    <a:lnTo>
                      <a:pt x="18" y="5"/>
                    </a:lnTo>
                    <a:lnTo>
                      <a:pt x="20" y="6"/>
                    </a:lnTo>
                    <a:lnTo>
                      <a:pt x="17" y="9"/>
                    </a:lnTo>
                    <a:lnTo>
                      <a:pt x="16" y="10"/>
                    </a:lnTo>
                    <a:lnTo>
                      <a:pt x="16" y="13"/>
                    </a:lnTo>
                    <a:lnTo>
                      <a:pt x="16" y="19"/>
                    </a:lnTo>
                    <a:lnTo>
                      <a:pt x="17" y="26"/>
                    </a:lnTo>
                    <a:lnTo>
                      <a:pt x="20" y="32"/>
                    </a:lnTo>
                    <a:lnTo>
                      <a:pt x="22" y="37"/>
                    </a:lnTo>
                    <a:lnTo>
                      <a:pt x="26" y="41"/>
                    </a:lnTo>
                    <a:lnTo>
                      <a:pt x="29" y="42"/>
                    </a:lnTo>
                    <a:lnTo>
                      <a:pt x="27" y="42"/>
                    </a:lnTo>
                    <a:lnTo>
                      <a:pt x="26" y="44"/>
                    </a:lnTo>
                    <a:lnTo>
                      <a:pt x="25" y="44"/>
                    </a:lnTo>
                    <a:lnTo>
                      <a:pt x="17" y="42"/>
                    </a:lnTo>
                    <a:lnTo>
                      <a:pt x="16" y="54"/>
                    </a:lnTo>
                    <a:lnTo>
                      <a:pt x="13" y="54"/>
                    </a:lnTo>
                    <a:lnTo>
                      <a:pt x="12" y="42"/>
                    </a:lnTo>
                    <a:lnTo>
                      <a:pt x="3" y="44"/>
                    </a:lnTo>
                    <a:lnTo>
                      <a:pt x="1" y="42"/>
                    </a:lnTo>
                    <a:lnTo>
                      <a:pt x="0" y="42"/>
                    </a:lnTo>
                    <a:lnTo>
                      <a:pt x="3" y="41"/>
                    </a:lnTo>
                    <a:lnTo>
                      <a:pt x="5" y="39"/>
                    </a:lnTo>
                    <a:lnTo>
                      <a:pt x="8" y="36"/>
                    </a:lnTo>
                    <a:lnTo>
                      <a:pt x="10" y="29"/>
                    </a:lnTo>
                    <a:lnTo>
                      <a:pt x="12" y="26"/>
                    </a:lnTo>
                    <a:lnTo>
                      <a:pt x="12" y="20"/>
                    </a:lnTo>
                    <a:lnTo>
                      <a:pt x="13" y="19"/>
                    </a:lnTo>
                    <a:lnTo>
                      <a:pt x="13" y="13"/>
                    </a:lnTo>
                    <a:lnTo>
                      <a:pt x="13" y="10"/>
                    </a:lnTo>
                    <a:lnTo>
                      <a:pt x="12" y="9"/>
                    </a:lnTo>
                    <a:lnTo>
                      <a:pt x="9" y="6"/>
                    </a:lnTo>
                    <a:lnTo>
                      <a:pt x="10"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00" name="Freeform 33"/>
              <p:cNvSpPr>
                <a:spLocks/>
              </p:cNvSpPr>
              <p:nvPr userDrawn="1"/>
            </p:nvSpPr>
            <p:spPr bwMode="auto">
              <a:xfrm>
                <a:off x="293" y="239"/>
                <a:ext cx="10" cy="18"/>
              </a:xfrm>
              <a:custGeom>
                <a:avLst/>
                <a:gdLst>
                  <a:gd name="T0" fmla="*/ 0 w 29"/>
                  <a:gd name="T1" fmla="*/ 0 h 55"/>
                  <a:gd name="T2" fmla="*/ 0 w 29"/>
                  <a:gd name="T3" fmla="*/ 0 h 55"/>
                  <a:gd name="T4" fmla="*/ 0 w 29"/>
                  <a:gd name="T5" fmla="*/ 0 h 55"/>
                  <a:gd name="T6" fmla="*/ 0 w 29"/>
                  <a:gd name="T7" fmla="*/ 0 h 55"/>
                  <a:gd name="T8" fmla="*/ 0 w 29"/>
                  <a:gd name="T9" fmla="*/ 0 h 55"/>
                  <a:gd name="T10" fmla="*/ 0 w 29"/>
                  <a:gd name="T11" fmla="*/ 0 h 55"/>
                  <a:gd name="T12" fmla="*/ 0 w 29"/>
                  <a:gd name="T13" fmla="*/ 0 h 55"/>
                  <a:gd name="T14" fmla="*/ 0 w 29"/>
                  <a:gd name="T15" fmla="*/ 0 h 55"/>
                  <a:gd name="T16" fmla="*/ 0 w 29"/>
                  <a:gd name="T17" fmla="*/ 0 h 55"/>
                  <a:gd name="T18" fmla="*/ 0 w 29"/>
                  <a:gd name="T19" fmla="*/ 0 h 55"/>
                  <a:gd name="T20" fmla="*/ 0 w 29"/>
                  <a:gd name="T21" fmla="*/ 0 h 55"/>
                  <a:gd name="T22" fmla="*/ 0 w 29"/>
                  <a:gd name="T23" fmla="*/ 0 h 55"/>
                  <a:gd name="T24" fmla="*/ 0 w 29"/>
                  <a:gd name="T25" fmla="*/ 0 h 55"/>
                  <a:gd name="T26" fmla="*/ 0 w 29"/>
                  <a:gd name="T27" fmla="*/ 0 h 55"/>
                  <a:gd name="T28" fmla="*/ 0 w 29"/>
                  <a:gd name="T29" fmla="*/ 0 h 55"/>
                  <a:gd name="T30" fmla="*/ 0 w 29"/>
                  <a:gd name="T31" fmla="*/ 0 h 55"/>
                  <a:gd name="T32" fmla="*/ 0 w 29"/>
                  <a:gd name="T33" fmla="*/ 0 h 55"/>
                  <a:gd name="T34" fmla="*/ 0 w 29"/>
                  <a:gd name="T35" fmla="*/ 0 h 55"/>
                  <a:gd name="T36" fmla="*/ 0 w 29"/>
                  <a:gd name="T37" fmla="*/ 0 h 55"/>
                  <a:gd name="T38" fmla="*/ 0 w 29"/>
                  <a:gd name="T39" fmla="*/ 0 h 55"/>
                  <a:gd name="T40" fmla="*/ 0 w 29"/>
                  <a:gd name="T41" fmla="*/ 0 h 55"/>
                  <a:gd name="T42" fmla="*/ 0 w 29"/>
                  <a:gd name="T43" fmla="*/ 0 h 55"/>
                  <a:gd name="T44" fmla="*/ 0 w 29"/>
                  <a:gd name="T45" fmla="*/ 0 h 55"/>
                  <a:gd name="T46" fmla="*/ 0 w 29"/>
                  <a:gd name="T47" fmla="*/ 0 h 55"/>
                  <a:gd name="T48" fmla="*/ 0 w 29"/>
                  <a:gd name="T49" fmla="*/ 0 h 55"/>
                  <a:gd name="T50" fmla="*/ 0 w 29"/>
                  <a:gd name="T51" fmla="*/ 0 h 55"/>
                  <a:gd name="T52" fmla="*/ 0 w 29"/>
                  <a:gd name="T53" fmla="*/ 0 h 55"/>
                  <a:gd name="T54" fmla="*/ 0 w 29"/>
                  <a:gd name="T55" fmla="*/ 0 h 55"/>
                  <a:gd name="T56" fmla="*/ 0 w 29"/>
                  <a:gd name="T57" fmla="*/ 0 h 55"/>
                  <a:gd name="T58" fmla="*/ 0 w 29"/>
                  <a:gd name="T59" fmla="*/ 0 h 55"/>
                  <a:gd name="T60" fmla="*/ 0 w 29"/>
                  <a:gd name="T61" fmla="*/ 0 h 55"/>
                  <a:gd name="T62" fmla="*/ 0 w 29"/>
                  <a:gd name="T63" fmla="*/ 0 h 55"/>
                  <a:gd name="T64" fmla="*/ 0 w 29"/>
                  <a:gd name="T65" fmla="*/ 0 h 55"/>
                  <a:gd name="T66" fmla="*/ 0 w 29"/>
                  <a:gd name="T67" fmla="*/ 0 h 55"/>
                  <a:gd name="T68" fmla="*/ 0 w 29"/>
                  <a:gd name="T69" fmla="*/ 0 h 55"/>
                  <a:gd name="T70" fmla="*/ 0 w 29"/>
                  <a:gd name="T71" fmla="*/ 0 h 55"/>
                  <a:gd name="T72" fmla="*/ 0 w 29"/>
                  <a:gd name="T73" fmla="*/ 0 h 55"/>
                  <a:gd name="T74" fmla="*/ 0 w 29"/>
                  <a:gd name="T75" fmla="*/ 0 h 55"/>
                  <a:gd name="T76" fmla="*/ 0 w 29"/>
                  <a:gd name="T77" fmla="*/ 0 h 55"/>
                  <a:gd name="T78" fmla="*/ 0 w 29"/>
                  <a:gd name="T79" fmla="*/ 0 h 55"/>
                  <a:gd name="T80" fmla="*/ 0 w 29"/>
                  <a:gd name="T81" fmla="*/ 0 h 55"/>
                  <a:gd name="T82" fmla="*/ 0 w 29"/>
                  <a:gd name="T83" fmla="*/ 0 h 55"/>
                  <a:gd name="T84" fmla="*/ 0 w 29"/>
                  <a:gd name="T85" fmla="*/ 0 h 55"/>
                  <a:gd name="T86" fmla="*/ 0 w 29"/>
                  <a:gd name="T87" fmla="*/ 0 h 55"/>
                  <a:gd name="T88" fmla="*/ 0 w 29"/>
                  <a:gd name="T89" fmla="*/ 0 h 55"/>
                  <a:gd name="T90" fmla="*/ 0 w 29"/>
                  <a:gd name="T91" fmla="*/ 0 h 55"/>
                  <a:gd name="T92" fmla="*/ 0 w 29"/>
                  <a:gd name="T93" fmla="*/ 0 h 55"/>
                  <a:gd name="T94" fmla="*/ 0 w 29"/>
                  <a:gd name="T95" fmla="*/ 0 h 55"/>
                  <a:gd name="T96" fmla="*/ 0 w 29"/>
                  <a:gd name="T97" fmla="*/ 0 h 55"/>
                  <a:gd name="T98" fmla="*/ 0 w 29"/>
                  <a:gd name="T99" fmla="*/ 0 h 55"/>
                  <a:gd name="T100" fmla="*/ 0 w 29"/>
                  <a:gd name="T101" fmla="*/ 0 h 55"/>
                  <a:gd name="T102" fmla="*/ 0 w 29"/>
                  <a:gd name="T103" fmla="*/ 0 h 55"/>
                  <a:gd name="T104" fmla="*/ 0 w 29"/>
                  <a:gd name="T105" fmla="*/ 0 h 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 h="55">
                    <a:moveTo>
                      <a:pt x="15" y="0"/>
                    </a:moveTo>
                    <a:lnTo>
                      <a:pt x="16" y="1"/>
                    </a:lnTo>
                    <a:lnTo>
                      <a:pt x="17" y="3"/>
                    </a:lnTo>
                    <a:lnTo>
                      <a:pt x="19" y="5"/>
                    </a:lnTo>
                    <a:lnTo>
                      <a:pt x="20" y="7"/>
                    </a:lnTo>
                    <a:lnTo>
                      <a:pt x="19" y="7"/>
                    </a:lnTo>
                    <a:lnTo>
                      <a:pt x="17" y="8"/>
                    </a:lnTo>
                    <a:lnTo>
                      <a:pt x="16" y="9"/>
                    </a:lnTo>
                    <a:lnTo>
                      <a:pt x="16" y="10"/>
                    </a:lnTo>
                    <a:lnTo>
                      <a:pt x="16" y="12"/>
                    </a:lnTo>
                    <a:lnTo>
                      <a:pt x="16" y="22"/>
                    </a:lnTo>
                    <a:lnTo>
                      <a:pt x="19" y="30"/>
                    </a:lnTo>
                    <a:lnTo>
                      <a:pt x="23" y="38"/>
                    </a:lnTo>
                    <a:lnTo>
                      <a:pt x="26" y="42"/>
                    </a:lnTo>
                    <a:lnTo>
                      <a:pt x="29" y="43"/>
                    </a:lnTo>
                    <a:lnTo>
                      <a:pt x="28" y="43"/>
                    </a:lnTo>
                    <a:lnTo>
                      <a:pt x="26" y="43"/>
                    </a:lnTo>
                    <a:lnTo>
                      <a:pt x="25" y="43"/>
                    </a:lnTo>
                    <a:lnTo>
                      <a:pt x="17" y="42"/>
                    </a:lnTo>
                    <a:lnTo>
                      <a:pt x="16" y="55"/>
                    </a:lnTo>
                    <a:lnTo>
                      <a:pt x="13" y="55"/>
                    </a:lnTo>
                    <a:lnTo>
                      <a:pt x="12" y="42"/>
                    </a:lnTo>
                    <a:lnTo>
                      <a:pt x="3" y="43"/>
                    </a:lnTo>
                    <a:lnTo>
                      <a:pt x="2" y="43"/>
                    </a:lnTo>
                    <a:lnTo>
                      <a:pt x="0" y="43"/>
                    </a:lnTo>
                    <a:lnTo>
                      <a:pt x="3" y="42"/>
                    </a:lnTo>
                    <a:lnTo>
                      <a:pt x="6" y="39"/>
                    </a:lnTo>
                    <a:lnTo>
                      <a:pt x="8" y="36"/>
                    </a:lnTo>
                    <a:lnTo>
                      <a:pt x="11" y="30"/>
                    </a:lnTo>
                    <a:lnTo>
                      <a:pt x="12" y="26"/>
                    </a:lnTo>
                    <a:lnTo>
                      <a:pt x="12" y="21"/>
                    </a:lnTo>
                    <a:lnTo>
                      <a:pt x="13" y="20"/>
                    </a:lnTo>
                    <a:lnTo>
                      <a:pt x="13" y="13"/>
                    </a:lnTo>
                    <a:lnTo>
                      <a:pt x="13" y="10"/>
                    </a:lnTo>
                    <a:lnTo>
                      <a:pt x="13" y="9"/>
                    </a:lnTo>
                    <a:lnTo>
                      <a:pt x="12" y="8"/>
                    </a:lnTo>
                    <a:lnTo>
                      <a:pt x="10" y="7"/>
                    </a:lnTo>
                    <a:lnTo>
                      <a:pt x="11" y="5"/>
                    </a:lnTo>
                    <a:lnTo>
                      <a:pt x="12" y="3"/>
                    </a:lnTo>
                    <a:lnTo>
                      <a:pt x="13" y="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01" name="Freeform 34"/>
              <p:cNvSpPr>
                <a:spLocks/>
              </p:cNvSpPr>
              <p:nvPr userDrawn="1"/>
            </p:nvSpPr>
            <p:spPr bwMode="auto">
              <a:xfrm>
                <a:off x="209"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6" y="9"/>
                    </a:lnTo>
                    <a:lnTo>
                      <a:pt x="14" y="11"/>
                    </a:lnTo>
                    <a:lnTo>
                      <a:pt x="14" y="13"/>
                    </a:lnTo>
                    <a:lnTo>
                      <a:pt x="14" y="18"/>
                    </a:lnTo>
                    <a:lnTo>
                      <a:pt x="17" y="28"/>
                    </a:lnTo>
                    <a:lnTo>
                      <a:pt x="21" y="35"/>
                    </a:lnTo>
                    <a:lnTo>
                      <a:pt x="23" y="39"/>
                    </a:lnTo>
                    <a:lnTo>
                      <a:pt x="26" y="42"/>
                    </a:lnTo>
                    <a:lnTo>
                      <a:pt x="27"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10"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02" name="Freeform 35"/>
              <p:cNvSpPr>
                <a:spLocks/>
              </p:cNvSpPr>
              <p:nvPr userDrawn="1"/>
            </p:nvSpPr>
            <p:spPr bwMode="auto">
              <a:xfrm>
                <a:off x="209"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6" y="9"/>
                    </a:lnTo>
                    <a:lnTo>
                      <a:pt x="14" y="11"/>
                    </a:lnTo>
                    <a:lnTo>
                      <a:pt x="14" y="13"/>
                    </a:lnTo>
                    <a:lnTo>
                      <a:pt x="14" y="18"/>
                    </a:lnTo>
                    <a:lnTo>
                      <a:pt x="17" y="28"/>
                    </a:lnTo>
                    <a:lnTo>
                      <a:pt x="21" y="35"/>
                    </a:lnTo>
                    <a:lnTo>
                      <a:pt x="23" y="39"/>
                    </a:lnTo>
                    <a:lnTo>
                      <a:pt x="26" y="42"/>
                    </a:lnTo>
                    <a:lnTo>
                      <a:pt x="27"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10"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03" name="Freeform 36"/>
              <p:cNvSpPr>
                <a:spLocks/>
              </p:cNvSpPr>
              <p:nvPr userDrawn="1"/>
            </p:nvSpPr>
            <p:spPr bwMode="auto">
              <a:xfrm>
                <a:off x="230"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4" y="9"/>
                    </a:lnTo>
                    <a:lnTo>
                      <a:pt x="14" y="11"/>
                    </a:lnTo>
                    <a:lnTo>
                      <a:pt x="14" y="13"/>
                    </a:lnTo>
                    <a:lnTo>
                      <a:pt x="14" y="18"/>
                    </a:lnTo>
                    <a:lnTo>
                      <a:pt x="17" y="28"/>
                    </a:lnTo>
                    <a:lnTo>
                      <a:pt x="21" y="35"/>
                    </a:lnTo>
                    <a:lnTo>
                      <a:pt x="23" y="39"/>
                    </a:lnTo>
                    <a:lnTo>
                      <a:pt x="26" y="42"/>
                    </a:lnTo>
                    <a:lnTo>
                      <a:pt x="27" y="43"/>
                    </a:lnTo>
                    <a:lnTo>
                      <a:pt x="26"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9"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04" name="Freeform 37"/>
              <p:cNvSpPr>
                <a:spLocks/>
              </p:cNvSpPr>
              <p:nvPr userDrawn="1"/>
            </p:nvSpPr>
            <p:spPr bwMode="auto">
              <a:xfrm>
                <a:off x="230" y="297"/>
                <a:ext cx="9" cy="19"/>
              </a:xfrm>
              <a:custGeom>
                <a:avLst/>
                <a:gdLst>
                  <a:gd name="T0" fmla="*/ 0 w 27"/>
                  <a:gd name="T1" fmla="*/ 0 h 55"/>
                  <a:gd name="T2" fmla="*/ 0 w 27"/>
                  <a:gd name="T3" fmla="*/ 0 h 55"/>
                  <a:gd name="T4" fmla="*/ 0 w 27"/>
                  <a:gd name="T5" fmla="*/ 0 h 55"/>
                  <a:gd name="T6" fmla="*/ 0 w 27"/>
                  <a:gd name="T7" fmla="*/ 0 h 55"/>
                  <a:gd name="T8" fmla="*/ 0 w 27"/>
                  <a:gd name="T9" fmla="*/ 0 h 55"/>
                  <a:gd name="T10" fmla="*/ 0 w 27"/>
                  <a:gd name="T11" fmla="*/ 0 h 55"/>
                  <a:gd name="T12" fmla="*/ 0 w 27"/>
                  <a:gd name="T13" fmla="*/ 0 h 55"/>
                  <a:gd name="T14" fmla="*/ 0 w 27"/>
                  <a:gd name="T15" fmla="*/ 0 h 55"/>
                  <a:gd name="T16" fmla="*/ 0 w 27"/>
                  <a:gd name="T17" fmla="*/ 0 h 55"/>
                  <a:gd name="T18" fmla="*/ 0 w 27"/>
                  <a:gd name="T19" fmla="*/ 0 h 55"/>
                  <a:gd name="T20" fmla="*/ 0 w 27"/>
                  <a:gd name="T21" fmla="*/ 0 h 55"/>
                  <a:gd name="T22" fmla="*/ 0 w 27"/>
                  <a:gd name="T23" fmla="*/ 0 h 55"/>
                  <a:gd name="T24" fmla="*/ 0 w 27"/>
                  <a:gd name="T25" fmla="*/ 0 h 55"/>
                  <a:gd name="T26" fmla="*/ 0 w 27"/>
                  <a:gd name="T27" fmla="*/ 0 h 55"/>
                  <a:gd name="T28" fmla="*/ 0 w 27"/>
                  <a:gd name="T29" fmla="*/ 0 h 55"/>
                  <a:gd name="T30" fmla="*/ 0 w 27"/>
                  <a:gd name="T31" fmla="*/ 0 h 55"/>
                  <a:gd name="T32" fmla="*/ 0 w 27"/>
                  <a:gd name="T33" fmla="*/ 0 h 55"/>
                  <a:gd name="T34" fmla="*/ 0 w 27"/>
                  <a:gd name="T35" fmla="*/ 0 h 55"/>
                  <a:gd name="T36" fmla="*/ 0 w 27"/>
                  <a:gd name="T37" fmla="*/ 0 h 55"/>
                  <a:gd name="T38" fmla="*/ 0 w 27"/>
                  <a:gd name="T39" fmla="*/ 0 h 55"/>
                  <a:gd name="T40" fmla="*/ 0 w 27"/>
                  <a:gd name="T41" fmla="*/ 0 h 55"/>
                  <a:gd name="T42" fmla="*/ 0 w 27"/>
                  <a:gd name="T43" fmla="*/ 0 h 55"/>
                  <a:gd name="T44" fmla="*/ 0 w 27"/>
                  <a:gd name="T45" fmla="*/ 0 h 55"/>
                  <a:gd name="T46" fmla="*/ 0 w 27"/>
                  <a:gd name="T47" fmla="*/ 0 h 55"/>
                  <a:gd name="T48" fmla="*/ 0 w 27"/>
                  <a:gd name="T49" fmla="*/ 0 h 55"/>
                  <a:gd name="T50" fmla="*/ 0 w 27"/>
                  <a:gd name="T51" fmla="*/ 0 h 55"/>
                  <a:gd name="T52" fmla="*/ 0 w 27"/>
                  <a:gd name="T53" fmla="*/ 0 h 55"/>
                  <a:gd name="T54" fmla="*/ 0 w 27"/>
                  <a:gd name="T55" fmla="*/ 0 h 55"/>
                  <a:gd name="T56" fmla="*/ 0 w 27"/>
                  <a:gd name="T57" fmla="*/ 0 h 55"/>
                  <a:gd name="T58" fmla="*/ 0 w 27"/>
                  <a:gd name="T59" fmla="*/ 0 h 55"/>
                  <a:gd name="T60" fmla="*/ 0 w 27"/>
                  <a:gd name="T61" fmla="*/ 0 h 55"/>
                  <a:gd name="T62" fmla="*/ 0 w 27"/>
                  <a:gd name="T63" fmla="*/ 0 h 55"/>
                  <a:gd name="T64" fmla="*/ 0 w 27"/>
                  <a:gd name="T65" fmla="*/ 0 h 55"/>
                  <a:gd name="T66" fmla="*/ 0 w 27"/>
                  <a:gd name="T67" fmla="*/ 0 h 55"/>
                  <a:gd name="T68" fmla="*/ 0 w 27"/>
                  <a:gd name="T69" fmla="*/ 0 h 55"/>
                  <a:gd name="T70" fmla="*/ 0 w 27"/>
                  <a:gd name="T71" fmla="*/ 0 h 55"/>
                  <a:gd name="T72" fmla="*/ 0 w 27"/>
                  <a:gd name="T73" fmla="*/ 0 h 55"/>
                  <a:gd name="T74" fmla="*/ 0 w 27"/>
                  <a:gd name="T75" fmla="*/ 0 h 55"/>
                  <a:gd name="T76" fmla="*/ 0 w 27"/>
                  <a:gd name="T77" fmla="*/ 0 h 55"/>
                  <a:gd name="T78" fmla="*/ 0 w 27"/>
                  <a:gd name="T79" fmla="*/ 0 h 55"/>
                  <a:gd name="T80" fmla="*/ 0 w 27"/>
                  <a:gd name="T81" fmla="*/ 0 h 55"/>
                  <a:gd name="T82" fmla="*/ 0 w 27"/>
                  <a:gd name="T83" fmla="*/ 0 h 55"/>
                  <a:gd name="T84" fmla="*/ 0 w 27"/>
                  <a:gd name="T85" fmla="*/ 0 h 55"/>
                  <a:gd name="T86" fmla="*/ 0 w 27"/>
                  <a:gd name="T87" fmla="*/ 0 h 55"/>
                  <a:gd name="T88" fmla="*/ 0 w 27"/>
                  <a:gd name="T89" fmla="*/ 0 h 55"/>
                  <a:gd name="T90" fmla="*/ 0 w 27"/>
                  <a:gd name="T91" fmla="*/ 0 h 55"/>
                  <a:gd name="T92" fmla="*/ 0 w 27"/>
                  <a:gd name="T93" fmla="*/ 0 h 55"/>
                  <a:gd name="T94" fmla="*/ 0 w 27"/>
                  <a:gd name="T95" fmla="*/ 0 h 55"/>
                  <a:gd name="T96" fmla="*/ 0 w 27"/>
                  <a:gd name="T97" fmla="*/ 0 h 55"/>
                  <a:gd name="T98" fmla="*/ 0 w 27"/>
                  <a:gd name="T99" fmla="*/ 0 h 55"/>
                  <a:gd name="T100" fmla="*/ 0 w 27"/>
                  <a:gd name="T101" fmla="*/ 0 h 55"/>
                  <a:gd name="T102" fmla="*/ 0 w 27"/>
                  <a:gd name="T103" fmla="*/ 0 h 55"/>
                  <a:gd name="T104" fmla="*/ 0 w 27"/>
                  <a:gd name="T105" fmla="*/ 0 h 55"/>
                  <a:gd name="T106" fmla="*/ 0 w 27"/>
                  <a:gd name="T107" fmla="*/ 0 h 55"/>
                  <a:gd name="T108" fmla="*/ 0 w 27"/>
                  <a:gd name="T109" fmla="*/ 0 h 55"/>
                  <a:gd name="T110" fmla="*/ 0 w 27"/>
                  <a:gd name="T111" fmla="*/ 0 h 55"/>
                  <a:gd name="T112" fmla="*/ 0 w 27"/>
                  <a:gd name="T113" fmla="*/ 0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5">
                    <a:moveTo>
                      <a:pt x="13" y="0"/>
                    </a:moveTo>
                    <a:lnTo>
                      <a:pt x="13" y="0"/>
                    </a:lnTo>
                    <a:lnTo>
                      <a:pt x="17" y="4"/>
                    </a:lnTo>
                    <a:lnTo>
                      <a:pt x="18" y="5"/>
                    </a:lnTo>
                    <a:lnTo>
                      <a:pt x="18" y="7"/>
                    </a:lnTo>
                    <a:lnTo>
                      <a:pt x="17" y="8"/>
                    </a:lnTo>
                    <a:lnTo>
                      <a:pt x="14" y="9"/>
                    </a:lnTo>
                    <a:lnTo>
                      <a:pt x="14" y="11"/>
                    </a:lnTo>
                    <a:lnTo>
                      <a:pt x="14" y="13"/>
                    </a:lnTo>
                    <a:lnTo>
                      <a:pt x="14" y="18"/>
                    </a:lnTo>
                    <a:lnTo>
                      <a:pt x="17" y="28"/>
                    </a:lnTo>
                    <a:lnTo>
                      <a:pt x="21" y="35"/>
                    </a:lnTo>
                    <a:lnTo>
                      <a:pt x="23" y="39"/>
                    </a:lnTo>
                    <a:lnTo>
                      <a:pt x="26" y="42"/>
                    </a:lnTo>
                    <a:lnTo>
                      <a:pt x="27" y="43"/>
                    </a:lnTo>
                    <a:lnTo>
                      <a:pt x="26" y="43"/>
                    </a:lnTo>
                    <a:lnTo>
                      <a:pt x="25" y="43"/>
                    </a:lnTo>
                    <a:lnTo>
                      <a:pt x="17" y="42"/>
                    </a:lnTo>
                    <a:lnTo>
                      <a:pt x="14" y="55"/>
                    </a:lnTo>
                    <a:lnTo>
                      <a:pt x="12" y="55"/>
                    </a:lnTo>
                    <a:lnTo>
                      <a:pt x="10" y="42"/>
                    </a:lnTo>
                    <a:lnTo>
                      <a:pt x="3" y="43"/>
                    </a:lnTo>
                    <a:lnTo>
                      <a:pt x="1" y="43"/>
                    </a:lnTo>
                    <a:lnTo>
                      <a:pt x="0" y="43"/>
                    </a:lnTo>
                    <a:lnTo>
                      <a:pt x="1" y="42"/>
                    </a:lnTo>
                    <a:lnTo>
                      <a:pt x="4" y="39"/>
                    </a:lnTo>
                    <a:lnTo>
                      <a:pt x="6" y="35"/>
                    </a:lnTo>
                    <a:lnTo>
                      <a:pt x="9" y="30"/>
                    </a:lnTo>
                    <a:lnTo>
                      <a:pt x="10" y="25"/>
                    </a:lnTo>
                    <a:lnTo>
                      <a:pt x="12" y="21"/>
                    </a:lnTo>
                    <a:lnTo>
                      <a:pt x="12" y="18"/>
                    </a:lnTo>
                    <a:lnTo>
                      <a:pt x="12" y="13"/>
                    </a:lnTo>
                    <a:lnTo>
                      <a:pt x="13" y="11"/>
                    </a:lnTo>
                    <a:lnTo>
                      <a:pt x="12" y="9"/>
                    </a:lnTo>
                    <a:lnTo>
                      <a:pt x="10" y="8"/>
                    </a:lnTo>
                    <a:lnTo>
                      <a:pt x="9" y="7"/>
                    </a:lnTo>
                    <a:lnTo>
                      <a:pt x="8" y="5"/>
                    </a:lnTo>
                    <a:lnTo>
                      <a:pt x="9" y="4"/>
                    </a:lnTo>
                    <a:lnTo>
                      <a:pt x="10" y="3"/>
                    </a:lnTo>
                    <a:lnTo>
                      <a:pt x="12" y="2"/>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05" name="Freeform 38"/>
              <p:cNvSpPr>
                <a:spLocks/>
              </p:cNvSpPr>
              <p:nvPr userDrawn="1"/>
            </p:nvSpPr>
            <p:spPr bwMode="auto">
              <a:xfrm>
                <a:off x="219" y="316"/>
                <a:ext cx="9" cy="18"/>
              </a:xfrm>
              <a:custGeom>
                <a:avLst/>
                <a:gdLst>
                  <a:gd name="T0" fmla="*/ 0 w 27"/>
                  <a:gd name="T1" fmla="*/ 0 h 53"/>
                  <a:gd name="T2" fmla="*/ 0 w 27"/>
                  <a:gd name="T3" fmla="*/ 0 h 53"/>
                  <a:gd name="T4" fmla="*/ 0 w 27"/>
                  <a:gd name="T5" fmla="*/ 0 h 53"/>
                  <a:gd name="T6" fmla="*/ 0 w 27"/>
                  <a:gd name="T7" fmla="*/ 0 h 53"/>
                  <a:gd name="T8" fmla="*/ 0 w 27"/>
                  <a:gd name="T9" fmla="*/ 0 h 53"/>
                  <a:gd name="T10" fmla="*/ 0 w 27"/>
                  <a:gd name="T11" fmla="*/ 0 h 53"/>
                  <a:gd name="T12" fmla="*/ 0 w 27"/>
                  <a:gd name="T13" fmla="*/ 0 h 53"/>
                  <a:gd name="T14" fmla="*/ 0 w 27"/>
                  <a:gd name="T15" fmla="*/ 0 h 53"/>
                  <a:gd name="T16" fmla="*/ 0 w 27"/>
                  <a:gd name="T17" fmla="*/ 0 h 53"/>
                  <a:gd name="T18" fmla="*/ 0 w 27"/>
                  <a:gd name="T19" fmla="*/ 0 h 53"/>
                  <a:gd name="T20" fmla="*/ 0 w 27"/>
                  <a:gd name="T21" fmla="*/ 0 h 53"/>
                  <a:gd name="T22" fmla="*/ 0 w 27"/>
                  <a:gd name="T23" fmla="*/ 0 h 53"/>
                  <a:gd name="T24" fmla="*/ 0 w 27"/>
                  <a:gd name="T25" fmla="*/ 0 h 53"/>
                  <a:gd name="T26" fmla="*/ 0 w 27"/>
                  <a:gd name="T27" fmla="*/ 0 h 53"/>
                  <a:gd name="T28" fmla="*/ 0 w 27"/>
                  <a:gd name="T29" fmla="*/ 0 h 53"/>
                  <a:gd name="T30" fmla="*/ 0 w 27"/>
                  <a:gd name="T31" fmla="*/ 0 h 53"/>
                  <a:gd name="T32" fmla="*/ 0 w 27"/>
                  <a:gd name="T33" fmla="*/ 0 h 53"/>
                  <a:gd name="T34" fmla="*/ 0 w 27"/>
                  <a:gd name="T35" fmla="*/ 0 h 53"/>
                  <a:gd name="T36" fmla="*/ 0 w 27"/>
                  <a:gd name="T37" fmla="*/ 0 h 53"/>
                  <a:gd name="T38" fmla="*/ 0 w 27"/>
                  <a:gd name="T39" fmla="*/ 0 h 53"/>
                  <a:gd name="T40" fmla="*/ 0 w 27"/>
                  <a:gd name="T41" fmla="*/ 0 h 53"/>
                  <a:gd name="T42" fmla="*/ 0 w 27"/>
                  <a:gd name="T43" fmla="*/ 0 h 53"/>
                  <a:gd name="T44" fmla="*/ 0 w 27"/>
                  <a:gd name="T45" fmla="*/ 0 h 53"/>
                  <a:gd name="T46" fmla="*/ 0 w 27"/>
                  <a:gd name="T47" fmla="*/ 0 h 53"/>
                  <a:gd name="T48" fmla="*/ 0 w 27"/>
                  <a:gd name="T49" fmla="*/ 0 h 53"/>
                  <a:gd name="T50" fmla="*/ 0 w 27"/>
                  <a:gd name="T51" fmla="*/ 0 h 53"/>
                  <a:gd name="T52" fmla="*/ 0 w 27"/>
                  <a:gd name="T53" fmla="*/ 0 h 53"/>
                  <a:gd name="T54" fmla="*/ 0 w 27"/>
                  <a:gd name="T55" fmla="*/ 0 h 53"/>
                  <a:gd name="T56" fmla="*/ 0 w 27"/>
                  <a:gd name="T57" fmla="*/ 0 h 53"/>
                  <a:gd name="T58" fmla="*/ 0 w 27"/>
                  <a:gd name="T59" fmla="*/ 0 h 53"/>
                  <a:gd name="T60" fmla="*/ 0 w 27"/>
                  <a:gd name="T61" fmla="*/ 0 h 53"/>
                  <a:gd name="T62" fmla="*/ 0 w 27"/>
                  <a:gd name="T63" fmla="*/ 0 h 53"/>
                  <a:gd name="T64" fmla="*/ 0 w 27"/>
                  <a:gd name="T65" fmla="*/ 0 h 53"/>
                  <a:gd name="T66" fmla="*/ 0 w 27"/>
                  <a:gd name="T67" fmla="*/ 0 h 53"/>
                  <a:gd name="T68" fmla="*/ 0 w 27"/>
                  <a:gd name="T69" fmla="*/ 0 h 53"/>
                  <a:gd name="T70" fmla="*/ 0 w 27"/>
                  <a:gd name="T71" fmla="*/ 0 h 53"/>
                  <a:gd name="T72" fmla="*/ 0 w 27"/>
                  <a:gd name="T73" fmla="*/ 0 h 53"/>
                  <a:gd name="T74" fmla="*/ 0 w 27"/>
                  <a:gd name="T75" fmla="*/ 0 h 53"/>
                  <a:gd name="T76" fmla="*/ 0 w 27"/>
                  <a:gd name="T77" fmla="*/ 0 h 53"/>
                  <a:gd name="T78" fmla="*/ 0 w 27"/>
                  <a:gd name="T79" fmla="*/ 0 h 53"/>
                  <a:gd name="T80" fmla="*/ 0 w 27"/>
                  <a:gd name="T81" fmla="*/ 0 h 53"/>
                  <a:gd name="T82" fmla="*/ 0 w 27"/>
                  <a:gd name="T83" fmla="*/ 0 h 53"/>
                  <a:gd name="T84" fmla="*/ 0 w 27"/>
                  <a:gd name="T85" fmla="*/ 0 h 53"/>
                  <a:gd name="T86" fmla="*/ 0 w 27"/>
                  <a:gd name="T87" fmla="*/ 0 h 53"/>
                  <a:gd name="T88" fmla="*/ 0 w 27"/>
                  <a:gd name="T89" fmla="*/ 0 h 53"/>
                  <a:gd name="T90" fmla="*/ 0 w 27"/>
                  <a:gd name="T91" fmla="*/ 0 h 53"/>
                  <a:gd name="T92" fmla="*/ 0 w 27"/>
                  <a:gd name="T93" fmla="*/ 0 h 53"/>
                  <a:gd name="T94" fmla="*/ 0 w 27"/>
                  <a:gd name="T95" fmla="*/ 0 h 53"/>
                  <a:gd name="T96" fmla="*/ 0 w 27"/>
                  <a:gd name="T97" fmla="*/ 0 h 53"/>
                  <a:gd name="T98" fmla="*/ 0 w 27"/>
                  <a:gd name="T99" fmla="*/ 0 h 53"/>
                  <a:gd name="T100" fmla="*/ 0 w 27"/>
                  <a:gd name="T101" fmla="*/ 0 h 53"/>
                  <a:gd name="T102" fmla="*/ 0 w 27"/>
                  <a:gd name="T103" fmla="*/ 0 h 53"/>
                  <a:gd name="T104" fmla="*/ 0 w 27"/>
                  <a:gd name="T105" fmla="*/ 0 h 53"/>
                  <a:gd name="T106" fmla="*/ 0 w 27"/>
                  <a:gd name="T107" fmla="*/ 0 h 53"/>
                  <a:gd name="T108" fmla="*/ 0 w 27"/>
                  <a:gd name="T109" fmla="*/ 0 h 53"/>
                  <a:gd name="T110" fmla="*/ 0 w 27"/>
                  <a:gd name="T111" fmla="*/ 0 h 53"/>
                  <a:gd name="T112" fmla="*/ 0 w 27"/>
                  <a:gd name="T113" fmla="*/ 0 h 53"/>
                  <a:gd name="T114" fmla="*/ 0 w 27"/>
                  <a:gd name="T115" fmla="*/ 0 h 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3">
                    <a:moveTo>
                      <a:pt x="13" y="0"/>
                    </a:moveTo>
                    <a:lnTo>
                      <a:pt x="14" y="1"/>
                    </a:lnTo>
                    <a:lnTo>
                      <a:pt x="15" y="3"/>
                    </a:lnTo>
                    <a:lnTo>
                      <a:pt x="17" y="4"/>
                    </a:lnTo>
                    <a:lnTo>
                      <a:pt x="18" y="5"/>
                    </a:lnTo>
                    <a:lnTo>
                      <a:pt x="18" y="6"/>
                    </a:lnTo>
                    <a:lnTo>
                      <a:pt x="17" y="8"/>
                    </a:lnTo>
                    <a:lnTo>
                      <a:pt x="15" y="9"/>
                    </a:lnTo>
                    <a:lnTo>
                      <a:pt x="14" y="9"/>
                    </a:lnTo>
                    <a:lnTo>
                      <a:pt x="14" y="12"/>
                    </a:lnTo>
                    <a:lnTo>
                      <a:pt x="14" y="18"/>
                    </a:lnTo>
                    <a:lnTo>
                      <a:pt x="15" y="25"/>
                    </a:lnTo>
                    <a:lnTo>
                      <a:pt x="18" y="32"/>
                    </a:lnTo>
                    <a:lnTo>
                      <a:pt x="22" y="38"/>
                    </a:lnTo>
                    <a:lnTo>
                      <a:pt x="26" y="40"/>
                    </a:lnTo>
                    <a:lnTo>
                      <a:pt x="27" y="41"/>
                    </a:lnTo>
                    <a:lnTo>
                      <a:pt x="26" y="43"/>
                    </a:lnTo>
                    <a:lnTo>
                      <a:pt x="24" y="43"/>
                    </a:lnTo>
                    <a:lnTo>
                      <a:pt x="21" y="41"/>
                    </a:lnTo>
                    <a:lnTo>
                      <a:pt x="18" y="41"/>
                    </a:lnTo>
                    <a:lnTo>
                      <a:pt x="17" y="41"/>
                    </a:lnTo>
                    <a:lnTo>
                      <a:pt x="14" y="53"/>
                    </a:lnTo>
                    <a:lnTo>
                      <a:pt x="11" y="53"/>
                    </a:lnTo>
                    <a:lnTo>
                      <a:pt x="10" y="41"/>
                    </a:lnTo>
                    <a:lnTo>
                      <a:pt x="9" y="41"/>
                    </a:lnTo>
                    <a:lnTo>
                      <a:pt x="6" y="41"/>
                    </a:lnTo>
                    <a:lnTo>
                      <a:pt x="2" y="43"/>
                    </a:lnTo>
                    <a:lnTo>
                      <a:pt x="1" y="43"/>
                    </a:lnTo>
                    <a:lnTo>
                      <a:pt x="0" y="41"/>
                    </a:lnTo>
                    <a:lnTo>
                      <a:pt x="1" y="40"/>
                    </a:lnTo>
                    <a:lnTo>
                      <a:pt x="4" y="38"/>
                    </a:lnTo>
                    <a:lnTo>
                      <a:pt x="6" y="35"/>
                    </a:lnTo>
                    <a:lnTo>
                      <a:pt x="10" y="29"/>
                    </a:lnTo>
                    <a:lnTo>
                      <a:pt x="10" y="25"/>
                    </a:lnTo>
                    <a:lnTo>
                      <a:pt x="11" y="19"/>
                    </a:lnTo>
                    <a:lnTo>
                      <a:pt x="11" y="18"/>
                    </a:lnTo>
                    <a:lnTo>
                      <a:pt x="11" y="12"/>
                    </a:lnTo>
                    <a:lnTo>
                      <a:pt x="13" y="9"/>
                    </a:lnTo>
                    <a:lnTo>
                      <a:pt x="11" y="9"/>
                    </a:lnTo>
                    <a:lnTo>
                      <a:pt x="10" y="8"/>
                    </a:lnTo>
                    <a:lnTo>
                      <a:pt x="9" y="6"/>
                    </a:lnTo>
                    <a:lnTo>
                      <a:pt x="8" y="5"/>
                    </a:lnTo>
                    <a:lnTo>
                      <a:pt x="9" y="4"/>
                    </a:lnTo>
                    <a:lnTo>
                      <a:pt x="10" y="3"/>
                    </a:lnTo>
                    <a:lnTo>
                      <a:pt x="11"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06" name="Freeform 39"/>
              <p:cNvSpPr>
                <a:spLocks/>
              </p:cNvSpPr>
              <p:nvPr userDrawn="1"/>
            </p:nvSpPr>
            <p:spPr bwMode="auto">
              <a:xfrm>
                <a:off x="209" y="33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 h="54">
                    <a:moveTo>
                      <a:pt x="13" y="0"/>
                    </a:moveTo>
                    <a:lnTo>
                      <a:pt x="14" y="1"/>
                    </a:lnTo>
                    <a:lnTo>
                      <a:pt x="16" y="2"/>
                    </a:lnTo>
                    <a:lnTo>
                      <a:pt x="17" y="4"/>
                    </a:lnTo>
                    <a:lnTo>
                      <a:pt x="18" y="6"/>
                    </a:lnTo>
                    <a:lnTo>
                      <a:pt x="16" y="7"/>
                    </a:lnTo>
                    <a:lnTo>
                      <a:pt x="14" y="9"/>
                    </a:lnTo>
                    <a:lnTo>
                      <a:pt x="14" y="10"/>
                    </a:lnTo>
                    <a:lnTo>
                      <a:pt x="14" y="11"/>
                    </a:lnTo>
                    <a:lnTo>
                      <a:pt x="14" y="18"/>
                    </a:lnTo>
                    <a:lnTo>
                      <a:pt x="16" y="26"/>
                    </a:lnTo>
                    <a:lnTo>
                      <a:pt x="18" y="32"/>
                    </a:lnTo>
                    <a:lnTo>
                      <a:pt x="22" y="37"/>
                    </a:lnTo>
                    <a:lnTo>
                      <a:pt x="26" y="41"/>
                    </a:lnTo>
                    <a:lnTo>
                      <a:pt x="27" y="42"/>
                    </a:lnTo>
                    <a:lnTo>
                      <a:pt x="26" y="42"/>
                    </a:lnTo>
                    <a:lnTo>
                      <a:pt x="23" y="42"/>
                    </a:lnTo>
                    <a:lnTo>
                      <a:pt x="16" y="41"/>
                    </a:lnTo>
                    <a:lnTo>
                      <a:pt x="14" y="54"/>
                    </a:lnTo>
                    <a:lnTo>
                      <a:pt x="12" y="54"/>
                    </a:lnTo>
                    <a:lnTo>
                      <a:pt x="10" y="41"/>
                    </a:lnTo>
                    <a:lnTo>
                      <a:pt x="1" y="42"/>
                    </a:lnTo>
                    <a:lnTo>
                      <a:pt x="0" y="42"/>
                    </a:lnTo>
                    <a:lnTo>
                      <a:pt x="1" y="41"/>
                    </a:lnTo>
                    <a:lnTo>
                      <a:pt x="4" y="39"/>
                    </a:lnTo>
                    <a:lnTo>
                      <a:pt x="6" y="35"/>
                    </a:lnTo>
                    <a:lnTo>
                      <a:pt x="9" y="30"/>
                    </a:lnTo>
                    <a:lnTo>
                      <a:pt x="10" y="24"/>
                    </a:lnTo>
                    <a:lnTo>
                      <a:pt x="10" y="20"/>
                    </a:lnTo>
                    <a:lnTo>
                      <a:pt x="12" y="18"/>
                    </a:lnTo>
                    <a:lnTo>
                      <a:pt x="12" y="11"/>
                    </a:lnTo>
                    <a:lnTo>
                      <a:pt x="12" y="10"/>
                    </a:lnTo>
                    <a:lnTo>
                      <a:pt x="12" y="9"/>
                    </a:lnTo>
                    <a:lnTo>
                      <a:pt x="10" y="7"/>
                    </a:lnTo>
                    <a:lnTo>
                      <a:pt x="9" y="6"/>
                    </a:lnTo>
                    <a:lnTo>
                      <a:pt x="8" y="5"/>
                    </a:lnTo>
                    <a:lnTo>
                      <a:pt x="9" y="4"/>
                    </a:lnTo>
                    <a:lnTo>
                      <a:pt x="10" y="2"/>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07" name="Freeform 40"/>
              <p:cNvSpPr>
                <a:spLocks/>
              </p:cNvSpPr>
              <p:nvPr userDrawn="1"/>
            </p:nvSpPr>
            <p:spPr bwMode="auto">
              <a:xfrm>
                <a:off x="230" y="33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 h="54">
                    <a:moveTo>
                      <a:pt x="13" y="0"/>
                    </a:moveTo>
                    <a:lnTo>
                      <a:pt x="14" y="1"/>
                    </a:lnTo>
                    <a:lnTo>
                      <a:pt x="15" y="2"/>
                    </a:lnTo>
                    <a:lnTo>
                      <a:pt x="17" y="5"/>
                    </a:lnTo>
                    <a:lnTo>
                      <a:pt x="18" y="5"/>
                    </a:lnTo>
                    <a:lnTo>
                      <a:pt x="18" y="6"/>
                    </a:lnTo>
                    <a:lnTo>
                      <a:pt x="17" y="7"/>
                    </a:lnTo>
                    <a:lnTo>
                      <a:pt x="14" y="9"/>
                    </a:lnTo>
                    <a:lnTo>
                      <a:pt x="14" y="10"/>
                    </a:lnTo>
                    <a:lnTo>
                      <a:pt x="14" y="11"/>
                    </a:lnTo>
                    <a:lnTo>
                      <a:pt x="14" y="18"/>
                    </a:lnTo>
                    <a:lnTo>
                      <a:pt x="17" y="27"/>
                    </a:lnTo>
                    <a:lnTo>
                      <a:pt x="21" y="35"/>
                    </a:lnTo>
                    <a:lnTo>
                      <a:pt x="23" y="39"/>
                    </a:lnTo>
                    <a:lnTo>
                      <a:pt x="26" y="41"/>
                    </a:lnTo>
                    <a:lnTo>
                      <a:pt x="27" y="42"/>
                    </a:lnTo>
                    <a:lnTo>
                      <a:pt x="26" y="42"/>
                    </a:lnTo>
                    <a:lnTo>
                      <a:pt x="25" y="42"/>
                    </a:lnTo>
                    <a:lnTo>
                      <a:pt x="17" y="41"/>
                    </a:lnTo>
                    <a:lnTo>
                      <a:pt x="14" y="54"/>
                    </a:lnTo>
                    <a:lnTo>
                      <a:pt x="12" y="54"/>
                    </a:lnTo>
                    <a:lnTo>
                      <a:pt x="10" y="41"/>
                    </a:lnTo>
                    <a:lnTo>
                      <a:pt x="3" y="42"/>
                    </a:lnTo>
                    <a:lnTo>
                      <a:pt x="1" y="42"/>
                    </a:lnTo>
                    <a:lnTo>
                      <a:pt x="0" y="42"/>
                    </a:lnTo>
                    <a:lnTo>
                      <a:pt x="1" y="41"/>
                    </a:lnTo>
                    <a:lnTo>
                      <a:pt x="4" y="39"/>
                    </a:lnTo>
                    <a:lnTo>
                      <a:pt x="6" y="35"/>
                    </a:lnTo>
                    <a:lnTo>
                      <a:pt x="9" y="30"/>
                    </a:lnTo>
                    <a:lnTo>
                      <a:pt x="10" y="24"/>
                    </a:lnTo>
                    <a:lnTo>
                      <a:pt x="12" y="20"/>
                    </a:lnTo>
                    <a:lnTo>
                      <a:pt x="12" y="18"/>
                    </a:lnTo>
                    <a:lnTo>
                      <a:pt x="12" y="11"/>
                    </a:lnTo>
                    <a:lnTo>
                      <a:pt x="13" y="10"/>
                    </a:lnTo>
                    <a:lnTo>
                      <a:pt x="12" y="9"/>
                    </a:lnTo>
                    <a:lnTo>
                      <a:pt x="10" y="7"/>
                    </a:lnTo>
                    <a:lnTo>
                      <a:pt x="9" y="6"/>
                    </a:lnTo>
                    <a:lnTo>
                      <a:pt x="8" y="5"/>
                    </a:lnTo>
                    <a:lnTo>
                      <a:pt x="9" y="4"/>
                    </a:lnTo>
                    <a:lnTo>
                      <a:pt x="10" y="2"/>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08" name="Freeform 41"/>
              <p:cNvSpPr>
                <a:spLocks/>
              </p:cNvSpPr>
              <p:nvPr userDrawn="1"/>
            </p:nvSpPr>
            <p:spPr bwMode="auto">
              <a:xfrm>
                <a:off x="219" y="279"/>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 h="54">
                    <a:moveTo>
                      <a:pt x="13" y="0"/>
                    </a:moveTo>
                    <a:lnTo>
                      <a:pt x="14" y="1"/>
                    </a:lnTo>
                    <a:lnTo>
                      <a:pt x="15" y="2"/>
                    </a:lnTo>
                    <a:lnTo>
                      <a:pt x="17" y="5"/>
                    </a:lnTo>
                    <a:lnTo>
                      <a:pt x="18" y="6"/>
                    </a:lnTo>
                    <a:lnTo>
                      <a:pt x="17" y="7"/>
                    </a:lnTo>
                    <a:lnTo>
                      <a:pt x="15" y="9"/>
                    </a:lnTo>
                    <a:lnTo>
                      <a:pt x="14" y="10"/>
                    </a:lnTo>
                    <a:lnTo>
                      <a:pt x="14" y="13"/>
                    </a:lnTo>
                    <a:lnTo>
                      <a:pt x="14" y="19"/>
                    </a:lnTo>
                    <a:lnTo>
                      <a:pt x="15" y="26"/>
                    </a:lnTo>
                    <a:lnTo>
                      <a:pt x="18" y="32"/>
                    </a:lnTo>
                    <a:lnTo>
                      <a:pt x="22" y="37"/>
                    </a:lnTo>
                    <a:lnTo>
                      <a:pt x="26" y="41"/>
                    </a:lnTo>
                    <a:lnTo>
                      <a:pt x="27" y="42"/>
                    </a:lnTo>
                    <a:lnTo>
                      <a:pt x="24" y="42"/>
                    </a:lnTo>
                    <a:lnTo>
                      <a:pt x="17" y="41"/>
                    </a:lnTo>
                    <a:lnTo>
                      <a:pt x="14" y="54"/>
                    </a:lnTo>
                    <a:lnTo>
                      <a:pt x="11" y="54"/>
                    </a:lnTo>
                    <a:lnTo>
                      <a:pt x="10" y="41"/>
                    </a:lnTo>
                    <a:lnTo>
                      <a:pt x="2" y="42"/>
                    </a:lnTo>
                    <a:lnTo>
                      <a:pt x="1" y="42"/>
                    </a:lnTo>
                    <a:lnTo>
                      <a:pt x="0" y="42"/>
                    </a:lnTo>
                    <a:lnTo>
                      <a:pt x="1" y="41"/>
                    </a:lnTo>
                    <a:lnTo>
                      <a:pt x="4" y="38"/>
                    </a:lnTo>
                    <a:lnTo>
                      <a:pt x="6" y="36"/>
                    </a:lnTo>
                    <a:lnTo>
                      <a:pt x="10" y="29"/>
                    </a:lnTo>
                    <a:lnTo>
                      <a:pt x="10" y="26"/>
                    </a:lnTo>
                    <a:lnTo>
                      <a:pt x="11" y="20"/>
                    </a:lnTo>
                    <a:lnTo>
                      <a:pt x="11" y="19"/>
                    </a:lnTo>
                    <a:lnTo>
                      <a:pt x="11" y="13"/>
                    </a:lnTo>
                    <a:lnTo>
                      <a:pt x="13" y="10"/>
                    </a:lnTo>
                    <a:lnTo>
                      <a:pt x="11" y="9"/>
                    </a:lnTo>
                    <a:lnTo>
                      <a:pt x="10" y="7"/>
                    </a:lnTo>
                    <a:lnTo>
                      <a:pt x="9" y="6"/>
                    </a:lnTo>
                    <a:lnTo>
                      <a:pt x="8" y="6"/>
                    </a:lnTo>
                    <a:lnTo>
                      <a:pt x="9" y="5"/>
                    </a:lnTo>
                    <a:lnTo>
                      <a:pt x="10" y="2"/>
                    </a:lnTo>
                    <a:lnTo>
                      <a:pt x="11"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09" name="Freeform 42"/>
              <p:cNvSpPr>
                <a:spLocks/>
              </p:cNvSpPr>
              <p:nvPr userDrawn="1"/>
            </p:nvSpPr>
            <p:spPr bwMode="auto">
              <a:xfrm>
                <a:off x="209"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 h="54">
                    <a:moveTo>
                      <a:pt x="14" y="0"/>
                    </a:moveTo>
                    <a:lnTo>
                      <a:pt x="14" y="0"/>
                    </a:lnTo>
                    <a:lnTo>
                      <a:pt x="15" y="1"/>
                    </a:lnTo>
                    <a:lnTo>
                      <a:pt x="17" y="2"/>
                    </a:lnTo>
                    <a:lnTo>
                      <a:pt x="18" y="5"/>
                    </a:lnTo>
                    <a:lnTo>
                      <a:pt x="19" y="6"/>
                    </a:lnTo>
                    <a:lnTo>
                      <a:pt x="18" y="6"/>
                    </a:lnTo>
                    <a:lnTo>
                      <a:pt x="17" y="7"/>
                    </a:lnTo>
                    <a:lnTo>
                      <a:pt x="15" y="10"/>
                    </a:lnTo>
                    <a:lnTo>
                      <a:pt x="14" y="10"/>
                    </a:lnTo>
                    <a:lnTo>
                      <a:pt x="15" y="13"/>
                    </a:lnTo>
                    <a:lnTo>
                      <a:pt x="15" y="18"/>
                    </a:lnTo>
                    <a:lnTo>
                      <a:pt x="17" y="28"/>
                    </a:lnTo>
                    <a:lnTo>
                      <a:pt x="20" y="36"/>
                    </a:lnTo>
                    <a:lnTo>
                      <a:pt x="24" y="40"/>
                    </a:lnTo>
                    <a:lnTo>
                      <a:pt x="26" y="41"/>
                    </a:lnTo>
                    <a:lnTo>
                      <a:pt x="27" y="42"/>
                    </a:lnTo>
                    <a:lnTo>
                      <a:pt x="26" y="42"/>
                    </a:lnTo>
                    <a:lnTo>
                      <a:pt x="24" y="42"/>
                    </a:lnTo>
                    <a:lnTo>
                      <a:pt x="20" y="42"/>
                    </a:lnTo>
                    <a:lnTo>
                      <a:pt x="18" y="42"/>
                    </a:lnTo>
                    <a:lnTo>
                      <a:pt x="17" y="41"/>
                    </a:lnTo>
                    <a:lnTo>
                      <a:pt x="14" y="53"/>
                    </a:lnTo>
                    <a:lnTo>
                      <a:pt x="13" y="54"/>
                    </a:lnTo>
                    <a:lnTo>
                      <a:pt x="11" y="41"/>
                    </a:lnTo>
                    <a:lnTo>
                      <a:pt x="9" y="42"/>
                    </a:lnTo>
                    <a:lnTo>
                      <a:pt x="6" y="42"/>
                    </a:lnTo>
                    <a:lnTo>
                      <a:pt x="4" y="42"/>
                    </a:lnTo>
                    <a:lnTo>
                      <a:pt x="1" y="42"/>
                    </a:lnTo>
                    <a:lnTo>
                      <a:pt x="0" y="42"/>
                    </a:lnTo>
                    <a:lnTo>
                      <a:pt x="1" y="41"/>
                    </a:lnTo>
                    <a:lnTo>
                      <a:pt x="4" y="40"/>
                    </a:lnTo>
                    <a:lnTo>
                      <a:pt x="6" y="37"/>
                    </a:lnTo>
                    <a:lnTo>
                      <a:pt x="9" y="31"/>
                    </a:lnTo>
                    <a:lnTo>
                      <a:pt x="11" y="26"/>
                    </a:lnTo>
                    <a:lnTo>
                      <a:pt x="11" y="20"/>
                    </a:lnTo>
                    <a:lnTo>
                      <a:pt x="13" y="18"/>
                    </a:lnTo>
                    <a:lnTo>
                      <a:pt x="13" y="13"/>
                    </a:lnTo>
                    <a:lnTo>
                      <a:pt x="13" y="10"/>
                    </a:lnTo>
                    <a:lnTo>
                      <a:pt x="10" y="7"/>
                    </a:lnTo>
                    <a:lnTo>
                      <a:pt x="9" y="6"/>
                    </a:lnTo>
                    <a:lnTo>
                      <a:pt x="1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10" name="Freeform 43"/>
              <p:cNvSpPr>
                <a:spLocks/>
              </p:cNvSpPr>
              <p:nvPr userDrawn="1"/>
            </p:nvSpPr>
            <p:spPr bwMode="auto">
              <a:xfrm>
                <a:off x="209"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 h="54">
                    <a:moveTo>
                      <a:pt x="14" y="0"/>
                    </a:moveTo>
                    <a:lnTo>
                      <a:pt x="14" y="0"/>
                    </a:lnTo>
                    <a:lnTo>
                      <a:pt x="15" y="1"/>
                    </a:lnTo>
                    <a:lnTo>
                      <a:pt x="17" y="2"/>
                    </a:lnTo>
                    <a:lnTo>
                      <a:pt x="18" y="5"/>
                    </a:lnTo>
                    <a:lnTo>
                      <a:pt x="19" y="6"/>
                    </a:lnTo>
                    <a:lnTo>
                      <a:pt x="18" y="6"/>
                    </a:lnTo>
                    <a:lnTo>
                      <a:pt x="17" y="7"/>
                    </a:lnTo>
                    <a:lnTo>
                      <a:pt x="15" y="10"/>
                    </a:lnTo>
                    <a:lnTo>
                      <a:pt x="14" y="10"/>
                    </a:lnTo>
                    <a:lnTo>
                      <a:pt x="15" y="13"/>
                    </a:lnTo>
                    <a:lnTo>
                      <a:pt x="15" y="18"/>
                    </a:lnTo>
                    <a:lnTo>
                      <a:pt x="17" y="28"/>
                    </a:lnTo>
                    <a:lnTo>
                      <a:pt x="20" y="36"/>
                    </a:lnTo>
                    <a:lnTo>
                      <a:pt x="24" y="40"/>
                    </a:lnTo>
                    <a:lnTo>
                      <a:pt x="26" y="41"/>
                    </a:lnTo>
                    <a:lnTo>
                      <a:pt x="27" y="42"/>
                    </a:lnTo>
                    <a:lnTo>
                      <a:pt x="26" y="42"/>
                    </a:lnTo>
                    <a:lnTo>
                      <a:pt x="24" y="42"/>
                    </a:lnTo>
                    <a:lnTo>
                      <a:pt x="20" y="42"/>
                    </a:lnTo>
                    <a:lnTo>
                      <a:pt x="18" y="42"/>
                    </a:lnTo>
                    <a:lnTo>
                      <a:pt x="17" y="41"/>
                    </a:lnTo>
                    <a:lnTo>
                      <a:pt x="14" y="53"/>
                    </a:lnTo>
                    <a:lnTo>
                      <a:pt x="13" y="54"/>
                    </a:lnTo>
                    <a:lnTo>
                      <a:pt x="11" y="41"/>
                    </a:lnTo>
                    <a:lnTo>
                      <a:pt x="9" y="42"/>
                    </a:lnTo>
                    <a:lnTo>
                      <a:pt x="6" y="42"/>
                    </a:lnTo>
                    <a:lnTo>
                      <a:pt x="4" y="42"/>
                    </a:lnTo>
                    <a:lnTo>
                      <a:pt x="1" y="42"/>
                    </a:lnTo>
                    <a:lnTo>
                      <a:pt x="0" y="42"/>
                    </a:lnTo>
                    <a:lnTo>
                      <a:pt x="1" y="41"/>
                    </a:lnTo>
                    <a:lnTo>
                      <a:pt x="4" y="40"/>
                    </a:lnTo>
                    <a:lnTo>
                      <a:pt x="6" y="37"/>
                    </a:lnTo>
                    <a:lnTo>
                      <a:pt x="9" y="31"/>
                    </a:lnTo>
                    <a:lnTo>
                      <a:pt x="11" y="26"/>
                    </a:lnTo>
                    <a:lnTo>
                      <a:pt x="11" y="20"/>
                    </a:lnTo>
                    <a:lnTo>
                      <a:pt x="13" y="18"/>
                    </a:lnTo>
                    <a:lnTo>
                      <a:pt x="13" y="13"/>
                    </a:lnTo>
                    <a:lnTo>
                      <a:pt x="13" y="10"/>
                    </a:lnTo>
                    <a:lnTo>
                      <a:pt x="10" y="7"/>
                    </a:lnTo>
                    <a:lnTo>
                      <a:pt x="9" y="6"/>
                    </a:lnTo>
                    <a:lnTo>
                      <a:pt x="10" y="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11" name="Freeform 44"/>
              <p:cNvSpPr>
                <a:spLocks/>
              </p:cNvSpPr>
              <p:nvPr userDrawn="1"/>
            </p:nvSpPr>
            <p:spPr bwMode="auto">
              <a:xfrm>
                <a:off x="230"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w 27"/>
                  <a:gd name="T121" fmla="*/ 0 h 54"/>
                  <a:gd name="T122" fmla="*/ 0 w 27"/>
                  <a:gd name="T123" fmla="*/ 0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4">
                    <a:moveTo>
                      <a:pt x="13" y="0"/>
                    </a:moveTo>
                    <a:lnTo>
                      <a:pt x="13" y="0"/>
                    </a:lnTo>
                    <a:lnTo>
                      <a:pt x="17" y="5"/>
                    </a:lnTo>
                    <a:lnTo>
                      <a:pt x="18" y="6"/>
                    </a:lnTo>
                    <a:lnTo>
                      <a:pt x="17" y="7"/>
                    </a:lnTo>
                    <a:lnTo>
                      <a:pt x="14" y="10"/>
                    </a:lnTo>
                    <a:lnTo>
                      <a:pt x="14" y="13"/>
                    </a:lnTo>
                    <a:lnTo>
                      <a:pt x="14" y="18"/>
                    </a:lnTo>
                    <a:lnTo>
                      <a:pt x="15" y="26"/>
                    </a:lnTo>
                    <a:lnTo>
                      <a:pt x="18" y="32"/>
                    </a:lnTo>
                    <a:lnTo>
                      <a:pt x="22" y="37"/>
                    </a:lnTo>
                    <a:lnTo>
                      <a:pt x="26" y="41"/>
                    </a:lnTo>
                    <a:lnTo>
                      <a:pt x="27" y="42"/>
                    </a:lnTo>
                    <a:lnTo>
                      <a:pt x="26" y="42"/>
                    </a:lnTo>
                    <a:lnTo>
                      <a:pt x="25" y="42"/>
                    </a:lnTo>
                    <a:lnTo>
                      <a:pt x="21" y="42"/>
                    </a:lnTo>
                    <a:lnTo>
                      <a:pt x="18" y="42"/>
                    </a:lnTo>
                    <a:lnTo>
                      <a:pt x="17" y="41"/>
                    </a:lnTo>
                    <a:lnTo>
                      <a:pt x="14" y="54"/>
                    </a:lnTo>
                    <a:lnTo>
                      <a:pt x="12" y="54"/>
                    </a:lnTo>
                    <a:lnTo>
                      <a:pt x="10" y="41"/>
                    </a:lnTo>
                    <a:lnTo>
                      <a:pt x="9" y="41"/>
                    </a:lnTo>
                    <a:lnTo>
                      <a:pt x="6" y="42"/>
                    </a:lnTo>
                    <a:lnTo>
                      <a:pt x="3" y="42"/>
                    </a:lnTo>
                    <a:lnTo>
                      <a:pt x="1" y="42"/>
                    </a:lnTo>
                    <a:lnTo>
                      <a:pt x="0" y="42"/>
                    </a:lnTo>
                    <a:lnTo>
                      <a:pt x="0" y="41"/>
                    </a:lnTo>
                    <a:lnTo>
                      <a:pt x="3" y="40"/>
                    </a:lnTo>
                    <a:lnTo>
                      <a:pt x="5" y="36"/>
                    </a:lnTo>
                    <a:lnTo>
                      <a:pt x="9" y="31"/>
                    </a:lnTo>
                    <a:lnTo>
                      <a:pt x="10" y="26"/>
                    </a:lnTo>
                    <a:lnTo>
                      <a:pt x="12" y="20"/>
                    </a:lnTo>
                    <a:lnTo>
                      <a:pt x="12" y="18"/>
                    </a:lnTo>
                    <a:lnTo>
                      <a:pt x="12" y="13"/>
                    </a:lnTo>
                    <a:lnTo>
                      <a:pt x="13" y="10"/>
                    </a:lnTo>
                    <a:lnTo>
                      <a:pt x="12" y="10"/>
                    </a:lnTo>
                    <a:lnTo>
                      <a:pt x="10" y="7"/>
                    </a:lnTo>
                    <a:lnTo>
                      <a:pt x="9" y="6"/>
                    </a:lnTo>
                    <a:lnTo>
                      <a:pt x="8" y="6"/>
                    </a:lnTo>
                    <a:lnTo>
                      <a:pt x="9" y="5"/>
                    </a:lnTo>
                    <a:lnTo>
                      <a:pt x="10" y="2"/>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12" name="Freeform 45"/>
              <p:cNvSpPr>
                <a:spLocks/>
              </p:cNvSpPr>
              <p:nvPr userDrawn="1"/>
            </p:nvSpPr>
            <p:spPr bwMode="auto">
              <a:xfrm>
                <a:off x="230" y="175"/>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w 27"/>
                  <a:gd name="T117" fmla="*/ 0 h 54"/>
                  <a:gd name="T118" fmla="*/ 0 w 27"/>
                  <a:gd name="T119" fmla="*/ 0 h 54"/>
                  <a:gd name="T120" fmla="*/ 0 w 27"/>
                  <a:gd name="T121" fmla="*/ 0 h 54"/>
                  <a:gd name="T122" fmla="*/ 0 w 27"/>
                  <a:gd name="T123" fmla="*/ 0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 h="54">
                    <a:moveTo>
                      <a:pt x="13" y="0"/>
                    </a:moveTo>
                    <a:lnTo>
                      <a:pt x="13" y="0"/>
                    </a:lnTo>
                    <a:lnTo>
                      <a:pt x="17" y="5"/>
                    </a:lnTo>
                    <a:lnTo>
                      <a:pt x="18" y="6"/>
                    </a:lnTo>
                    <a:lnTo>
                      <a:pt x="17" y="7"/>
                    </a:lnTo>
                    <a:lnTo>
                      <a:pt x="14" y="10"/>
                    </a:lnTo>
                    <a:lnTo>
                      <a:pt x="14" y="13"/>
                    </a:lnTo>
                    <a:lnTo>
                      <a:pt x="14" y="18"/>
                    </a:lnTo>
                    <a:lnTo>
                      <a:pt x="15" y="26"/>
                    </a:lnTo>
                    <a:lnTo>
                      <a:pt x="18" y="32"/>
                    </a:lnTo>
                    <a:lnTo>
                      <a:pt x="22" y="37"/>
                    </a:lnTo>
                    <a:lnTo>
                      <a:pt x="26" y="41"/>
                    </a:lnTo>
                    <a:lnTo>
                      <a:pt x="27" y="42"/>
                    </a:lnTo>
                    <a:lnTo>
                      <a:pt x="26" y="42"/>
                    </a:lnTo>
                    <a:lnTo>
                      <a:pt x="25" y="42"/>
                    </a:lnTo>
                    <a:lnTo>
                      <a:pt x="21" y="42"/>
                    </a:lnTo>
                    <a:lnTo>
                      <a:pt x="18" y="42"/>
                    </a:lnTo>
                    <a:lnTo>
                      <a:pt x="17" y="41"/>
                    </a:lnTo>
                    <a:lnTo>
                      <a:pt x="14" y="54"/>
                    </a:lnTo>
                    <a:lnTo>
                      <a:pt x="12" y="54"/>
                    </a:lnTo>
                    <a:lnTo>
                      <a:pt x="10" y="41"/>
                    </a:lnTo>
                    <a:lnTo>
                      <a:pt x="9" y="41"/>
                    </a:lnTo>
                    <a:lnTo>
                      <a:pt x="6" y="42"/>
                    </a:lnTo>
                    <a:lnTo>
                      <a:pt x="3" y="42"/>
                    </a:lnTo>
                    <a:lnTo>
                      <a:pt x="1" y="42"/>
                    </a:lnTo>
                    <a:lnTo>
                      <a:pt x="0" y="42"/>
                    </a:lnTo>
                    <a:lnTo>
                      <a:pt x="0" y="41"/>
                    </a:lnTo>
                    <a:lnTo>
                      <a:pt x="3" y="40"/>
                    </a:lnTo>
                    <a:lnTo>
                      <a:pt x="5" y="36"/>
                    </a:lnTo>
                    <a:lnTo>
                      <a:pt x="9" y="31"/>
                    </a:lnTo>
                    <a:lnTo>
                      <a:pt x="10" y="26"/>
                    </a:lnTo>
                    <a:lnTo>
                      <a:pt x="12" y="20"/>
                    </a:lnTo>
                    <a:lnTo>
                      <a:pt x="12" y="18"/>
                    </a:lnTo>
                    <a:lnTo>
                      <a:pt x="12" y="13"/>
                    </a:lnTo>
                    <a:lnTo>
                      <a:pt x="13" y="10"/>
                    </a:lnTo>
                    <a:lnTo>
                      <a:pt x="12" y="10"/>
                    </a:lnTo>
                    <a:lnTo>
                      <a:pt x="10" y="7"/>
                    </a:lnTo>
                    <a:lnTo>
                      <a:pt x="9" y="6"/>
                    </a:lnTo>
                    <a:lnTo>
                      <a:pt x="8" y="6"/>
                    </a:lnTo>
                    <a:lnTo>
                      <a:pt x="9" y="5"/>
                    </a:lnTo>
                    <a:lnTo>
                      <a:pt x="10" y="2"/>
                    </a:lnTo>
                    <a:lnTo>
                      <a:pt x="12" y="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13" name="Freeform 46"/>
              <p:cNvSpPr>
                <a:spLocks/>
              </p:cNvSpPr>
              <p:nvPr userDrawn="1"/>
            </p:nvSpPr>
            <p:spPr bwMode="auto">
              <a:xfrm>
                <a:off x="219" y="193"/>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4" y="1"/>
                    </a:lnTo>
                    <a:lnTo>
                      <a:pt x="15" y="4"/>
                    </a:lnTo>
                    <a:lnTo>
                      <a:pt x="17" y="5"/>
                    </a:lnTo>
                    <a:lnTo>
                      <a:pt x="18" y="6"/>
                    </a:lnTo>
                    <a:lnTo>
                      <a:pt x="15" y="9"/>
                    </a:lnTo>
                    <a:lnTo>
                      <a:pt x="14" y="10"/>
                    </a:lnTo>
                    <a:lnTo>
                      <a:pt x="14" y="13"/>
                    </a:lnTo>
                    <a:lnTo>
                      <a:pt x="14" y="18"/>
                    </a:lnTo>
                    <a:lnTo>
                      <a:pt x="15" y="26"/>
                    </a:lnTo>
                    <a:lnTo>
                      <a:pt x="18" y="32"/>
                    </a:lnTo>
                    <a:lnTo>
                      <a:pt x="22" y="37"/>
                    </a:lnTo>
                    <a:lnTo>
                      <a:pt x="26" y="41"/>
                    </a:lnTo>
                    <a:lnTo>
                      <a:pt x="27" y="43"/>
                    </a:lnTo>
                    <a:lnTo>
                      <a:pt x="26" y="44"/>
                    </a:lnTo>
                    <a:lnTo>
                      <a:pt x="23" y="44"/>
                    </a:lnTo>
                    <a:lnTo>
                      <a:pt x="15" y="43"/>
                    </a:lnTo>
                    <a:lnTo>
                      <a:pt x="14" y="54"/>
                    </a:lnTo>
                    <a:lnTo>
                      <a:pt x="11" y="54"/>
                    </a:lnTo>
                    <a:lnTo>
                      <a:pt x="10" y="43"/>
                    </a:lnTo>
                    <a:lnTo>
                      <a:pt x="1" y="44"/>
                    </a:lnTo>
                    <a:lnTo>
                      <a:pt x="0" y="43"/>
                    </a:lnTo>
                    <a:lnTo>
                      <a:pt x="1" y="41"/>
                    </a:lnTo>
                    <a:lnTo>
                      <a:pt x="4" y="39"/>
                    </a:lnTo>
                    <a:lnTo>
                      <a:pt x="6" y="36"/>
                    </a:lnTo>
                    <a:lnTo>
                      <a:pt x="9" y="30"/>
                    </a:lnTo>
                    <a:lnTo>
                      <a:pt x="10" y="26"/>
                    </a:lnTo>
                    <a:lnTo>
                      <a:pt x="10" y="21"/>
                    </a:lnTo>
                    <a:lnTo>
                      <a:pt x="11" y="19"/>
                    </a:lnTo>
                    <a:lnTo>
                      <a:pt x="11" y="13"/>
                    </a:lnTo>
                    <a:lnTo>
                      <a:pt x="11" y="10"/>
                    </a:lnTo>
                    <a:lnTo>
                      <a:pt x="10" y="9"/>
                    </a:lnTo>
                    <a:lnTo>
                      <a:pt x="9" y="6"/>
                    </a:lnTo>
                    <a:lnTo>
                      <a:pt x="8" y="6"/>
                    </a:lnTo>
                    <a:lnTo>
                      <a:pt x="9" y="5"/>
                    </a:lnTo>
                    <a:lnTo>
                      <a:pt x="10" y="4"/>
                    </a:lnTo>
                    <a:lnTo>
                      <a:pt x="11"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14" name="Freeform 47"/>
              <p:cNvSpPr>
                <a:spLocks/>
              </p:cNvSpPr>
              <p:nvPr userDrawn="1"/>
            </p:nvSpPr>
            <p:spPr bwMode="auto">
              <a:xfrm>
                <a:off x="219" y="193"/>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4" y="1"/>
                    </a:lnTo>
                    <a:lnTo>
                      <a:pt x="15" y="4"/>
                    </a:lnTo>
                    <a:lnTo>
                      <a:pt x="17" y="5"/>
                    </a:lnTo>
                    <a:lnTo>
                      <a:pt x="18" y="6"/>
                    </a:lnTo>
                    <a:lnTo>
                      <a:pt x="15" y="9"/>
                    </a:lnTo>
                    <a:lnTo>
                      <a:pt x="14" y="10"/>
                    </a:lnTo>
                    <a:lnTo>
                      <a:pt x="14" y="13"/>
                    </a:lnTo>
                    <a:lnTo>
                      <a:pt x="14" y="18"/>
                    </a:lnTo>
                    <a:lnTo>
                      <a:pt x="15" y="26"/>
                    </a:lnTo>
                    <a:lnTo>
                      <a:pt x="18" y="32"/>
                    </a:lnTo>
                    <a:lnTo>
                      <a:pt x="22" y="37"/>
                    </a:lnTo>
                    <a:lnTo>
                      <a:pt x="26" y="41"/>
                    </a:lnTo>
                    <a:lnTo>
                      <a:pt x="27" y="43"/>
                    </a:lnTo>
                    <a:lnTo>
                      <a:pt x="26" y="44"/>
                    </a:lnTo>
                    <a:lnTo>
                      <a:pt x="23" y="44"/>
                    </a:lnTo>
                    <a:lnTo>
                      <a:pt x="15" y="43"/>
                    </a:lnTo>
                    <a:lnTo>
                      <a:pt x="14" y="54"/>
                    </a:lnTo>
                    <a:lnTo>
                      <a:pt x="11" y="54"/>
                    </a:lnTo>
                    <a:lnTo>
                      <a:pt x="10" y="43"/>
                    </a:lnTo>
                    <a:lnTo>
                      <a:pt x="1" y="44"/>
                    </a:lnTo>
                    <a:lnTo>
                      <a:pt x="0" y="43"/>
                    </a:lnTo>
                    <a:lnTo>
                      <a:pt x="1" y="41"/>
                    </a:lnTo>
                    <a:lnTo>
                      <a:pt x="4" y="39"/>
                    </a:lnTo>
                    <a:lnTo>
                      <a:pt x="6" y="36"/>
                    </a:lnTo>
                    <a:lnTo>
                      <a:pt x="9" y="30"/>
                    </a:lnTo>
                    <a:lnTo>
                      <a:pt x="10" y="26"/>
                    </a:lnTo>
                    <a:lnTo>
                      <a:pt x="10" y="21"/>
                    </a:lnTo>
                    <a:lnTo>
                      <a:pt x="11" y="19"/>
                    </a:lnTo>
                    <a:lnTo>
                      <a:pt x="11" y="13"/>
                    </a:lnTo>
                    <a:lnTo>
                      <a:pt x="11" y="10"/>
                    </a:lnTo>
                    <a:lnTo>
                      <a:pt x="10" y="9"/>
                    </a:lnTo>
                    <a:lnTo>
                      <a:pt x="9" y="6"/>
                    </a:lnTo>
                    <a:lnTo>
                      <a:pt x="8" y="6"/>
                    </a:lnTo>
                    <a:lnTo>
                      <a:pt x="9" y="5"/>
                    </a:lnTo>
                    <a:lnTo>
                      <a:pt x="10" y="4"/>
                    </a:lnTo>
                    <a:lnTo>
                      <a:pt x="11" y="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15" name="Freeform 48"/>
              <p:cNvSpPr>
                <a:spLocks/>
              </p:cNvSpPr>
              <p:nvPr userDrawn="1"/>
            </p:nvSpPr>
            <p:spPr bwMode="auto">
              <a:xfrm>
                <a:off x="209" y="21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 h="54">
                    <a:moveTo>
                      <a:pt x="14" y="0"/>
                    </a:moveTo>
                    <a:lnTo>
                      <a:pt x="14" y="1"/>
                    </a:lnTo>
                    <a:lnTo>
                      <a:pt x="15" y="4"/>
                    </a:lnTo>
                    <a:lnTo>
                      <a:pt x="18" y="5"/>
                    </a:lnTo>
                    <a:lnTo>
                      <a:pt x="19" y="6"/>
                    </a:lnTo>
                    <a:lnTo>
                      <a:pt x="18" y="6"/>
                    </a:lnTo>
                    <a:lnTo>
                      <a:pt x="17" y="9"/>
                    </a:lnTo>
                    <a:lnTo>
                      <a:pt x="15" y="10"/>
                    </a:lnTo>
                    <a:lnTo>
                      <a:pt x="14" y="10"/>
                    </a:lnTo>
                    <a:lnTo>
                      <a:pt x="14" y="12"/>
                    </a:lnTo>
                    <a:lnTo>
                      <a:pt x="15" y="19"/>
                    </a:lnTo>
                    <a:lnTo>
                      <a:pt x="17" y="26"/>
                    </a:lnTo>
                    <a:lnTo>
                      <a:pt x="18" y="31"/>
                    </a:lnTo>
                    <a:lnTo>
                      <a:pt x="20" y="35"/>
                    </a:lnTo>
                    <a:lnTo>
                      <a:pt x="24" y="40"/>
                    </a:lnTo>
                    <a:lnTo>
                      <a:pt x="26" y="41"/>
                    </a:lnTo>
                    <a:lnTo>
                      <a:pt x="27" y="43"/>
                    </a:lnTo>
                    <a:lnTo>
                      <a:pt x="26" y="44"/>
                    </a:lnTo>
                    <a:lnTo>
                      <a:pt x="24" y="43"/>
                    </a:lnTo>
                    <a:lnTo>
                      <a:pt x="20" y="43"/>
                    </a:lnTo>
                    <a:lnTo>
                      <a:pt x="18" y="43"/>
                    </a:lnTo>
                    <a:lnTo>
                      <a:pt x="17" y="43"/>
                    </a:lnTo>
                    <a:lnTo>
                      <a:pt x="14" y="54"/>
                    </a:lnTo>
                    <a:lnTo>
                      <a:pt x="13" y="54"/>
                    </a:lnTo>
                    <a:lnTo>
                      <a:pt x="10" y="43"/>
                    </a:lnTo>
                    <a:lnTo>
                      <a:pt x="9" y="43"/>
                    </a:lnTo>
                    <a:lnTo>
                      <a:pt x="6" y="43"/>
                    </a:lnTo>
                    <a:lnTo>
                      <a:pt x="2" y="43"/>
                    </a:lnTo>
                    <a:lnTo>
                      <a:pt x="1" y="44"/>
                    </a:lnTo>
                    <a:lnTo>
                      <a:pt x="0" y="43"/>
                    </a:lnTo>
                    <a:lnTo>
                      <a:pt x="1" y="41"/>
                    </a:lnTo>
                    <a:lnTo>
                      <a:pt x="4" y="40"/>
                    </a:lnTo>
                    <a:lnTo>
                      <a:pt x="7" y="35"/>
                    </a:lnTo>
                    <a:lnTo>
                      <a:pt x="10" y="28"/>
                    </a:lnTo>
                    <a:lnTo>
                      <a:pt x="11" y="21"/>
                    </a:lnTo>
                    <a:lnTo>
                      <a:pt x="13" y="12"/>
                    </a:lnTo>
                    <a:lnTo>
                      <a:pt x="13" y="10"/>
                    </a:lnTo>
                    <a:lnTo>
                      <a:pt x="11" y="10"/>
                    </a:lnTo>
                    <a:lnTo>
                      <a:pt x="10" y="9"/>
                    </a:lnTo>
                    <a:lnTo>
                      <a:pt x="9" y="6"/>
                    </a:lnTo>
                    <a:lnTo>
                      <a:pt x="7" y="6"/>
                    </a:lnTo>
                    <a:lnTo>
                      <a:pt x="10" y="5"/>
                    </a:lnTo>
                    <a:lnTo>
                      <a:pt x="11" y="4"/>
                    </a:lnTo>
                    <a:lnTo>
                      <a:pt x="13"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16" name="Freeform 49"/>
              <p:cNvSpPr>
                <a:spLocks/>
              </p:cNvSpPr>
              <p:nvPr userDrawn="1"/>
            </p:nvSpPr>
            <p:spPr bwMode="auto">
              <a:xfrm>
                <a:off x="230" y="21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3" y="0"/>
                    </a:lnTo>
                    <a:lnTo>
                      <a:pt x="14" y="1"/>
                    </a:lnTo>
                    <a:lnTo>
                      <a:pt x="15" y="4"/>
                    </a:lnTo>
                    <a:lnTo>
                      <a:pt x="17" y="5"/>
                    </a:lnTo>
                    <a:lnTo>
                      <a:pt x="18" y="6"/>
                    </a:lnTo>
                    <a:lnTo>
                      <a:pt x="15" y="9"/>
                    </a:lnTo>
                    <a:lnTo>
                      <a:pt x="14" y="10"/>
                    </a:lnTo>
                    <a:lnTo>
                      <a:pt x="14" y="13"/>
                    </a:lnTo>
                    <a:lnTo>
                      <a:pt x="14" y="19"/>
                    </a:lnTo>
                    <a:lnTo>
                      <a:pt x="15" y="26"/>
                    </a:lnTo>
                    <a:lnTo>
                      <a:pt x="18" y="32"/>
                    </a:lnTo>
                    <a:lnTo>
                      <a:pt x="21" y="37"/>
                    </a:lnTo>
                    <a:lnTo>
                      <a:pt x="25" y="41"/>
                    </a:lnTo>
                    <a:lnTo>
                      <a:pt x="27" y="43"/>
                    </a:lnTo>
                    <a:lnTo>
                      <a:pt x="25" y="44"/>
                    </a:lnTo>
                    <a:lnTo>
                      <a:pt x="23" y="43"/>
                    </a:lnTo>
                    <a:lnTo>
                      <a:pt x="21" y="43"/>
                    </a:lnTo>
                    <a:lnTo>
                      <a:pt x="18" y="43"/>
                    </a:lnTo>
                    <a:lnTo>
                      <a:pt x="15" y="43"/>
                    </a:lnTo>
                    <a:lnTo>
                      <a:pt x="14" y="54"/>
                    </a:lnTo>
                    <a:lnTo>
                      <a:pt x="12" y="54"/>
                    </a:lnTo>
                    <a:lnTo>
                      <a:pt x="10" y="41"/>
                    </a:lnTo>
                    <a:lnTo>
                      <a:pt x="5" y="43"/>
                    </a:lnTo>
                    <a:lnTo>
                      <a:pt x="3" y="43"/>
                    </a:lnTo>
                    <a:lnTo>
                      <a:pt x="1" y="44"/>
                    </a:lnTo>
                    <a:lnTo>
                      <a:pt x="0" y="44"/>
                    </a:lnTo>
                    <a:lnTo>
                      <a:pt x="0" y="43"/>
                    </a:lnTo>
                    <a:lnTo>
                      <a:pt x="0" y="41"/>
                    </a:lnTo>
                    <a:lnTo>
                      <a:pt x="3" y="40"/>
                    </a:lnTo>
                    <a:lnTo>
                      <a:pt x="5" y="37"/>
                    </a:lnTo>
                    <a:lnTo>
                      <a:pt x="9" y="31"/>
                    </a:lnTo>
                    <a:lnTo>
                      <a:pt x="10" y="26"/>
                    </a:lnTo>
                    <a:lnTo>
                      <a:pt x="10" y="21"/>
                    </a:lnTo>
                    <a:lnTo>
                      <a:pt x="12" y="19"/>
                    </a:lnTo>
                    <a:lnTo>
                      <a:pt x="12" y="13"/>
                    </a:lnTo>
                    <a:lnTo>
                      <a:pt x="12" y="10"/>
                    </a:lnTo>
                    <a:lnTo>
                      <a:pt x="10" y="9"/>
                    </a:lnTo>
                    <a:lnTo>
                      <a:pt x="8" y="6"/>
                    </a:lnTo>
                    <a:lnTo>
                      <a:pt x="9" y="5"/>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17" name="Freeform 50"/>
              <p:cNvSpPr>
                <a:spLocks/>
              </p:cNvSpPr>
              <p:nvPr userDrawn="1"/>
            </p:nvSpPr>
            <p:spPr bwMode="auto">
              <a:xfrm>
                <a:off x="230" y="211"/>
                <a:ext cx="9" cy="18"/>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w 27"/>
                  <a:gd name="T19" fmla="*/ 0 h 54"/>
                  <a:gd name="T20" fmla="*/ 0 w 27"/>
                  <a:gd name="T21" fmla="*/ 0 h 54"/>
                  <a:gd name="T22" fmla="*/ 0 w 27"/>
                  <a:gd name="T23" fmla="*/ 0 h 54"/>
                  <a:gd name="T24" fmla="*/ 0 w 27"/>
                  <a:gd name="T25" fmla="*/ 0 h 54"/>
                  <a:gd name="T26" fmla="*/ 0 w 27"/>
                  <a:gd name="T27" fmla="*/ 0 h 54"/>
                  <a:gd name="T28" fmla="*/ 0 w 27"/>
                  <a:gd name="T29" fmla="*/ 0 h 54"/>
                  <a:gd name="T30" fmla="*/ 0 w 27"/>
                  <a:gd name="T31" fmla="*/ 0 h 54"/>
                  <a:gd name="T32" fmla="*/ 0 w 27"/>
                  <a:gd name="T33" fmla="*/ 0 h 54"/>
                  <a:gd name="T34" fmla="*/ 0 w 27"/>
                  <a:gd name="T35" fmla="*/ 0 h 54"/>
                  <a:gd name="T36" fmla="*/ 0 w 27"/>
                  <a:gd name="T37" fmla="*/ 0 h 54"/>
                  <a:gd name="T38" fmla="*/ 0 w 27"/>
                  <a:gd name="T39" fmla="*/ 0 h 54"/>
                  <a:gd name="T40" fmla="*/ 0 w 27"/>
                  <a:gd name="T41" fmla="*/ 0 h 54"/>
                  <a:gd name="T42" fmla="*/ 0 w 27"/>
                  <a:gd name="T43" fmla="*/ 0 h 54"/>
                  <a:gd name="T44" fmla="*/ 0 w 27"/>
                  <a:gd name="T45" fmla="*/ 0 h 54"/>
                  <a:gd name="T46" fmla="*/ 0 w 27"/>
                  <a:gd name="T47" fmla="*/ 0 h 54"/>
                  <a:gd name="T48" fmla="*/ 0 w 27"/>
                  <a:gd name="T49" fmla="*/ 0 h 54"/>
                  <a:gd name="T50" fmla="*/ 0 w 27"/>
                  <a:gd name="T51" fmla="*/ 0 h 54"/>
                  <a:gd name="T52" fmla="*/ 0 w 27"/>
                  <a:gd name="T53" fmla="*/ 0 h 54"/>
                  <a:gd name="T54" fmla="*/ 0 w 27"/>
                  <a:gd name="T55" fmla="*/ 0 h 54"/>
                  <a:gd name="T56" fmla="*/ 0 w 27"/>
                  <a:gd name="T57" fmla="*/ 0 h 54"/>
                  <a:gd name="T58" fmla="*/ 0 w 27"/>
                  <a:gd name="T59" fmla="*/ 0 h 54"/>
                  <a:gd name="T60" fmla="*/ 0 w 27"/>
                  <a:gd name="T61" fmla="*/ 0 h 54"/>
                  <a:gd name="T62" fmla="*/ 0 w 27"/>
                  <a:gd name="T63" fmla="*/ 0 h 54"/>
                  <a:gd name="T64" fmla="*/ 0 w 27"/>
                  <a:gd name="T65" fmla="*/ 0 h 54"/>
                  <a:gd name="T66" fmla="*/ 0 w 27"/>
                  <a:gd name="T67" fmla="*/ 0 h 54"/>
                  <a:gd name="T68" fmla="*/ 0 w 27"/>
                  <a:gd name="T69" fmla="*/ 0 h 54"/>
                  <a:gd name="T70" fmla="*/ 0 w 27"/>
                  <a:gd name="T71" fmla="*/ 0 h 54"/>
                  <a:gd name="T72" fmla="*/ 0 w 27"/>
                  <a:gd name="T73" fmla="*/ 0 h 54"/>
                  <a:gd name="T74" fmla="*/ 0 w 27"/>
                  <a:gd name="T75" fmla="*/ 0 h 54"/>
                  <a:gd name="T76" fmla="*/ 0 w 27"/>
                  <a:gd name="T77" fmla="*/ 0 h 54"/>
                  <a:gd name="T78" fmla="*/ 0 w 27"/>
                  <a:gd name="T79" fmla="*/ 0 h 54"/>
                  <a:gd name="T80" fmla="*/ 0 w 27"/>
                  <a:gd name="T81" fmla="*/ 0 h 54"/>
                  <a:gd name="T82" fmla="*/ 0 w 27"/>
                  <a:gd name="T83" fmla="*/ 0 h 54"/>
                  <a:gd name="T84" fmla="*/ 0 w 27"/>
                  <a:gd name="T85" fmla="*/ 0 h 54"/>
                  <a:gd name="T86" fmla="*/ 0 w 27"/>
                  <a:gd name="T87" fmla="*/ 0 h 54"/>
                  <a:gd name="T88" fmla="*/ 0 w 27"/>
                  <a:gd name="T89" fmla="*/ 0 h 54"/>
                  <a:gd name="T90" fmla="*/ 0 w 27"/>
                  <a:gd name="T91" fmla="*/ 0 h 54"/>
                  <a:gd name="T92" fmla="*/ 0 w 27"/>
                  <a:gd name="T93" fmla="*/ 0 h 54"/>
                  <a:gd name="T94" fmla="*/ 0 w 27"/>
                  <a:gd name="T95" fmla="*/ 0 h 54"/>
                  <a:gd name="T96" fmla="*/ 0 w 27"/>
                  <a:gd name="T97" fmla="*/ 0 h 54"/>
                  <a:gd name="T98" fmla="*/ 0 w 27"/>
                  <a:gd name="T99" fmla="*/ 0 h 54"/>
                  <a:gd name="T100" fmla="*/ 0 w 27"/>
                  <a:gd name="T101" fmla="*/ 0 h 54"/>
                  <a:gd name="T102" fmla="*/ 0 w 27"/>
                  <a:gd name="T103" fmla="*/ 0 h 54"/>
                  <a:gd name="T104" fmla="*/ 0 w 27"/>
                  <a:gd name="T105" fmla="*/ 0 h 54"/>
                  <a:gd name="T106" fmla="*/ 0 w 27"/>
                  <a:gd name="T107" fmla="*/ 0 h 54"/>
                  <a:gd name="T108" fmla="*/ 0 w 27"/>
                  <a:gd name="T109" fmla="*/ 0 h 54"/>
                  <a:gd name="T110" fmla="*/ 0 w 27"/>
                  <a:gd name="T111" fmla="*/ 0 h 54"/>
                  <a:gd name="T112" fmla="*/ 0 w 27"/>
                  <a:gd name="T113" fmla="*/ 0 h 54"/>
                  <a:gd name="T114" fmla="*/ 0 w 27"/>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54">
                    <a:moveTo>
                      <a:pt x="13" y="0"/>
                    </a:moveTo>
                    <a:lnTo>
                      <a:pt x="13" y="0"/>
                    </a:lnTo>
                    <a:lnTo>
                      <a:pt x="14" y="1"/>
                    </a:lnTo>
                    <a:lnTo>
                      <a:pt x="15" y="4"/>
                    </a:lnTo>
                    <a:lnTo>
                      <a:pt x="17" y="5"/>
                    </a:lnTo>
                    <a:lnTo>
                      <a:pt x="18" y="6"/>
                    </a:lnTo>
                    <a:lnTo>
                      <a:pt x="15" y="9"/>
                    </a:lnTo>
                    <a:lnTo>
                      <a:pt x="14" y="10"/>
                    </a:lnTo>
                    <a:lnTo>
                      <a:pt x="14" y="13"/>
                    </a:lnTo>
                    <a:lnTo>
                      <a:pt x="14" y="19"/>
                    </a:lnTo>
                    <a:lnTo>
                      <a:pt x="15" y="26"/>
                    </a:lnTo>
                    <a:lnTo>
                      <a:pt x="18" y="32"/>
                    </a:lnTo>
                    <a:lnTo>
                      <a:pt x="21" y="37"/>
                    </a:lnTo>
                    <a:lnTo>
                      <a:pt x="25" y="41"/>
                    </a:lnTo>
                    <a:lnTo>
                      <a:pt x="27" y="43"/>
                    </a:lnTo>
                    <a:lnTo>
                      <a:pt x="25" y="44"/>
                    </a:lnTo>
                    <a:lnTo>
                      <a:pt x="23" y="43"/>
                    </a:lnTo>
                    <a:lnTo>
                      <a:pt x="21" y="43"/>
                    </a:lnTo>
                    <a:lnTo>
                      <a:pt x="18" y="43"/>
                    </a:lnTo>
                    <a:lnTo>
                      <a:pt x="15" y="43"/>
                    </a:lnTo>
                    <a:lnTo>
                      <a:pt x="14" y="54"/>
                    </a:lnTo>
                    <a:lnTo>
                      <a:pt x="12" y="54"/>
                    </a:lnTo>
                    <a:lnTo>
                      <a:pt x="10" y="41"/>
                    </a:lnTo>
                    <a:lnTo>
                      <a:pt x="5" y="43"/>
                    </a:lnTo>
                    <a:lnTo>
                      <a:pt x="3" y="43"/>
                    </a:lnTo>
                    <a:lnTo>
                      <a:pt x="1" y="44"/>
                    </a:lnTo>
                    <a:lnTo>
                      <a:pt x="0" y="44"/>
                    </a:lnTo>
                    <a:lnTo>
                      <a:pt x="0" y="43"/>
                    </a:lnTo>
                    <a:lnTo>
                      <a:pt x="0" y="41"/>
                    </a:lnTo>
                    <a:lnTo>
                      <a:pt x="3" y="40"/>
                    </a:lnTo>
                    <a:lnTo>
                      <a:pt x="5" y="37"/>
                    </a:lnTo>
                    <a:lnTo>
                      <a:pt x="9" y="31"/>
                    </a:lnTo>
                    <a:lnTo>
                      <a:pt x="10" y="26"/>
                    </a:lnTo>
                    <a:lnTo>
                      <a:pt x="10" y="21"/>
                    </a:lnTo>
                    <a:lnTo>
                      <a:pt x="12" y="19"/>
                    </a:lnTo>
                    <a:lnTo>
                      <a:pt x="12" y="13"/>
                    </a:lnTo>
                    <a:lnTo>
                      <a:pt x="12" y="10"/>
                    </a:lnTo>
                    <a:lnTo>
                      <a:pt x="10" y="9"/>
                    </a:lnTo>
                    <a:lnTo>
                      <a:pt x="8" y="6"/>
                    </a:lnTo>
                    <a:lnTo>
                      <a:pt x="9" y="5"/>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18" name="Freeform 51"/>
              <p:cNvSpPr>
                <a:spLocks/>
              </p:cNvSpPr>
              <p:nvPr userDrawn="1"/>
            </p:nvSpPr>
            <p:spPr bwMode="auto">
              <a:xfrm>
                <a:off x="141" y="170"/>
                <a:ext cx="59" cy="61"/>
              </a:xfrm>
              <a:custGeom>
                <a:avLst/>
                <a:gdLst>
                  <a:gd name="T0" fmla="*/ 0 w 178"/>
                  <a:gd name="T1" fmla="*/ 0 h 182"/>
                  <a:gd name="T2" fmla="*/ 0 w 178"/>
                  <a:gd name="T3" fmla="*/ 0 h 182"/>
                  <a:gd name="T4" fmla="*/ 0 w 178"/>
                  <a:gd name="T5" fmla="*/ 0 h 182"/>
                  <a:gd name="T6" fmla="*/ 0 w 178"/>
                  <a:gd name="T7" fmla="*/ 0 h 182"/>
                  <a:gd name="T8" fmla="*/ 0 w 178"/>
                  <a:gd name="T9" fmla="*/ 0 h 182"/>
                  <a:gd name="T10" fmla="*/ 0 w 178"/>
                  <a:gd name="T11" fmla="*/ 0 h 182"/>
                  <a:gd name="T12" fmla="*/ 0 w 178"/>
                  <a:gd name="T13" fmla="*/ 0 h 182"/>
                  <a:gd name="T14" fmla="*/ 0 w 178"/>
                  <a:gd name="T15" fmla="*/ 0 h 182"/>
                  <a:gd name="T16" fmla="*/ 0 w 178"/>
                  <a:gd name="T17" fmla="*/ 0 h 182"/>
                  <a:gd name="T18" fmla="*/ 0 w 178"/>
                  <a:gd name="T19" fmla="*/ 0 h 182"/>
                  <a:gd name="T20" fmla="*/ 0 w 178"/>
                  <a:gd name="T21" fmla="*/ 0 h 182"/>
                  <a:gd name="T22" fmla="*/ 0 w 178"/>
                  <a:gd name="T23" fmla="*/ 0 h 182"/>
                  <a:gd name="T24" fmla="*/ 0 w 178"/>
                  <a:gd name="T25" fmla="*/ 0 h 182"/>
                  <a:gd name="T26" fmla="*/ 0 w 178"/>
                  <a:gd name="T27" fmla="*/ 0 h 182"/>
                  <a:gd name="T28" fmla="*/ 0 w 178"/>
                  <a:gd name="T29" fmla="*/ 0 h 182"/>
                  <a:gd name="T30" fmla="*/ 0 w 178"/>
                  <a:gd name="T31" fmla="*/ 0 h 182"/>
                  <a:gd name="T32" fmla="*/ 0 w 178"/>
                  <a:gd name="T33" fmla="*/ 0 h 182"/>
                  <a:gd name="T34" fmla="*/ 0 w 178"/>
                  <a:gd name="T35" fmla="*/ 0 h 182"/>
                  <a:gd name="T36" fmla="*/ 0 w 178"/>
                  <a:gd name="T37" fmla="*/ 0 h 182"/>
                  <a:gd name="T38" fmla="*/ 0 w 178"/>
                  <a:gd name="T39" fmla="*/ 0 h 182"/>
                  <a:gd name="T40" fmla="*/ 0 w 178"/>
                  <a:gd name="T41" fmla="*/ 0 h 182"/>
                  <a:gd name="T42" fmla="*/ 0 w 178"/>
                  <a:gd name="T43" fmla="*/ 0 h 182"/>
                  <a:gd name="T44" fmla="*/ 0 w 178"/>
                  <a:gd name="T45" fmla="*/ 0 h 182"/>
                  <a:gd name="T46" fmla="*/ 0 w 178"/>
                  <a:gd name="T47" fmla="*/ 0 h 182"/>
                  <a:gd name="T48" fmla="*/ 0 w 178"/>
                  <a:gd name="T49" fmla="*/ 0 h 182"/>
                  <a:gd name="T50" fmla="*/ 0 w 178"/>
                  <a:gd name="T51" fmla="*/ 0 h 182"/>
                  <a:gd name="T52" fmla="*/ 0 w 178"/>
                  <a:gd name="T53" fmla="*/ 0 h 182"/>
                  <a:gd name="T54" fmla="*/ 0 w 178"/>
                  <a:gd name="T55" fmla="*/ 0 h 182"/>
                  <a:gd name="T56" fmla="*/ 0 w 178"/>
                  <a:gd name="T57" fmla="*/ 0 h 182"/>
                  <a:gd name="T58" fmla="*/ 0 w 178"/>
                  <a:gd name="T59" fmla="*/ 0 h 182"/>
                  <a:gd name="T60" fmla="*/ 0 w 178"/>
                  <a:gd name="T61" fmla="*/ 0 h 182"/>
                  <a:gd name="T62" fmla="*/ 0 w 178"/>
                  <a:gd name="T63" fmla="*/ 0 h 182"/>
                  <a:gd name="T64" fmla="*/ 0 w 178"/>
                  <a:gd name="T65" fmla="*/ 0 h 182"/>
                  <a:gd name="T66" fmla="*/ 0 w 178"/>
                  <a:gd name="T67" fmla="*/ 0 h 182"/>
                  <a:gd name="T68" fmla="*/ 0 w 178"/>
                  <a:gd name="T69" fmla="*/ 0 h 182"/>
                  <a:gd name="T70" fmla="*/ 0 w 178"/>
                  <a:gd name="T71" fmla="*/ 0 h 182"/>
                  <a:gd name="T72" fmla="*/ 0 w 178"/>
                  <a:gd name="T73" fmla="*/ 0 h 182"/>
                  <a:gd name="T74" fmla="*/ 0 w 178"/>
                  <a:gd name="T75" fmla="*/ 0 h 182"/>
                  <a:gd name="T76" fmla="*/ 0 w 178"/>
                  <a:gd name="T77" fmla="*/ 0 h 182"/>
                  <a:gd name="T78" fmla="*/ 0 w 178"/>
                  <a:gd name="T79" fmla="*/ 0 h 182"/>
                  <a:gd name="T80" fmla="*/ 0 w 178"/>
                  <a:gd name="T81" fmla="*/ 0 h 182"/>
                  <a:gd name="T82" fmla="*/ 0 w 178"/>
                  <a:gd name="T83" fmla="*/ 0 h 182"/>
                  <a:gd name="T84" fmla="*/ 0 w 178"/>
                  <a:gd name="T85" fmla="*/ 0 h 182"/>
                  <a:gd name="T86" fmla="*/ 0 w 178"/>
                  <a:gd name="T87" fmla="*/ 0 h 182"/>
                  <a:gd name="T88" fmla="*/ 0 w 178"/>
                  <a:gd name="T89" fmla="*/ 0 h 182"/>
                  <a:gd name="T90" fmla="*/ 0 w 178"/>
                  <a:gd name="T91" fmla="*/ 0 h 182"/>
                  <a:gd name="T92" fmla="*/ 0 w 178"/>
                  <a:gd name="T93" fmla="*/ 0 h 182"/>
                  <a:gd name="T94" fmla="*/ 0 w 178"/>
                  <a:gd name="T95" fmla="*/ 0 h 182"/>
                  <a:gd name="T96" fmla="*/ 0 w 178"/>
                  <a:gd name="T97" fmla="*/ 0 h 182"/>
                  <a:gd name="T98" fmla="*/ 0 w 178"/>
                  <a:gd name="T99" fmla="*/ 0 h 182"/>
                  <a:gd name="T100" fmla="*/ 0 w 178"/>
                  <a:gd name="T101" fmla="*/ 0 h 182"/>
                  <a:gd name="T102" fmla="*/ 0 w 178"/>
                  <a:gd name="T103" fmla="*/ 0 h 182"/>
                  <a:gd name="T104" fmla="*/ 0 w 178"/>
                  <a:gd name="T105" fmla="*/ 0 h 182"/>
                  <a:gd name="T106" fmla="*/ 0 w 178"/>
                  <a:gd name="T107" fmla="*/ 0 h 182"/>
                  <a:gd name="T108" fmla="*/ 0 w 178"/>
                  <a:gd name="T109" fmla="*/ 0 h 182"/>
                  <a:gd name="T110" fmla="*/ 0 w 178"/>
                  <a:gd name="T111" fmla="*/ 0 h 182"/>
                  <a:gd name="T112" fmla="*/ 0 w 178"/>
                  <a:gd name="T113" fmla="*/ 0 h 182"/>
                  <a:gd name="T114" fmla="*/ 0 w 178"/>
                  <a:gd name="T115" fmla="*/ 0 h 182"/>
                  <a:gd name="T116" fmla="*/ 0 w 178"/>
                  <a:gd name="T117" fmla="*/ 0 h 182"/>
                  <a:gd name="T118" fmla="*/ 0 w 178"/>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182">
                    <a:moveTo>
                      <a:pt x="152" y="95"/>
                    </a:moveTo>
                    <a:lnTo>
                      <a:pt x="152" y="97"/>
                    </a:lnTo>
                    <a:lnTo>
                      <a:pt x="153" y="102"/>
                    </a:lnTo>
                    <a:lnTo>
                      <a:pt x="154" y="109"/>
                    </a:lnTo>
                    <a:lnTo>
                      <a:pt x="157" y="113"/>
                    </a:lnTo>
                    <a:lnTo>
                      <a:pt x="160" y="114"/>
                    </a:lnTo>
                    <a:lnTo>
                      <a:pt x="162" y="115"/>
                    </a:lnTo>
                    <a:lnTo>
                      <a:pt x="166" y="114"/>
                    </a:lnTo>
                    <a:lnTo>
                      <a:pt x="167" y="112"/>
                    </a:lnTo>
                    <a:lnTo>
                      <a:pt x="169" y="108"/>
                    </a:lnTo>
                    <a:lnTo>
                      <a:pt x="170" y="106"/>
                    </a:lnTo>
                    <a:lnTo>
                      <a:pt x="171" y="108"/>
                    </a:lnTo>
                    <a:lnTo>
                      <a:pt x="173" y="108"/>
                    </a:lnTo>
                    <a:lnTo>
                      <a:pt x="173" y="113"/>
                    </a:lnTo>
                    <a:lnTo>
                      <a:pt x="174" y="122"/>
                    </a:lnTo>
                    <a:lnTo>
                      <a:pt x="175" y="128"/>
                    </a:lnTo>
                    <a:lnTo>
                      <a:pt x="174" y="134"/>
                    </a:lnTo>
                    <a:lnTo>
                      <a:pt x="175" y="144"/>
                    </a:lnTo>
                    <a:lnTo>
                      <a:pt x="174" y="150"/>
                    </a:lnTo>
                    <a:lnTo>
                      <a:pt x="173" y="154"/>
                    </a:lnTo>
                    <a:lnTo>
                      <a:pt x="174" y="161"/>
                    </a:lnTo>
                    <a:lnTo>
                      <a:pt x="174" y="167"/>
                    </a:lnTo>
                    <a:lnTo>
                      <a:pt x="173" y="172"/>
                    </a:lnTo>
                    <a:lnTo>
                      <a:pt x="173" y="175"/>
                    </a:lnTo>
                    <a:lnTo>
                      <a:pt x="174" y="178"/>
                    </a:lnTo>
                    <a:lnTo>
                      <a:pt x="173" y="178"/>
                    </a:lnTo>
                    <a:lnTo>
                      <a:pt x="170" y="176"/>
                    </a:lnTo>
                    <a:lnTo>
                      <a:pt x="166" y="175"/>
                    </a:lnTo>
                    <a:lnTo>
                      <a:pt x="162" y="171"/>
                    </a:lnTo>
                    <a:lnTo>
                      <a:pt x="157" y="175"/>
                    </a:lnTo>
                    <a:lnTo>
                      <a:pt x="149" y="178"/>
                    </a:lnTo>
                    <a:lnTo>
                      <a:pt x="145" y="179"/>
                    </a:lnTo>
                    <a:lnTo>
                      <a:pt x="143" y="180"/>
                    </a:lnTo>
                    <a:lnTo>
                      <a:pt x="141" y="179"/>
                    </a:lnTo>
                    <a:lnTo>
                      <a:pt x="141" y="178"/>
                    </a:lnTo>
                    <a:lnTo>
                      <a:pt x="140" y="172"/>
                    </a:lnTo>
                    <a:lnTo>
                      <a:pt x="141" y="163"/>
                    </a:lnTo>
                    <a:lnTo>
                      <a:pt x="135" y="162"/>
                    </a:lnTo>
                    <a:lnTo>
                      <a:pt x="132" y="162"/>
                    </a:lnTo>
                    <a:lnTo>
                      <a:pt x="131" y="161"/>
                    </a:lnTo>
                    <a:lnTo>
                      <a:pt x="132" y="157"/>
                    </a:lnTo>
                    <a:lnTo>
                      <a:pt x="134" y="153"/>
                    </a:lnTo>
                    <a:lnTo>
                      <a:pt x="138" y="148"/>
                    </a:lnTo>
                    <a:lnTo>
                      <a:pt x="143" y="145"/>
                    </a:lnTo>
                    <a:lnTo>
                      <a:pt x="149" y="144"/>
                    </a:lnTo>
                    <a:lnTo>
                      <a:pt x="153" y="143"/>
                    </a:lnTo>
                    <a:lnTo>
                      <a:pt x="154" y="140"/>
                    </a:lnTo>
                    <a:lnTo>
                      <a:pt x="154" y="139"/>
                    </a:lnTo>
                    <a:lnTo>
                      <a:pt x="153" y="136"/>
                    </a:lnTo>
                    <a:lnTo>
                      <a:pt x="149" y="134"/>
                    </a:lnTo>
                    <a:lnTo>
                      <a:pt x="141" y="131"/>
                    </a:lnTo>
                    <a:lnTo>
                      <a:pt x="135" y="127"/>
                    </a:lnTo>
                    <a:lnTo>
                      <a:pt x="130" y="125"/>
                    </a:lnTo>
                    <a:lnTo>
                      <a:pt x="127" y="126"/>
                    </a:lnTo>
                    <a:lnTo>
                      <a:pt x="127" y="128"/>
                    </a:lnTo>
                    <a:lnTo>
                      <a:pt x="128" y="131"/>
                    </a:lnTo>
                    <a:lnTo>
                      <a:pt x="130" y="132"/>
                    </a:lnTo>
                    <a:lnTo>
                      <a:pt x="132" y="134"/>
                    </a:lnTo>
                    <a:lnTo>
                      <a:pt x="134" y="132"/>
                    </a:lnTo>
                    <a:lnTo>
                      <a:pt x="135" y="132"/>
                    </a:lnTo>
                    <a:lnTo>
                      <a:pt x="136" y="132"/>
                    </a:lnTo>
                    <a:lnTo>
                      <a:pt x="136" y="134"/>
                    </a:lnTo>
                    <a:lnTo>
                      <a:pt x="136" y="135"/>
                    </a:lnTo>
                    <a:lnTo>
                      <a:pt x="136" y="137"/>
                    </a:lnTo>
                    <a:lnTo>
                      <a:pt x="135" y="141"/>
                    </a:lnTo>
                    <a:lnTo>
                      <a:pt x="131" y="148"/>
                    </a:lnTo>
                    <a:lnTo>
                      <a:pt x="130" y="149"/>
                    </a:lnTo>
                    <a:lnTo>
                      <a:pt x="126" y="157"/>
                    </a:lnTo>
                    <a:lnTo>
                      <a:pt x="121" y="163"/>
                    </a:lnTo>
                    <a:lnTo>
                      <a:pt x="118" y="165"/>
                    </a:lnTo>
                    <a:lnTo>
                      <a:pt x="117" y="166"/>
                    </a:lnTo>
                    <a:lnTo>
                      <a:pt x="113" y="171"/>
                    </a:lnTo>
                    <a:lnTo>
                      <a:pt x="109" y="175"/>
                    </a:lnTo>
                    <a:lnTo>
                      <a:pt x="105" y="178"/>
                    </a:lnTo>
                    <a:lnTo>
                      <a:pt x="104" y="180"/>
                    </a:lnTo>
                    <a:lnTo>
                      <a:pt x="103" y="182"/>
                    </a:lnTo>
                    <a:lnTo>
                      <a:pt x="100" y="180"/>
                    </a:lnTo>
                    <a:lnTo>
                      <a:pt x="99" y="178"/>
                    </a:lnTo>
                    <a:lnTo>
                      <a:pt x="97" y="175"/>
                    </a:lnTo>
                    <a:lnTo>
                      <a:pt x="96" y="175"/>
                    </a:lnTo>
                    <a:lnTo>
                      <a:pt x="93" y="175"/>
                    </a:lnTo>
                    <a:lnTo>
                      <a:pt x="91" y="175"/>
                    </a:lnTo>
                    <a:lnTo>
                      <a:pt x="84" y="175"/>
                    </a:lnTo>
                    <a:lnTo>
                      <a:pt x="81" y="176"/>
                    </a:lnTo>
                    <a:lnTo>
                      <a:pt x="75" y="178"/>
                    </a:lnTo>
                    <a:lnTo>
                      <a:pt x="74" y="178"/>
                    </a:lnTo>
                    <a:lnTo>
                      <a:pt x="73" y="176"/>
                    </a:lnTo>
                    <a:lnTo>
                      <a:pt x="73" y="175"/>
                    </a:lnTo>
                    <a:lnTo>
                      <a:pt x="74" y="169"/>
                    </a:lnTo>
                    <a:lnTo>
                      <a:pt x="78" y="162"/>
                    </a:lnTo>
                    <a:lnTo>
                      <a:pt x="82" y="156"/>
                    </a:lnTo>
                    <a:lnTo>
                      <a:pt x="81" y="153"/>
                    </a:lnTo>
                    <a:lnTo>
                      <a:pt x="78" y="150"/>
                    </a:lnTo>
                    <a:lnTo>
                      <a:pt x="74" y="149"/>
                    </a:lnTo>
                    <a:lnTo>
                      <a:pt x="75" y="148"/>
                    </a:lnTo>
                    <a:lnTo>
                      <a:pt x="78" y="145"/>
                    </a:lnTo>
                    <a:lnTo>
                      <a:pt x="83" y="143"/>
                    </a:lnTo>
                    <a:lnTo>
                      <a:pt x="87" y="143"/>
                    </a:lnTo>
                    <a:lnTo>
                      <a:pt x="91" y="144"/>
                    </a:lnTo>
                    <a:lnTo>
                      <a:pt x="96" y="147"/>
                    </a:lnTo>
                    <a:lnTo>
                      <a:pt x="101" y="149"/>
                    </a:lnTo>
                    <a:lnTo>
                      <a:pt x="104" y="150"/>
                    </a:lnTo>
                    <a:lnTo>
                      <a:pt x="106" y="150"/>
                    </a:lnTo>
                    <a:lnTo>
                      <a:pt x="109" y="148"/>
                    </a:lnTo>
                    <a:lnTo>
                      <a:pt x="110" y="147"/>
                    </a:lnTo>
                    <a:lnTo>
                      <a:pt x="110" y="144"/>
                    </a:lnTo>
                    <a:lnTo>
                      <a:pt x="110" y="140"/>
                    </a:lnTo>
                    <a:lnTo>
                      <a:pt x="106" y="135"/>
                    </a:lnTo>
                    <a:lnTo>
                      <a:pt x="101" y="127"/>
                    </a:lnTo>
                    <a:lnTo>
                      <a:pt x="100" y="121"/>
                    </a:lnTo>
                    <a:lnTo>
                      <a:pt x="101" y="117"/>
                    </a:lnTo>
                    <a:lnTo>
                      <a:pt x="103" y="113"/>
                    </a:lnTo>
                    <a:lnTo>
                      <a:pt x="104" y="110"/>
                    </a:lnTo>
                    <a:lnTo>
                      <a:pt x="104" y="109"/>
                    </a:lnTo>
                    <a:lnTo>
                      <a:pt x="104" y="108"/>
                    </a:lnTo>
                    <a:lnTo>
                      <a:pt x="101" y="106"/>
                    </a:lnTo>
                    <a:lnTo>
                      <a:pt x="96" y="108"/>
                    </a:lnTo>
                    <a:lnTo>
                      <a:pt x="90" y="112"/>
                    </a:lnTo>
                    <a:lnTo>
                      <a:pt x="87" y="113"/>
                    </a:lnTo>
                    <a:lnTo>
                      <a:pt x="86" y="114"/>
                    </a:lnTo>
                    <a:lnTo>
                      <a:pt x="87" y="115"/>
                    </a:lnTo>
                    <a:lnTo>
                      <a:pt x="88" y="117"/>
                    </a:lnTo>
                    <a:lnTo>
                      <a:pt x="88" y="118"/>
                    </a:lnTo>
                    <a:lnTo>
                      <a:pt x="88" y="119"/>
                    </a:lnTo>
                    <a:lnTo>
                      <a:pt x="84" y="123"/>
                    </a:lnTo>
                    <a:lnTo>
                      <a:pt x="78" y="131"/>
                    </a:lnTo>
                    <a:lnTo>
                      <a:pt x="75" y="132"/>
                    </a:lnTo>
                    <a:lnTo>
                      <a:pt x="74" y="135"/>
                    </a:lnTo>
                    <a:lnTo>
                      <a:pt x="71" y="139"/>
                    </a:lnTo>
                    <a:lnTo>
                      <a:pt x="68" y="143"/>
                    </a:lnTo>
                    <a:lnTo>
                      <a:pt x="65" y="145"/>
                    </a:lnTo>
                    <a:lnTo>
                      <a:pt x="64" y="148"/>
                    </a:lnTo>
                    <a:lnTo>
                      <a:pt x="61" y="150"/>
                    </a:lnTo>
                    <a:lnTo>
                      <a:pt x="57" y="156"/>
                    </a:lnTo>
                    <a:lnTo>
                      <a:pt x="52" y="161"/>
                    </a:lnTo>
                    <a:lnTo>
                      <a:pt x="51" y="165"/>
                    </a:lnTo>
                    <a:lnTo>
                      <a:pt x="48" y="171"/>
                    </a:lnTo>
                    <a:lnTo>
                      <a:pt x="46" y="176"/>
                    </a:lnTo>
                    <a:lnTo>
                      <a:pt x="44" y="178"/>
                    </a:lnTo>
                    <a:lnTo>
                      <a:pt x="43" y="176"/>
                    </a:lnTo>
                    <a:lnTo>
                      <a:pt x="39" y="172"/>
                    </a:lnTo>
                    <a:lnTo>
                      <a:pt x="35" y="170"/>
                    </a:lnTo>
                    <a:lnTo>
                      <a:pt x="34" y="171"/>
                    </a:lnTo>
                    <a:lnTo>
                      <a:pt x="29" y="172"/>
                    </a:lnTo>
                    <a:lnTo>
                      <a:pt x="22" y="174"/>
                    </a:lnTo>
                    <a:lnTo>
                      <a:pt x="17" y="176"/>
                    </a:lnTo>
                    <a:lnTo>
                      <a:pt x="13" y="179"/>
                    </a:lnTo>
                    <a:lnTo>
                      <a:pt x="12" y="180"/>
                    </a:lnTo>
                    <a:lnTo>
                      <a:pt x="11" y="179"/>
                    </a:lnTo>
                    <a:lnTo>
                      <a:pt x="11" y="176"/>
                    </a:lnTo>
                    <a:lnTo>
                      <a:pt x="12" y="172"/>
                    </a:lnTo>
                    <a:lnTo>
                      <a:pt x="13" y="166"/>
                    </a:lnTo>
                    <a:lnTo>
                      <a:pt x="16" y="161"/>
                    </a:lnTo>
                    <a:lnTo>
                      <a:pt x="18" y="156"/>
                    </a:lnTo>
                    <a:lnTo>
                      <a:pt x="20" y="153"/>
                    </a:lnTo>
                    <a:lnTo>
                      <a:pt x="18" y="150"/>
                    </a:lnTo>
                    <a:lnTo>
                      <a:pt x="17" y="148"/>
                    </a:lnTo>
                    <a:lnTo>
                      <a:pt x="13" y="147"/>
                    </a:lnTo>
                    <a:lnTo>
                      <a:pt x="11" y="145"/>
                    </a:lnTo>
                    <a:lnTo>
                      <a:pt x="9" y="145"/>
                    </a:lnTo>
                    <a:lnTo>
                      <a:pt x="8" y="144"/>
                    </a:lnTo>
                    <a:lnTo>
                      <a:pt x="9" y="143"/>
                    </a:lnTo>
                    <a:lnTo>
                      <a:pt x="12" y="140"/>
                    </a:lnTo>
                    <a:lnTo>
                      <a:pt x="17" y="137"/>
                    </a:lnTo>
                    <a:lnTo>
                      <a:pt x="22" y="136"/>
                    </a:lnTo>
                    <a:lnTo>
                      <a:pt x="30" y="137"/>
                    </a:lnTo>
                    <a:lnTo>
                      <a:pt x="34" y="139"/>
                    </a:lnTo>
                    <a:lnTo>
                      <a:pt x="38" y="140"/>
                    </a:lnTo>
                    <a:lnTo>
                      <a:pt x="40" y="139"/>
                    </a:lnTo>
                    <a:lnTo>
                      <a:pt x="43" y="137"/>
                    </a:lnTo>
                    <a:lnTo>
                      <a:pt x="49" y="128"/>
                    </a:lnTo>
                    <a:lnTo>
                      <a:pt x="52" y="123"/>
                    </a:lnTo>
                    <a:lnTo>
                      <a:pt x="53" y="119"/>
                    </a:lnTo>
                    <a:lnTo>
                      <a:pt x="53" y="117"/>
                    </a:lnTo>
                    <a:lnTo>
                      <a:pt x="52" y="114"/>
                    </a:lnTo>
                    <a:lnTo>
                      <a:pt x="49" y="113"/>
                    </a:lnTo>
                    <a:lnTo>
                      <a:pt x="48" y="113"/>
                    </a:lnTo>
                    <a:lnTo>
                      <a:pt x="44" y="114"/>
                    </a:lnTo>
                    <a:lnTo>
                      <a:pt x="40" y="115"/>
                    </a:lnTo>
                    <a:lnTo>
                      <a:pt x="38" y="118"/>
                    </a:lnTo>
                    <a:lnTo>
                      <a:pt x="38" y="121"/>
                    </a:lnTo>
                    <a:lnTo>
                      <a:pt x="38" y="123"/>
                    </a:lnTo>
                    <a:lnTo>
                      <a:pt x="38" y="126"/>
                    </a:lnTo>
                    <a:lnTo>
                      <a:pt x="36" y="126"/>
                    </a:lnTo>
                    <a:lnTo>
                      <a:pt x="33" y="123"/>
                    </a:lnTo>
                    <a:lnTo>
                      <a:pt x="26" y="115"/>
                    </a:lnTo>
                    <a:lnTo>
                      <a:pt x="21" y="108"/>
                    </a:lnTo>
                    <a:lnTo>
                      <a:pt x="20" y="101"/>
                    </a:lnTo>
                    <a:lnTo>
                      <a:pt x="13" y="92"/>
                    </a:lnTo>
                    <a:lnTo>
                      <a:pt x="13" y="88"/>
                    </a:lnTo>
                    <a:lnTo>
                      <a:pt x="12" y="86"/>
                    </a:lnTo>
                    <a:lnTo>
                      <a:pt x="12" y="82"/>
                    </a:lnTo>
                    <a:lnTo>
                      <a:pt x="8" y="75"/>
                    </a:lnTo>
                    <a:lnTo>
                      <a:pt x="7" y="70"/>
                    </a:lnTo>
                    <a:lnTo>
                      <a:pt x="8" y="65"/>
                    </a:lnTo>
                    <a:lnTo>
                      <a:pt x="7" y="62"/>
                    </a:lnTo>
                    <a:lnTo>
                      <a:pt x="5" y="58"/>
                    </a:lnTo>
                    <a:lnTo>
                      <a:pt x="4" y="55"/>
                    </a:lnTo>
                    <a:lnTo>
                      <a:pt x="1" y="49"/>
                    </a:lnTo>
                    <a:lnTo>
                      <a:pt x="0" y="45"/>
                    </a:lnTo>
                    <a:lnTo>
                      <a:pt x="0" y="44"/>
                    </a:lnTo>
                    <a:lnTo>
                      <a:pt x="1" y="43"/>
                    </a:lnTo>
                    <a:lnTo>
                      <a:pt x="8" y="42"/>
                    </a:lnTo>
                    <a:lnTo>
                      <a:pt x="7" y="38"/>
                    </a:lnTo>
                    <a:lnTo>
                      <a:pt x="8" y="34"/>
                    </a:lnTo>
                    <a:lnTo>
                      <a:pt x="9" y="27"/>
                    </a:lnTo>
                    <a:lnTo>
                      <a:pt x="9" y="22"/>
                    </a:lnTo>
                    <a:lnTo>
                      <a:pt x="8" y="16"/>
                    </a:lnTo>
                    <a:lnTo>
                      <a:pt x="7" y="12"/>
                    </a:lnTo>
                    <a:lnTo>
                      <a:pt x="5" y="11"/>
                    </a:lnTo>
                    <a:lnTo>
                      <a:pt x="7" y="9"/>
                    </a:lnTo>
                    <a:lnTo>
                      <a:pt x="11" y="11"/>
                    </a:lnTo>
                    <a:lnTo>
                      <a:pt x="17" y="16"/>
                    </a:lnTo>
                    <a:lnTo>
                      <a:pt x="23" y="21"/>
                    </a:lnTo>
                    <a:lnTo>
                      <a:pt x="27" y="26"/>
                    </a:lnTo>
                    <a:lnTo>
                      <a:pt x="30" y="30"/>
                    </a:lnTo>
                    <a:lnTo>
                      <a:pt x="31" y="36"/>
                    </a:lnTo>
                    <a:lnTo>
                      <a:pt x="31" y="40"/>
                    </a:lnTo>
                    <a:lnTo>
                      <a:pt x="36" y="45"/>
                    </a:lnTo>
                    <a:lnTo>
                      <a:pt x="38" y="49"/>
                    </a:lnTo>
                    <a:lnTo>
                      <a:pt x="38" y="52"/>
                    </a:lnTo>
                    <a:lnTo>
                      <a:pt x="38" y="57"/>
                    </a:lnTo>
                    <a:lnTo>
                      <a:pt x="35" y="64"/>
                    </a:lnTo>
                    <a:lnTo>
                      <a:pt x="31" y="69"/>
                    </a:lnTo>
                    <a:lnTo>
                      <a:pt x="30" y="71"/>
                    </a:lnTo>
                    <a:lnTo>
                      <a:pt x="30" y="74"/>
                    </a:lnTo>
                    <a:lnTo>
                      <a:pt x="31" y="79"/>
                    </a:lnTo>
                    <a:lnTo>
                      <a:pt x="33" y="84"/>
                    </a:lnTo>
                    <a:lnTo>
                      <a:pt x="36" y="90"/>
                    </a:lnTo>
                    <a:lnTo>
                      <a:pt x="39" y="91"/>
                    </a:lnTo>
                    <a:lnTo>
                      <a:pt x="40" y="91"/>
                    </a:lnTo>
                    <a:lnTo>
                      <a:pt x="44" y="90"/>
                    </a:lnTo>
                    <a:lnTo>
                      <a:pt x="47" y="86"/>
                    </a:lnTo>
                    <a:lnTo>
                      <a:pt x="48" y="80"/>
                    </a:lnTo>
                    <a:lnTo>
                      <a:pt x="49" y="74"/>
                    </a:lnTo>
                    <a:lnTo>
                      <a:pt x="49" y="73"/>
                    </a:lnTo>
                    <a:lnTo>
                      <a:pt x="49" y="70"/>
                    </a:lnTo>
                    <a:lnTo>
                      <a:pt x="49" y="64"/>
                    </a:lnTo>
                    <a:lnTo>
                      <a:pt x="49" y="60"/>
                    </a:lnTo>
                    <a:lnTo>
                      <a:pt x="51" y="55"/>
                    </a:lnTo>
                    <a:lnTo>
                      <a:pt x="51" y="52"/>
                    </a:lnTo>
                    <a:lnTo>
                      <a:pt x="48" y="49"/>
                    </a:lnTo>
                    <a:lnTo>
                      <a:pt x="44" y="45"/>
                    </a:lnTo>
                    <a:lnTo>
                      <a:pt x="39" y="36"/>
                    </a:lnTo>
                    <a:lnTo>
                      <a:pt x="36" y="33"/>
                    </a:lnTo>
                    <a:lnTo>
                      <a:pt x="36" y="30"/>
                    </a:lnTo>
                    <a:lnTo>
                      <a:pt x="36" y="26"/>
                    </a:lnTo>
                    <a:lnTo>
                      <a:pt x="39" y="23"/>
                    </a:lnTo>
                    <a:lnTo>
                      <a:pt x="42" y="21"/>
                    </a:lnTo>
                    <a:lnTo>
                      <a:pt x="46" y="21"/>
                    </a:lnTo>
                    <a:lnTo>
                      <a:pt x="48" y="21"/>
                    </a:lnTo>
                    <a:lnTo>
                      <a:pt x="48" y="20"/>
                    </a:lnTo>
                    <a:lnTo>
                      <a:pt x="49" y="11"/>
                    </a:lnTo>
                    <a:lnTo>
                      <a:pt x="51" y="8"/>
                    </a:lnTo>
                    <a:lnTo>
                      <a:pt x="52" y="7"/>
                    </a:lnTo>
                    <a:lnTo>
                      <a:pt x="53" y="7"/>
                    </a:lnTo>
                    <a:lnTo>
                      <a:pt x="56" y="9"/>
                    </a:lnTo>
                    <a:lnTo>
                      <a:pt x="60" y="12"/>
                    </a:lnTo>
                    <a:lnTo>
                      <a:pt x="61" y="13"/>
                    </a:lnTo>
                    <a:lnTo>
                      <a:pt x="61" y="11"/>
                    </a:lnTo>
                    <a:lnTo>
                      <a:pt x="64" y="8"/>
                    </a:lnTo>
                    <a:lnTo>
                      <a:pt x="65" y="5"/>
                    </a:lnTo>
                    <a:lnTo>
                      <a:pt x="68" y="3"/>
                    </a:lnTo>
                    <a:lnTo>
                      <a:pt x="68" y="1"/>
                    </a:lnTo>
                    <a:lnTo>
                      <a:pt x="70" y="0"/>
                    </a:lnTo>
                    <a:lnTo>
                      <a:pt x="71" y="3"/>
                    </a:lnTo>
                    <a:lnTo>
                      <a:pt x="74" y="7"/>
                    </a:lnTo>
                    <a:lnTo>
                      <a:pt x="77" y="9"/>
                    </a:lnTo>
                    <a:lnTo>
                      <a:pt x="78" y="12"/>
                    </a:lnTo>
                    <a:lnTo>
                      <a:pt x="78" y="13"/>
                    </a:lnTo>
                    <a:lnTo>
                      <a:pt x="82" y="11"/>
                    </a:lnTo>
                    <a:lnTo>
                      <a:pt x="84" y="9"/>
                    </a:lnTo>
                    <a:lnTo>
                      <a:pt x="87" y="8"/>
                    </a:lnTo>
                    <a:lnTo>
                      <a:pt x="87" y="9"/>
                    </a:lnTo>
                    <a:lnTo>
                      <a:pt x="88" y="12"/>
                    </a:lnTo>
                    <a:lnTo>
                      <a:pt x="91" y="16"/>
                    </a:lnTo>
                    <a:lnTo>
                      <a:pt x="91" y="18"/>
                    </a:lnTo>
                    <a:lnTo>
                      <a:pt x="91" y="20"/>
                    </a:lnTo>
                    <a:lnTo>
                      <a:pt x="91" y="21"/>
                    </a:lnTo>
                    <a:lnTo>
                      <a:pt x="95" y="23"/>
                    </a:lnTo>
                    <a:lnTo>
                      <a:pt x="97" y="25"/>
                    </a:lnTo>
                    <a:lnTo>
                      <a:pt x="99" y="29"/>
                    </a:lnTo>
                    <a:lnTo>
                      <a:pt x="99" y="33"/>
                    </a:lnTo>
                    <a:lnTo>
                      <a:pt x="97" y="39"/>
                    </a:lnTo>
                    <a:lnTo>
                      <a:pt x="92" y="47"/>
                    </a:lnTo>
                    <a:lnTo>
                      <a:pt x="90" y="51"/>
                    </a:lnTo>
                    <a:lnTo>
                      <a:pt x="88" y="53"/>
                    </a:lnTo>
                    <a:lnTo>
                      <a:pt x="90" y="57"/>
                    </a:lnTo>
                    <a:lnTo>
                      <a:pt x="91" y="61"/>
                    </a:lnTo>
                    <a:lnTo>
                      <a:pt x="92" y="65"/>
                    </a:lnTo>
                    <a:lnTo>
                      <a:pt x="95" y="68"/>
                    </a:lnTo>
                    <a:lnTo>
                      <a:pt x="99" y="70"/>
                    </a:lnTo>
                    <a:lnTo>
                      <a:pt x="103" y="71"/>
                    </a:lnTo>
                    <a:lnTo>
                      <a:pt x="113" y="73"/>
                    </a:lnTo>
                    <a:lnTo>
                      <a:pt x="125" y="74"/>
                    </a:lnTo>
                    <a:lnTo>
                      <a:pt x="134" y="74"/>
                    </a:lnTo>
                    <a:lnTo>
                      <a:pt x="143" y="77"/>
                    </a:lnTo>
                    <a:lnTo>
                      <a:pt x="152" y="79"/>
                    </a:lnTo>
                    <a:lnTo>
                      <a:pt x="156" y="79"/>
                    </a:lnTo>
                    <a:lnTo>
                      <a:pt x="158" y="79"/>
                    </a:lnTo>
                    <a:lnTo>
                      <a:pt x="158" y="78"/>
                    </a:lnTo>
                    <a:lnTo>
                      <a:pt x="158" y="75"/>
                    </a:lnTo>
                    <a:lnTo>
                      <a:pt x="156" y="74"/>
                    </a:lnTo>
                    <a:lnTo>
                      <a:pt x="141" y="69"/>
                    </a:lnTo>
                    <a:lnTo>
                      <a:pt x="131" y="66"/>
                    </a:lnTo>
                    <a:lnTo>
                      <a:pt x="123" y="62"/>
                    </a:lnTo>
                    <a:lnTo>
                      <a:pt x="116" y="58"/>
                    </a:lnTo>
                    <a:lnTo>
                      <a:pt x="110" y="55"/>
                    </a:lnTo>
                    <a:lnTo>
                      <a:pt x="106" y="49"/>
                    </a:lnTo>
                    <a:lnTo>
                      <a:pt x="104" y="44"/>
                    </a:lnTo>
                    <a:lnTo>
                      <a:pt x="101" y="38"/>
                    </a:lnTo>
                    <a:lnTo>
                      <a:pt x="101" y="31"/>
                    </a:lnTo>
                    <a:lnTo>
                      <a:pt x="101" y="26"/>
                    </a:lnTo>
                    <a:lnTo>
                      <a:pt x="103" y="21"/>
                    </a:lnTo>
                    <a:lnTo>
                      <a:pt x="105" y="17"/>
                    </a:lnTo>
                    <a:lnTo>
                      <a:pt x="109" y="13"/>
                    </a:lnTo>
                    <a:lnTo>
                      <a:pt x="113" y="11"/>
                    </a:lnTo>
                    <a:lnTo>
                      <a:pt x="118" y="8"/>
                    </a:lnTo>
                    <a:lnTo>
                      <a:pt x="123" y="7"/>
                    </a:lnTo>
                    <a:lnTo>
                      <a:pt x="128" y="7"/>
                    </a:lnTo>
                    <a:lnTo>
                      <a:pt x="138" y="7"/>
                    </a:lnTo>
                    <a:lnTo>
                      <a:pt x="145" y="9"/>
                    </a:lnTo>
                    <a:lnTo>
                      <a:pt x="152" y="12"/>
                    </a:lnTo>
                    <a:lnTo>
                      <a:pt x="156" y="12"/>
                    </a:lnTo>
                    <a:lnTo>
                      <a:pt x="158" y="12"/>
                    </a:lnTo>
                    <a:lnTo>
                      <a:pt x="158" y="11"/>
                    </a:lnTo>
                    <a:lnTo>
                      <a:pt x="160" y="7"/>
                    </a:lnTo>
                    <a:lnTo>
                      <a:pt x="160" y="4"/>
                    </a:lnTo>
                    <a:lnTo>
                      <a:pt x="162" y="3"/>
                    </a:lnTo>
                    <a:lnTo>
                      <a:pt x="165" y="5"/>
                    </a:lnTo>
                    <a:lnTo>
                      <a:pt x="170" y="9"/>
                    </a:lnTo>
                    <a:lnTo>
                      <a:pt x="173" y="16"/>
                    </a:lnTo>
                    <a:lnTo>
                      <a:pt x="174" y="21"/>
                    </a:lnTo>
                    <a:lnTo>
                      <a:pt x="174" y="23"/>
                    </a:lnTo>
                    <a:lnTo>
                      <a:pt x="173" y="26"/>
                    </a:lnTo>
                    <a:lnTo>
                      <a:pt x="169" y="30"/>
                    </a:lnTo>
                    <a:lnTo>
                      <a:pt x="165" y="34"/>
                    </a:lnTo>
                    <a:lnTo>
                      <a:pt x="162" y="36"/>
                    </a:lnTo>
                    <a:lnTo>
                      <a:pt x="158" y="38"/>
                    </a:lnTo>
                    <a:lnTo>
                      <a:pt x="153" y="38"/>
                    </a:lnTo>
                    <a:lnTo>
                      <a:pt x="149" y="38"/>
                    </a:lnTo>
                    <a:lnTo>
                      <a:pt x="144" y="36"/>
                    </a:lnTo>
                    <a:lnTo>
                      <a:pt x="130" y="29"/>
                    </a:lnTo>
                    <a:lnTo>
                      <a:pt x="125" y="26"/>
                    </a:lnTo>
                    <a:lnTo>
                      <a:pt x="122" y="26"/>
                    </a:lnTo>
                    <a:lnTo>
                      <a:pt x="118" y="27"/>
                    </a:lnTo>
                    <a:lnTo>
                      <a:pt x="117" y="29"/>
                    </a:lnTo>
                    <a:lnTo>
                      <a:pt x="117" y="30"/>
                    </a:lnTo>
                    <a:lnTo>
                      <a:pt x="117" y="33"/>
                    </a:lnTo>
                    <a:lnTo>
                      <a:pt x="118" y="34"/>
                    </a:lnTo>
                    <a:lnTo>
                      <a:pt x="123" y="36"/>
                    </a:lnTo>
                    <a:lnTo>
                      <a:pt x="131" y="39"/>
                    </a:lnTo>
                    <a:lnTo>
                      <a:pt x="135" y="43"/>
                    </a:lnTo>
                    <a:lnTo>
                      <a:pt x="145" y="45"/>
                    </a:lnTo>
                    <a:lnTo>
                      <a:pt x="153" y="49"/>
                    </a:lnTo>
                    <a:lnTo>
                      <a:pt x="163" y="55"/>
                    </a:lnTo>
                    <a:lnTo>
                      <a:pt x="171" y="61"/>
                    </a:lnTo>
                    <a:lnTo>
                      <a:pt x="174" y="64"/>
                    </a:lnTo>
                    <a:lnTo>
                      <a:pt x="176" y="68"/>
                    </a:lnTo>
                    <a:lnTo>
                      <a:pt x="178" y="73"/>
                    </a:lnTo>
                    <a:lnTo>
                      <a:pt x="178" y="77"/>
                    </a:lnTo>
                    <a:lnTo>
                      <a:pt x="176" y="84"/>
                    </a:lnTo>
                    <a:lnTo>
                      <a:pt x="173" y="91"/>
                    </a:lnTo>
                    <a:lnTo>
                      <a:pt x="166" y="95"/>
                    </a:lnTo>
                    <a:lnTo>
                      <a:pt x="160" y="96"/>
                    </a:lnTo>
                    <a:lnTo>
                      <a:pt x="152"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19" name="Freeform 52"/>
              <p:cNvSpPr>
                <a:spLocks/>
              </p:cNvSpPr>
              <p:nvPr userDrawn="1"/>
            </p:nvSpPr>
            <p:spPr bwMode="auto">
              <a:xfrm>
                <a:off x="141" y="170"/>
                <a:ext cx="59" cy="61"/>
              </a:xfrm>
              <a:custGeom>
                <a:avLst/>
                <a:gdLst>
                  <a:gd name="T0" fmla="*/ 0 w 178"/>
                  <a:gd name="T1" fmla="*/ 0 h 182"/>
                  <a:gd name="T2" fmla="*/ 0 w 178"/>
                  <a:gd name="T3" fmla="*/ 0 h 182"/>
                  <a:gd name="T4" fmla="*/ 0 w 178"/>
                  <a:gd name="T5" fmla="*/ 0 h 182"/>
                  <a:gd name="T6" fmla="*/ 0 w 178"/>
                  <a:gd name="T7" fmla="*/ 0 h 182"/>
                  <a:gd name="T8" fmla="*/ 0 w 178"/>
                  <a:gd name="T9" fmla="*/ 0 h 182"/>
                  <a:gd name="T10" fmla="*/ 0 w 178"/>
                  <a:gd name="T11" fmla="*/ 0 h 182"/>
                  <a:gd name="T12" fmla="*/ 0 w 178"/>
                  <a:gd name="T13" fmla="*/ 0 h 182"/>
                  <a:gd name="T14" fmla="*/ 0 w 178"/>
                  <a:gd name="T15" fmla="*/ 0 h 182"/>
                  <a:gd name="T16" fmla="*/ 0 w 178"/>
                  <a:gd name="T17" fmla="*/ 0 h 182"/>
                  <a:gd name="T18" fmla="*/ 0 w 178"/>
                  <a:gd name="T19" fmla="*/ 0 h 182"/>
                  <a:gd name="T20" fmla="*/ 0 w 178"/>
                  <a:gd name="T21" fmla="*/ 0 h 182"/>
                  <a:gd name="T22" fmla="*/ 0 w 178"/>
                  <a:gd name="T23" fmla="*/ 0 h 182"/>
                  <a:gd name="T24" fmla="*/ 0 w 178"/>
                  <a:gd name="T25" fmla="*/ 0 h 182"/>
                  <a:gd name="T26" fmla="*/ 0 w 178"/>
                  <a:gd name="T27" fmla="*/ 0 h 182"/>
                  <a:gd name="T28" fmla="*/ 0 w 178"/>
                  <a:gd name="T29" fmla="*/ 0 h 182"/>
                  <a:gd name="T30" fmla="*/ 0 w 178"/>
                  <a:gd name="T31" fmla="*/ 0 h 182"/>
                  <a:gd name="T32" fmla="*/ 0 w 178"/>
                  <a:gd name="T33" fmla="*/ 0 h 182"/>
                  <a:gd name="T34" fmla="*/ 0 w 178"/>
                  <a:gd name="T35" fmla="*/ 0 h 182"/>
                  <a:gd name="T36" fmla="*/ 0 w 178"/>
                  <a:gd name="T37" fmla="*/ 0 h 182"/>
                  <a:gd name="T38" fmla="*/ 0 w 178"/>
                  <a:gd name="T39" fmla="*/ 0 h 182"/>
                  <a:gd name="T40" fmla="*/ 0 w 178"/>
                  <a:gd name="T41" fmla="*/ 0 h 182"/>
                  <a:gd name="T42" fmla="*/ 0 w 178"/>
                  <a:gd name="T43" fmla="*/ 0 h 182"/>
                  <a:gd name="T44" fmla="*/ 0 w 178"/>
                  <a:gd name="T45" fmla="*/ 0 h 182"/>
                  <a:gd name="T46" fmla="*/ 0 w 178"/>
                  <a:gd name="T47" fmla="*/ 0 h 182"/>
                  <a:gd name="T48" fmla="*/ 0 w 178"/>
                  <a:gd name="T49" fmla="*/ 0 h 182"/>
                  <a:gd name="T50" fmla="*/ 0 w 178"/>
                  <a:gd name="T51" fmla="*/ 0 h 182"/>
                  <a:gd name="T52" fmla="*/ 0 w 178"/>
                  <a:gd name="T53" fmla="*/ 0 h 182"/>
                  <a:gd name="T54" fmla="*/ 0 w 178"/>
                  <a:gd name="T55" fmla="*/ 0 h 182"/>
                  <a:gd name="T56" fmla="*/ 0 w 178"/>
                  <a:gd name="T57" fmla="*/ 0 h 182"/>
                  <a:gd name="T58" fmla="*/ 0 w 178"/>
                  <a:gd name="T59" fmla="*/ 0 h 182"/>
                  <a:gd name="T60" fmla="*/ 0 w 178"/>
                  <a:gd name="T61" fmla="*/ 0 h 182"/>
                  <a:gd name="T62" fmla="*/ 0 w 178"/>
                  <a:gd name="T63" fmla="*/ 0 h 182"/>
                  <a:gd name="T64" fmla="*/ 0 w 178"/>
                  <a:gd name="T65" fmla="*/ 0 h 182"/>
                  <a:gd name="T66" fmla="*/ 0 w 178"/>
                  <a:gd name="T67" fmla="*/ 0 h 182"/>
                  <a:gd name="T68" fmla="*/ 0 w 178"/>
                  <a:gd name="T69" fmla="*/ 0 h 182"/>
                  <a:gd name="T70" fmla="*/ 0 w 178"/>
                  <a:gd name="T71" fmla="*/ 0 h 182"/>
                  <a:gd name="T72" fmla="*/ 0 w 178"/>
                  <a:gd name="T73" fmla="*/ 0 h 182"/>
                  <a:gd name="T74" fmla="*/ 0 w 178"/>
                  <a:gd name="T75" fmla="*/ 0 h 182"/>
                  <a:gd name="T76" fmla="*/ 0 w 178"/>
                  <a:gd name="T77" fmla="*/ 0 h 182"/>
                  <a:gd name="T78" fmla="*/ 0 w 178"/>
                  <a:gd name="T79" fmla="*/ 0 h 182"/>
                  <a:gd name="T80" fmla="*/ 0 w 178"/>
                  <a:gd name="T81" fmla="*/ 0 h 182"/>
                  <a:gd name="T82" fmla="*/ 0 w 178"/>
                  <a:gd name="T83" fmla="*/ 0 h 182"/>
                  <a:gd name="T84" fmla="*/ 0 w 178"/>
                  <a:gd name="T85" fmla="*/ 0 h 182"/>
                  <a:gd name="T86" fmla="*/ 0 w 178"/>
                  <a:gd name="T87" fmla="*/ 0 h 182"/>
                  <a:gd name="T88" fmla="*/ 0 w 178"/>
                  <a:gd name="T89" fmla="*/ 0 h 182"/>
                  <a:gd name="T90" fmla="*/ 0 w 178"/>
                  <a:gd name="T91" fmla="*/ 0 h 182"/>
                  <a:gd name="T92" fmla="*/ 0 w 178"/>
                  <a:gd name="T93" fmla="*/ 0 h 182"/>
                  <a:gd name="T94" fmla="*/ 0 w 178"/>
                  <a:gd name="T95" fmla="*/ 0 h 182"/>
                  <a:gd name="T96" fmla="*/ 0 w 178"/>
                  <a:gd name="T97" fmla="*/ 0 h 182"/>
                  <a:gd name="T98" fmla="*/ 0 w 178"/>
                  <a:gd name="T99" fmla="*/ 0 h 182"/>
                  <a:gd name="T100" fmla="*/ 0 w 178"/>
                  <a:gd name="T101" fmla="*/ 0 h 182"/>
                  <a:gd name="T102" fmla="*/ 0 w 178"/>
                  <a:gd name="T103" fmla="*/ 0 h 182"/>
                  <a:gd name="T104" fmla="*/ 0 w 178"/>
                  <a:gd name="T105" fmla="*/ 0 h 182"/>
                  <a:gd name="T106" fmla="*/ 0 w 178"/>
                  <a:gd name="T107" fmla="*/ 0 h 182"/>
                  <a:gd name="T108" fmla="*/ 0 w 178"/>
                  <a:gd name="T109" fmla="*/ 0 h 182"/>
                  <a:gd name="T110" fmla="*/ 0 w 178"/>
                  <a:gd name="T111" fmla="*/ 0 h 182"/>
                  <a:gd name="T112" fmla="*/ 0 w 178"/>
                  <a:gd name="T113" fmla="*/ 0 h 182"/>
                  <a:gd name="T114" fmla="*/ 0 w 178"/>
                  <a:gd name="T115" fmla="*/ 0 h 182"/>
                  <a:gd name="T116" fmla="*/ 0 w 178"/>
                  <a:gd name="T117" fmla="*/ 0 h 182"/>
                  <a:gd name="T118" fmla="*/ 0 w 178"/>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182">
                    <a:moveTo>
                      <a:pt x="152" y="95"/>
                    </a:moveTo>
                    <a:lnTo>
                      <a:pt x="152" y="97"/>
                    </a:lnTo>
                    <a:lnTo>
                      <a:pt x="153" y="102"/>
                    </a:lnTo>
                    <a:lnTo>
                      <a:pt x="154" y="109"/>
                    </a:lnTo>
                    <a:lnTo>
                      <a:pt x="157" y="113"/>
                    </a:lnTo>
                    <a:lnTo>
                      <a:pt x="160" y="114"/>
                    </a:lnTo>
                    <a:lnTo>
                      <a:pt x="162" y="115"/>
                    </a:lnTo>
                    <a:lnTo>
                      <a:pt x="166" y="114"/>
                    </a:lnTo>
                    <a:lnTo>
                      <a:pt x="167" y="112"/>
                    </a:lnTo>
                    <a:lnTo>
                      <a:pt x="169" y="108"/>
                    </a:lnTo>
                    <a:lnTo>
                      <a:pt x="170" y="106"/>
                    </a:lnTo>
                    <a:lnTo>
                      <a:pt x="171" y="108"/>
                    </a:lnTo>
                    <a:lnTo>
                      <a:pt x="173" y="108"/>
                    </a:lnTo>
                    <a:lnTo>
                      <a:pt x="173" y="113"/>
                    </a:lnTo>
                    <a:lnTo>
                      <a:pt x="174" y="122"/>
                    </a:lnTo>
                    <a:lnTo>
                      <a:pt x="175" y="128"/>
                    </a:lnTo>
                    <a:lnTo>
                      <a:pt x="174" y="134"/>
                    </a:lnTo>
                    <a:lnTo>
                      <a:pt x="175" y="144"/>
                    </a:lnTo>
                    <a:lnTo>
                      <a:pt x="174" y="150"/>
                    </a:lnTo>
                    <a:lnTo>
                      <a:pt x="173" y="154"/>
                    </a:lnTo>
                    <a:lnTo>
                      <a:pt x="174" y="161"/>
                    </a:lnTo>
                    <a:lnTo>
                      <a:pt x="174" y="167"/>
                    </a:lnTo>
                    <a:lnTo>
                      <a:pt x="173" y="172"/>
                    </a:lnTo>
                    <a:lnTo>
                      <a:pt x="173" y="175"/>
                    </a:lnTo>
                    <a:lnTo>
                      <a:pt x="174" y="178"/>
                    </a:lnTo>
                    <a:lnTo>
                      <a:pt x="173" y="178"/>
                    </a:lnTo>
                    <a:lnTo>
                      <a:pt x="170" y="176"/>
                    </a:lnTo>
                    <a:lnTo>
                      <a:pt x="166" y="175"/>
                    </a:lnTo>
                    <a:lnTo>
                      <a:pt x="162" y="171"/>
                    </a:lnTo>
                    <a:lnTo>
                      <a:pt x="157" y="175"/>
                    </a:lnTo>
                    <a:lnTo>
                      <a:pt x="149" y="178"/>
                    </a:lnTo>
                    <a:lnTo>
                      <a:pt x="145" y="179"/>
                    </a:lnTo>
                    <a:lnTo>
                      <a:pt x="143" y="180"/>
                    </a:lnTo>
                    <a:lnTo>
                      <a:pt x="141" y="179"/>
                    </a:lnTo>
                    <a:lnTo>
                      <a:pt x="141" y="178"/>
                    </a:lnTo>
                    <a:lnTo>
                      <a:pt x="140" y="172"/>
                    </a:lnTo>
                    <a:lnTo>
                      <a:pt x="141" y="163"/>
                    </a:lnTo>
                    <a:lnTo>
                      <a:pt x="135" y="162"/>
                    </a:lnTo>
                    <a:lnTo>
                      <a:pt x="132" y="162"/>
                    </a:lnTo>
                    <a:lnTo>
                      <a:pt x="131" y="161"/>
                    </a:lnTo>
                    <a:lnTo>
                      <a:pt x="132" y="157"/>
                    </a:lnTo>
                    <a:lnTo>
                      <a:pt x="134" y="153"/>
                    </a:lnTo>
                    <a:lnTo>
                      <a:pt x="138" y="148"/>
                    </a:lnTo>
                    <a:lnTo>
                      <a:pt x="143" y="145"/>
                    </a:lnTo>
                    <a:lnTo>
                      <a:pt x="149" y="144"/>
                    </a:lnTo>
                    <a:lnTo>
                      <a:pt x="153" y="143"/>
                    </a:lnTo>
                    <a:lnTo>
                      <a:pt x="154" y="140"/>
                    </a:lnTo>
                    <a:lnTo>
                      <a:pt x="154" y="139"/>
                    </a:lnTo>
                    <a:lnTo>
                      <a:pt x="153" y="136"/>
                    </a:lnTo>
                    <a:lnTo>
                      <a:pt x="149" y="134"/>
                    </a:lnTo>
                    <a:lnTo>
                      <a:pt x="141" y="131"/>
                    </a:lnTo>
                    <a:lnTo>
                      <a:pt x="135" y="127"/>
                    </a:lnTo>
                    <a:lnTo>
                      <a:pt x="130" y="125"/>
                    </a:lnTo>
                    <a:lnTo>
                      <a:pt x="127" y="126"/>
                    </a:lnTo>
                    <a:lnTo>
                      <a:pt x="127" y="128"/>
                    </a:lnTo>
                    <a:lnTo>
                      <a:pt x="128" y="131"/>
                    </a:lnTo>
                    <a:lnTo>
                      <a:pt x="130" y="132"/>
                    </a:lnTo>
                    <a:lnTo>
                      <a:pt x="132" y="134"/>
                    </a:lnTo>
                    <a:lnTo>
                      <a:pt x="134" y="132"/>
                    </a:lnTo>
                    <a:lnTo>
                      <a:pt x="135" y="132"/>
                    </a:lnTo>
                    <a:lnTo>
                      <a:pt x="136" y="132"/>
                    </a:lnTo>
                    <a:lnTo>
                      <a:pt x="136" y="134"/>
                    </a:lnTo>
                    <a:lnTo>
                      <a:pt x="136" y="135"/>
                    </a:lnTo>
                    <a:lnTo>
                      <a:pt x="136" y="137"/>
                    </a:lnTo>
                    <a:lnTo>
                      <a:pt x="135" y="141"/>
                    </a:lnTo>
                    <a:lnTo>
                      <a:pt x="131" y="148"/>
                    </a:lnTo>
                    <a:lnTo>
                      <a:pt x="130" y="149"/>
                    </a:lnTo>
                    <a:lnTo>
                      <a:pt x="126" y="157"/>
                    </a:lnTo>
                    <a:lnTo>
                      <a:pt x="121" y="163"/>
                    </a:lnTo>
                    <a:lnTo>
                      <a:pt x="118" y="165"/>
                    </a:lnTo>
                    <a:lnTo>
                      <a:pt x="117" y="166"/>
                    </a:lnTo>
                    <a:lnTo>
                      <a:pt x="113" y="171"/>
                    </a:lnTo>
                    <a:lnTo>
                      <a:pt x="109" y="175"/>
                    </a:lnTo>
                    <a:lnTo>
                      <a:pt x="105" y="178"/>
                    </a:lnTo>
                    <a:lnTo>
                      <a:pt x="104" y="180"/>
                    </a:lnTo>
                    <a:lnTo>
                      <a:pt x="103" y="182"/>
                    </a:lnTo>
                    <a:lnTo>
                      <a:pt x="100" y="180"/>
                    </a:lnTo>
                    <a:lnTo>
                      <a:pt x="99" y="178"/>
                    </a:lnTo>
                    <a:lnTo>
                      <a:pt x="97" y="175"/>
                    </a:lnTo>
                    <a:lnTo>
                      <a:pt x="96" y="175"/>
                    </a:lnTo>
                    <a:lnTo>
                      <a:pt x="93" y="175"/>
                    </a:lnTo>
                    <a:lnTo>
                      <a:pt x="91" y="175"/>
                    </a:lnTo>
                    <a:lnTo>
                      <a:pt x="84" y="175"/>
                    </a:lnTo>
                    <a:lnTo>
                      <a:pt x="81" y="176"/>
                    </a:lnTo>
                    <a:lnTo>
                      <a:pt x="75" y="178"/>
                    </a:lnTo>
                    <a:lnTo>
                      <a:pt x="74" y="178"/>
                    </a:lnTo>
                    <a:lnTo>
                      <a:pt x="73" y="176"/>
                    </a:lnTo>
                    <a:lnTo>
                      <a:pt x="73" y="175"/>
                    </a:lnTo>
                    <a:lnTo>
                      <a:pt x="74" y="169"/>
                    </a:lnTo>
                    <a:lnTo>
                      <a:pt x="78" y="162"/>
                    </a:lnTo>
                    <a:lnTo>
                      <a:pt x="82" y="156"/>
                    </a:lnTo>
                    <a:lnTo>
                      <a:pt x="81" y="153"/>
                    </a:lnTo>
                    <a:lnTo>
                      <a:pt x="78" y="150"/>
                    </a:lnTo>
                    <a:lnTo>
                      <a:pt x="74" y="149"/>
                    </a:lnTo>
                    <a:lnTo>
                      <a:pt x="75" y="148"/>
                    </a:lnTo>
                    <a:lnTo>
                      <a:pt x="78" y="145"/>
                    </a:lnTo>
                    <a:lnTo>
                      <a:pt x="83" y="143"/>
                    </a:lnTo>
                    <a:lnTo>
                      <a:pt x="87" y="143"/>
                    </a:lnTo>
                    <a:lnTo>
                      <a:pt x="91" y="144"/>
                    </a:lnTo>
                    <a:lnTo>
                      <a:pt x="96" y="147"/>
                    </a:lnTo>
                    <a:lnTo>
                      <a:pt x="101" y="149"/>
                    </a:lnTo>
                    <a:lnTo>
                      <a:pt x="104" y="150"/>
                    </a:lnTo>
                    <a:lnTo>
                      <a:pt x="106" y="150"/>
                    </a:lnTo>
                    <a:lnTo>
                      <a:pt x="109" y="148"/>
                    </a:lnTo>
                    <a:lnTo>
                      <a:pt x="110" y="147"/>
                    </a:lnTo>
                    <a:lnTo>
                      <a:pt x="110" y="144"/>
                    </a:lnTo>
                    <a:lnTo>
                      <a:pt x="110" y="140"/>
                    </a:lnTo>
                    <a:lnTo>
                      <a:pt x="106" y="135"/>
                    </a:lnTo>
                    <a:lnTo>
                      <a:pt x="101" y="127"/>
                    </a:lnTo>
                    <a:lnTo>
                      <a:pt x="100" y="121"/>
                    </a:lnTo>
                    <a:lnTo>
                      <a:pt x="101" y="117"/>
                    </a:lnTo>
                    <a:lnTo>
                      <a:pt x="103" y="113"/>
                    </a:lnTo>
                    <a:lnTo>
                      <a:pt x="104" y="110"/>
                    </a:lnTo>
                    <a:lnTo>
                      <a:pt x="104" y="109"/>
                    </a:lnTo>
                    <a:lnTo>
                      <a:pt x="104" y="108"/>
                    </a:lnTo>
                    <a:lnTo>
                      <a:pt x="101" y="106"/>
                    </a:lnTo>
                    <a:lnTo>
                      <a:pt x="96" y="108"/>
                    </a:lnTo>
                    <a:lnTo>
                      <a:pt x="90" y="112"/>
                    </a:lnTo>
                    <a:lnTo>
                      <a:pt x="87" y="113"/>
                    </a:lnTo>
                    <a:lnTo>
                      <a:pt x="86" y="114"/>
                    </a:lnTo>
                    <a:lnTo>
                      <a:pt x="87" y="115"/>
                    </a:lnTo>
                    <a:lnTo>
                      <a:pt x="88" y="117"/>
                    </a:lnTo>
                    <a:lnTo>
                      <a:pt x="88" y="118"/>
                    </a:lnTo>
                    <a:lnTo>
                      <a:pt x="88" y="119"/>
                    </a:lnTo>
                    <a:lnTo>
                      <a:pt x="84" y="123"/>
                    </a:lnTo>
                    <a:lnTo>
                      <a:pt x="78" y="131"/>
                    </a:lnTo>
                    <a:lnTo>
                      <a:pt x="75" y="132"/>
                    </a:lnTo>
                    <a:lnTo>
                      <a:pt x="74" y="135"/>
                    </a:lnTo>
                    <a:lnTo>
                      <a:pt x="71" y="139"/>
                    </a:lnTo>
                    <a:lnTo>
                      <a:pt x="68" y="143"/>
                    </a:lnTo>
                    <a:lnTo>
                      <a:pt x="65" y="145"/>
                    </a:lnTo>
                    <a:lnTo>
                      <a:pt x="64" y="148"/>
                    </a:lnTo>
                    <a:lnTo>
                      <a:pt x="61" y="150"/>
                    </a:lnTo>
                    <a:lnTo>
                      <a:pt x="57" y="156"/>
                    </a:lnTo>
                    <a:lnTo>
                      <a:pt x="52" y="161"/>
                    </a:lnTo>
                    <a:lnTo>
                      <a:pt x="51" y="165"/>
                    </a:lnTo>
                    <a:lnTo>
                      <a:pt x="48" y="171"/>
                    </a:lnTo>
                    <a:lnTo>
                      <a:pt x="46" y="176"/>
                    </a:lnTo>
                    <a:lnTo>
                      <a:pt x="44" y="178"/>
                    </a:lnTo>
                    <a:lnTo>
                      <a:pt x="43" y="176"/>
                    </a:lnTo>
                    <a:lnTo>
                      <a:pt x="39" y="172"/>
                    </a:lnTo>
                    <a:lnTo>
                      <a:pt x="35" y="170"/>
                    </a:lnTo>
                    <a:lnTo>
                      <a:pt x="34" y="171"/>
                    </a:lnTo>
                    <a:lnTo>
                      <a:pt x="29" y="172"/>
                    </a:lnTo>
                    <a:lnTo>
                      <a:pt x="22" y="174"/>
                    </a:lnTo>
                    <a:lnTo>
                      <a:pt x="17" y="176"/>
                    </a:lnTo>
                    <a:lnTo>
                      <a:pt x="13" y="179"/>
                    </a:lnTo>
                    <a:lnTo>
                      <a:pt x="12" y="180"/>
                    </a:lnTo>
                    <a:lnTo>
                      <a:pt x="11" y="179"/>
                    </a:lnTo>
                    <a:lnTo>
                      <a:pt x="11" y="176"/>
                    </a:lnTo>
                    <a:lnTo>
                      <a:pt x="12" y="172"/>
                    </a:lnTo>
                    <a:lnTo>
                      <a:pt x="13" y="166"/>
                    </a:lnTo>
                    <a:lnTo>
                      <a:pt x="16" y="161"/>
                    </a:lnTo>
                    <a:lnTo>
                      <a:pt x="18" y="156"/>
                    </a:lnTo>
                    <a:lnTo>
                      <a:pt x="20" y="153"/>
                    </a:lnTo>
                    <a:lnTo>
                      <a:pt x="18" y="150"/>
                    </a:lnTo>
                    <a:lnTo>
                      <a:pt x="17" y="148"/>
                    </a:lnTo>
                    <a:lnTo>
                      <a:pt x="13" y="147"/>
                    </a:lnTo>
                    <a:lnTo>
                      <a:pt x="11" y="145"/>
                    </a:lnTo>
                    <a:lnTo>
                      <a:pt x="9" y="145"/>
                    </a:lnTo>
                    <a:lnTo>
                      <a:pt x="8" y="144"/>
                    </a:lnTo>
                    <a:lnTo>
                      <a:pt x="9" y="143"/>
                    </a:lnTo>
                    <a:lnTo>
                      <a:pt x="12" y="140"/>
                    </a:lnTo>
                    <a:lnTo>
                      <a:pt x="17" y="137"/>
                    </a:lnTo>
                    <a:lnTo>
                      <a:pt x="22" y="136"/>
                    </a:lnTo>
                    <a:lnTo>
                      <a:pt x="30" y="137"/>
                    </a:lnTo>
                    <a:lnTo>
                      <a:pt x="34" y="139"/>
                    </a:lnTo>
                    <a:lnTo>
                      <a:pt x="38" y="140"/>
                    </a:lnTo>
                    <a:lnTo>
                      <a:pt x="40" y="139"/>
                    </a:lnTo>
                    <a:lnTo>
                      <a:pt x="43" y="137"/>
                    </a:lnTo>
                    <a:lnTo>
                      <a:pt x="49" y="128"/>
                    </a:lnTo>
                    <a:lnTo>
                      <a:pt x="52" y="123"/>
                    </a:lnTo>
                    <a:lnTo>
                      <a:pt x="53" y="119"/>
                    </a:lnTo>
                    <a:lnTo>
                      <a:pt x="53" y="117"/>
                    </a:lnTo>
                    <a:lnTo>
                      <a:pt x="52" y="114"/>
                    </a:lnTo>
                    <a:lnTo>
                      <a:pt x="49" y="113"/>
                    </a:lnTo>
                    <a:lnTo>
                      <a:pt x="48" y="113"/>
                    </a:lnTo>
                    <a:lnTo>
                      <a:pt x="44" y="114"/>
                    </a:lnTo>
                    <a:lnTo>
                      <a:pt x="40" y="115"/>
                    </a:lnTo>
                    <a:lnTo>
                      <a:pt x="38" y="118"/>
                    </a:lnTo>
                    <a:lnTo>
                      <a:pt x="38" y="121"/>
                    </a:lnTo>
                    <a:lnTo>
                      <a:pt x="38" y="123"/>
                    </a:lnTo>
                    <a:lnTo>
                      <a:pt x="38" y="126"/>
                    </a:lnTo>
                    <a:lnTo>
                      <a:pt x="36" y="126"/>
                    </a:lnTo>
                    <a:lnTo>
                      <a:pt x="33" y="123"/>
                    </a:lnTo>
                    <a:lnTo>
                      <a:pt x="26" y="115"/>
                    </a:lnTo>
                    <a:lnTo>
                      <a:pt x="21" y="108"/>
                    </a:lnTo>
                    <a:lnTo>
                      <a:pt x="20" y="101"/>
                    </a:lnTo>
                    <a:lnTo>
                      <a:pt x="13" y="92"/>
                    </a:lnTo>
                    <a:lnTo>
                      <a:pt x="13" y="88"/>
                    </a:lnTo>
                    <a:lnTo>
                      <a:pt x="12" y="86"/>
                    </a:lnTo>
                    <a:lnTo>
                      <a:pt x="12" y="82"/>
                    </a:lnTo>
                    <a:lnTo>
                      <a:pt x="8" y="75"/>
                    </a:lnTo>
                    <a:lnTo>
                      <a:pt x="7" y="70"/>
                    </a:lnTo>
                    <a:lnTo>
                      <a:pt x="8" y="65"/>
                    </a:lnTo>
                    <a:lnTo>
                      <a:pt x="7" y="62"/>
                    </a:lnTo>
                    <a:lnTo>
                      <a:pt x="5" y="58"/>
                    </a:lnTo>
                    <a:lnTo>
                      <a:pt x="4" y="55"/>
                    </a:lnTo>
                    <a:lnTo>
                      <a:pt x="1" y="49"/>
                    </a:lnTo>
                    <a:lnTo>
                      <a:pt x="0" y="45"/>
                    </a:lnTo>
                    <a:lnTo>
                      <a:pt x="0" y="44"/>
                    </a:lnTo>
                    <a:lnTo>
                      <a:pt x="1" y="43"/>
                    </a:lnTo>
                    <a:lnTo>
                      <a:pt x="8" y="42"/>
                    </a:lnTo>
                    <a:lnTo>
                      <a:pt x="7" y="38"/>
                    </a:lnTo>
                    <a:lnTo>
                      <a:pt x="8" y="34"/>
                    </a:lnTo>
                    <a:lnTo>
                      <a:pt x="9" y="27"/>
                    </a:lnTo>
                    <a:lnTo>
                      <a:pt x="9" y="22"/>
                    </a:lnTo>
                    <a:lnTo>
                      <a:pt x="8" y="16"/>
                    </a:lnTo>
                    <a:lnTo>
                      <a:pt x="7" y="12"/>
                    </a:lnTo>
                    <a:lnTo>
                      <a:pt x="5" y="11"/>
                    </a:lnTo>
                    <a:lnTo>
                      <a:pt x="7" y="9"/>
                    </a:lnTo>
                    <a:lnTo>
                      <a:pt x="11" y="11"/>
                    </a:lnTo>
                    <a:lnTo>
                      <a:pt x="17" y="16"/>
                    </a:lnTo>
                    <a:lnTo>
                      <a:pt x="23" y="21"/>
                    </a:lnTo>
                    <a:lnTo>
                      <a:pt x="27" y="26"/>
                    </a:lnTo>
                    <a:lnTo>
                      <a:pt x="30" y="30"/>
                    </a:lnTo>
                    <a:lnTo>
                      <a:pt x="31" y="36"/>
                    </a:lnTo>
                    <a:lnTo>
                      <a:pt x="31" y="40"/>
                    </a:lnTo>
                    <a:lnTo>
                      <a:pt x="36" y="45"/>
                    </a:lnTo>
                    <a:lnTo>
                      <a:pt x="38" y="49"/>
                    </a:lnTo>
                    <a:lnTo>
                      <a:pt x="38" y="52"/>
                    </a:lnTo>
                    <a:lnTo>
                      <a:pt x="38" y="57"/>
                    </a:lnTo>
                    <a:lnTo>
                      <a:pt x="35" y="64"/>
                    </a:lnTo>
                    <a:lnTo>
                      <a:pt x="31" y="69"/>
                    </a:lnTo>
                    <a:lnTo>
                      <a:pt x="30" y="71"/>
                    </a:lnTo>
                    <a:lnTo>
                      <a:pt x="30" y="74"/>
                    </a:lnTo>
                    <a:lnTo>
                      <a:pt x="31" y="79"/>
                    </a:lnTo>
                    <a:lnTo>
                      <a:pt x="33" y="84"/>
                    </a:lnTo>
                    <a:lnTo>
                      <a:pt x="36" y="90"/>
                    </a:lnTo>
                    <a:lnTo>
                      <a:pt x="39" y="91"/>
                    </a:lnTo>
                    <a:lnTo>
                      <a:pt x="40" y="91"/>
                    </a:lnTo>
                    <a:lnTo>
                      <a:pt x="44" y="90"/>
                    </a:lnTo>
                    <a:lnTo>
                      <a:pt x="47" y="86"/>
                    </a:lnTo>
                    <a:lnTo>
                      <a:pt x="48" y="80"/>
                    </a:lnTo>
                    <a:lnTo>
                      <a:pt x="49" y="74"/>
                    </a:lnTo>
                    <a:lnTo>
                      <a:pt x="49" y="73"/>
                    </a:lnTo>
                    <a:lnTo>
                      <a:pt x="49" y="70"/>
                    </a:lnTo>
                    <a:lnTo>
                      <a:pt x="49" y="64"/>
                    </a:lnTo>
                    <a:lnTo>
                      <a:pt x="49" y="60"/>
                    </a:lnTo>
                    <a:lnTo>
                      <a:pt x="51" y="55"/>
                    </a:lnTo>
                    <a:lnTo>
                      <a:pt x="51" y="52"/>
                    </a:lnTo>
                    <a:lnTo>
                      <a:pt x="48" y="49"/>
                    </a:lnTo>
                    <a:lnTo>
                      <a:pt x="44" y="45"/>
                    </a:lnTo>
                    <a:lnTo>
                      <a:pt x="39" y="36"/>
                    </a:lnTo>
                    <a:lnTo>
                      <a:pt x="36" y="33"/>
                    </a:lnTo>
                    <a:lnTo>
                      <a:pt x="36" y="30"/>
                    </a:lnTo>
                    <a:lnTo>
                      <a:pt x="36" y="26"/>
                    </a:lnTo>
                    <a:lnTo>
                      <a:pt x="39" y="23"/>
                    </a:lnTo>
                    <a:lnTo>
                      <a:pt x="42" y="21"/>
                    </a:lnTo>
                    <a:lnTo>
                      <a:pt x="46" y="21"/>
                    </a:lnTo>
                    <a:lnTo>
                      <a:pt x="48" y="21"/>
                    </a:lnTo>
                    <a:lnTo>
                      <a:pt x="48" y="20"/>
                    </a:lnTo>
                    <a:lnTo>
                      <a:pt x="49" y="11"/>
                    </a:lnTo>
                    <a:lnTo>
                      <a:pt x="51" y="8"/>
                    </a:lnTo>
                    <a:lnTo>
                      <a:pt x="52" y="7"/>
                    </a:lnTo>
                    <a:lnTo>
                      <a:pt x="53" y="7"/>
                    </a:lnTo>
                    <a:lnTo>
                      <a:pt x="56" y="9"/>
                    </a:lnTo>
                    <a:lnTo>
                      <a:pt x="60" y="12"/>
                    </a:lnTo>
                    <a:lnTo>
                      <a:pt x="61" y="13"/>
                    </a:lnTo>
                    <a:lnTo>
                      <a:pt x="61" y="11"/>
                    </a:lnTo>
                    <a:lnTo>
                      <a:pt x="64" y="8"/>
                    </a:lnTo>
                    <a:lnTo>
                      <a:pt x="65" y="5"/>
                    </a:lnTo>
                    <a:lnTo>
                      <a:pt x="68" y="3"/>
                    </a:lnTo>
                    <a:lnTo>
                      <a:pt x="68" y="1"/>
                    </a:lnTo>
                    <a:lnTo>
                      <a:pt x="70" y="0"/>
                    </a:lnTo>
                    <a:lnTo>
                      <a:pt x="71" y="3"/>
                    </a:lnTo>
                    <a:lnTo>
                      <a:pt x="74" y="7"/>
                    </a:lnTo>
                    <a:lnTo>
                      <a:pt x="77" y="9"/>
                    </a:lnTo>
                    <a:lnTo>
                      <a:pt x="78" y="12"/>
                    </a:lnTo>
                    <a:lnTo>
                      <a:pt x="78" y="13"/>
                    </a:lnTo>
                    <a:lnTo>
                      <a:pt x="82" y="11"/>
                    </a:lnTo>
                    <a:lnTo>
                      <a:pt x="84" y="9"/>
                    </a:lnTo>
                    <a:lnTo>
                      <a:pt x="87" y="8"/>
                    </a:lnTo>
                    <a:lnTo>
                      <a:pt x="87" y="9"/>
                    </a:lnTo>
                    <a:lnTo>
                      <a:pt x="88" y="12"/>
                    </a:lnTo>
                    <a:lnTo>
                      <a:pt x="91" y="16"/>
                    </a:lnTo>
                    <a:lnTo>
                      <a:pt x="91" y="18"/>
                    </a:lnTo>
                    <a:lnTo>
                      <a:pt x="91" y="20"/>
                    </a:lnTo>
                    <a:lnTo>
                      <a:pt x="91" y="21"/>
                    </a:lnTo>
                    <a:lnTo>
                      <a:pt x="95" y="23"/>
                    </a:lnTo>
                    <a:lnTo>
                      <a:pt x="97" y="25"/>
                    </a:lnTo>
                    <a:lnTo>
                      <a:pt x="99" y="29"/>
                    </a:lnTo>
                    <a:lnTo>
                      <a:pt x="99" y="33"/>
                    </a:lnTo>
                    <a:lnTo>
                      <a:pt x="97" y="39"/>
                    </a:lnTo>
                    <a:lnTo>
                      <a:pt x="92" y="47"/>
                    </a:lnTo>
                    <a:lnTo>
                      <a:pt x="90" y="51"/>
                    </a:lnTo>
                    <a:lnTo>
                      <a:pt x="88" y="53"/>
                    </a:lnTo>
                    <a:lnTo>
                      <a:pt x="90" y="57"/>
                    </a:lnTo>
                    <a:lnTo>
                      <a:pt x="91" y="61"/>
                    </a:lnTo>
                    <a:lnTo>
                      <a:pt x="92" y="65"/>
                    </a:lnTo>
                    <a:lnTo>
                      <a:pt x="95" y="68"/>
                    </a:lnTo>
                    <a:lnTo>
                      <a:pt x="99" y="70"/>
                    </a:lnTo>
                    <a:lnTo>
                      <a:pt x="103" y="71"/>
                    </a:lnTo>
                    <a:lnTo>
                      <a:pt x="113" y="73"/>
                    </a:lnTo>
                    <a:lnTo>
                      <a:pt x="125" y="74"/>
                    </a:lnTo>
                    <a:lnTo>
                      <a:pt x="134" y="74"/>
                    </a:lnTo>
                    <a:lnTo>
                      <a:pt x="143" y="77"/>
                    </a:lnTo>
                    <a:lnTo>
                      <a:pt x="152" y="79"/>
                    </a:lnTo>
                    <a:lnTo>
                      <a:pt x="156" y="79"/>
                    </a:lnTo>
                    <a:lnTo>
                      <a:pt x="158" y="79"/>
                    </a:lnTo>
                    <a:lnTo>
                      <a:pt x="158" y="78"/>
                    </a:lnTo>
                    <a:lnTo>
                      <a:pt x="158" y="75"/>
                    </a:lnTo>
                    <a:lnTo>
                      <a:pt x="156" y="74"/>
                    </a:lnTo>
                    <a:lnTo>
                      <a:pt x="141" y="69"/>
                    </a:lnTo>
                    <a:lnTo>
                      <a:pt x="131" y="66"/>
                    </a:lnTo>
                    <a:lnTo>
                      <a:pt x="123" y="62"/>
                    </a:lnTo>
                    <a:lnTo>
                      <a:pt x="116" y="58"/>
                    </a:lnTo>
                    <a:lnTo>
                      <a:pt x="110" y="55"/>
                    </a:lnTo>
                    <a:lnTo>
                      <a:pt x="106" y="49"/>
                    </a:lnTo>
                    <a:lnTo>
                      <a:pt x="104" y="44"/>
                    </a:lnTo>
                    <a:lnTo>
                      <a:pt x="101" y="38"/>
                    </a:lnTo>
                    <a:lnTo>
                      <a:pt x="101" y="31"/>
                    </a:lnTo>
                    <a:lnTo>
                      <a:pt x="101" y="26"/>
                    </a:lnTo>
                    <a:lnTo>
                      <a:pt x="103" y="21"/>
                    </a:lnTo>
                    <a:lnTo>
                      <a:pt x="105" y="17"/>
                    </a:lnTo>
                    <a:lnTo>
                      <a:pt x="109" y="13"/>
                    </a:lnTo>
                    <a:lnTo>
                      <a:pt x="113" y="11"/>
                    </a:lnTo>
                    <a:lnTo>
                      <a:pt x="118" y="8"/>
                    </a:lnTo>
                    <a:lnTo>
                      <a:pt x="123" y="7"/>
                    </a:lnTo>
                    <a:lnTo>
                      <a:pt x="128" y="7"/>
                    </a:lnTo>
                    <a:lnTo>
                      <a:pt x="138" y="7"/>
                    </a:lnTo>
                    <a:lnTo>
                      <a:pt x="145" y="9"/>
                    </a:lnTo>
                    <a:lnTo>
                      <a:pt x="152" y="12"/>
                    </a:lnTo>
                    <a:lnTo>
                      <a:pt x="156" y="12"/>
                    </a:lnTo>
                    <a:lnTo>
                      <a:pt x="158" y="12"/>
                    </a:lnTo>
                    <a:lnTo>
                      <a:pt x="158" y="11"/>
                    </a:lnTo>
                    <a:lnTo>
                      <a:pt x="160" y="7"/>
                    </a:lnTo>
                    <a:lnTo>
                      <a:pt x="160" y="4"/>
                    </a:lnTo>
                    <a:lnTo>
                      <a:pt x="162" y="3"/>
                    </a:lnTo>
                    <a:lnTo>
                      <a:pt x="165" y="5"/>
                    </a:lnTo>
                    <a:lnTo>
                      <a:pt x="170" y="9"/>
                    </a:lnTo>
                    <a:lnTo>
                      <a:pt x="173" y="16"/>
                    </a:lnTo>
                    <a:lnTo>
                      <a:pt x="174" y="21"/>
                    </a:lnTo>
                    <a:lnTo>
                      <a:pt x="174" y="23"/>
                    </a:lnTo>
                    <a:lnTo>
                      <a:pt x="173" y="26"/>
                    </a:lnTo>
                    <a:lnTo>
                      <a:pt x="169" y="30"/>
                    </a:lnTo>
                    <a:lnTo>
                      <a:pt x="165" y="34"/>
                    </a:lnTo>
                    <a:lnTo>
                      <a:pt x="162" y="36"/>
                    </a:lnTo>
                    <a:lnTo>
                      <a:pt x="158" y="38"/>
                    </a:lnTo>
                    <a:lnTo>
                      <a:pt x="153" y="38"/>
                    </a:lnTo>
                    <a:lnTo>
                      <a:pt x="149" y="38"/>
                    </a:lnTo>
                    <a:lnTo>
                      <a:pt x="144" y="36"/>
                    </a:lnTo>
                    <a:lnTo>
                      <a:pt x="130" y="29"/>
                    </a:lnTo>
                    <a:lnTo>
                      <a:pt x="125" y="26"/>
                    </a:lnTo>
                    <a:lnTo>
                      <a:pt x="122" y="26"/>
                    </a:lnTo>
                    <a:lnTo>
                      <a:pt x="118" y="27"/>
                    </a:lnTo>
                    <a:lnTo>
                      <a:pt x="117" y="29"/>
                    </a:lnTo>
                    <a:lnTo>
                      <a:pt x="117" y="30"/>
                    </a:lnTo>
                    <a:lnTo>
                      <a:pt x="117" y="33"/>
                    </a:lnTo>
                    <a:lnTo>
                      <a:pt x="118" y="34"/>
                    </a:lnTo>
                    <a:lnTo>
                      <a:pt x="123" y="36"/>
                    </a:lnTo>
                    <a:lnTo>
                      <a:pt x="131" y="39"/>
                    </a:lnTo>
                    <a:lnTo>
                      <a:pt x="135" y="43"/>
                    </a:lnTo>
                    <a:lnTo>
                      <a:pt x="145" y="45"/>
                    </a:lnTo>
                    <a:lnTo>
                      <a:pt x="153" y="49"/>
                    </a:lnTo>
                    <a:lnTo>
                      <a:pt x="163" y="55"/>
                    </a:lnTo>
                    <a:lnTo>
                      <a:pt x="171" y="61"/>
                    </a:lnTo>
                    <a:lnTo>
                      <a:pt x="174" y="64"/>
                    </a:lnTo>
                    <a:lnTo>
                      <a:pt x="176" y="68"/>
                    </a:lnTo>
                    <a:lnTo>
                      <a:pt x="178" y="73"/>
                    </a:lnTo>
                    <a:lnTo>
                      <a:pt x="178" y="77"/>
                    </a:lnTo>
                    <a:lnTo>
                      <a:pt x="176" y="84"/>
                    </a:lnTo>
                    <a:lnTo>
                      <a:pt x="173" y="91"/>
                    </a:lnTo>
                    <a:lnTo>
                      <a:pt x="166" y="95"/>
                    </a:lnTo>
                    <a:lnTo>
                      <a:pt x="160" y="96"/>
                    </a:lnTo>
                    <a:lnTo>
                      <a:pt x="152" y="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20" name="Freeform 53"/>
              <p:cNvSpPr>
                <a:spLocks/>
              </p:cNvSpPr>
              <p:nvPr userDrawn="1"/>
            </p:nvSpPr>
            <p:spPr bwMode="auto">
              <a:xfrm>
                <a:off x="247" y="170"/>
                <a:ext cx="59" cy="61"/>
              </a:xfrm>
              <a:custGeom>
                <a:avLst/>
                <a:gdLst>
                  <a:gd name="T0" fmla="*/ 0 w 177"/>
                  <a:gd name="T1" fmla="*/ 0 h 182"/>
                  <a:gd name="T2" fmla="*/ 0 w 177"/>
                  <a:gd name="T3" fmla="*/ 0 h 182"/>
                  <a:gd name="T4" fmla="*/ 0 w 177"/>
                  <a:gd name="T5" fmla="*/ 0 h 182"/>
                  <a:gd name="T6" fmla="*/ 0 w 177"/>
                  <a:gd name="T7" fmla="*/ 0 h 182"/>
                  <a:gd name="T8" fmla="*/ 0 w 177"/>
                  <a:gd name="T9" fmla="*/ 0 h 182"/>
                  <a:gd name="T10" fmla="*/ 0 w 177"/>
                  <a:gd name="T11" fmla="*/ 0 h 182"/>
                  <a:gd name="T12" fmla="*/ 0 w 177"/>
                  <a:gd name="T13" fmla="*/ 0 h 182"/>
                  <a:gd name="T14" fmla="*/ 0 w 177"/>
                  <a:gd name="T15" fmla="*/ 0 h 182"/>
                  <a:gd name="T16" fmla="*/ 0 w 177"/>
                  <a:gd name="T17" fmla="*/ 0 h 182"/>
                  <a:gd name="T18" fmla="*/ 0 w 177"/>
                  <a:gd name="T19" fmla="*/ 0 h 182"/>
                  <a:gd name="T20" fmla="*/ 0 w 177"/>
                  <a:gd name="T21" fmla="*/ 0 h 182"/>
                  <a:gd name="T22" fmla="*/ 0 w 177"/>
                  <a:gd name="T23" fmla="*/ 0 h 182"/>
                  <a:gd name="T24" fmla="*/ 0 w 177"/>
                  <a:gd name="T25" fmla="*/ 0 h 182"/>
                  <a:gd name="T26" fmla="*/ 0 w 177"/>
                  <a:gd name="T27" fmla="*/ 0 h 182"/>
                  <a:gd name="T28" fmla="*/ 0 w 177"/>
                  <a:gd name="T29" fmla="*/ 0 h 182"/>
                  <a:gd name="T30" fmla="*/ 0 w 177"/>
                  <a:gd name="T31" fmla="*/ 0 h 182"/>
                  <a:gd name="T32" fmla="*/ 0 w 177"/>
                  <a:gd name="T33" fmla="*/ 0 h 182"/>
                  <a:gd name="T34" fmla="*/ 0 w 177"/>
                  <a:gd name="T35" fmla="*/ 0 h 182"/>
                  <a:gd name="T36" fmla="*/ 0 w 177"/>
                  <a:gd name="T37" fmla="*/ 0 h 182"/>
                  <a:gd name="T38" fmla="*/ 0 w 177"/>
                  <a:gd name="T39" fmla="*/ 0 h 182"/>
                  <a:gd name="T40" fmla="*/ 0 w 177"/>
                  <a:gd name="T41" fmla="*/ 0 h 182"/>
                  <a:gd name="T42" fmla="*/ 0 w 177"/>
                  <a:gd name="T43" fmla="*/ 0 h 182"/>
                  <a:gd name="T44" fmla="*/ 0 w 177"/>
                  <a:gd name="T45" fmla="*/ 0 h 182"/>
                  <a:gd name="T46" fmla="*/ 0 w 177"/>
                  <a:gd name="T47" fmla="*/ 0 h 182"/>
                  <a:gd name="T48" fmla="*/ 0 w 177"/>
                  <a:gd name="T49" fmla="*/ 0 h 182"/>
                  <a:gd name="T50" fmla="*/ 0 w 177"/>
                  <a:gd name="T51" fmla="*/ 0 h 182"/>
                  <a:gd name="T52" fmla="*/ 0 w 177"/>
                  <a:gd name="T53" fmla="*/ 0 h 182"/>
                  <a:gd name="T54" fmla="*/ 0 w 177"/>
                  <a:gd name="T55" fmla="*/ 0 h 182"/>
                  <a:gd name="T56" fmla="*/ 0 w 177"/>
                  <a:gd name="T57" fmla="*/ 0 h 182"/>
                  <a:gd name="T58" fmla="*/ 0 w 177"/>
                  <a:gd name="T59" fmla="*/ 0 h 182"/>
                  <a:gd name="T60" fmla="*/ 0 w 177"/>
                  <a:gd name="T61" fmla="*/ 0 h 182"/>
                  <a:gd name="T62" fmla="*/ 0 w 177"/>
                  <a:gd name="T63" fmla="*/ 0 h 182"/>
                  <a:gd name="T64" fmla="*/ 0 w 177"/>
                  <a:gd name="T65" fmla="*/ 0 h 182"/>
                  <a:gd name="T66" fmla="*/ 0 w 177"/>
                  <a:gd name="T67" fmla="*/ 0 h 182"/>
                  <a:gd name="T68" fmla="*/ 0 w 177"/>
                  <a:gd name="T69" fmla="*/ 0 h 182"/>
                  <a:gd name="T70" fmla="*/ 0 w 177"/>
                  <a:gd name="T71" fmla="*/ 0 h 182"/>
                  <a:gd name="T72" fmla="*/ 0 w 177"/>
                  <a:gd name="T73" fmla="*/ 0 h 182"/>
                  <a:gd name="T74" fmla="*/ 0 w 177"/>
                  <a:gd name="T75" fmla="*/ 0 h 182"/>
                  <a:gd name="T76" fmla="*/ 0 w 177"/>
                  <a:gd name="T77" fmla="*/ 0 h 182"/>
                  <a:gd name="T78" fmla="*/ 0 w 177"/>
                  <a:gd name="T79" fmla="*/ 0 h 182"/>
                  <a:gd name="T80" fmla="*/ 0 w 177"/>
                  <a:gd name="T81" fmla="*/ 0 h 182"/>
                  <a:gd name="T82" fmla="*/ 0 w 177"/>
                  <a:gd name="T83" fmla="*/ 0 h 182"/>
                  <a:gd name="T84" fmla="*/ 0 w 177"/>
                  <a:gd name="T85" fmla="*/ 0 h 182"/>
                  <a:gd name="T86" fmla="*/ 0 w 177"/>
                  <a:gd name="T87" fmla="*/ 0 h 182"/>
                  <a:gd name="T88" fmla="*/ 0 w 177"/>
                  <a:gd name="T89" fmla="*/ 0 h 182"/>
                  <a:gd name="T90" fmla="*/ 0 w 177"/>
                  <a:gd name="T91" fmla="*/ 0 h 182"/>
                  <a:gd name="T92" fmla="*/ 0 w 177"/>
                  <a:gd name="T93" fmla="*/ 0 h 182"/>
                  <a:gd name="T94" fmla="*/ 0 w 177"/>
                  <a:gd name="T95" fmla="*/ 0 h 182"/>
                  <a:gd name="T96" fmla="*/ 0 w 177"/>
                  <a:gd name="T97" fmla="*/ 0 h 182"/>
                  <a:gd name="T98" fmla="*/ 0 w 177"/>
                  <a:gd name="T99" fmla="*/ 0 h 182"/>
                  <a:gd name="T100" fmla="*/ 0 w 177"/>
                  <a:gd name="T101" fmla="*/ 0 h 182"/>
                  <a:gd name="T102" fmla="*/ 0 w 177"/>
                  <a:gd name="T103" fmla="*/ 0 h 182"/>
                  <a:gd name="T104" fmla="*/ 0 w 177"/>
                  <a:gd name="T105" fmla="*/ 0 h 182"/>
                  <a:gd name="T106" fmla="*/ 0 w 177"/>
                  <a:gd name="T107" fmla="*/ 0 h 182"/>
                  <a:gd name="T108" fmla="*/ 0 w 177"/>
                  <a:gd name="T109" fmla="*/ 0 h 182"/>
                  <a:gd name="T110" fmla="*/ 0 w 177"/>
                  <a:gd name="T111" fmla="*/ 0 h 182"/>
                  <a:gd name="T112" fmla="*/ 0 w 177"/>
                  <a:gd name="T113" fmla="*/ 0 h 182"/>
                  <a:gd name="T114" fmla="*/ 0 w 177"/>
                  <a:gd name="T115" fmla="*/ 0 h 182"/>
                  <a:gd name="T116" fmla="*/ 0 w 177"/>
                  <a:gd name="T117" fmla="*/ 0 h 182"/>
                  <a:gd name="T118" fmla="*/ 0 w 177"/>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7" h="182">
                    <a:moveTo>
                      <a:pt x="151" y="95"/>
                    </a:moveTo>
                    <a:lnTo>
                      <a:pt x="151" y="97"/>
                    </a:lnTo>
                    <a:lnTo>
                      <a:pt x="153" y="102"/>
                    </a:lnTo>
                    <a:lnTo>
                      <a:pt x="155" y="109"/>
                    </a:lnTo>
                    <a:lnTo>
                      <a:pt x="157" y="113"/>
                    </a:lnTo>
                    <a:lnTo>
                      <a:pt x="159" y="114"/>
                    </a:lnTo>
                    <a:lnTo>
                      <a:pt x="162" y="115"/>
                    </a:lnTo>
                    <a:lnTo>
                      <a:pt x="166" y="114"/>
                    </a:lnTo>
                    <a:lnTo>
                      <a:pt x="167" y="112"/>
                    </a:lnTo>
                    <a:lnTo>
                      <a:pt x="168" y="108"/>
                    </a:lnTo>
                    <a:lnTo>
                      <a:pt x="171" y="106"/>
                    </a:lnTo>
                    <a:lnTo>
                      <a:pt x="171" y="108"/>
                    </a:lnTo>
                    <a:lnTo>
                      <a:pt x="172" y="109"/>
                    </a:lnTo>
                    <a:lnTo>
                      <a:pt x="173" y="113"/>
                    </a:lnTo>
                    <a:lnTo>
                      <a:pt x="175" y="122"/>
                    </a:lnTo>
                    <a:lnTo>
                      <a:pt x="175" y="130"/>
                    </a:lnTo>
                    <a:lnTo>
                      <a:pt x="173" y="134"/>
                    </a:lnTo>
                    <a:lnTo>
                      <a:pt x="175" y="136"/>
                    </a:lnTo>
                    <a:lnTo>
                      <a:pt x="175" y="143"/>
                    </a:lnTo>
                    <a:lnTo>
                      <a:pt x="175" y="150"/>
                    </a:lnTo>
                    <a:lnTo>
                      <a:pt x="173" y="154"/>
                    </a:lnTo>
                    <a:lnTo>
                      <a:pt x="173" y="161"/>
                    </a:lnTo>
                    <a:lnTo>
                      <a:pt x="173" y="167"/>
                    </a:lnTo>
                    <a:lnTo>
                      <a:pt x="172" y="172"/>
                    </a:lnTo>
                    <a:lnTo>
                      <a:pt x="172" y="175"/>
                    </a:lnTo>
                    <a:lnTo>
                      <a:pt x="173" y="178"/>
                    </a:lnTo>
                    <a:lnTo>
                      <a:pt x="172" y="178"/>
                    </a:lnTo>
                    <a:lnTo>
                      <a:pt x="170" y="176"/>
                    </a:lnTo>
                    <a:lnTo>
                      <a:pt x="166" y="175"/>
                    </a:lnTo>
                    <a:lnTo>
                      <a:pt x="162" y="171"/>
                    </a:lnTo>
                    <a:lnTo>
                      <a:pt x="158" y="174"/>
                    </a:lnTo>
                    <a:lnTo>
                      <a:pt x="154" y="175"/>
                    </a:lnTo>
                    <a:lnTo>
                      <a:pt x="145" y="179"/>
                    </a:lnTo>
                    <a:lnTo>
                      <a:pt x="142" y="180"/>
                    </a:lnTo>
                    <a:lnTo>
                      <a:pt x="141" y="178"/>
                    </a:lnTo>
                    <a:lnTo>
                      <a:pt x="141" y="174"/>
                    </a:lnTo>
                    <a:lnTo>
                      <a:pt x="141" y="167"/>
                    </a:lnTo>
                    <a:lnTo>
                      <a:pt x="142" y="163"/>
                    </a:lnTo>
                    <a:lnTo>
                      <a:pt x="136" y="162"/>
                    </a:lnTo>
                    <a:lnTo>
                      <a:pt x="133" y="162"/>
                    </a:lnTo>
                    <a:lnTo>
                      <a:pt x="132" y="162"/>
                    </a:lnTo>
                    <a:lnTo>
                      <a:pt x="132" y="161"/>
                    </a:lnTo>
                    <a:lnTo>
                      <a:pt x="132" y="157"/>
                    </a:lnTo>
                    <a:lnTo>
                      <a:pt x="135" y="153"/>
                    </a:lnTo>
                    <a:lnTo>
                      <a:pt x="138" y="148"/>
                    </a:lnTo>
                    <a:lnTo>
                      <a:pt x="142" y="145"/>
                    </a:lnTo>
                    <a:lnTo>
                      <a:pt x="149" y="144"/>
                    </a:lnTo>
                    <a:lnTo>
                      <a:pt x="153" y="143"/>
                    </a:lnTo>
                    <a:lnTo>
                      <a:pt x="154" y="140"/>
                    </a:lnTo>
                    <a:lnTo>
                      <a:pt x="154" y="139"/>
                    </a:lnTo>
                    <a:lnTo>
                      <a:pt x="153" y="136"/>
                    </a:lnTo>
                    <a:lnTo>
                      <a:pt x="149" y="134"/>
                    </a:lnTo>
                    <a:lnTo>
                      <a:pt x="142" y="131"/>
                    </a:lnTo>
                    <a:lnTo>
                      <a:pt x="135" y="127"/>
                    </a:lnTo>
                    <a:lnTo>
                      <a:pt x="132" y="126"/>
                    </a:lnTo>
                    <a:lnTo>
                      <a:pt x="129" y="125"/>
                    </a:lnTo>
                    <a:lnTo>
                      <a:pt x="128" y="126"/>
                    </a:lnTo>
                    <a:lnTo>
                      <a:pt x="127" y="128"/>
                    </a:lnTo>
                    <a:lnTo>
                      <a:pt x="128" y="130"/>
                    </a:lnTo>
                    <a:lnTo>
                      <a:pt x="128" y="131"/>
                    </a:lnTo>
                    <a:lnTo>
                      <a:pt x="131" y="132"/>
                    </a:lnTo>
                    <a:lnTo>
                      <a:pt x="132" y="134"/>
                    </a:lnTo>
                    <a:lnTo>
                      <a:pt x="133" y="132"/>
                    </a:lnTo>
                    <a:lnTo>
                      <a:pt x="136" y="132"/>
                    </a:lnTo>
                    <a:lnTo>
                      <a:pt x="137" y="134"/>
                    </a:lnTo>
                    <a:lnTo>
                      <a:pt x="136" y="140"/>
                    </a:lnTo>
                    <a:lnTo>
                      <a:pt x="133" y="145"/>
                    </a:lnTo>
                    <a:lnTo>
                      <a:pt x="131" y="148"/>
                    </a:lnTo>
                    <a:lnTo>
                      <a:pt x="129" y="149"/>
                    </a:lnTo>
                    <a:lnTo>
                      <a:pt x="128" y="153"/>
                    </a:lnTo>
                    <a:lnTo>
                      <a:pt x="126" y="157"/>
                    </a:lnTo>
                    <a:lnTo>
                      <a:pt x="123" y="161"/>
                    </a:lnTo>
                    <a:lnTo>
                      <a:pt x="120" y="163"/>
                    </a:lnTo>
                    <a:lnTo>
                      <a:pt x="118" y="165"/>
                    </a:lnTo>
                    <a:lnTo>
                      <a:pt x="116" y="166"/>
                    </a:lnTo>
                    <a:lnTo>
                      <a:pt x="114" y="171"/>
                    </a:lnTo>
                    <a:lnTo>
                      <a:pt x="109" y="175"/>
                    </a:lnTo>
                    <a:lnTo>
                      <a:pt x="106" y="178"/>
                    </a:lnTo>
                    <a:lnTo>
                      <a:pt x="103" y="180"/>
                    </a:lnTo>
                    <a:lnTo>
                      <a:pt x="102" y="182"/>
                    </a:lnTo>
                    <a:lnTo>
                      <a:pt x="101" y="180"/>
                    </a:lnTo>
                    <a:lnTo>
                      <a:pt x="100" y="178"/>
                    </a:lnTo>
                    <a:lnTo>
                      <a:pt x="98" y="175"/>
                    </a:lnTo>
                    <a:lnTo>
                      <a:pt x="97" y="175"/>
                    </a:lnTo>
                    <a:lnTo>
                      <a:pt x="93" y="175"/>
                    </a:lnTo>
                    <a:lnTo>
                      <a:pt x="91" y="175"/>
                    </a:lnTo>
                    <a:lnTo>
                      <a:pt x="85" y="175"/>
                    </a:lnTo>
                    <a:lnTo>
                      <a:pt x="80" y="176"/>
                    </a:lnTo>
                    <a:lnTo>
                      <a:pt x="75" y="178"/>
                    </a:lnTo>
                    <a:lnTo>
                      <a:pt x="74" y="178"/>
                    </a:lnTo>
                    <a:lnTo>
                      <a:pt x="72" y="178"/>
                    </a:lnTo>
                    <a:lnTo>
                      <a:pt x="72" y="175"/>
                    </a:lnTo>
                    <a:lnTo>
                      <a:pt x="74" y="171"/>
                    </a:lnTo>
                    <a:lnTo>
                      <a:pt x="75" y="166"/>
                    </a:lnTo>
                    <a:lnTo>
                      <a:pt x="79" y="161"/>
                    </a:lnTo>
                    <a:lnTo>
                      <a:pt x="81" y="156"/>
                    </a:lnTo>
                    <a:lnTo>
                      <a:pt x="80" y="153"/>
                    </a:lnTo>
                    <a:lnTo>
                      <a:pt x="78" y="150"/>
                    </a:lnTo>
                    <a:lnTo>
                      <a:pt x="75" y="149"/>
                    </a:lnTo>
                    <a:lnTo>
                      <a:pt x="74" y="149"/>
                    </a:lnTo>
                    <a:lnTo>
                      <a:pt x="75" y="147"/>
                    </a:lnTo>
                    <a:lnTo>
                      <a:pt x="78" y="145"/>
                    </a:lnTo>
                    <a:lnTo>
                      <a:pt x="83" y="143"/>
                    </a:lnTo>
                    <a:lnTo>
                      <a:pt x="87" y="143"/>
                    </a:lnTo>
                    <a:lnTo>
                      <a:pt x="92" y="144"/>
                    </a:lnTo>
                    <a:lnTo>
                      <a:pt x="96" y="147"/>
                    </a:lnTo>
                    <a:lnTo>
                      <a:pt x="101" y="149"/>
                    </a:lnTo>
                    <a:lnTo>
                      <a:pt x="103" y="150"/>
                    </a:lnTo>
                    <a:lnTo>
                      <a:pt x="106" y="150"/>
                    </a:lnTo>
                    <a:lnTo>
                      <a:pt x="109" y="148"/>
                    </a:lnTo>
                    <a:lnTo>
                      <a:pt x="110" y="147"/>
                    </a:lnTo>
                    <a:lnTo>
                      <a:pt x="111" y="144"/>
                    </a:lnTo>
                    <a:lnTo>
                      <a:pt x="110" y="140"/>
                    </a:lnTo>
                    <a:lnTo>
                      <a:pt x="106" y="135"/>
                    </a:lnTo>
                    <a:lnTo>
                      <a:pt x="102" y="127"/>
                    </a:lnTo>
                    <a:lnTo>
                      <a:pt x="101" y="121"/>
                    </a:lnTo>
                    <a:lnTo>
                      <a:pt x="101" y="115"/>
                    </a:lnTo>
                    <a:lnTo>
                      <a:pt x="103" y="110"/>
                    </a:lnTo>
                    <a:lnTo>
                      <a:pt x="105" y="109"/>
                    </a:lnTo>
                    <a:lnTo>
                      <a:pt x="103" y="108"/>
                    </a:lnTo>
                    <a:lnTo>
                      <a:pt x="101" y="106"/>
                    </a:lnTo>
                    <a:lnTo>
                      <a:pt x="94" y="109"/>
                    </a:lnTo>
                    <a:lnTo>
                      <a:pt x="88" y="112"/>
                    </a:lnTo>
                    <a:lnTo>
                      <a:pt x="87" y="114"/>
                    </a:lnTo>
                    <a:lnTo>
                      <a:pt x="87" y="115"/>
                    </a:lnTo>
                    <a:lnTo>
                      <a:pt x="88" y="117"/>
                    </a:lnTo>
                    <a:lnTo>
                      <a:pt x="89" y="118"/>
                    </a:lnTo>
                    <a:lnTo>
                      <a:pt x="88" y="119"/>
                    </a:lnTo>
                    <a:lnTo>
                      <a:pt x="85" y="123"/>
                    </a:lnTo>
                    <a:lnTo>
                      <a:pt x="78" y="131"/>
                    </a:lnTo>
                    <a:lnTo>
                      <a:pt x="76" y="132"/>
                    </a:lnTo>
                    <a:lnTo>
                      <a:pt x="75" y="135"/>
                    </a:lnTo>
                    <a:lnTo>
                      <a:pt x="71" y="139"/>
                    </a:lnTo>
                    <a:lnTo>
                      <a:pt x="67" y="143"/>
                    </a:lnTo>
                    <a:lnTo>
                      <a:pt x="65" y="145"/>
                    </a:lnTo>
                    <a:lnTo>
                      <a:pt x="63" y="148"/>
                    </a:lnTo>
                    <a:lnTo>
                      <a:pt x="57" y="156"/>
                    </a:lnTo>
                    <a:lnTo>
                      <a:pt x="53" y="161"/>
                    </a:lnTo>
                    <a:lnTo>
                      <a:pt x="50" y="165"/>
                    </a:lnTo>
                    <a:lnTo>
                      <a:pt x="48" y="171"/>
                    </a:lnTo>
                    <a:lnTo>
                      <a:pt x="45" y="176"/>
                    </a:lnTo>
                    <a:lnTo>
                      <a:pt x="45" y="178"/>
                    </a:lnTo>
                    <a:lnTo>
                      <a:pt x="44" y="176"/>
                    </a:lnTo>
                    <a:lnTo>
                      <a:pt x="39" y="172"/>
                    </a:lnTo>
                    <a:lnTo>
                      <a:pt x="36" y="170"/>
                    </a:lnTo>
                    <a:lnTo>
                      <a:pt x="33" y="171"/>
                    </a:lnTo>
                    <a:lnTo>
                      <a:pt x="28" y="172"/>
                    </a:lnTo>
                    <a:lnTo>
                      <a:pt x="23" y="174"/>
                    </a:lnTo>
                    <a:lnTo>
                      <a:pt x="17" y="176"/>
                    </a:lnTo>
                    <a:lnTo>
                      <a:pt x="13" y="179"/>
                    </a:lnTo>
                    <a:lnTo>
                      <a:pt x="11" y="180"/>
                    </a:lnTo>
                    <a:lnTo>
                      <a:pt x="11" y="179"/>
                    </a:lnTo>
                    <a:lnTo>
                      <a:pt x="11" y="176"/>
                    </a:lnTo>
                    <a:lnTo>
                      <a:pt x="11" y="172"/>
                    </a:lnTo>
                    <a:lnTo>
                      <a:pt x="14" y="166"/>
                    </a:lnTo>
                    <a:lnTo>
                      <a:pt x="15" y="161"/>
                    </a:lnTo>
                    <a:lnTo>
                      <a:pt x="18" y="156"/>
                    </a:lnTo>
                    <a:lnTo>
                      <a:pt x="19" y="153"/>
                    </a:lnTo>
                    <a:lnTo>
                      <a:pt x="18" y="150"/>
                    </a:lnTo>
                    <a:lnTo>
                      <a:pt x="17" y="148"/>
                    </a:lnTo>
                    <a:lnTo>
                      <a:pt x="14" y="147"/>
                    </a:lnTo>
                    <a:lnTo>
                      <a:pt x="10" y="145"/>
                    </a:lnTo>
                    <a:lnTo>
                      <a:pt x="9" y="144"/>
                    </a:lnTo>
                    <a:lnTo>
                      <a:pt x="9" y="143"/>
                    </a:lnTo>
                    <a:lnTo>
                      <a:pt x="11" y="140"/>
                    </a:lnTo>
                    <a:lnTo>
                      <a:pt x="17" y="136"/>
                    </a:lnTo>
                    <a:lnTo>
                      <a:pt x="22" y="136"/>
                    </a:lnTo>
                    <a:lnTo>
                      <a:pt x="30" y="137"/>
                    </a:lnTo>
                    <a:lnTo>
                      <a:pt x="33" y="139"/>
                    </a:lnTo>
                    <a:lnTo>
                      <a:pt x="37" y="140"/>
                    </a:lnTo>
                    <a:lnTo>
                      <a:pt x="40" y="139"/>
                    </a:lnTo>
                    <a:lnTo>
                      <a:pt x="44" y="137"/>
                    </a:lnTo>
                    <a:lnTo>
                      <a:pt x="50" y="128"/>
                    </a:lnTo>
                    <a:lnTo>
                      <a:pt x="53" y="123"/>
                    </a:lnTo>
                    <a:lnTo>
                      <a:pt x="53" y="119"/>
                    </a:lnTo>
                    <a:lnTo>
                      <a:pt x="53" y="117"/>
                    </a:lnTo>
                    <a:lnTo>
                      <a:pt x="52" y="114"/>
                    </a:lnTo>
                    <a:lnTo>
                      <a:pt x="50" y="113"/>
                    </a:lnTo>
                    <a:lnTo>
                      <a:pt x="48" y="113"/>
                    </a:lnTo>
                    <a:lnTo>
                      <a:pt x="44" y="113"/>
                    </a:lnTo>
                    <a:lnTo>
                      <a:pt x="40" y="115"/>
                    </a:lnTo>
                    <a:lnTo>
                      <a:pt x="39" y="118"/>
                    </a:lnTo>
                    <a:lnTo>
                      <a:pt x="37" y="122"/>
                    </a:lnTo>
                    <a:lnTo>
                      <a:pt x="37" y="123"/>
                    </a:lnTo>
                    <a:lnTo>
                      <a:pt x="37" y="125"/>
                    </a:lnTo>
                    <a:lnTo>
                      <a:pt x="37" y="126"/>
                    </a:lnTo>
                    <a:lnTo>
                      <a:pt x="36" y="126"/>
                    </a:lnTo>
                    <a:lnTo>
                      <a:pt x="33" y="125"/>
                    </a:lnTo>
                    <a:lnTo>
                      <a:pt x="31" y="121"/>
                    </a:lnTo>
                    <a:lnTo>
                      <a:pt x="26" y="115"/>
                    </a:lnTo>
                    <a:lnTo>
                      <a:pt x="21" y="108"/>
                    </a:lnTo>
                    <a:lnTo>
                      <a:pt x="19" y="105"/>
                    </a:lnTo>
                    <a:lnTo>
                      <a:pt x="19" y="101"/>
                    </a:lnTo>
                    <a:lnTo>
                      <a:pt x="14" y="92"/>
                    </a:lnTo>
                    <a:lnTo>
                      <a:pt x="13" y="88"/>
                    </a:lnTo>
                    <a:lnTo>
                      <a:pt x="13" y="86"/>
                    </a:lnTo>
                    <a:lnTo>
                      <a:pt x="13" y="82"/>
                    </a:lnTo>
                    <a:lnTo>
                      <a:pt x="9" y="75"/>
                    </a:lnTo>
                    <a:lnTo>
                      <a:pt x="8" y="70"/>
                    </a:lnTo>
                    <a:lnTo>
                      <a:pt x="9" y="65"/>
                    </a:lnTo>
                    <a:lnTo>
                      <a:pt x="6" y="62"/>
                    </a:lnTo>
                    <a:lnTo>
                      <a:pt x="5" y="58"/>
                    </a:lnTo>
                    <a:lnTo>
                      <a:pt x="5" y="55"/>
                    </a:lnTo>
                    <a:lnTo>
                      <a:pt x="1" y="49"/>
                    </a:lnTo>
                    <a:lnTo>
                      <a:pt x="0" y="45"/>
                    </a:lnTo>
                    <a:lnTo>
                      <a:pt x="1" y="43"/>
                    </a:lnTo>
                    <a:lnTo>
                      <a:pt x="6" y="42"/>
                    </a:lnTo>
                    <a:lnTo>
                      <a:pt x="8" y="42"/>
                    </a:lnTo>
                    <a:lnTo>
                      <a:pt x="8" y="38"/>
                    </a:lnTo>
                    <a:lnTo>
                      <a:pt x="8" y="34"/>
                    </a:lnTo>
                    <a:lnTo>
                      <a:pt x="9" y="27"/>
                    </a:lnTo>
                    <a:lnTo>
                      <a:pt x="9" y="22"/>
                    </a:lnTo>
                    <a:lnTo>
                      <a:pt x="9" y="16"/>
                    </a:lnTo>
                    <a:lnTo>
                      <a:pt x="6" y="12"/>
                    </a:lnTo>
                    <a:lnTo>
                      <a:pt x="5" y="11"/>
                    </a:lnTo>
                    <a:lnTo>
                      <a:pt x="8" y="9"/>
                    </a:lnTo>
                    <a:lnTo>
                      <a:pt x="9" y="9"/>
                    </a:lnTo>
                    <a:lnTo>
                      <a:pt x="18" y="16"/>
                    </a:lnTo>
                    <a:lnTo>
                      <a:pt x="26" y="22"/>
                    </a:lnTo>
                    <a:lnTo>
                      <a:pt x="27" y="26"/>
                    </a:lnTo>
                    <a:lnTo>
                      <a:pt x="30" y="30"/>
                    </a:lnTo>
                    <a:lnTo>
                      <a:pt x="31" y="40"/>
                    </a:lnTo>
                    <a:lnTo>
                      <a:pt x="35" y="43"/>
                    </a:lnTo>
                    <a:lnTo>
                      <a:pt x="36" y="45"/>
                    </a:lnTo>
                    <a:lnTo>
                      <a:pt x="37" y="49"/>
                    </a:lnTo>
                    <a:lnTo>
                      <a:pt x="39" y="53"/>
                    </a:lnTo>
                    <a:lnTo>
                      <a:pt x="37" y="58"/>
                    </a:lnTo>
                    <a:lnTo>
                      <a:pt x="35" y="64"/>
                    </a:lnTo>
                    <a:lnTo>
                      <a:pt x="31" y="69"/>
                    </a:lnTo>
                    <a:lnTo>
                      <a:pt x="31" y="71"/>
                    </a:lnTo>
                    <a:lnTo>
                      <a:pt x="30" y="74"/>
                    </a:lnTo>
                    <a:lnTo>
                      <a:pt x="31" y="79"/>
                    </a:lnTo>
                    <a:lnTo>
                      <a:pt x="33" y="84"/>
                    </a:lnTo>
                    <a:lnTo>
                      <a:pt x="37" y="90"/>
                    </a:lnTo>
                    <a:lnTo>
                      <a:pt x="39" y="91"/>
                    </a:lnTo>
                    <a:lnTo>
                      <a:pt x="41" y="91"/>
                    </a:lnTo>
                    <a:lnTo>
                      <a:pt x="44" y="90"/>
                    </a:lnTo>
                    <a:lnTo>
                      <a:pt x="46" y="86"/>
                    </a:lnTo>
                    <a:lnTo>
                      <a:pt x="49" y="80"/>
                    </a:lnTo>
                    <a:lnTo>
                      <a:pt x="49" y="74"/>
                    </a:lnTo>
                    <a:lnTo>
                      <a:pt x="49" y="73"/>
                    </a:lnTo>
                    <a:lnTo>
                      <a:pt x="49" y="69"/>
                    </a:lnTo>
                    <a:lnTo>
                      <a:pt x="50" y="64"/>
                    </a:lnTo>
                    <a:lnTo>
                      <a:pt x="50" y="60"/>
                    </a:lnTo>
                    <a:lnTo>
                      <a:pt x="50" y="55"/>
                    </a:lnTo>
                    <a:lnTo>
                      <a:pt x="50" y="53"/>
                    </a:lnTo>
                    <a:lnTo>
                      <a:pt x="50" y="51"/>
                    </a:lnTo>
                    <a:lnTo>
                      <a:pt x="45" y="45"/>
                    </a:lnTo>
                    <a:lnTo>
                      <a:pt x="39" y="36"/>
                    </a:lnTo>
                    <a:lnTo>
                      <a:pt x="37" y="33"/>
                    </a:lnTo>
                    <a:lnTo>
                      <a:pt x="36" y="29"/>
                    </a:lnTo>
                    <a:lnTo>
                      <a:pt x="37" y="26"/>
                    </a:lnTo>
                    <a:lnTo>
                      <a:pt x="39" y="23"/>
                    </a:lnTo>
                    <a:lnTo>
                      <a:pt x="41" y="21"/>
                    </a:lnTo>
                    <a:lnTo>
                      <a:pt x="45" y="21"/>
                    </a:lnTo>
                    <a:lnTo>
                      <a:pt x="49" y="21"/>
                    </a:lnTo>
                    <a:lnTo>
                      <a:pt x="49" y="20"/>
                    </a:lnTo>
                    <a:lnTo>
                      <a:pt x="49" y="16"/>
                    </a:lnTo>
                    <a:lnTo>
                      <a:pt x="50" y="11"/>
                    </a:lnTo>
                    <a:lnTo>
                      <a:pt x="50" y="8"/>
                    </a:lnTo>
                    <a:lnTo>
                      <a:pt x="52" y="7"/>
                    </a:lnTo>
                    <a:lnTo>
                      <a:pt x="53" y="7"/>
                    </a:lnTo>
                    <a:lnTo>
                      <a:pt x="57" y="9"/>
                    </a:lnTo>
                    <a:lnTo>
                      <a:pt x="59" y="12"/>
                    </a:lnTo>
                    <a:lnTo>
                      <a:pt x="61" y="13"/>
                    </a:lnTo>
                    <a:lnTo>
                      <a:pt x="62" y="11"/>
                    </a:lnTo>
                    <a:lnTo>
                      <a:pt x="63" y="8"/>
                    </a:lnTo>
                    <a:lnTo>
                      <a:pt x="66" y="5"/>
                    </a:lnTo>
                    <a:lnTo>
                      <a:pt x="67" y="3"/>
                    </a:lnTo>
                    <a:lnTo>
                      <a:pt x="68" y="1"/>
                    </a:lnTo>
                    <a:lnTo>
                      <a:pt x="70" y="0"/>
                    </a:lnTo>
                    <a:lnTo>
                      <a:pt x="71" y="3"/>
                    </a:lnTo>
                    <a:lnTo>
                      <a:pt x="72" y="4"/>
                    </a:lnTo>
                    <a:lnTo>
                      <a:pt x="75" y="7"/>
                    </a:lnTo>
                    <a:lnTo>
                      <a:pt x="78" y="9"/>
                    </a:lnTo>
                    <a:lnTo>
                      <a:pt x="79" y="13"/>
                    </a:lnTo>
                    <a:lnTo>
                      <a:pt x="81" y="11"/>
                    </a:lnTo>
                    <a:lnTo>
                      <a:pt x="84" y="9"/>
                    </a:lnTo>
                    <a:lnTo>
                      <a:pt x="87" y="8"/>
                    </a:lnTo>
                    <a:lnTo>
                      <a:pt x="87" y="9"/>
                    </a:lnTo>
                    <a:lnTo>
                      <a:pt x="88" y="12"/>
                    </a:lnTo>
                    <a:lnTo>
                      <a:pt x="91" y="16"/>
                    </a:lnTo>
                    <a:lnTo>
                      <a:pt x="91" y="18"/>
                    </a:lnTo>
                    <a:lnTo>
                      <a:pt x="91" y="20"/>
                    </a:lnTo>
                    <a:lnTo>
                      <a:pt x="91" y="21"/>
                    </a:lnTo>
                    <a:lnTo>
                      <a:pt x="94" y="22"/>
                    </a:lnTo>
                    <a:lnTo>
                      <a:pt x="97" y="25"/>
                    </a:lnTo>
                    <a:lnTo>
                      <a:pt x="98" y="27"/>
                    </a:lnTo>
                    <a:lnTo>
                      <a:pt x="98" y="33"/>
                    </a:lnTo>
                    <a:lnTo>
                      <a:pt x="97" y="39"/>
                    </a:lnTo>
                    <a:lnTo>
                      <a:pt x="92" y="47"/>
                    </a:lnTo>
                    <a:lnTo>
                      <a:pt x="89" y="51"/>
                    </a:lnTo>
                    <a:lnTo>
                      <a:pt x="89" y="53"/>
                    </a:lnTo>
                    <a:lnTo>
                      <a:pt x="89" y="58"/>
                    </a:lnTo>
                    <a:lnTo>
                      <a:pt x="91" y="62"/>
                    </a:lnTo>
                    <a:lnTo>
                      <a:pt x="92" y="65"/>
                    </a:lnTo>
                    <a:lnTo>
                      <a:pt x="96" y="68"/>
                    </a:lnTo>
                    <a:lnTo>
                      <a:pt x="98" y="70"/>
                    </a:lnTo>
                    <a:lnTo>
                      <a:pt x="102" y="71"/>
                    </a:lnTo>
                    <a:lnTo>
                      <a:pt x="113" y="73"/>
                    </a:lnTo>
                    <a:lnTo>
                      <a:pt x="124" y="74"/>
                    </a:lnTo>
                    <a:lnTo>
                      <a:pt x="133" y="74"/>
                    </a:lnTo>
                    <a:lnTo>
                      <a:pt x="142" y="77"/>
                    </a:lnTo>
                    <a:lnTo>
                      <a:pt x="151" y="79"/>
                    </a:lnTo>
                    <a:lnTo>
                      <a:pt x="155" y="79"/>
                    </a:lnTo>
                    <a:lnTo>
                      <a:pt x="158" y="79"/>
                    </a:lnTo>
                    <a:lnTo>
                      <a:pt x="159" y="78"/>
                    </a:lnTo>
                    <a:lnTo>
                      <a:pt x="158" y="75"/>
                    </a:lnTo>
                    <a:lnTo>
                      <a:pt x="155" y="74"/>
                    </a:lnTo>
                    <a:lnTo>
                      <a:pt x="141" y="69"/>
                    </a:lnTo>
                    <a:lnTo>
                      <a:pt x="131" y="66"/>
                    </a:lnTo>
                    <a:lnTo>
                      <a:pt x="123" y="62"/>
                    </a:lnTo>
                    <a:lnTo>
                      <a:pt x="116" y="58"/>
                    </a:lnTo>
                    <a:lnTo>
                      <a:pt x="110" y="55"/>
                    </a:lnTo>
                    <a:lnTo>
                      <a:pt x="106" y="49"/>
                    </a:lnTo>
                    <a:lnTo>
                      <a:pt x="103" y="44"/>
                    </a:lnTo>
                    <a:lnTo>
                      <a:pt x="102" y="38"/>
                    </a:lnTo>
                    <a:lnTo>
                      <a:pt x="101" y="31"/>
                    </a:lnTo>
                    <a:lnTo>
                      <a:pt x="102" y="26"/>
                    </a:lnTo>
                    <a:lnTo>
                      <a:pt x="103" y="21"/>
                    </a:lnTo>
                    <a:lnTo>
                      <a:pt x="106" y="17"/>
                    </a:lnTo>
                    <a:lnTo>
                      <a:pt x="109" y="13"/>
                    </a:lnTo>
                    <a:lnTo>
                      <a:pt x="113" y="11"/>
                    </a:lnTo>
                    <a:lnTo>
                      <a:pt x="118" y="8"/>
                    </a:lnTo>
                    <a:lnTo>
                      <a:pt x="123" y="7"/>
                    </a:lnTo>
                    <a:lnTo>
                      <a:pt x="128" y="7"/>
                    </a:lnTo>
                    <a:lnTo>
                      <a:pt x="137" y="7"/>
                    </a:lnTo>
                    <a:lnTo>
                      <a:pt x="145" y="9"/>
                    </a:lnTo>
                    <a:lnTo>
                      <a:pt x="153" y="12"/>
                    </a:lnTo>
                    <a:lnTo>
                      <a:pt x="157" y="12"/>
                    </a:lnTo>
                    <a:lnTo>
                      <a:pt x="158" y="12"/>
                    </a:lnTo>
                    <a:lnTo>
                      <a:pt x="159" y="11"/>
                    </a:lnTo>
                    <a:lnTo>
                      <a:pt x="159" y="7"/>
                    </a:lnTo>
                    <a:lnTo>
                      <a:pt x="161" y="4"/>
                    </a:lnTo>
                    <a:lnTo>
                      <a:pt x="162" y="3"/>
                    </a:lnTo>
                    <a:lnTo>
                      <a:pt x="166" y="5"/>
                    </a:lnTo>
                    <a:lnTo>
                      <a:pt x="170" y="9"/>
                    </a:lnTo>
                    <a:lnTo>
                      <a:pt x="173" y="16"/>
                    </a:lnTo>
                    <a:lnTo>
                      <a:pt x="173" y="21"/>
                    </a:lnTo>
                    <a:lnTo>
                      <a:pt x="173" y="23"/>
                    </a:lnTo>
                    <a:lnTo>
                      <a:pt x="172" y="26"/>
                    </a:lnTo>
                    <a:lnTo>
                      <a:pt x="168" y="30"/>
                    </a:lnTo>
                    <a:lnTo>
                      <a:pt x="166" y="34"/>
                    </a:lnTo>
                    <a:lnTo>
                      <a:pt x="162" y="36"/>
                    </a:lnTo>
                    <a:lnTo>
                      <a:pt x="158" y="38"/>
                    </a:lnTo>
                    <a:lnTo>
                      <a:pt x="153" y="38"/>
                    </a:lnTo>
                    <a:lnTo>
                      <a:pt x="149" y="38"/>
                    </a:lnTo>
                    <a:lnTo>
                      <a:pt x="144" y="36"/>
                    </a:lnTo>
                    <a:lnTo>
                      <a:pt x="129" y="29"/>
                    </a:lnTo>
                    <a:lnTo>
                      <a:pt x="126" y="26"/>
                    </a:lnTo>
                    <a:lnTo>
                      <a:pt x="122" y="26"/>
                    </a:lnTo>
                    <a:lnTo>
                      <a:pt x="118" y="27"/>
                    </a:lnTo>
                    <a:lnTo>
                      <a:pt x="116" y="29"/>
                    </a:lnTo>
                    <a:lnTo>
                      <a:pt x="116" y="30"/>
                    </a:lnTo>
                    <a:lnTo>
                      <a:pt x="116" y="33"/>
                    </a:lnTo>
                    <a:lnTo>
                      <a:pt x="118" y="34"/>
                    </a:lnTo>
                    <a:lnTo>
                      <a:pt x="123" y="36"/>
                    </a:lnTo>
                    <a:lnTo>
                      <a:pt x="132" y="39"/>
                    </a:lnTo>
                    <a:lnTo>
                      <a:pt x="136" y="43"/>
                    </a:lnTo>
                    <a:lnTo>
                      <a:pt x="146" y="45"/>
                    </a:lnTo>
                    <a:lnTo>
                      <a:pt x="154" y="49"/>
                    </a:lnTo>
                    <a:lnTo>
                      <a:pt x="164" y="55"/>
                    </a:lnTo>
                    <a:lnTo>
                      <a:pt x="171" y="61"/>
                    </a:lnTo>
                    <a:lnTo>
                      <a:pt x="173" y="64"/>
                    </a:lnTo>
                    <a:lnTo>
                      <a:pt x="176" y="68"/>
                    </a:lnTo>
                    <a:lnTo>
                      <a:pt x="177" y="73"/>
                    </a:lnTo>
                    <a:lnTo>
                      <a:pt x="177" y="77"/>
                    </a:lnTo>
                    <a:lnTo>
                      <a:pt x="176" y="84"/>
                    </a:lnTo>
                    <a:lnTo>
                      <a:pt x="172" y="91"/>
                    </a:lnTo>
                    <a:lnTo>
                      <a:pt x="167" y="95"/>
                    </a:lnTo>
                    <a:lnTo>
                      <a:pt x="159" y="96"/>
                    </a:lnTo>
                    <a:lnTo>
                      <a:pt x="151"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21" name="Freeform 54"/>
              <p:cNvSpPr>
                <a:spLocks/>
              </p:cNvSpPr>
              <p:nvPr userDrawn="1"/>
            </p:nvSpPr>
            <p:spPr bwMode="auto">
              <a:xfrm>
                <a:off x="247" y="170"/>
                <a:ext cx="59" cy="61"/>
              </a:xfrm>
              <a:custGeom>
                <a:avLst/>
                <a:gdLst>
                  <a:gd name="T0" fmla="*/ 0 w 177"/>
                  <a:gd name="T1" fmla="*/ 0 h 182"/>
                  <a:gd name="T2" fmla="*/ 0 w 177"/>
                  <a:gd name="T3" fmla="*/ 0 h 182"/>
                  <a:gd name="T4" fmla="*/ 0 w 177"/>
                  <a:gd name="T5" fmla="*/ 0 h 182"/>
                  <a:gd name="T6" fmla="*/ 0 w 177"/>
                  <a:gd name="T7" fmla="*/ 0 h 182"/>
                  <a:gd name="T8" fmla="*/ 0 w 177"/>
                  <a:gd name="T9" fmla="*/ 0 h 182"/>
                  <a:gd name="T10" fmla="*/ 0 w 177"/>
                  <a:gd name="T11" fmla="*/ 0 h 182"/>
                  <a:gd name="T12" fmla="*/ 0 w 177"/>
                  <a:gd name="T13" fmla="*/ 0 h 182"/>
                  <a:gd name="T14" fmla="*/ 0 w 177"/>
                  <a:gd name="T15" fmla="*/ 0 h 182"/>
                  <a:gd name="T16" fmla="*/ 0 w 177"/>
                  <a:gd name="T17" fmla="*/ 0 h 182"/>
                  <a:gd name="T18" fmla="*/ 0 w 177"/>
                  <a:gd name="T19" fmla="*/ 0 h 182"/>
                  <a:gd name="T20" fmla="*/ 0 w 177"/>
                  <a:gd name="T21" fmla="*/ 0 h 182"/>
                  <a:gd name="T22" fmla="*/ 0 w 177"/>
                  <a:gd name="T23" fmla="*/ 0 h 182"/>
                  <a:gd name="T24" fmla="*/ 0 w 177"/>
                  <a:gd name="T25" fmla="*/ 0 h 182"/>
                  <a:gd name="T26" fmla="*/ 0 w 177"/>
                  <a:gd name="T27" fmla="*/ 0 h 182"/>
                  <a:gd name="T28" fmla="*/ 0 w 177"/>
                  <a:gd name="T29" fmla="*/ 0 h 182"/>
                  <a:gd name="T30" fmla="*/ 0 w 177"/>
                  <a:gd name="T31" fmla="*/ 0 h 182"/>
                  <a:gd name="T32" fmla="*/ 0 w 177"/>
                  <a:gd name="T33" fmla="*/ 0 h 182"/>
                  <a:gd name="T34" fmla="*/ 0 w 177"/>
                  <a:gd name="T35" fmla="*/ 0 h 182"/>
                  <a:gd name="T36" fmla="*/ 0 w 177"/>
                  <a:gd name="T37" fmla="*/ 0 h 182"/>
                  <a:gd name="T38" fmla="*/ 0 w 177"/>
                  <a:gd name="T39" fmla="*/ 0 h 182"/>
                  <a:gd name="T40" fmla="*/ 0 w 177"/>
                  <a:gd name="T41" fmla="*/ 0 h 182"/>
                  <a:gd name="T42" fmla="*/ 0 w 177"/>
                  <a:gd name="T43" fmla="*/ 0 h 182"/>
                  <a:gd name="T44" fmla="*/ 0 w 177"/>
                  <a:gd name="T45" fmla="*/ 0 h 182"/>
                  <a:gd name="T46" fmla="*/ 0 w 177"/>
                  <a:gd name="T47" fmla="*/ 0 h 182"/>
                  <a:gd name="T48" fmla="*/ 0 w 177"/>
                  <a:gd name="T49" fmla="*/ 0 h 182"/>
                  <a:gd name="T50" fmla="*/ 0 w 177"/>
                  <a:gd name="T51" fmla="*/ 0 h 182"/>
                  <a:gd name="T52" fmla="*/ 0 w 177"/>
                  <a:gd name="T53" fmla="*/ 0 h 182"/>
                  <a:gd name="T54" fmla="*/ 0 w 177"/>
                  <a:gd name="T55" fmla="*/ 0 h 182"/>
                  <a:gd name="T56" fmla="*/ 0 w 177"/>
                  <a:gd name="T57" fmla="*/ 0 h 182"/>
                  <a:gd name="T58" fmla="*/ 0 w 177"/>
                  <a:gd name="T59" fmla="*/ 0 h 182"/>
                  <a:gd name="T60" fmla="*/ 0 w 177"/>
                  <a:gd name="T61" fmla="*/ 0 h 182"/>
                  <a:gd name="T62" fmla="*/ 0 w 177"/>
                  <a:gd name="T63" fmla="*/ 0 h 182"/>
                  <a:gd name="T64" fmla="*/ 0 w 177"/>
                  <a:gd name="T65" fmla="*/ 0 h 182"/>
                  <a:gd name="T66" fmla="*/ 0 w 177"/>
                  <a:gd name="T67" fmla="*/ 0 h 182"/>
                  <a:gd name="T68" fmla="*/ 0 w 177"/>
                  <a:gd name="T69" fmla="*/ 0 h 182"/>
                  <a:gd name="T70" fmla="*/ 0 w 177"/>
                  <a:gd name="T71" fmla="*/ 0 h 182"/>
                  <a:gd name="T72" fmla="*/ 0 w 177"/>
                  <a:gd name="T73" fmla="*/ 0 h 182"/>
                  <a:gd name="T74" fmla="*/ 0 w 177"/>
                  <a:gd name="T75" fmla="*/ 0 h 182"/>
                  <a:gd name="T76" fmla="*/ 0 w 177"/>
                  <a:gd name="T77" fmla="*/ 0 h 182"/>
                  <a:gd name="T78" fmla="*/ 0 w 177"/>
                  <a:gd name="T79" fmla="*/ 0 h 182"/>
                  <a:gd name="T80" fmla="*/ 0 w 177"/>
                  <a:gd name="T81" fmla="*/ 0 h 182"/>
                  <a:gd name="T82" fmla="*/ 0 w 177"/>
                  <a:gd name="T83" fmla="*/ 0 h 182"/>
                  <a:gd name="T84" fmla="*/ 0 w 177"/>
                  <a:gd name="T85" fmla="*/ 0 h 182"/>
                  <a:gd name="T86" fmla="*/ 0 w 177"/>
                  <a:gd name="T87" fmla="*/ 0 h 182"/>
                  <a:gd name="T88" fmla="*/ 0 w 177"/>
                  <a:gd name="T89" fmla="*/ 0 h 182"/>
                  <a:gd name="T90" fmla="*/ 0 w 177"/>
                  <a:gd name="T91" fmla="*/ 0 h 182"/>
                  <a:gd name="T92" fmla="*/ 0 w 177"/>
                  <a:gd name="T93" fmla="*/ 0 h 182"/>
                  <a:gd name="T94" fmla="*/ 0 w 177"/>
                  <a:gd name="T95" fmla="*/ 0 h 182"/>
                  <a:gd name="T96" fmla="*/ 0 w 177"/>
                  <a:gd name="T97" fmla="*/ 0 h 182"/>
                  <a:gd name="T98" fmla="*/ 0 w 177"/>
                  <a:gd name="T99" fmla="*/ 0 h 182"/>
                  <a:gd name="T100" fmla="*/ 0 w 177"/>
                  <a:gd name="T101" fmla="*/ 0 h 182"/>
                  <a:gd name="T102" fmla="*/ 0 w 177"/>
                  <a:gd name="T103" fmla="*/ 0 h 182"/>
                  <a:gd name="T104" fmla="*/ 0 w 177"/>
                  <a:gd name="T105" fmla="*/ 0 h 182"/>
                  <a:gd name="T106" fmla="*/ 0 w 177"/>
                  <a:gd name="T107" fmla="*/ 0 h 182"/>
                  <a:gd name="T108" fmla="*/ 0 w 177"/>
                  <a:gd name="T109" fmla="*/ 0 h 182"/>
                  <a:gd name="T110" fmla="*/ 0 w 177"/>
                  <a:gd name="T111" fmla="*/ 0 h 182"/>
                  <a:gd name="T112" fmla="*/ 0 w 177"/>
                  <a:gd name="T113" fmla="*/ 0 h 182"/>
                  <a:gd name="T114" fmla="*/ 0 w 177"/>
                  <a:gd name="T115" fmla="*/ 0 h 182"/>
                  <a:gd name="T116" fmla="*/ 0 w 177"/>
                  <a:gd name="T117" fmla="*/ 0 h 182"/>
                  <a:gd name="T118" fmla="*/ 0 w 177"/>
                  <a:gd name="T119" fmla="*/ 0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7" h="182">
                    <a:moveTo>
                      <a:pt x="151" y="95"/>
                    </a:moveTo>
                    <a:lnTo>
                      <a:pt x="151" y="97"/>
                    </a:lnTo>
                    <a:lnTo>
                      <a:pt x="153" y="102"/>
                    </a:lnTo>
                    <a:lnTo>
                      <a:pt x="155" y="109"/>
                    </a:lnTo>
                    <a:lnTo>
                      <a:pt x="157" y="113"/>
                    </a:lnTo>
                    <a:lnTo>
                      <a:pt x="159" y="114"/>
                    </a:lnTo>
                    <a:lnTo>
                      <a:pt x="162" y="115"/>
                    </a:lnTo>
                    <a:lnTo>
                      <a:pt x="166" y="114"/>
                    </a:lnTo>
                    <a:lnTo>
                      <a:pt x="167" y="112"/>
                    </a:lnTo>
                    <a:lnTo>
                      <a:pt x="168" y="108"/>
                    </a:lnTo>
                    <a:lnTo>
                      <a:pt x="171" y="106"/>
                    </a:lnTo>
                    <a:lnTo>
                      <a:pt x="171" y="108"/>
                    </a:lnTo>
                    <a:lnTo>
                      <a:pt x="172" y="109"/>
                    </a:lnTo>
                    <a:lnTo>
                      <a:pt x="173" y="113"/>
                    </a:lnTo>
                    <a:lnTo>
                      <a:pt x="175" y="122"/>
                    </a:lnTo>
                    <a:lnTo>
                      <a:pt x="175" y="130"/>
                    </a:lnTo>
                    <a:lnTo>
                      <a:pt x="173" y="134"/>
                    </a:lnTo>
                    <a:lnTo>
                      <a:pt x="175" y="136"/>
                    </a:lnTo>
                    <a:lnTo>
                      <a:pt x="175" y="143"/>
                    </a:lnTo>
                    <a:lnTo>
                      <a:pt x="175" y="150"/>
                    </a:lnTo>
                    <a:lnTo>
                      <a:pt x="173" y="154"/>
                    </a:lnTo>
                    <a:lnTo>
                      <a:pt x="173" y="161"/>
                    </a:lnTo>
                    <a:lnTo>
                      <a:pt x="173" y="167"/>
                    </a:lnTo>
                    <a:lnTo>
                      <a:pt x="172" y="172"/>
                    </a:lnTo>
                    <a:lnTo>
                      <a:pt x="172" y="175"/>
                    </a:lnTo>
                    <a:lnTo>
                      <a:pt x="173" y="178"/>
                    </a:lnTo>
                    <a:lnTo>
                      <a:pt x="172" y="178"/>
                    </a:lnTo>
                    <a:lnTo>
                      <a:pt x="170" y="176"/>
                    </a:lnTo>
                    <a:lnTo>
                      <a:pt x="166" y="175"/>
                    </a:lnTo>
                    <a:lnTo>
                      <a:pt x="162" y="171"/>
                    </a:lnTo>
                    <a:lnTo>
                      <a:pt x="158" y="174"/>
                    </a:lnTo>
                    <a:lnTo>
                      <a:pt x="154" y="175"/>
                    </a:lnTo>
                    <a:lnTo>
                      <a:pt x="145" y="179"/>
                    </a:lnTo>
                    <a:lnTo>
                      <a:pt x="142" y="180"/>
                    </a:lnTo>
                    <a:lnTo>
                      <a:pt x="141" y="178"/>
                    </a:lnTo>
                    <a:lnTo>
                      <a:pt x="141" y="174"/>
                    </a:lnTo>
                    <a:lnTo>
                      <a:pt x="141" y="167"/>
                    </a:lnTo>
                    <a:lnTo>
                      <a:pt x="142" y="163"/>
                    </a:lnTo>
                    <a:lnTo>
                      <a:pt x="136" y="162"/>
                    </a:lnTo>
                    <a:lnTo>
                      <a:pt x="133" y="162"/>
                    </a:lnTo>
                    <a:lnTo>
                      <a:pt x="132" y="162"/>
                    </a:lnTo>
                    <a:lnTo>
                      <a:pt x="132" y="161"/>
                    </a:lnTo>
                    <a:lnTo>
                      <a:pt x="132" y="157"/>
                    </a:lnTo>
                    <a:lnTo>
                      <a:pt x="135" y="153"/>
                    </a:lnTo>
                    <a:lnTo>
                      <a:pt x="138" y="148"/>
                    </a:lnTo>
                    <a:lnTo>
                      <a:pt x="142" y="145"/>
                    </a:lnTo>
                    <a:lnTo>
                      <a:pt x="149" y="144"/>
                    </a:lnTo>
                    <a:lnTo>
                      <a:pt x="153" y="143"/>
                    </a:lnTo>
                    <a:lnTo>
                      <a:pt x="154" y="140"/>
                    </a:lnTo>
                    <a:lnTo>
                      <a:pt x="154" y="139"/>
                    </a:lnTo>
                    <a:lnTo>
                      <a:pt x="153" y="136"/>
                    </a:lnTo>
                    <a:lnTo>
                      <a:pt x="149" y="134"/>
                    </a:lnTo>
                    <a:lnTo>
                      <a:pt x="142" y="131"/>
                    </a:lnTo>
                    <a:lnTo>
                      <a:pt x="135" y="127"/>
                    </a:lnTo>
                    <a:lnTo>
                      <a:pt x="132" y="126"/>
                    </a:lnTo>
                    <a:lnTo>
                      <a:pt x="129" y="125"/>
                    </a:lnTo>
                    <a:lnTo>
                      <a:pt x="128" y="126"/>
                    </a:lnTo>
                    <a:lnTo>
                      <a:pt x="127" y="128"/>
                    </a:lnTo>
                    <a:lnTo>
                      <a:pt x="128" y="130"/>
                    </a:lnTo>
                    <a:lnTo>
                      <a:pt x="128" y="131"/>
                    </a:lnTo>
                    <a:lnTo>
                      <a:pt x="131" y="132"/>
                    </a:lnTo>
                    <a:lnTo>
                      <a:pt x="132" y="134"/>
                    </a:lnTo>
                    <a:lnTo>
                      <a:pt x="133" y="132"/>
                    </a:lnTo>
                    <a:lnTo>
                      <a:pt x="136" y="132"/>
                    </a:lnTo>
                    <a:lnTo>
                      <a:pt x="137" y="134"/>
                    </a:lnTo>
                    <a:lnTo>
                      <a:pt x="136" y="140"/>
                    </a:lnTo>
                    <a:lnTo>
                      <a:pt x="133" y="145"/>
                    </a:lnTo>
                    <a:lnTo>
                      <a:pt x="131" y="148"/>
                    </a:lnTo>
                    <a:lnTo>
                      <a:pt x="129" y="149"/>
                    </a:lnTo>
                    <a:lnTo>
                      <a:pt x="128" y="153"/>
                    </a:lnTo>
                    <a:lnTo>
                      <a:pt x="126" y="157"/>
                    </a:lnTo>
                    <a:lnTo>
                      <a:pt x="123" y="161"/>
                    </a:lnTo>
                    <a:lnTo>
                      <a:pt x="120" y="163"/>
                    </a:lnTo>
                    <a:lnTo>
                      <a:pt x="118" y="165"/>
                    </a:lnTo>
                    <a:lnTo>
                      <a:pt x="116" y="166"/>
                    </a:lnTo>
                    <a:lnTo>
                      <a:pt x="114" y="171"/>
                    </a:lnTo>
                    <a:lnTo>
                      <a:pt x="109" y="175"/>
                    </a:lnTo>
                    <a:lnTo>
                      <a:pt x="106" y="178"/>
                    </a:lnTo>
                    <a:lnTo>
                      <a:pt x="103" y="180"/>
                    </a:lnTo>
                    <a:lnTo>
                      <a:pt x="102" y="182"/>
                    </a:lnTo>
                    <a:lnTo>
                      <a:pt x="101" y="180"/>
                    </a:lnTo>
                    <a:lnTo>
                      <a:pt x="100" y="178"/>
                    </a:lnTo>
                    <a:lnTo>
                      <a:pt x="98" y="175"/>
                    </a:lnTo>
                    <a:lnTo>
                      <a:pt x="97" y="175"/>
                    </a:lnTo>
                    <a:lnTo>
                      <a:pt x="93" y="175"/>
                    </a:lnTo>
                    <a:lnTo>
                      <a:pt x="91" y="175"/>
                    </a:lnTo>
                    <a:lnTo>
                      <a:pt x="85" y="175"/>
                    </a:lnTo>
                    <a:lnTo>
                      <a:pt x="80" y="176"/>
                    </a:lnTo>
                    <a:lnTo>
                      <a:pt x="75" y="178"/>
                    </a:lnTo>
                    <a:lnTo>
                      <a:pt x="74" y="178"/>
                    </a:lnTo>
                    <a:lnTo>
                      <a:pt x="72" y="178"/>
                    </a:lnTo>
                    <a:lnTo>
                      <a:pt x="72" y="175"/>
                    </a:lnTo>
                    <a:lnTo>
                      <a:pt x="74" y="171"/>
                    </a:lnTo>
                    <a:lnTo>
                      <a:pt x="75" y="166"/>
                    </a:lnTo>
                    <a:lnTo>
                      <a:pt x="79" y="161"/>
                    </a:lnTo>
                    <a:lnTo>
                      <a:pt x="81" y="156"/>
                    </a:lnTo>
                    <a:lnTo>
                      <a:pt x="80" y="153"/>
                    </a:lnTo>
                    <a:lnTo>
                      <a:pt x="78" y="150"/>
                    </a:lnTo>
                    <a:lnTo>
                      <a:pt x="75" y="149"/>
                    </a:lnTo>
                    <a:lnTo>
                      <a:pt x="74" y="149"/>
                    </a:lnTo>
                    <a:lnTo>
                      <a:pt x="75" y="147"/>
                    </a:lnTo>
                    <a:lnTo>
                      <a:pt x="78" y="145"/>
                    </a:lnTo>
                    <a:lnTo>
                      <a:pt x="83" y="143"/>
                    </a:lnTo>
                    <a:lnTo>
                      <a:pt x="87" y="143"/>
                    </a:lnTo>
                    <a:lnTo>
                      <a:pt x="92" y="144"/>
                    </a:lnTo>
                    <a:lnTo>
                      <a:pt x="96" y="147"/>
                    </a:lnTo>
                    <a:lnTo>
                      <a:pt x="101" y="149"/>
                    </a:lnTo>
                    <a:lnTo>
                      <a:pt x="103" y="150"/>
                    </a:lnTo>
                    <a:lnTo>
                      <a:pt x="106" y="150"/>
                    </a:lnTo>
                    <a:lnTo>
                      <a:pt x="109" y="148"/>
                    </a:lnTo>
                    <a:lnTo>
                      <a:pt x="110" y="147"/>
                    </a:lnTo>
                    <a:lnTo>
                      <a:pt x="111" y="144"/>
                    </a:lnTo>
                    <a:lnTo>
                      <a:pt x="110" y="140"/>
                    </a:lnTo>
                    <a:lnTo>
                      <a:pt x="106" y="135"/>
                    </a:lnTo>
                    <a:lnTo>
                      <a:pt x="102" y="127"/>
                    </a:lnTo>
                    <a:lnTo>
                      <a:pt x="101" y="121"/>
                    </a:lnTo>
                    <a:lnTo>
                      <a:pt x="101" y="115"/>
                    </a:lnTo>
                    <a:lnTo>
                      <a:pt x="103" y="110"/>
                    </a:lnTo>
                    <a:lnTo>
                      <a:pt x="105" y="109"/>
                    </a:lnTo>
                    <a:lnTo>
                      <a:pt x="103" y="108"/>
                    </a:lnTo>
                    <a:lnTo>
                      <a:pt x="101" y="106"/>
                    </a:lnTo>
                    <a:lnTo>
                      <a:pt x="94" y="109"/>
                    </a:lnTo>
                    <a:lnTo>
                      <a:pt x="88" y="112"/>
                    </a:lnTo>
                    <a:lnTo>
                      <a:pt x="87" y="114"/>
                    </a:lnTo>
                    <a:lnTo>
                      <a:pt x="87" y="115"/>
                    </a:lnTo>
                    <a:lnTo>
                      <a:pt x="88" y="117"/>
                    </a:lnTo>
                    <a:lnTo>
                      <a:pt x="89" y="118"/>
                    </a:lnTo>
                    <a:lnTo>
                      <a:pt x="88" y="119"/>
                    </a:lnTo>
                    <a:lnTo>
                      <a:pt x="85" y="123"/>
                    </a:lnTo>
                    <a:lnTo>
                      <a:pt x="78" y="131"/>
                    </a:lnTo>
                    <a:lnTo>
                      <a:pt x="76" y="132"/>
                    </a:lnTo>
                    <a:lnTo>
                      <a:pt x="75" y="135"/>
                    </a:lnTo>
                    <a:lnTo>
                      <a:pt x="71" y="139"/>
                    </a:lnTo>
                    <a:lnTo>
                      <a:pt x="67" y="143"/>
                    </a:lnTo>
                    <a:lnTo>
                      <a:pt x="65" y="145"/>
                    </a:lnTo>
                    <a:lnTo>
                      <a:pt x="63" y="148"/>
                    </a:lnTo>
                    <a:lnTo>
                      <a:pt x="57" y="156"/>
                    </a:lnTo>
                    <a:lnTo>
                      <a:pt x="53" y="161"/>
                    </a:lnTo>
                    <a:lnTo>
                      <a:pt x="50" y="165"/>
                    </a:lnTo>
                    <a:lnTo>
                      <a:pt x="48" y="171"/>
                    </a:lnTo>
                    <a:lnTo>
                      <a:pt x="45" y="176"/>
                    </a:lnTo>
                    <a:lnTo>
                      <a:pt x="45" y="178"/>
                    </a:lnTo>
                    <a:lnTo>
                      <a:pt x="44" y="176"/>
                    </a:lnTo>
                    <a:lnTo>
                      <a:pt x="39" y="172"/>
                    </a:lnTo>
                    <a:lnTo>
                      <a:pt x="36" y="170"/>
                    </a:lnTo>
                    <a:lnTo>
                      <a:pt x="33" y="171"/>
                    </a:lnTo>
                    <a:lnTo>
                      <a:pt x="28" y="172"/>
                    </a:lnTo>
                    <a:lnTo>
                      <a:pt x="23" y="174"/>
                    </a:lnTo>
                    <a:lnTo>
                      <a:pt x="17" y="176"/>
                    </a:lnTo>
                    <a:lnTo>
                      <a:pt x="13" y="179"/>
                    </a:lnTo>
                    <a:lnTo>
                      <a:pt x="11" y="180"/>
                    </a:lnTo>
                    <a:lnTo>
                      <a:pt x="11" y="179"/>
                    </a:lnTo>
                    <a:lnTo>
                      <a:pt x="11" y="176"/>
                    </a:lnTo>
                    <a:lnTo>
                      <a:pt x="11" y="172"/>
                    </a:lnTo>
                    <a:lnTo>
                      <a:pt x="14" y="166"/>
                    </a:lnTo>
                    <a:lnTo>
                      <a:pt x="15" y="161"/>
                    </a:lnTo>
                    <a:lnTo>
                      <a:pt x="18" y="156"/>
                    </a:lnTo>
                    <a:lnTo>
                      <a:pt x="19" y="153"/>
                    </a:lnTo>
                    <a:lnTo>
                      <a:pt x="18" y="150"/>
                    </a:lnTo>
                    <a:lnTo>
                      <a:pt x="17" y="148"/>
                    </a:lnTo>
                    <a:lnTo>
                      <a:pt x="14" y="147"/>
                    </a:lnTo>
                    <a:lnTo>
                      <a:pt x="10" y="145"/>
                    </a:lnTo>
                    <a:lnTo>
                      <a:pt x="9" y="144"/>
                    </a:lnTo>
                    <a:lnTo>
                      <a:pt x="9" y="143"/>
                    </a:lnTo>
                    <a:lnTo>
                      <a:pt x="11" y="140"/>
                    </a:lnTo>
                    <a:lnTo>
                      <a:pt x="17" y="136"/>
                    </a:lnTo>
                    <a:lnTo>
                      <a:pt x="22" y="136"/>
                    </a:lnTo>
                    <a:lnTo>
                      <a:pt x="30" y="137"/>
                    </a:lnTo>
                    <a:lnTo>
                      <a:pt x="33" y="139"/>
                    </a:lnTo>
                    <a:lnTo>
                      <a:pt x="37" y="140"/>
                    </a:lnTo>
                    <a:lnTo>
                      <a:pt x="40" y="139"/>
                    </a:lnTo>
                    <a:lnTo>
                      <a:pt x="44" y="137"/>
                    </a:lnTo>
                    <a:lnTo>
                      <a:pt x="50" y="128"/>
                    </a:lnTo>
                    <a:lnTo>
                      <a:pt x="53" y="123"/>
                    </a:lnTo>
                    <a:lnTo>
                      <a:pt x="53" y="119"/>
                    </a:lnTo>
                    <a:lnTo>
                      <a:pt x="53" y="117"/>
                    </a:lnTo>
                    <a:lnTo>
                      <a:pt x="52" y="114"/>
                    </a:lnTo>
                    <a:lnTo>
                      <a:pt x="50" y="113"/>
                    </a:lnTo>
                    <a:lnTo>
                      <a:pt x="48" y="113"/>
                    </a:lnTo>
                    <a:lnTo>
                      <a:pt x="44" y="113"/>
                    </a:lnTo>
                    <a:lnTo>
                      <a:pt x="40" y="115"/>
                    </a:lnTo>
                    <a:lnTo>
                      <a:pt x="39" y="118"/>
                    </a:lnTo>
                    <a:lnTo>
                      <a:pt x="37" y="122"/>
                    </a:lnTo>
                    <a:lnTo>
                      <a:pt x="37" y="123"/>
                    </a:lnTo>
                    <a:lnTo>
                      <a:pt x="37" y="125"/>
                    </a:lnTo>
                    <a:lnTo>
                      <a:pt x="37" y="126"/>
                    </a:lnTo>
                    <a:lnTo>
                      <a:pt x="36" y="126"/>
                    </a:lnTo>
                    <a:lnTo>
                      <a:pt x="33" y="125"/>
                    </a:lnTo>
                    <a:lnTo>
                      <a:pt x="31" y="121"/>
                    </a:lnTo>
                    <a:lnTo>
                      <a:pt x="26" y="115"/>
                    </a:lnTo>
                    <a:lnTo>
                      <a:pt x="21" y="108"/>
                    </a:lnTo>
                    <a:lnTo>
                      <a:pt x="19" y="105"/>
                    </a:lnTo>
                    <a:lnTo>
                      <a:pt x="19" y="101"/>
                    </a:lnTo>
                    <a:lnTo>
                      <a:pt x="14" y="92"/>
                    </a:lnTo>
                    <a:lnTo>
                      <a:pt x="13" y="88"/>
                    </a:lnTo>
                    <a:lnTo>
                      <a:pt x="13" y="86"/>
                    </a:lnTo>
                    <a:lnTo>
                      <a:pt x="13" y="82"/>
                    </a:lnTo>
                    <a:lnTo>
                      <a:pt x="9" y="75"/>
                    </a:lnTo>
                    <a:lnTo>
                      <a:pt x="8" y="70"/>
                    </a:lnTo>
                    <a:lnTo>
                      <a:pt x="9" y="65"/>
                    </a:lnTo>
                    <a:lnTo>
                      <a:pt x="6" y="62"/>
                    </a:lnTo>
                    <a:lnTo>
                      <a:pt x="5" y="58"/>
                    </a:lnTo>
                    <a:lnTo>
                      <a:pt x="5" y="55"/>
                    </a:lnTo>
                    <a:lnTo>
                      <a:pt x="1" y="49"/>
                    </a:lnTo>
                    <a:lnTo>
                      <a:pt x="0" y="45"/>
                    </a:lnTo>
                    <a:lnTo>
                      <a:pt x="1" y="43"/>
                    </a:lnTo>
                    <a:lnTo>
                      <a:pt x="6" y="42"/>
                    </a:lnTo>
                    <a:lnTo>
                      <a:pt x="8" y="42"/>
                    </a:lnTo>
                    <a:lnTo>
                      <a:pt x="8" y="38"/>
                    </a:lnTo>
                    <a:lnTo>
                      <a:pt x="8" y="34"/>
                    </a:lnTo>
                    <a:lnTo>
                      <a:pt x="9" y="27"/>
                    </a:lnTo>
                    <a:lnTo>
                      <a:pt x="9" y="22"/>
                    </a:lnTo>
                    <a:lnTo>
                      <a:pt x="9" y="16"/>
                    </a:lnTo>
                    <a:lnTo>
                      <a:pt x="6" y="12"/>
                    </a:lnTo>
                    <a:lnTo>
                      <a:pt x="5" y="11"/>
                    </a:lnTo>
                    <a:lnTo>
                      <a:pt x="8" y="9"/>
                    </a:lnTo>
                    <a:lnTo>
                      <a:pt x="9" y="9"/>
                    </a:lnTo>
                    <a:lnTo>
                      <a:pt x="18" y="16"/>
                    </a:lnTo>
                    <a:lnTo>
                      <a:pt x="26" y="22"/>
                    </a:lnTo>
                    <a:lnTo>
                      <a:pt x="27" y="26"/>
                    </a:lnTo>
                    <a:lnTo>
                      <a:pt x="30" y="30"/>
                    </a:lnTo>
                    <a:lnTo>
                      <a:pt x="31" y="40"/>
                    </a:lnTo>
                    <a:lnTo>
                      <a:pt x="35" y="43"/>
                    </a:lnTo>
                    <a:lnTo>
                      <a:pt x="36" y="45"/>
                    </a:lnTo>
                    <a:lnTo>
                      <a:pt x="37" y="49"/>
                    </a:lnTo>
                    <a:lnTo>
                      <a:pt x="39" y="53"/>
                    </a:lnTo>
                    <a:lnTo>
                      <a:pt x="37" y="58"/>
                    </a:lnTo>
                    <a:lnTo>
                      <a:pt x="35" y="64"/>
                    </a:lnTo>
                    <a:lnTo>
                      <a:pt x="31" y="69"/>
                    </a:lnTo>
                    <a:lnTo>
                      <a:pt x="31" y="71"/>
                    </a:lnTo>
                    <a:lnTo>
                      <a:pt x="30" y="74"/>
                    </a:lnTo>
                    <a:lnTo>
                      <a:pt x="31" y="79"/>
                    </a:lnTo>
                    <a:lnTo>
                      <a:pt x="33" y="84"/>
                    </a:lnTo>
                    <a:lnTo>
                      <a:pt x="37" y="90"/>
                    </a:lnTo>
                    <a:lnTo>
                      <a:pt x="39" y="91"/>
                    </a:lnTo>
                    <a:lnTo>
                      <a:pt x="41" y="91"/>
                    </a:lnTo>
                    <a:lnTo>
                      <a:pt x="44" y="90"/>
                    </a:lnTo>
                    <a:lnTo>
                      <a:pt x="46" y="86"/>
                    </a:lnTo>
                    <a:lnTo>
                      <a:pt x="49" y="80"/>
                    </a:lnTo>
                    <a:lnTo>
                      <a:pt x="49" y="74"/>
                    </a:lnTo>
                    <a:lnTo>
                      <a:pt x="49" y="73"/>
                    </a:lnTo>
                    <a:lnTo>
                      <a:pt x="49" y="69"/>
                    </a:lnTo>
                    <a:lnTo>
                      <a:pt x="50" y="64"/>
                    </a:lnTo>
                    <a:lnTo>
                      <a:pt x="50" y="60"/>
                    </a:lnTo>
                    <a:lnTo>
                      <a:pt x="50" y="55"/>
                    </a:lnTo>
                    <a:lnTo>
                      <a:pt x="50" y="53"/>
                    </a:lnTo>
                    <a:lnTo>
                      <a:pt x="50" y="51"/>
                    </a:lnTo>
                    <a:lnTo>
                      <a:pt x="45" y="45"/>
                    </a:lnTo>
                    <a:lnTo>
                      <a:pt x="39" y="36"/>
                    </a:lnTo>
                    <a:lnTo>
                      <a:pt x="37" y="33"/>
                    </a:lnTo>
                    <a:lnTo>
                      <a:pt x="36" y="29"/>
                    </a:lnTo>
                    <a:lnTo>
                      <a:pt x="37" y="26"/>
                    </a:lnTo>
                    <a:lnTo>
                      <a:pt x="39" y="23"/>
                    </a:lnTo>
                    <a:lnTo>
                      <a:pt x="41" y="21"/>
                    </a:lnTo>
                    <a:lnTo>
                      <a:pt x="45" y="21"/>
                    </a:lnTo>
                    <a:lnTo>
                      <a:pt x="49" y="21"/>
                    </a:lnTo>
                    <a:lnTo>
                      <a:pt x="49" y="20"/>
                    </a:lnTo>
                    <a:lnTo>
                      <a:pt x="49" y="16"/>
                    </a:lnTo>
                    <a:lnTo>
                      <a:pt x="50" y="11"/>
                    </a:lnTo>
                    <a:lnTo>
                      <a:pt x="50" y="8"/>
                    </a:lnTo>
                    <a:lnTo>
                      <a:pt x="52" y="7"/>
                    </a:lnTo>
                    <a:lnTo>
                      <a:pt x="53" y="7"/>
                    </a:lnTo>
                    <a:lnTo>
                      <a:pt x="57" y="9"/>
                    </a:lnTo>
                    <a:lnTo>
                      <a:pt x="59" y="12"/>
                    </a:lnTo>
                    <a:lnTo>
                      <a:pt x="61" y="13"/>
                    </a:lnTo>
                    <a:lnTo>
                      <a:pt x="62" y="11"/>
                    </a:lnTo>
                    <a:lnTo>
                      <a:pt x="63" y="8"/>
                    </a:lnTo>
                    <a:lnTo>
                      <a:pt x="66" y="5"/>
                    </a:lnTo>
                    <a:lnTo>
                      <a:pt x="67" y="3"/>
                    </a:lnTo>
                    <a:lnTo>
                      <a:pt x="68" y="1"/>
                    </a:lnTo>
                    <a:lnTo>
                      <a:pt x="70" y="0"/>
                    </a:lnTo>
                    <a:lnTo>
                      <a:pt x="71" y="3"/>
                    </a:lnTo>
                    <a:lnTo>
                      <a:pt x="72" y="4"/>
                    </a:lnTo>
                    <a:lnTo>
                      <a:pt x="75" y="7"/>
                    </a:lnTo>
                    <a:lnTo>
                      <a:pt x="78" y="9"/>
                    </a:lnTo>
                    <a:lnTo>
                      <a:pt x="79" y="13"/>
                    </a:lnTo>
                    <a:lnTo>
                      <a:pt x="81" y="11"/>
                    </a:lnTo>
                    <a:lnTo>
                      <a:pt x="84" y="9"/>
                    </a:lnTo>
                    <a:lnTo>
                      <a:pt x="87" y="8"/>
                    </a:lnTo>
                    <a:lnTo>
                      <a:pt x="87" y="9"/>
                    </a:lnTo>
                    <a:lnTo>
                      <a:pt x="88" y="12"/>
                    </a:lnTo>
                    <a:lnTo>
                      <a:pt x="91" y="16"/>
                    </a:lnTo>
                    <a:lnTo>
                      <a:pt x="91" y="18"/>
                    </a:lnTo>
                    <a:lnTo>
                      <a:pt x="91" y="20"/>
                    </a:lnTo>
                    <a:lnTo>
                      <a:pt x="91" y="21"/>
                    </a:lnTo>
                    <a:lnTo>
                      <a:pt x="94" y="22"/>
                    </a:lnTo>
                    <a:lnTo>
                      <a:pt x="97" y="25"/>
                    </a:lnTo>
                    <a:lnTo>
                      <a:pt x="98" y="27"/>
                    </a:lnTo>
                    <a:lnTo>
                      <a:pt x="98" y="33"/>
                    </a:lnTo>
                    <a:lnTo>
                      <a:pt x="97" y="39"/>
                    </a:lnTo>
                    <a:lnTo>
                      <a:pt x="92" y="47"/>
                    </a:lnTo>
                    <a:lnTo>
                      <a:pt x="89" y="51"/>
                    </a:lnTo>
                    <a:lnTo>
                      <a:pt x="89" y="53"/>
                    </a:lnTo>
                    <a:lnTo>
                      <a:pt x="89" y="58"/>
                    </a:lnTo>
                    <a:lnTo>
                      <a:pt x="91" y="62"/>
                    </a:lnTo>
                    <a:lnTo>
                      <a:pt x="92" y="65"/>
                    </a:lnTo>
                    <a:lnTo>
                      <a:pt x="96" y="68"/>
                    </a:lnTo>
                    <a:lnTo>
                      <a:pt x="98" y="70"/>
                    </a:lnTo>
                    <a:lnTo>
                      <a:pt x="102" y="71"/>
                    </a:lnTo>
                    <a:lnTo>
                      <a:pt x="113" y="73"/>
                    </a:lnTo>
                    <a:lnTo>
                      <a:pt x="124" y="74"/>
                    </a:lnTo>
                    <a:lnTo>
                      <a:pt x="133" y="74"/>
                    </a:lnTo>
                    <a:lnTo>
                      <a:pt x="142" y="77"/>
                    </a:lnTo>
                    <a:lnTo>
                      <a:pt x="151" y="79"/>
                    </a:lnTo>
                    <a:lnTo>
                      <a:pt x="155" y="79"/>
                    </a:lnTo>
                    <a:lnTo>
                      <a:pt x="158" y="79"/>
                    </a:lnTo>
                    <a:lnTo>
                      <a:pt x="159" y="78"/>
                    </a:lnTo>
                    <a:lnTo>
                      <a:pt x="158" y="75"/>
                    </a:lnTo>
                    <a:lnTo>
                      <a:pt x="155" y="74"/>
                    </a:lnTo>
                    <a:lnTo>
                      <a:pt x="141" y="69"/>
                    </a:lnTo>
                    <a:lnTo>
                      <a:pt x="131" y="66"/>
                    </a:lnTo>
                    <a:lnTo>
                      <a:pt x="123" y="62"/>
                    </a:lnTo>
                    <a:lnTo>
                      <a:pt x="116" y="58"/>
                    </a:lnTo>
                    <a:lnTo>
                      <a:pt x="110" y="55"/>
                    </a:lnTo>
                    <a:lnTo>
                      <a:pt x="106" y="49"/>
                    </a:lnTo>
                    <a:lnTo>
                      <a:pt x="103" y="44"/>
                    </a:lnTo>
                    <a:lnTo>
                      <a:pt x="102" y="38"/>
                    </a:lnTo>
                    <a:lnTo>
                      <a:pt x="101" y="31"/>
                    </a:lnTo>
                    <a:lnTo>
                      <a:pt x="102" y="26"/>
                    </a:lnTo>
                    <a:lnTo>
                      <a:pt x="103" y="21"/>
                    </a:lnTo>
                    <a:lnTo>
                      <a:pt x="106" y="17"/>
                    </a:lnTo>
                    <a:lnTo>
                      <a:pt x="109" y="13"/>
                    </a:lnTo>
                    <a:lnTo>
                      <a:pt x="113" y="11"/>
                    </a:lnTo>
                    <a:lnTo>
                      <a:pt x="118" y="8"/>
                    </a:lnTo>
                    <a:lnTo>
                      <a:pt x="123" y="7"/>
                    </a:lnTo>
                    <a:lnTo>
                      <a:pt x="128" y="7"/>
                    </a:lnTo>
                    <a:lnTo>
                      <a:pt x="137" y="7"/>
                    </a:lnTo>
                    <a:lnTo>
                      <a:pt x="145" y="9"/>
                    </a:lnTo>
                    <a:lnTo>
                      <a:pt x="153" y="12"/>
                    </a:lnTo>
                    <a:lnTo>
                      <a:pt x="157" y="12"/>
                    </a:lnTo>
                    <a:lnTo>
                      <a:pt x="158" y="12"/>
                    </a:lnTo>
                    <a:lnTo>
                      <a:pt x="159" y="11"/>
                    </a:lnTo>
                    <a:lnTo>
                      <a:pt x="159" y="7"/>
                    </a:lnTo>
                    <a:lnTo>
                      <a:pt x="161" y="4"/>
                    </a:lnTo>
                    <a:lnTo>
                      <a:pt x="162" y="3"/>
                    </a:lnTo>
                    <a:lnTo>
                      <a:pt x="166" y="5"/>
                    </a:lnTo>
                    <a:lnTo>
                      <a:pt x="170" y="9"/>
                    </a:lnTo>
                    <a:lnTo>
                      <a:pt x="173" y="16"/>
                    </a:lnTo>
                    <a:lnTo>
                      <a:pt x="173" y="21"/>
                    </a:lnTo>
                    <a:lnTo>
                      <a:pt x="173" y="23"/>
                    </a:lnTo>
                    <a:lnTo>
                      <a:pt x="172" y="26"/>
                    </a:lnTo>
                    <a:lnTo>
                      <a:pt x="168" y="30"/>
                    </a:lnTo>
                    <a:lnTo>
                      <a:pt x="166" y="34"/>
                    </a:lnTo>
                    <a:lnTo>
                      <a:pt x="162" y="36"/>
                    </a:lnTo>
                    <a:lnTo>
                      <a:pt x="158" y="38"/>
                    </a:lnTo>
                    <a:lnTo>
                      <a:pt x="153" y="38"/>
                    </a:lnTo>
                    <a:lnTo>
                      <a:pt x="149" y="38"/>
                    </a:lnTo>
                    <a:lnTo>
                      <a:pt x="144" y="36"/>
                    </a:lnTo>
                    <a:lnTo>
                      <a:pt x="129" y="29"/>
                    </a:lnTo>
                    <a:lnTo>
                      <a:pt x="126" y="26"/>
                    </a:lnTo>
                    <a:lnTo>
                      <a:pt x="122" y="26"/>
                    </a:lnTo>
                    <a:lnTo>
                      <a:pt x="118" y="27"/>
                    </a:lnTo>
                    <a:lnTo>
                      <a:pt x="116" y="29"/>
                    </a:lnTo>
                    <a:lnTo>
                      <a:pt x="116" y="30"/>
                    </a:lnTo>
                    <a:lnTo>
                      <a:pt x="116" y="33"/>
                    </a:lnTo>
                    <a:lnTo>
                      <a:pt x="118" y="34"/>
                    </a:lnTo>
                    <a:lnTo>
                      <a:pt x="123" y="36"/>
                    </a:lnTo>
                    <a:lnTo>
                      <a:pt x="132" y="39"/>
                    </a:lnTo>
                    <a:lnTo>
                      <a:pt x="136" y="43"/>
                    </a:lnTo>
                    <a:lnTo>
                      <a:pt x="146" y="45"/>
                    </a:lnTo>
                    <a:lnTo>
                      <a:pt x="154" y="49"/>
                    </a:lnTo>
                    <a:lnTo>
                      <a:pt x="164" y="55"/>
                    </a:lnTo>
                    <a:lnTo>
                      <a:pt x="171" y="61"/>
                    </a:lnTo>
                    <a:lnTo>
                      <a:pt x="173" y="64"/>
                    </a:lnTo>
                    <a:lnTo>
                      <a:pt x="176" y="68"/>
                    </a:lnTo>
                    <a:lnTo>
                      <a:pt x="177" y="73"/>
                    </a:lnTo>
                    <a:lnTo>
                      <a:pt x="177" y="77"/>
                    </a:lnTo>
                    <a:lnTo>
                      <a:pt x="176" y="84"/>
                    </a:lnTo>
                    <a:lnTo>
                      <a:pt x="172" y="91"/>
                    </a:lnTo>
                    <a:lnTo>
                      <a:pt x="167" y="95"/>
                    </a:lnTo>
                    <a:lnTo>
                      <a:pt x="159" y="96"/>
                    </a:lnTo>
                    <a:lnTo>
                      <a:pt x="151" y="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22" name="Freeform 55"/>
              <p:cNvSpPr>
                <a:spLocks/>
              </p:cNvSpPr>
              <p:nvPr userDrawn="1"/>
            </p:nvSpPr>
            <p:spPr bwMode="auto">
              <a:xfrm>
                <a:off x="142" y="277"/>
                <a:ext cx="59" cy="68"/>
              </a:xfrm>
              <a:custGeom>
                <a:avLst/>
                <a:gdLst>
                  <a:gd name="T0" fmla="*/ 0 w 175"/>
                  <a:gd name="T1" fmla="*/ 0 h 206"/>
                  <a:gd name="T2" fmla="*/ 0 w 175"/>
                  <a:gd name="T3" fmla="*/ 0 h 206"/>
                  <a:gd name="T4" fmla="*/ 0 w 175"/>
                  <a:gd name="T5" fmla="*/ 0 h 206"/>
                  <a:gd name="T6" fmla="*/ 0 w 175"/>
                  <a:gd name="T7" fmla="*/ 0 h 206"/>
                  <a:gd name="T8" fmla="*/ 0 w 175"/>
                  <a:gd name="T9" fmla="*/ 0 h 206"/>
                  <a:gd name="T10" fmla="*/ 0 w 175"/>
                  <a:gd name="T11" fmla="*/ 0 h 206"/>
                  <a:gd name="T12" fmla="*/ 0 w 175"/>
                  <a:gd name="T13" fmla="*/ 0 h 206"/>
                  <a:gd name="T14" fmla="*/ 0 w 175"/>
                  <a:gd name="T15" fmla="*/ 0 h 206"/>
                  <a:gd name="T16" fmla="*/ 0 w 175"/>
                  <a:gd name="T17" fmla="*/ 0 h 206"/>
                  <a:gd name="T18" fmla="*/ 0 w 175"/>
                  <a:gd name="T19" fmla="*/ 0 h 206"/>
                  <a:gd name="T20" fmla="*/ 0 w 175"/>
                  <a:gd name="T21" fmla="*/ 0 h 206"/>
                  <a:gd name="T22" fmla="*/ 0 w 175"/>
                  <a:gd name="T23" fmla="*/ 0 h 206"/>
                  <a:gd name="T24" fmla="*/ 0 w 175"/>
                  <a:gd name="T25" fmla="*/ 0 h 206"/>
                  <a:gd name="T26" fmla="*/ 0 w 175"/>
                  <a:gd name="T27" fmla="*/ 0 h 206"/>
                  <a:gd name="T28" fmla="*/ 0 w 175"/>
                  <a:gd name="T29" fmla="*/ 0 h 206"/>
                  <a:gd name="T30" fmla="*/ 0 w 175"/>
                  <a:gd name="T31" fmla="*/ 0 h 206"/>
                  <a:gd name="T32" fmla="*/ 0 w 175"/>
                  <a:gd name="T33" fmla="*/ 0 h 206"/>
                  <a:gd name="T34" fmla="*/ 0 w 175"/>
                  <a:gd name="T35" fmla="*/ 0 h 206"/>
                  <a:gd name="T36" fmla="*/ 0 w 175"/>
                  <a:gd name="T37" fmla="*/ 0 h 206"/>
                  <a:gd name="T38" fmla="*/ 0 w 175"/>
                  <a:gd name="T39" fmla="*/ 0 h 206"/>
                  <a:gd name="T40" fmla="*/ 0 w 175"/>
                  <a:gd name="T41" fmla="*/ 0 h 206"/>
                  <a:gd name="T42" fmla="*/ 0 w 175"/>
                  <a:gd name="T43" fmla="*/ 0 h 206"/>
                  <a:gd name="T44" fmla="*/ 0 w 175"/>
                  <a:gd name="T45" fmla="*/ 0 h 206"/>
                  <a:gd name="T46" fmla="*/ 0 w 175"/>
                  <a:gd name="T47" fmla="*/ 0 h 206"/>
                  <a:gd name="T48" fmla="*/ 0 w 175"/>
                  <a:gd name="T49" fmla="*/ 0 h 206"/>
                  <a:gd name="T50" fmla="*/ 0 w 175"/>
                  <a:gd name="T51" fmla="*/ 0 h 206"/>
                  <a:gd name="T52" fmla="*/ 0 w 175"/>
                  <a:gd name="T53" fmla="*/ 0 h 206"/>
                  <a:gd name="T54" fmla="*/ 0 w 175"/>
                  <a:gd name="T55" fmla="*/ 0 h 206"/>
                  <a:gd name="T56" fmla="*/ 0 w 175"/>
                  <a:gd name="T57" fmla="*/ 0 h 206"/>
                  <a:gd name="T58" fmla="*/ 0 w 175"/>
                  <a:gd name="T59" fmla="*/ 0 h 206"/>
                  <a:gd name="T60" fmla="*/ 0 w 175"/>
                  <a:gd name="T61" fmla="*/ 0 h 206"/>
                  <a:gd name="T62" fmla="*/ 0 w 175"/>
                  <a:gd name="T63" fmla="*/ 0 h 206"/>
                  <a:gd name="T64" fmla="*/ 0 w 175"/>
                  <a:gd name="T65" fmla="*/ 0 h 206"/>
                  <a:gd name="T66" fmla="*/ 0 w 175"/>
                  <a:gd name="T67" fmla="*/ 0 h 206"/>
                  <a:gd name="T68" fmla="*/ 0 w 175"/>
                  <a:gd name="T69" fmla="*/ 0 h 206"/>
                  <a:gd name="T70" fmla="*/ 0 w 175"/>
                  <a:gd name="T71" fmla="*/ 0 h 206"/>
                  <a:gd name="T72" fmla="*/ 0 w 175"/>
                  <a:gd name="T73" fmla="*/ 0 h 206"/>
                  <a:gd name="T74" fmla="*/ 0 w 175"/>
                  <a:gd name="T75" fmla="*/ 0 h 206"/>
                  <a:gd name="T76" fmla="*/ 0 w 175"/>
                  <a:gd name="T77" fmla="*/ 0 h 206"/>
                  <a:gd name="T78" fmla="*/ 0 w 175"/>
                  <a:gd name="T79" fmla="*/ 0 h 206"/>
                  <a:gd name="T80" fmla="*/ 0 w 175"/>
                  <a:gd name="T81" fmla="*/ 0 h 206"/>
                  <a:gd name="T82" fmla="*/ 0 w 175"/>
                  <a:gd name="T83" fmla="*/ 0 h 206"/>
                  <a:gd name="T84" fmla="*/ 0 w 175"/>
                  <a:gd name="T85" fmla="*/ 0 h 206"/>
                  <a:gd name="T86" fmla="*/ 0 w 175"/>
                  <a:gd name="T87" fmla="*/ 0 h 206"/>
                  <a:gd name="T88" fmla="*/ 0 w 175"/>
                  <a:gd name="T89" fmla="*/ 0 h 206"/>
                  <a:gd name="T90" fmla="*/ 0 w 175"/>
                  <a:gd name="T91" fmla="*/ 0 h 206"/>
                  <a:gd name="T92" fmla="*/ 0 w 175"/>
                  <a:gd name="T93" fmla="*/ 0 h 206"/>
                  <a:gd name="T94" fmla="*/ 0 w 175"/>
                  <a:gd name="T95" fmla="*/ 0 h 206"/>
                  <a:gd name="T96" fmla="*/ 0 w 175"/>
                  <a:gd name="T97" fmla="*/ 0 h 206"/>
                  <a:gd name="T98" fmla="*/ 0 w 175"/>
                  <a:gd name="T99" fmla="*/ 0 h 206"/>
                  <a:gd name="T100" fmla="*/ 0 w 175"/>
                  <a:gd name="T101" fmla="*/ 0 h 206"/>
                  <a:gd name="T102" fmla="*/ 0 w 175"/>
                  <a:gd name="T103" fmla="*/ 0 h 206"/>
                  <a:gd name="T104" fmla="*/ 0 w 175"/>
                  <a:gd name="T105" fmla="*/ 0 h 206"/>
                  <a:gd name="T106" fmla="*/ 0 w 175"/>
                  <a:gd name="T107" fmla="*/ 0 h 206"/>
                  <a:gd name="T108" fmla="*/ 0 w 175"/>
                  <a:gd name="T109" fmla="*/ 0 h 206"/>
                  <a:gd name="T110" fmla="*/ 0 w 175"/>
                  <a:gd name="T111" fmla="*/ 0 h 206"/>
                  <a:gd name="T112" fmla="*/ 0 w 175"/>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5" h="206">
                    <a:moveTo>
                      <a:pt x="150" y="96"/>
                    </a:moveTo>
                    <a:lnTo>
                      <a:pt x="150" y="96"/>
                    </a:lnTo>
                    <a:lnTo>
                      <a:pt x="153" y="105"/>
                    </a:lnTo>
                    <a:lnTo>
                      <a:pt x="153" y="112"/>
                    </a:lnTo>
                    <a:lnTo>
                      <a:pt x="153" y="117"/>
                    </a:lnTo>
                    <a:lnTo>
                      <a:pt x="156" y="119"/>
                    </a:lnTo>
                    <a:lnTo>
                      <a:pt x="157" y="122"/>
                    </a:lnTo>
                    <a:lnTo>
                      <a:pt x="161" y="122"/>
                    </a:lnTo>
                    <a:lnTo>
                      <a:pt x="162" y="122"/>
                    </a:lnTo>
                    <a:lnTo>
                      <a:pt x="163" y="121"/>
                    </a:lnTo>
                    <a:lnTo>
                      <a:pt x="166" y="119"/>
                    </a:lnTo>
                    <a:lnTo>
                      <a:pt x="169" y="119"/>
                    </a:lnTo>
                    <a:lnTo>
                      <a:pt x="169" y="121"/>
                    </a:lnTo>
                    <a:lnTo>
                      <a:pt x="169" y="124"/>
                    </a:lnTo>
                    <a:lnTo>
                      <a:pt x="169" y="132"/>
                    </a:lnTo>
                    <a:lnTo>
                      <a:pt x="170" y="139"/>
                    </a:lnTo>
                    <a:lnTo>
                      <a:pt x="169" y="143"/>
                    </a:lnTo>
                    <a:lnTo>
                      <a:pt x="167" y="147"/>
                    </a:lnTo>
                    <a:lnTo>
                      <a:pt x="170" y="152"/>
                    </a:lnTo>
                    <a:lnTo>
                      <a:pt x="170" y="157"/>
                    </a:lnTo>
                    <a:lnTo>
                      <a:pt x="170" y="162"/>
                    </a:lnTo>
                    <a:lnTo>
                      <a:pt x="167" y="166"/>
                    </a:lnTo>
                    <a:lnTo>
                      <a:pt x="169" y="171"/>
                    </a:lnTo>
                    <a:lnTo>
                      <a:pt x="167" y="178"/>
                    </a:lnTo>
                    <a:lnTo>
                      <a:pt x="167" y="185"/>
                    </a:lnTo>
                    <a:lnTo>
                      <a:pt x="167" y="187"/>
                    </a:lnTo>
                    <a:lnTo>
                      <a:pt x="167" y="188"/>
                    </a:lnTo>
                    <a:lnTo>
                      <a:pt x="166" y="188"/>
                    </a:lnTo>
                    <a:lnTo>
                      <a:pt x="165" y="187"/>
                    </a:lnTo>
                    <a:lnTo>
                      <a:pt x="162" y="185"/>
                    </a:lnTo>
                    <a:lnTo>
                      <a:pt x="161" y="185"/>
                    </a:lnTo>
                    <a:lnTo>
                      <a:pt x="158" y="191"/>
                    </a:lnTo>
                    <a:lnTo>
                      <a:pt x="154" y="197"/>
                    </a:lnTo>
                    <a:lnTo>
                      <a:pt x="152" y="202"/>
                    </a:lnTo>
                    <a:lnTo>
                      <a:pt x="150" y="205"/>
                    </a:lnTo>
                    <a:lnTo>
                      <a:pt x="149" y="206"/>
                    </a:lnTo>
                    <a:lnTo>
                      <a:pt x="147" y="205"/>
                    </a:lnTo>
                    <a:lnTo>
                      <a:pt x="144" y="202"/>
                    </a:lnTo>
                    <a:lnTo>
                      <a:pt x="140" y="189"/>
                    </a:lnTo>
                    <a:lnTo>
                      <a:pt x="137" y="185"/>
                    </a:lnTo>
                    <a:lnTo>
                      <a:pt x="136" y="184"/>
                    </a:lnTo>
                    <a:lnTo>
                      <a:pt x="134" y="185"/>
                    </a:lnTo>
                    <a:lnTo>
                      <a:pt x="132" y="187"/>
                    </a:lnTo>
                    <a:lnTo>
                      <a:pt x="132" y="188"/>
                    </a:lnTo>
                    <a:lnTo>
                      <a:pt x="131" y="189"/>
                    </a:lnTo>
                    <a:lnTo>
                      <a:pt x="128" y="188"/>
                    </a:lnTo>
                    <a:lnTo>
                      <a:pt x="126" y="184"/>
                    </a:lnTo>
                    <a:lnTo>
                      <a:pt x="124" y="176"/>
                    </a:lnTo>
                    <a:lnTo>
                      <a:pt x="126" y="172"/>
                    </a:lnTo>
                    <a:lnTo>
                      <a:pt x="128" y="169"/>
                    </a:lnTo>
                    <a:lnTo>
                      <a:pt x="132" y="165"/>
                    </a:lnTo>
                    <a:lnTo>
                      <a:pt x="140" y="159"/>
                    </a:lnTo>
                    <a:lnTo>
                      <a:pt x="144" y="157"/>
                    </a:lnTo>
                    <a:lnTo>
                      <a:pt x="145" y="154"/>
                    </a:lnTo>
                    <a:lnTo>
                      <a:pt x="147" y="150"/>
                    </a:lnTo>
                    <a:lnTo>
                      <a:pt x="148" y="147"/>
                    </a:lnTo>
                    <a:lnTo>
                      <a:pt x="147" y="143"/>
                    </a:lnTo>
                    <a:lnTo>
                      <a:pt x="147" y="140"/>
                    </a:lnTo>
                    <a:lnTo>
                      <a:pt x="144" y="137"/>
                    </a:lnTo>
                    <a:lnTo>
                      <a:pt x="141" y="135"/>
                    </a:lnTo>
                    <a:lnTo>
                      <a:pt x="137" y="132"/>
                    </a:lnTo>
                    <a:lnTo>
                      <a:pt x="134" y="131"/>
                    </a:lnTo>
                    <a:lnTo>
                      <a:pt x="132" y="132"/>
                    </a:lnTo>
                    <a:lnTo>
                      <a:pt x="131" y="134"/>
                    </a:lnTo>
                    <a:lnTo>
                      <a:pt x="131" y="135"/>
                    </a:lnTo>
                    <a:lnTo>
                      <a:pt x="134" y="136"/>
                    </a:lnTo>
                    <a:lnTo>
                      <a:pt x="137" y="139"/>
                    </a:lnTo>
                    <a:lnTo>
                      <a:pt x="137" y="140"/>
                    </a:lnTo>
                    <a:lnTo>
                      <a:pt x="135" y="147"/>
                    </a:lnTo>
                    <a:lnTo>
                      <a:pt x="132" y="149"/>
                    </a:lnTo>
                    <a:lnTo>
                      <a:pt x="130" y="152"/>
                    </a:lnTo>
                    <a:lnTo>
                      <a:pt x="128" y="154"/>
                    </a:lnTo>
                    <a:lnTo>
                      <a:pt x="127" y="158"/>
                    </a:lnTo>
                    <a:lnTo>
                      <a:pt x="121" y="162"/>
                    </a:lnTo>
                    <a:lnTo>
                      <a:pt x="118" y="169"/>
                    </a:lnTo>
                    <a:lnTo>
                      <a:pt x="114" y="174"/>
                    </a:lnTo>
                    <a:lnTo>
                      <a:pt x="112" y="179"/>
                    </a:lnTo>
                    <a:lnTo>
                      <a:pt x="112" y="181"/>
                    </a:lnTo>
                    <a:lnTo>
                      <a:pt x="110" y="181"/>
                    </a:lnTo>
                    <a:lnTo>
                      <a:pt x="108" y="180"/>
                    </a:lnTo>
                    <a:lnTo>
                      <a:pt x="104" y="176"/>
                    </a:lnTo>
                    <a:lnTo>
                      <a:pt x="101" y="174"/>
                    </a:lnTo>
                    <a:lnTo>
                      <a:pt x="101" y="170"/>
                    </a:lnTo>
                    <a:lnTo>
                      <a:pt x="99" y="171"/>
                    </a:lnTo>
                    <a:lnTo>
                      <a:pt x="95" y="172"/>
                    </a:lnTo>
                    <a:lnTo>
                      <a:pt x="91" y="174"/>
                    </a:lnTo>
                    <a:lnTo>
                      <a:pt x="87" y="175"/>
                    </a:lnTo>
                    <a:lnTo>
                      <a:pt x="86" y="175"/>
                    </a:lnTo>
                    <a:lnTo>
                      <a:pt x="86" y="174"/>
                    </a:lnTo>
                    <a:lnTo>
                      <a:pt x="86" y="170"/>
                    </a:lnTo>
                    <a:lnTo>
                      <a:pt x="87" y="162"/>
                    </a:lnTo>
                    <a:lnTo>
                      <a:pt x="91" y="154"/>
                    </a:lnTo>
                    <a:lnTo>
                      <a:pt x="86" y="152"/>
                    </a:lnTo>
                    <a:lnTo>
                      <a:pt x="82" y="150"/>
                    </a:lnTo>
                    <a:lnTo>
                      <a:pt x="80" y="150"/>
                    </a:lnTo>
                    <a:lnTo>
                      <a:pt x="83" y="147"/>
                    </a:lnTo>
                    <a:lnTo>
                      <a:pt x="86" y="144"/>
                    </a:lnTo>
                    <a:lnTo>
                      <a:pt x="91" y="140"/>
                    </a:lnTo>
                    <a:lnTo>
                      <a:pt x="96" y="140"/>
                    </a:lnTo>
                    <a:lnTo>
                      <a:pt x="100" y="140"/>
                    </a:lnTo>
                    <a:lnTo>
                      <a:pt x="105" y="143"/>
                    </a:lnTo>
                    <a:lnTo>
                      <a:pt x="109" y="143"/>
                    </a:lnTo>
                    <a:lnTo>
                      <a:pt x="112" y="143"/>
                    </a:lnTo>
                    <a:lnTo>
                      <a:pt x="113" y="140"/>
                    </a:lnTo>
                    <a:lnTo>
                      <a:pt x="112" y="134"/>
                    </a:lnTo>
                    <a:lnTo>
                      <a:pt x="108" y="123"/>
                    </a:lnTo>
                    <a:lnTo>
                      <a:pt x="105" y="117"/>
                    </a:lnTo>
                    <a:lnTo>
                      <a:pt x="104" y="113"/>
                    </a:lnTo>
                    <a:lnTo>
                      <a:pt x="104" y="108"/>
                    </a:lnTo>
                    <a:lnTo>
                      <a:pt x="105" y="104"/>
                    </a:lnTo>
                    <a:lnTo>
                      <a:pt x="108" y="101"/>
                    </a:lnTo>
                    <a:lnTo>
                      <a:pt x="110" y="99"/>
                    </a:lnTo>
                    <a:lnTo>
                      <a:pt x="106" y="97"/>
                    </a:lnTo>
                    <a:lnTo>
                      <a:pt x="104" y="99"/>
                    </a:lnTo>
                    <a:lnTo>
                      <a:pt x="101" y="100"/>
                    </a:lnTo>
                    <a:lnTo>
                      <a:pt x="99" y="101"/>
                    </a:lnTo>
                    <a:lnTo>
                      <a:pt x="97" y="104"/>
                    </a:lnTo>
                    <a:lnTo>
                      <a:pt x="99" y="105"/>
                    </a:lnTo>
                    <a:lnTo>
                      <a:pt x="100" y="106"/>
                    </a:lnTo>
                    <a:lnTo>
                      <a:pt x="100" y="108"/>
                    </a:lnTo>
                    <a:lnTo>
                      <a:pt x="100" y="110"/>
                    </a:lnTo>
                    <a:lnTo>
                      <a:pt x="97" y="114"/>
                    </a:lnTo>
                    <a:lnTo>
                      <a:pt x="95" y="118"/>
                    </a:lnTo>
                    <a:lnTo>
                      <a:pt x="92" y="121"/>
                    </a:lnTo>
                    <a:lnTo>
                      <a:pt x="91" y="124"/>
                    </a:lnTo>
                    <a:lnTo>
                      <a:pt x="88" y="128"/>
                    </a:lnTo>
                    <a:lnTo>
                      <a:pt x="86" y="131"/>
                    </a:lnTo>
                    <a:lnTo>
                      <a:pt x="83" y="132"/>
                    </a:lnTo>
                    <a:lnTo>
                      <a:pt x="82" y="136"/>
                    </a:lnTo>
                    <a:lnTo>
                      <a:pt x="79" y="140"/>
                    </a:lnTo>
                    <a:lnTo>
                      <a:pt x="74" y="148"/>
                    </a:lnTo>
                    <a:lnTo>
                      <a:pt x="73" y="152"/>
                    </a:lnTo>
                    <a:lnTo>
                      <a:pt x="71" y="154"/>
                    </a:lnTo>
                    <a:lnTo>
                      <a:pt x="67" y="152"/>
                    </a:lnTo>
                    <a:lnTo>
                      <a:pt x="65" y="149"/>
                    </a:lnTo>
                    <a:lnTo>
                      <a:pt x="62" y="144"/>
                    </a:lnTo>
                    <a:lnTo>
                      <a:pt x="60" y="144"/>
                    </a:lnTo>
                    <a:lnTo>
                      <a:pt x="57" y="144"/>
                    </a:lnTo>
                    <a:lnTo>
                      <a:pt x="56" y="144"/>
                    </a:lnTo>
                    <a:lnTo>
                      <a:pt x="51" y="144"/>
                    </a:lnTo>
                    <a:lnTo>
                      <a:pt x="47" y="145"/>
                    </a:lnTo>
                    <a:lnTo>
                      <a:pt x="44" y="147"/>
                    </a:lnTo>
                    <a:lnTo>
                      <a:pt x="43" y="145"/>
                    </a:lnTo>
                    <a:lnTo>
                      <a:pt x="43" y="141"/>
                    </a:lnTo>
                    <a:lnTo>
                      <a:pt x="44" y="132"/>
                    </a:lnTo>
                    <a:lnTo>
                      <a:pt x="48" y="124"/>
                    </a:lnTo>
                    <a:lnTo>
                      <a:pt x="45" y="122"/>
                    </a:lnTo>
                    <a:lnTo>
                      <a:pt x="44" y="121"/>
                    </a:lnTo>
                    <a:lnTo>
                      <a:pt x="42" y="119"/>
                    </a:lnTo>
                    <a:lnTo>
                      <a:pt x="42" y="118"/>
                    </a:lnTo>
                    <a:lnTo>
                      <a:pt x="43" y="115"/>
                    </a:lnTo>
                    <a:lnTo>
                      <a:pt x="47" y="113"/>
                    </a:lnTo>
                    <a:lnTo>
                      <a:pt x="51" y="110"/>
                    </a:lnTo>
                    <a:lnTo>
                      <a:pt x="54" y="110"/>
                    </a:lnTo>
                    <a:lnTo>
                      <a:pt x="58" y="110"/>
                    </a:lnTo>
                    <a:lnTo>
                      <a:pt x="62" y="113"/>
                    </a:lnTo>
                    <a:lnTo>
                      <a:pt x="65" y="115"/>
                    </a:lnTo>
                    <a:lnTo>
                      <a:pt x="67" y="117"/>
                    </a:lnTo>
                    <a:lnTo>
                      <a:pt x="70" y="115"/>
                    </a:lnTo>
                    <a:lnTo>
                      <a:pt x="71" y="113"/>
                    </a:lnTo>
                    <a:lnTo>
                      <a:pt x="70" y="110"/>
                    </a:lnTo>
                    <a:lnTo>
                      <a:pt x="69" y="106"/>
                    </a:lnTo>
                    <a:lnTo>
                      <a:pt x="62" y="101"/>
                    </a:lnTo>
                    <a:lnTo>
                      <a:pt x="58" y="99"/>
                    </a:lnTo>
                    <a:lnTo>
                      <a:pt x="53" y="97"/>
                    </a:lnTo>
                    <a:lnTo>
                      <a:pt x="49" y="99"/>
                    </a:lnTo>
                    <a:lnTo>
                      <a:pt x="47" y="100"/>
                    </a:lnTo>
                    <a:lnTo>
                      <a:pt x="44" y="101"/>
                    </a:lnTo>
                    <a:lnTo>
                      <a:pt x="42" y="104"/>
                    </a:lnTo>
                    <a:lnTo>
                      <a:pt x="40" y="108"/>
                    </a:lnTo>
                    <a:lnTo>
                      <a:pt x="39" y="109"/>
                    </a:lnTo>
                    <a:lnTo>
                      <a:pt x="36" y="108"/>
                    </a:lnTo>
                    <a:lnTo>
                      <a:pt x="32" y="104"/>
                    </a:lnTo>
                    <a:lnTo>
                      <a:pt x="29" y="99"/>
                    </a:lnTo>
                    <a:lnTo>
                      <a:pt x="26" y="95"/>
                    </a:lnTo>
                    <a:lnTo>
                      <a:pt x="25" y="92"/>
                    </a:lnTo>
                    <a:lnTo>
                      <a:pt x="23" y="91"/>
                    </a:lnTo>
                    <a:lnTo>
                      <a:pt x="21" y="88"/>
                    </a:lnTo>
                    <a:lnTo>
                      <a:pt x="18" y="86"/>
                    </a:lnTo>
                    <a:lnTo>
                      <a:pt x="16" y="77"/>
                    </a:lnTo>
                    <a:lnTo>
                      <a:pt x="16" y="75"/>
                    </a:lnTo>
                    <a:lnTo>
                      <a:pt x="10" y="66"/>
                    </a:lnTo>
                    <a:lnTo>
                      <a:pt x="9" y="62"/>
                    </a:lnTo>
                    <a:lnTo>
                      <a:pt x="9" y="57"/>
                    </a:lnTo>
                    <a:lnTo>
                      <a:pt x="9" y="56"/>
                    </a:lnTo>
                    <a:lnTo>
                      <a:pt x="7" y="52"/>
                    </a:lnTo>
                    <a:lnTo>
                      <a:pt x="4" y="45"/>
                    </a:lnTo>
                    <a:lnTo>
                      <a:pt x="3" y="40"/>
                    </a:lnTo>
                    <a:lnTo>
                      <a:pt x="0" y="36"/>
                    </a:lnTo>
                    <a:lnTo>
                      <a:pt x="0" y="35"/>
                    </a:lnTo>
                    <a:lnTo>
                      <a:pt x="1" y="34"/>
                    </a:lnTo>
                    <a:lnTo>
                      <a:pt x="4" y="34"/>
                    </a:lnTo>
                    <a:lnTo>
                      <a:pt x="8" y="34"/>
                    </a:lnTo>
                    <a:lnTo>
                      <a:pt x="10" y="34"/>
                    </a:lnTo>
                    <a:lnTo>
                      <a:pt x="10" y="29"/>
                    </a:lnTo>
                    <a:lnTo>
                      <a:pt x="12" y="21"/>
                    </a:lnTo>
                    <a:lnTo>
                      <a:pt x="12" y="17"/>
                    </a:lnTo>
                    <a:lnTo>
                      <a:pt x="12" y="14"/>
                    </a:lnTo>
                    <a:lnTo>
                      <a:pt x="10" y="12"/>
                    </a:lnTo>
                    <a:lnTo>
                      <a:pt x="10" y="10"/>
                    </a:lnTo>
                    <a:lnTo>
                      <a:pt x="12" y="9"/>
                    </a:lnTo>
                    <a:lnTo>
                      <a:pt x="14" y="10"/>
                    </a:lnTo>
                    <a:lnTo>
                      <a:pt x="21" y="14"/>
                    </a:lnTo>
                    <a:lnTo>
                      <a:pt x="25" y="18"/>
                    </a:lnTo>
                    <a:lnTo>
                      <a:pt x="29" y="23"/>
                    </a:lnTo>
                    <a:lnTo>
                      <a:pt x="31" y="27"/>
                    </a:lnTo>
                    <a:lnTo>
                      <a:pt x="31" y="31"/>
                    </a:lnTo>
                    <a:lnTo>
                      <a:pt x="31" y="33"/>
                    </a:lnTo>
                    <a:lnTo>
                      <a:pt x="31" y="35"/>
                    </a:lnTo>
                    <a:lnTo>
                      <a:pt x="32" y="38"/>
                    </a:lnTo>
                    <a:lnTo>
                      <a:pt x="34" y="40"/>
                    </a:lnTo>
                    <a:lnTo>
                      <a:pt x="36" y="44"/>
                    </a:lnTo>
                    <a:lnTo>
                      <a:pt x="38" y="47"/>
                    </a:lnTo>
                    <a:lnTo>
                      <a:pt x="36" y="49"/>
                    </a:lnTo>
                    <a:lnTo>
                      <a:pt x="34" y="53"/>
                    </a:lnTo>
                    <a:lnTo>
                      <a:pt x="31" y="57"/>
                    </a:lnTo>
                    <a:lnTo>
                      <a:pt x="31" y="61"/>
                    </a:lnTo>
                    <a:lnTo>
                      <a:pt x="32" y="66"/>
                    </a:lnTo>
                    <a:lnTo>
                      <a:pt x="35" y="71"/>
                    </a:lnTo>
                    <a:lnTo>
                      <a:pt x="38" y="75"/>
                    </a:lnTo>
                    <a:lnTo>
                      <a:pt x="42" y="77"/>
                    </a:lnTo>
                    <a:lnTo>
                      <a:pt x="44" y="77"/>
                    </a:lnTo>
                    <a:lnTo>
                      <a:pt x="45" y="74"/>
                    </a:lnTo>
                    <a:lnTo>
                      <a:pt x="47" y="70"/>
                    </a:lnTo>
                    <a:lnTo>
                      <a:pt x="47" y="65"/>
                    </a:lnTo>
                    <a:lnTo>
                      <a:pt x="48" y="52"/>
                    </a:lnTo>
                    <a:lnTo>
                      <a:pt x="48" y="49"/>
                    </a:lnTo>
                    <a:lnTo>
                      <a:pt x="47" y="45"/>
                    </a:lnTo>
                    <a:lnTo>
                      <a:pt x="42" y="40"/>
                    </a:lnTo>
                    <a:lnTo>
                      <a:pt x="36" y="33"/>
                    </a:lnTo>
                    <a:lnTo>
                      <a:pt x="35" y="27"/>
                    </a:lnTo>
                    <a:lnTo>
                      <a:pt x="36" y="23"/>
                    </a:lnTo>
                    <a:lnTo>
                      <a:pt x="38" y="21"/>
                    </a:lnTo>
                    <a:lnTo>
                      <a:pt x="40" y="20"/>
                    </a:lnTo>
                    <a:lnTo>
                      <a:pt x="43" y="20"/>
                    </a:lnTo>
                    <a:lnTo>
                      <a:pt x="45" y="20"/>
                    </a:lnTo>
                    <a:lnTo>
                      <a:pt x="45" y="18"/>
                    </a:lnTo>
                    <a:lnTo>
                      <a:pt x="45" y="13"/>
                    </a:lnTo>
                    <a:lnTo>
                      <a:pt x="48" y="9"/>
                    </a:lnTo>
                    <a:lnTo>
                      <a:pt x="49" y="7"/>
                    </a:lnTo>
                    <a:lnTo>
                      <a:pt x="51" y="8"/>
                    </a:lnTo>
                    <a:lnTo>
                      <a:pt x="53" y="9"/>
                    </a:lnTo>
                    <a:lnTo>
                      <a:pt x="57" y="10"/>
                    </a:lnTo>
                    <a:lnTo>
                      <a:pt x="60" y="5"/>
                    </a:lnTo>
                    <a:lnTo>
                      <a:pt x="64" y="1"/>
                    </a:lnTo>
                    <a:lnTo>
                      <a:pt x="65" y="0"/>
                    </a:lnTo>
                    <a:lnTo>
                      <a:pt x="69" y="1"/>
                    </a:lnTo>
                    <a:lnTo>
                      <a:pt x="71" y="5"/>
                    </a:lnTo>
                    <a:lnTo>
                      <a:pt x="74" y="8"/>
                    </a:lnTo>
                    <a:lnTo>
                      <a:pt x="74" y="10"/>
                    </a:lnTo>
                    <a:lnTo>
                      <a:pt x="77" y="9"/>
                    </a:lnTo>
                    <a:lnTo>
                      <a:pt x="79" y="7"/>
                    </a:lnTo>
                    <a:lnTo>
                      <a:pt x="82" y="5"/>
                    </a:lnTo>
                    <a:lnTo>
                      <a:pt x="84" y="5"/>
                    </a:lnTo>
                    <a:lnTo>
                      <a:pt x="84" y="7"/>
                    </a:lnTo>
                    <a:lnTo>
                      <a:pt x="86" y="12"/>
                    </a:lnTo>
                    <a:lnTo>
                      <a:pt x="87" y="20"/>
                    </a:lnTo>
                    <a:lnTo>
                      <a:pt x="91" y="20"/>
                    </a:lnTo>
                    <a:lnTo>
                      <a:pt x="93" y="22"/>
                    </a:lnTo>
                    <a:lnTo>
                      <a:pt x="95" y="25"/>
                    </a:lnTo>
                    <a:lnTo>
                      <a:pt x="95" y="29"/>
                    </a:lnTo>
                    <a:lnTo>
                      <a:pt x="95" y="33"/>
                    </a:lnTo>
                    <a:lnTo>
                      <a:pt x="93" y="36"/>
                    </a:lnTo>
                    <a:lnTo>
                      <a:pt x="91" y="42"/>
                    </a:lnTo>
                    <a:lnTo>
                      <a:pt x="87" y="45"/>
                    </a:lnTo>
                    <a:lnTo>
                      <a:pt x="86" y="48"/>
                    </a:lnTo>
                    <a:lnTo>
                      <a:pt x="84" y="49"/>
                    </a:lnTo>
                    <a:lnTo>
                      <a:pt x="86" y="60"/>
                    </a:lnTo>
                    <a:lnTo>
                      <a:pt x="87" y="62"/>
                    </a:lnTo>
                    <a:lnTo>
                      <a:pt x="89" y="66"/>
                    </a:lnTo>
                    <a:lnTo>
                      <a:pt x="93" y="67"/>
                    </a:lnTo>
                    <a:lnTo>
                      <a:pt x="97" y="70"/>
                    </a:lnTo>
                    <a:lnTo>
                      <a:pt x="109" y="71"/>
                    </a:lnTo>
                    <a:lnTo>
                      <a:pt x="122" y="74"/>
                    </a:lnTo>
                    <a:lnTo>
                      <a:pt x="137" y="78"/>
                    </a:lnTo>
                    <a:lnTo>
                      <a:pt x="147" y="80"/>
                    </a:lnTo>
                    <a:lnTo>
                      <a:pt x="152" y="80"/>
                    </a:lnTo>
                    <a:lnTo>
                      <a:pt x="156" y="80"/>
                    </a:lnTo>
                    <a:lnTo>
                      <a:pt x="157" y="78"/>
                    </a:lnTo>
                    <a:lnTo>
                      <a:pt x="157" y="75"/>
                    </a:lnTo>
                    <a:lnTo>
                      <a:pt x="154" y="74"/>
                    </a:lnTo>
                    <a:lnTo>
                      <a:pt x="141" y="70"/>
                    </a:lnTo>
                    <a:lnTo>
                      <a:pt x="130" y="67"/>
                    </a:lnTo>
                    <a:lnTo>
                      <a:pt x="121" y="65"/>
                    </a:lnTo>
                    <a:lnTo>
                      <a:pt x="113" y="61"/>
                    </a:lnTo>
                    <a:lnTo>
                      <a:pt x="108" y="57"/>
                    </a:lnTo>
                    <a:lnTo>
                      <a:pt x="102" y="52"/>
                    </a:lnTo>
                    <a:lnTo>
                      <a:pt x="100" y="47"/>
                    </a:lnTo>
                    <a:lnTo>
                      <a:pt x="97" y="40"/>
                    </a:lnTo>
                    <a:lnTo>
                      <a:pt x="97" y="33"/>
                    </a:lnTo>
                    <a:lnTo>
                      <a:pt x="97" y="27"/>
                    </a:lnTo>
                    <a:lnTo>
                      <a:pt x="99" y="22"/>
                    </a:lnTo>
                    <a:lnTo>
                      <a:pt x="101" y="18"/>
                    </a:lnTo>
                    <a:lnTo>
                      <a:pt x="105" y="14"/>
                    </a:lnTo>
                    <a:lnTo>
                      <a:pt x="109" y="10"/>
                    </a:lnTo>
                    <a:lnTo>
                      <a:pt x="113" y="8"/>
                    </a:lnTo>
                    <a:lnTo>
                      <a:pt x="118" y="7"/>
                    </a:lnTo>
                    <a:lnTo>
                      <a:pt x="123" y="7"/>
                    </a:lnTo>
                    <a:lnTo>
                      <a:pt x="128" y="7"/>
                    </a:lnTo>
                    <a:lnTo>
                      <a:pt x="132" y="8"/>
                    </a:lnTo>
                    <a:lnTo>
                      <a:pt x="145" y="14"/>
                    </a:lnTo>
                    <a:lnTo>
                      <a:pt x="153" y="18"/>
                    </a:lnTo>
                    <a:lnTo>
                      <a:pt x="157" y="20"/>
                    </a:lnTo>
                    <a:lnTo>
                      <a:pt x="158" y="20"/>
                    </a:lnTo>
                    <a:lnTo>
                      <a:pt x="159" y="18"/>
                    </a:lnTo>
                    <a:lnTo>
                      <a:pt x="161" y="14"/>
                    </a:lnTo>
                    <a:lnTo>
                      <a:pt x="161" y="12"/>
                    </a:lnTo>
                    <a:lnTo>
                      <a:pt x="162" y="10"/>
                    </a:lnTo>
                    <a:lnTo>
                      <a:pt x="165" y="12"/>
                    </a:lnTo>
                    <a:lnTo>
                      <a:pt x="167" y="14"/>
                    </a:lnTo>
                    <a:lnTo>
                      <a:pt x="171" y="18"/>
                    </a:lnTo>
                    <a:lnTo>
                      <a:pt x="171" y="25"/>
                    </a:lnTo>
                    <a:lnTo>
                      <a:pt x="171" y="29"/>
                    </a:lnTo>
                    <a:lnTo>
                      <a:pt x="169" y="31"/>
                    </a:lnTo>
                    <a:lnTo>
                      <a:pt x="166" y="34"/>
                    </a:lnTo>
                    <a:lnTo>
                      <a:pt x="162" y="36"/>
                    </a:lnTo>
                    <a:lnTo>
                      <a:pt x="161" y="38"/>
                    </a:lnTo>
                    <a:lnTo>
                      <a:pt x="156" y="42"/>
                    </a:lnTo>
                    <a:lnTo>
                      <a:pt x="148" y="43"/>
                    </a:lnTo>
                    <a:lnTo>
                      <a:pt x="140" y="42"/>
                    </a:lnTo>
                    <a:lnTo>
                      <a:pt x="134" y="38"/>
                    </a:lnTo>
                    <a:lnTo>
                      <a:pt x="124" y="33"/>
                    </a:lnTo>
                    <a:lnTo>
                      <a:pt x="121" y="30"/>
                    </a:lnTo>
                    <a:lnTo>
                      <a:pt x="117" y="29"/>
                    </a:lnTo>
                    <a:lnTo>
                      <a:pt x="114" y="29"/>
                    </a:lnTo>
                    <a:lnTo>
                      <a:pt x="113" y="30"/>
                    </a:lnTo>
                    <a:lnTo>
                      <a:pt x="112" y="33"/>
                    </a:lnTo>
                    <a:lnTo>
                      <a:pt x="110" y="34"/>
                    </a:lnTo>
                    <a:lnTo>
                      <a:pt x="112" y="36"/>
                    </a:lnTo>
                    <a:lnTo>
                      <a:pt x="113" y="39"/>
                    </a:lnTo>
                    <a:lnTo>
                      <a:pt x="114" y="40"/>
                    </a:lnTo>
                    <a:lnTo>
                      <a:pt x="117" y="42"/>
                    </a:lnTo>
                    <a:lnTo>
                      <a:pt x="124" y="44"/>
                    </a:lnTo>
                    <a:lnTo>
                      <a:pt x="132" y="47"/>
                    </a:lnTo>
                    <a:lnTo>
                      <a:pt x="136" y="47"/>
                    </a:lnTo>
                    <a:lnTo>
                      <a:pt x="143" y="48"/>
                    </a:lnTo>
                    <a:lnTo>
                      <a:pt x="150" y="51"/>
                    </a:lnTo>
                    <a:lnTo>
                      <a:pt x="153" y="52"/>
                    </a:lnTo>
                    <a:lnTo>
                      <a:pt x="157" y="53"/>
                    </a:lnTo>
                    <a:lnTo>
                      <a:pt x="165" y="56"/>
                    </a:lnTo>
                    <a:lnTo>
                      <a:pt x="170" y="62"/>
                    </a:lnTo>
                    <a:lnTo>
                      <a:pt x="174" y="69"/>
                    </a:lnTo>
                    <a:lnTo>
                      <a:pt x="175" y="77"/>
                    </a:lnTo>
                    <a:lnTo>
                      <a:pt x="174" y="86"/>
                    </a:lnTo>
                    <a:lnTo>
                      <a:pt x="171" y="88"/>
                    </a:lnTo>
                    <a:lnTo>
                      <a:pt x="170" y="91"/>
                    </a:lnTo>
                    <a:lnTo>
                      <a:pt x="166" y="93"/>
                    </a:lnTo>
                    <a:lnTo>
                      <a:pt x="163" y="95"/>
                    </a:lnTo>
                    <a:lnTo>
                      <a:pt x="154" y="96"/>
                    </a:lnTo>
                    <a:lnTo>
                      <a:pt x="15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23" name="Freeform 56"/>
              <p:cNvSpPr>
                <a:spLocks/>
              </p:cNvSpPr>
              <p:nvPr userDrawn="1"/>
            </p:nvSpPr>
            <p:spPr bwMode="auto">
              <a:xfrm>
                <a:off x="247" y="276"/>
                <a:ext cx="57" cy="68"/>
              </a:xfrm>
              <a:custGeom>
                <a:avLst/>
                <a:gdLst>
                  <a:gd name="T0" fmla="*/ 0 w 170"/>
                  <a:gd name="T1" fmla="*/ 0 h 202"/>
                  <a:gd name="T2" fmla="*/ 0 w 170"/>
                  <a:gd name="T3" fmla="*/ 0 h 202"/>
                  <a:gd name="T4" fmla="*/ 0 w 170"/>
                  <a:gd name="T5" fmla="*/ 0 h 202"/>
                  <a:gd name="T6" fmla="*/ 0 w 170"/>
                  <a:gd name="T7" fmla="*/ 0 h 202"/>
                  <a:gd name="T8" fmla="*/ 0 w 170"/>
                  <a:gd name="T9" fmla="*/ 0 h 202"/>
                  <a:gd name="T10" fmla="*/ 0 w 170"/>
                  <a:gd name="T11" fmla="*/ 0 h 202"/>
                  <a:gd name="T12" fmla="*/ 0 w 170"/>
                  <a:gd name="T13" fmla="*/ 0 h 202"/>
                  <a:gd name="T14" fmla="*/ 0 w 170"/>
                  <a:gd name="T15" fmla="*/ 0 h 202"/>
                  <a:gd name="T16" fmla="*/ 0 w 170"/>
                  <a:gd name="T17" fmla="*/ 0 h 202"/>
                  <a:gd name="T18" fmla="*/ 0 w 170"/>
                  <a:gd name="T19" fmla="*/ 0 h 202"/>
                  <a:gd name="T20" fmla="*/ 0 w 170"/>
                  <a:gd name="T21" fmla="*/ 0 h 202"/>
                  <a:gd name="T22" fmla="*/ 0 w 170"/>
                  <a:gd name="T23" fmla="*/ 0 h 202"/>
                  <a:gd name="T24" fmla="*/ 0 w 170"/>
                  <a:gd name="T25" fmla="*/ 0 h 202"/>
                  <a:gd name="T26" fmla="*/ 0 w 170"/>
                  <a:gd name="T27" fmla="*/ 0 h 202"/>
                  <a:gd name="T28" fmla="*/ 0 w 170"/>
                  <a:gd name="T29" fmla="*/ 0 h 202"/>
                  <a:gd name="T30" fmla="*/ 0 w 170"/>
                  <a:gd name="T31" fmla="*/ 0 h 202"/>
                  <a:gd name="T32" fmla="*/ 0 w 170"/>
                  <a:gd name="T33" fmla="*/ 0 h 202"/>
                  <a:gd name="T34" fmla="*/ 0 w 170"/>
                  <a:gd name="T35" fmla="*/ 0 h 202"/>
                  <a:gd name="T36" fmla="*/ 0 w 170"/>
                  <a:gd name="T37" fmla="*/ 0 h 202"/>
                  <a:gd name="T38" fmla="*/ 0 w 170"/>
                  <a:gd name="T39" fmla="*/ 0 h 202"/>
                  <a:gd name="T40" fmla="*/ 0 w 170"/>
                  <a:gd name="T41" fmla="*/ 0 h 202"/>
                  <a:gd name="T42" fmla="*/ 0 w 170"/>
                  <a:gd name="T43" fmla="*/ 0 h 202"/>
                  <a:gd name="T44" fmla="*/ 0 w 170"/>
                  <a:gd name="T45" fmla="*/ 0 h 202"/>
                  <a:gd name="T46" fmla="*/ 0 w 170"/>
                  <a:gd name="T47" fmla="*/ 0 h 202"/>
                  <a:gd name="T48" fmla="*/ 0 w 170"/>
                  <a:gd name="T49" fmla="*/ 0 h 202"/>
                  <a:gd name="T50" fmla="*/ 0 w 170"/>
                  <a:gd name="T51" fmla="*/ 0 h 202"/>
                  <a:gd name="T52" fmla="*/ 0 w 170"/>
                  <a:gd name="T53" fmla="*/ 0 h 202"/>
                  <a:gd name="T54" fmla="*/ 0 w 170"/>
                  <a:gd name="T55" fmla="*/ 0 h 202"/>
                  <a:gd name="T56" fmla="*/ 0 w 170"/>
                  <a:gd name="T57" fmla="*/ 0 h 202"/>
                  <a:gd name="T58" fmla="*/ 0 w 170"/>
                  <a:gd name="T59" fmla="*/ 0 h 202"/>
                  <a:gd name="T60" fmla="*/ 0 w 170"/>
                  <a:gd name="T61" fmla="*/ 0 h 202"/>
                  <a:gd name="T62" fmla="*/ 0 w 170"/>
                  <a:gd name="T63" fmla="*/ 0 h 202"/>
                  <a:gd name="T64" fmla="*/ 0 w 170"/>
                  <a:gd name="T65" fmla="*/ 0 h 202"/>
                  <a:gd name="T66" fmla="*/ 0 w 170"/>
                  <a:gd name="T67" fmla="*/ 0 h 202"/>
                  <a:gd name="T68" fmla="*/ 0 w 170"/>
                  <a:gd name="T69" fmla="*/ 0 h 202"/>
                  <a:gd name="T70" fmla="*/ 0 w 170"/>
                  <a:gd name="T71" fmla="*/ 0 h 202"/>
                  <a:gd name="T72" fmla="*/ 0 w 170"/>
                  <a:gd name="T73" fmla="*/ 0 h 202"/>
                  <a:gd name="T74" fmla="*/ 0 w 170"/>
                  <a:gd name="T75" fmla="*/ 0 h 202"/>
                  <a:gd name="T76" fmla="*/ 0 w 170"/>
                  <a:gd name="T77" fmla="*/ 0 h 202"/>
                  <a:gd name="T78" fmla="*/ 0 w 170"/>
                  <a:gd name="T79" fmla="*/ 0 h 202"/>
                  <a:gd name="T80" fmla="*/ 0 w 170"/>
                  <a:gd name="T81" fmla="*/ 0 h 202"/>
                  <a:gd name="T82" fmla="*/ 0 w 170"/>
                  <a:gd name="T83" fmla="*/ 0 h 202"/>
                  <a:gd name="T84" fmla="*/ 0 w 170"/>
                  <a:gd name="T85" fmla="*/ 0 h 202"/>
                  <a:gd name="T86" fmla="*/ 0 w 170"/>
                  <a:gd name="T87" fmla="*/ 0 h 202"/>
                  <a:gd name="T88" fmla="*/ 0 w 170"/>
                  <a:gd name="T89" fmla="*/ 0 h 202"/>
                  <a:gd name="T90" fmla="*/ 0 w 170"/>
                  <a:gd name="T91" fmla="*/ 0 h 202"/>
                  <a:gd name="T92" fmla="*/ 0 w 170"/>
                  <a:gd name="T93" fmla="*/ 0 h 202"/>
                  <a:gd name="T94" fmla="*/ 0 w 170"/>
                  <a:gd name="T95" fmla="*/ 0 h 202"/>
                  <a:gd name="T96" fmla="*/ 0 w 170"/>
                  <a:gd name="T97" fmla="*/ 0 h 202"/>
                  <a:gd name="T98" fmla="*/ 0 w 170"/>
                  <a:gd name="T99" fmla="*/ 0 h 202"/>
                  <a:gd name="T100" fmla="*/ 0 w 170"/>
                  <a:gd name="T101" fmla="*/ 0 h 202"/>
                  <a:gd name="T102" fmla="*/ 0 w 170"/>
                  <a:gd name="T103" fmla="*/ 0 h 202"/>
                  <a:gd name="T104" fmla="*/ 0 w 170"/>
                  <a:gd name="T105" fmla="*/ 0 h 202"/>
                  <a:gd name="T106" fmla="*/ 0 w 170"/>
                  <a:gd name="T107" fmla="*/ 0 h 202"/>
                  <a:gd name="T108" fmla="*/ 0 w 170"/>
                  <a:gd name="T109" fmla="*/ 0 h 202"/>
                  <a:gd name="T110" fmla="*/ 0 w 170"/>
                  <a:gd name="T111" fmla="*/ 0 h 202"/>
                  <a:gd name="T112" fmla="*/ 0 w 170"/>
                  <a:gd name="T113" fmla="*/ 0 h 202"/>
                  <a:gd name="T114" fmla="*/ 0 w 170"/>
                  <a:gd name="T115" fmla="*/ 0 h 202"/>
                  <a:gd name="T116" fmla="*/ 0 w 170"/>
                  <a:gd name="T117" fmla="*/ 0 h 2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0" h="202">
                    <a:moveTo>
                      <a:pt x="132" y="94"/>
                    </a:moveTo>
                    <a:lnTo>
                      <a:pt x="132" y="94"/>
                    </a:lnTo>
                    <a:lnTo>
                      <a:pt x="137" y="100"/>
                    </a:lnTo>
                    <a:lnTo>
                      <a:pt x="140" y="101"/>
                    </a:lnTo>
                    <a:lnTo>
                      <a:pt x="143" y="101"/>
                    </a:lnTo>
                    <a:lnTo>
                      <a:pt x="147" y="101"/>
                    </a:lnTo>
                    <a:lnTo>
                      <a:pt x="149" y="101"/>
                    </a:lnTo>
                    <a:lnTo>
                      <a:pt x="150" y="101"/>
                    </a:lnTo>
                    <a:lnTo>
                      <a:pt x="149" y="105"/>
                    </a:lnTo>
                    <a:lnTo>
                      <a:pt x="149" y="107"/>
                    </a:lnTo>
                    <a:lnTo>
                      <a:pt x="148" y="111"/>
                    </a:lnTo>
                    <a:lnTo>
                      <a:pt x="147" y="114"/>
                    </a:lnTo>
                    <a:lnTo>
                      <a:pt x="144" y="116"/>
                    </a:lnTo>
                    <a:lnTo>
                      <a:pt x="143" y="118"/>
                    </a:lnTo>
                    <a:lnTo>
                      <a:pt x="143" y="119"/>
                    </a:lnTo>
                    <a:lnTo>
                      <a:pt x="143" y="124"/>
                    </a:lnTo>
                    <a:lnTo>
                      <a:pt x="139" y="128"/>
                    </a:lnTo>
                    <a:lnTo>
                      <a:pt x="137" y="129"/>
                    </a:lnTo>
                    <a:lnTo>
                      <a:pt x="137" y="131"/>
                    </a:lnTo>
                    <a:lnTo>
                      <a:pt x="135" y="136"/>
                    </a:lnTo>
                    <a:lnTo>
                      <a:pt x="132" y="141"/>
                    </a:lnTo>
                    <a:lnTo>
                      <a:pt x="128" y="149"/>
                    </a:lnTo>
                    <a:lnTo>
                      <a:pt x="127" y="150"/>
                    </a:lnTo>
                    <a:lnTo>
                      <a:pt x="126" y="150"/>
                    </a:lnTo>
                    <a:lnTo>
                      <a:pt x="123" y="149"/>
                    </a:lnTo>
                    <a:lnTo>
                      <a:pt x="122" y="146"/>
                    </a:lnTo>
                    <a:lnTo>
                      <a:pt x="121" y="146"/>
                    </a:lnTo>
                    <a:lnTo>
                      <a:pt x="119" y="149"/>
                    </a:lnTo>
                    <a:lnTo>
                      <a:pt x="115" y="150"/>
                    </a:lnTo>
                    <a:lnTo>
                      <a:pt x="113" y="153"/>
                    </a:lnTo>
                    <a:lnTo>
                      <a:pt x="112" y="154"/>
                    </a:lnTo>
                    <a:lnTo>
                      <a:pt x="110" y="155"/>
                    </a:lnTo>
                    <a:lnTo>
                      <a:pt x="109" y="154"/>
                    </a:lnTo>
                    <a:lnTo>
                      <a:pt x="108" y="150"/>
                    </a:lnTo>
                    <a:lnTo>
                      <a:pt x="106" y="145"/>
                    </a:lnTo>
                    <a:lnTo>
                      <a:pt x="105" y="140"/>
                    </a:lnTo>
                    <a:lnTo>
                      <a:pt x="105" y="136"/>
                    </a:lnTo>
                    <a:lnTo>
                      <a:pt x="106" y="133"/>
                    </a:lnTo>
                    <a:lnTo>
                      <a:pt x="100" y="135"/>
                    </a:lnTo>
                    <a:lnTo>
                      <a:pt x="99" y="135"/>
                    </a:lnTo>
                    <a:lnTo>
                      <a:pt x="99" y="133"/>
                    </a:lnTo>
                    <a:lnTo>
                      <a:pt x="99" y="131"/>
                    </a:lnTo>
                    <a:lnTo>
                      <a:pt x="101" y="125"/>
                    </a:lnTo>
                    <a:lnTo>
                      <a:pt x="102" y="123"/>
                    </a:lnTo>
                    <a:lnTo>
                      <a:pt x="105" y="119"/>
                    </a:lnTo>
                    <a:lnTo>
                      <a:pt x="109" y="118"/>
                    </a:lnTo>
                    <a:lnTo>
                      <a:pt x="113" y="116"/>
                    </a:lnTo>
                    <a:lnTo>
                      <a:pt x="117" y="118"/>
                    </a:lnTo>
                    <a:lnTo>
                      <a:pt x="119" y="119"/>
                    </a:lnTo>
                    <a:lnTo>
                      <a:pt x="122" y="118"/>
                    </a:lnTo>
                    <a:lnTo>
                      <a:pt x="123" y="115"/>
                    </a:lnTo>
                    <a:lnTo>
                      <a:pt x="122" y="113"/>
                    </a:lnTo>
                    <a:lnTo>
                      <a:pt x="115" y="111"/>
                    </a:lnTo>
                    <a:lnTo>
                      <a:pt x="112" y="110"/>
                    </a:lnTo>
                    <a:lnTo>
                      <a:pt x="108" y="106"/>
                    </a:lnTo>
                    <a:lnTo>
                      <a:pt x="105" y="102"/>
                    </a:lnTo>
                    <a:lnTo>
                      <a:pt x="104" y="102"/>
                    </a:lnTo>
                    <a:lnTo>
                      <a:pt x="102" y="103"/>
                    </a:lnTo>
                    <a:lnTo>
                      <a:pt x="102" y="106"/>
                    </a:lnTo>
                    <a:lnTo>
                      <a:pt x="102" y="114"/>
                    </a:lnTo>
                    <a:lnTo>
                      <a:pt x="99" y="122"/>
                    </a:lnTo>
                    <a:lnTo>
                      <a:pt x="93" y="131"/>
                    </a:lnTo>
                    <a:lnTo>
                      <a:pt x="91" y="136"/>
                    </a:lnTo>
                    <a:lnTo>
                      <a:pt x="91" y="141"/>
                    </a:lnTo>
                    <a:lnTo>
                      <a:pt x="91" y="146"/>
                    </a:lnTo>
                    <a:lnTo>
                      <a:pt x="93" y="148"/>
                    </a:lnTo>
                    <a:lnTo>
                      <a:pt x="96" y="149"/>
                    </a:lnTo>
                    <a:lnTo>
                      <a:pt x="97" y="149"/>
                    </a:lnTo>
                    <a:lnTo>
                      <a:pt x="97" y="150"/>
                    </a:lnTo>
                    <a:lnTo>
                      <a:pt x="97" y="151"/>
                    </a:lnTo>
                    <a:lnTo>
                      <a:pt x="93" y="155"/>
                    </a:lnTo>
                    <a:lnTo>
                      <a:pt x="90" y="160"/>
                    </a:lnTo>
                    <a:lnTo>
                      <a:pt x="86" y="162"/>
                    </a:lnTo>
                    <a:lnTo>
                      <a:pt x="83" y="166"/>
                    </a:lnTo>
                    <a:lnTo>
                      <a:pt x="82" y="168"/>
                    </a:lnTo>
                    <a:lnTo>
                      <a:pt x="78" y="170"/>
                    </a:lnTo>
                    <a:lnTo>
                      <a:pt x="74" y="172"/>
                    </a:lnTo>
                    <a:lnTo>
                      <a:pt x="73" y="173"/>
                    </a:lnTo>
                    <a:lnTo>
                      <a:pt x="69" y="177"/>
                    </a:lnTo>
                    <a:lnTo>
                      <a:pt x="66" y="179"/>
                    </a:lnTo>
                    <a:lnTo>
                      <a:pt x="64" y="180"/>
                    </a:lnTo>
                    <a:lnTo>
                      <a:pt x="61" y="185"/>
                    </a:lnTo>
                    <a:lnTo>
                      <a:pt x="57" y="189"/>
                    </a:lnTo>
                    <a:lnTo>
                      <a:pt x="53" y="192"/>
                    </a:lnTo>
                    <a:lnTo>
                      <a:pt x="52" y="193"/>
                    </a:lnTo>
                    <a:lnTo>
                      <a:pt x="52" y="194"/>
                    </a:lnTo>
                    <a:lnTo>
                      <a:pt x="51" y="195"/>
                    </a:lnTo>
                    <a:lnTo>
                      <a:pt x="48" y="194"/>
                    </a:lnTo>
                    <a:lnTo>
                      <a:pt x="45" y="190"/>
                    </a:lnTo>
                    <a:lnTo>
                      <a:pt x="44" y="192"/>
                    </a:lnTo>
                    <a:lnTo>
                      <a:pt x="40" y="194"/>
                    </a:lnTo>
                    <a:lnTo>
                      <a:pt x="35" y="195"/>
                    </a:lnTo>
                    <a:lnTo>
                      <a:pt x="30" y="197"/>
                    </a:lnTo>
                    <a:lnTo>
                      <a:pt x="26" y="199"/>
                    </a:lnTo>
                    <a:lnTo>
                      <a:pt x="25" y="202"/>
                    </a:lnTo>
                    <a:lnTo>
                      <a:pt x="23" y="202"/>
                    </a:lnTo>
                    <a:lnTo>
                      <a:pt x="22" y="202"/>
                    </a:lnTo>
                    <a:lnTo>
                      <a:pt x="22" y="199"/>
                    </a:lnTo>
                    <a:lnTo>
                      <a:pt x="21" y="190"/>
                    </a:lnTo>
                    <a:lnTo>
                      <a:pt x="21" y="186"/>
                    </a:lnTo>
                    <a:lnTo>
                      <a:pt x="22" y="182"/>
                    </a:lnTo>
                    <a:lnTo>
                      <a:pt x="25" y="179"/>
                    </a:lnTo>
                    <a:lnTo>
                      <a:pt x="29" y="173"/>
                    </a:lnTo>
                    <a:lnTo>
                      <a:pt x="29" y="172"/>
                    </a:lnTo>
                    <a:lnTo>
                      <a:pt x="30" y="166"/>
                    </a:lnTo>
                    <a:lnTo>
                      <a:pt x="34" y="162"/>
                    </a:lnTo>
                    <a:lnTo>
                      <a:pt x="39" y="158"/>
                    </a:lnTo>
                    <a:lnTo>
                      <a:pt x="47" y="157"/>
                    </a:lnTo>
                    <a:lnTo>
                      <a:pt x="48" y="157"/>
                    </a:lnTo>
                    <a:lnTo>
                      <a:pt x="53" y="157"/>
                    </a:lnTo>
                    <a:lnTo>
                      <a:pt x="55" y="157"/>
                    </a:lnTo>
                    <a:lnTo>
                      <a:pt x="58" y="157"/>
                    </a:lnTo>
                    <a:lnTo>
                      <a:pt x="64" y="154"/>
                    </a:lnTo>
                    <a:lnTo>
                      <a:pt x="67" y="149"/>
                    </a:lnTo>
                    <a:lnTo>
                      <a:pt x="69" y="144"/>
                    </a:lnTo>
                    <a:lnTo>
                      <a:pt x="67" y="137"/>
                    </a:lnTo>
                    <a:lnTo>
                      <a:pt x="66" y="129"/>
                    </a:lnTo>
                    <a:lnTo>
                      <a:pt x="66" y="124"/>
                    </a:lnTo>
                    <a:lnTo>
                      <a:pt x="69" y="118"/>
                    </a:lnTo>
                    <a:lnTo>
                      <a:pt x="73" y="113"/>
                    </a:lnTo>
                    <a:lnTo>
                      <a:pt x="78" y="109"/>
                    </a:lnTo>
                    <a:lnTo>
                      <a:pt x="80" y="106"/>
                    </a:lnTo>
                    <a:lnTo>
                      <a:pt x="82" y="105"/>
                    </a:lnTo>
                    <a:lnTo>
                      <a:pt x="80" y="103"/>
                    </a:lnTo>
                    <a:lnTo>
                      <a:pt x="79" y="106"/>
                    </a:lnTo>
                    <a:lnTo>
                      <a:pt x="74" y="107"/>
                    </a:lnTo>
                    <a:lnTo>
                      <a:pt x="71" y="110"/>
                    </a:lnTo>
                    <a:lnTo>
                      <a:pt x="69" y="110"/>
                    </a:lnTo>
                    <a:lnTo>
                      <a:pt x="67" y="113"/>
                    </a:lnTo>
                    <a:lnTo>
                      <a:pt x="67" y="114"/>
                    </a:lnTo>
                    <a:lnTo>
                      <a:pt x="67" y="115"/>
                    </a:lnTo>
                    <a:lnTo>
                      <a:pt x="67" y="116"/>
                    </a:lnTo>
                    <a:lnTo>
                      <a:pt x="65" y="120"/>
                    </a:lnTo>
                    <a:lnTo>
                      <a:pt x="61" y="125"/>
                    </a:lnTo>
                    <a:lnTo>
                      <a:pt x="57" y="128"/>
                    </a:lnTo>
                    <a:lnTo>
                      <a:pt x="56" y="131"/>
                    </a:lnTo>
                    <a:lnTo>
                      <a:pt x="55" y="135"/>
                    </a:lnTo>
                    <a:lnTo>
                      <a:pt x="52" y="136"/>
                    </a:lnTo>
                    <a:lnTo>
                      <a:pt x="49" y="137"/>
                    </a:lnTo>
                    <a:lnTo>
                      <a:pt x="47" y="141"/>
                    </a:lnTo>
                    <a:lnTo>
                      <a:pt x="44" y="144"/>
                    </a:lnTo>
                    <a:lnTo>
                      <a:pt x="42" y="145"/>
                    </a:lnTo>
                    <a:lnTo>
                      <a:pt x="38" y="146"/>
                    </a:lnTo>
                    <a:lnTo>
                      <a:pt x="35" y="150"/>
                    </a:lnTo>
                    <a:lnTo>
                      <a:pt x="32" y="154"/>
                    </a:lnTo>
                    <a:lnTo>
                      <a:pt x="30" y="157"/>
                    </a:lnTo>
                    <a:lnTo>
                      <a:pt x="27" y="159"/>
                    </a:lnTo>
                    <a:lnTo>
                      <a:pt x="23" y="157"/>
                    </a:lnTo>
                    <a:lnTo>
                      <a:pt x="22" y="154"/>
                    </a:lnTo>
                    <a:lnTo>
                      <a:pt x="21" y="151"/>
                    </a:lnTo>
                    <a:lnTo>
                      <a:pt x="20" y="150"/>
                    </a:lnTo>
                    <a:lnTo>
                      <a:pt x="18" y="150"/>
                    </a:lnTo>
                    <a:lnTo>
                      <a:pt x="14" y="151"/>
                    </a:lnTo>
                    <a:lnTo>
                      <a:pt x="10" y="153"/>
                    </a:lnTo>
                    <a:lnTo>
                      <a:pt x="8" y="155"/>
                    </a:lnTo>
                    <a:lnTo>
                      <a:pt x="5" y="158"/>
                    </a:lnTo>
                    <a:lnTo>
                      <a:pt x="5" y="159"/>
                    </a:lnTo>
                    <a:lnTo>
                      <a:pt x="4" y="158"/>
                    </a:lnTo>
                    <a:lnTo>
                      <a:pt x="3" y="157"/>
                    </a:lnTo>
                    <a:lnTo>
                      <a:pt x="3" y="150"/>
                    </a:lnTo>
                    <a:lnTo>
                      <a:pt x="3" y="144"/>
                    </a:lnTo>
                    <a:lnTo>
                      <a:pt x="5" y="140"/>
                    </a:lnTo>
                    <a:lnTo>
                      <a:pt x="9" y="132"/>
                    </a:lnTo>
                    <a:lnTo>
                      <a:pt x="10" y="129"/>
                    </a:lnTo>
                    <a:lnTo>
                      <a:pt x="9" y="128"/>
                    </a:lnTo>
                    <a:lnTo>
                      <a:pt x="7" y="125"/>
                    </a:lnTo>
                    <a:lnTo>
                      <a:pt x="4" y="125"/>
                    </a:lnTo>
                    <a:lnTo>
                      <a:pt x="3" y="124"/>
                    </a:lnTo>
                    <a:lnTo>
                      <a:pt x="3" y="123"/>
                    </a:lnTo>
                    <a:lnTo>
                      <a:pt x="8" y="120"/>
                    </a:lnTo>
                    <a:lnTo>
                      <a:pt x="13" y="116"/>
                    </a:lnTo>
                    <a:lnTo>
                      <a:pt x="17" y="116"/>
                    </a:lnTo>
                    <a:lnTo>
                      <a:pt x="22" y="116"/>
                    </a:lnTo>
                    <a:lnTo>
                      <a:pt x="26" y="119"/>
                    </a:lnTo>
                    <a:lnTo>
                      <a:pt x="31" y="123"/>
                    </a:lnTo>
                    <a:lnTo>
                      <a:pt x="34" y="123"/>
                    </a:lnTo>
                    <a:lnTo>
                      <a:pt x="36" y="122"/>
                    </a:lnTo>
                    <a:lnTo>
                      <a:pt x="39" y="119"/>
                    </a:lnTo>
                    <a:lnTo>
                      <a:pt x="40" y="114"/>
                    </a:lnTo>
                    <a:lnTo>
                      <a:pt x="42" y="111"/>
                    </a:lnTo>
                    <a:lnTo>
                      <a:pt x="40" y="106"/>
                    </a:lnTo>
                    <a:lnTo>
                      <a:pt x="38" y="102"/>
                    </a:lnTo>
                    <a:lnTo>
                      <a:pt x="35" y="101"/>
                    </a:lnTo>
                    <a:lnTo>
                      <a:pt x="30" y="100"/>
                    </a:lnTo>
                    <a:lnTo>
                      <a:pt x="26" y="101"/>
                    </a:lnTo>
                    <a:lnTo>
                      <a:pt x="21" y="103"/>
                    </a:lnTo>
                    <a:lnTo>
                      <a:pt x="20" y="105"/>
                    </a:lnTo>
                    <a:lnTo>
                      <a:pt x="18" y="107"/>
                    </a:lnTo>
                    <a:lnTo>
                      <a:pt x="17" y="109"/>
                    </a:lnTo>
                    <a:lnTo>
                      <a:pt x="16" y="107"/>
                    </a:lnTo>
                    <a:lnTo>
                      <a:pt x="13" y="103"/>
                    </a:lnTo>
                    <a:lnTo>
                      <a:pt x="10" y="97"/>
                    </a:lnTo>
                    <a:lnTo>
                      <a:pt x="9" y="89"/>
                    </a:lnTo>
                    <a:lnTo>
                      <a:pt x="9" y="84"/>
                    </a:lnTo>
                    <a:lnTo>
                      <a:pt x="7" y="79"/>
                    </a:lnTo>
                    <a:lnTo>
                      <a:pt x="7" y="74"/>
                    </a:lnTo>
                    <a:lnTo>
                      <a:pt x="8" y="67"/>
                    </a:lnTo>
                    <a:lnTo>
                      <a:pt x="5" y="65"/>
                    </a:lnTo>
                    <a:lnTo>
                      <a:pt x="5" y="61"/>
                    </a:lnTo>
                    <a:lnTo>
                      <a:pt x="5" y="58"/>
                    </a:lnTo>
                    <a:lnTo>
                      <a:pt x="7" y="56"/>
                    </a:lnTo>
                    <a:lnTo>
                      <a:pt x="7" y="54"/>
                    </a:lnTo>
                    <a:lnTo>
                      <a:pt x="4" y="50"/>
                    </a:lnTo>
                    <a:lnTo>
                      <a:pt x="3" y="43"/>
                    </a:lnTo>
                    <a:lnTo>
                      <a:pt x="0" y="35"/>
                    </a:lnTo>
                    <a:lnTo>
                      <a:pt x="1" y="34"/>
                    </a:lnTo>
                    <a:lnTo>
                      <a:pt x="5" y="32"/>
                    </a:lnTo>
                    <a:lnTo>
                      <a:pt x="8" y="32"/>
                    </a:lnTo>
                    <a:lnTo>
                      <a:pt x="7" y="30"/>
                    </a:lnTo>
                    <a:lnTo>
                      <a:pt x="8" y="23"/>
                    </a:lnTo>
                    <a:lnTo>
                      <a:pt x="9" y="18"/>
                    </a:lnTo>
                    <a:lnTo>
                      <a:pt x="8" y="13"/>
                    </a:lnTo>
                    <a:lnTo>
                      <a:pt x="7" y="10"/>
                    </a:lnTo>
                    <a:lnTo>
                      <a:pt x="7" y="8"/>
                    </a:lnTo>
                    <a:lnTo>
                      <a:pt x="8" y="8"/>
                    </a:lnTo>
                    <a:lnTo>
                      <a:pt x="10" y="8"/>
                    </a:lnTo>
                    <a:lnTo>
                      <a:pt x="14" y="10"/>
                    </a:lnTo>
                    <a:lnTo>
                      <a:pt x="22" y="15"/>
                    </a:lnTo>
                    <a:lnTo>
                      <a:pt x="25" y="19"/>
                    </a:lnTo>
                    <a:lnTo>
                      <a:pt x="27" y="23"/>
                    </a:lnTo>
                    <a:lnTo>
                      <a:pt x="29" y="27"/>
                    </a:lnTo>
                    <a:lnTo>
                      <a:pt x="29" y="31"/>
                    </a:lnTo>
                    <a:lnTo>
                      <a:pt x="29" y="35"/>
                    </a:lnTo>
                    <a:lnTo>
                      <a:pt x="34" y="41"/>
                    </a:lnTo>
                    <a:lnTo>
                      <a:pt x="35" y="44"/>
                    </a:lnTo>
                    <a:lnTo>
                      <a:pt x="35" y="46"/>
                    </a:lnTo>
                    <a:lnTo>
                      <a:pt x="34" y="50"/>
                    </a:lnTo>
                    <a:lnTo>
                      <a:pt x="31" y="53"/>
                    </a:lnTo>
                    <a:lnTo>
                      <a:pt x="27" y="59"/>
                    </a:lnTo>
                    <a:lnTo>
                      <a:pt x="26" y="62"/>
                    </a:lnTo>
                    <a:lnTo>
                      <a:pt x="26" y="66"/>
                    </a:lnTo>
                    <a:lnTo>
                      <a:pt x="26" y="72"/>
                    </a:lnTo>
                    <a:lnTo>
                      <a:pt x="29" y="76"/>
                    </a:lnTo>
                    <a:lnTo>
                      <a:pt x="30" y="79"/>
                    </a:lnTo>
                    <a:lnTo>
                      <a:pt x="34" y="80"/>
                    </a:lnTo>
                    <a:lnTo>
                      <a:pt x="36" y="79"/>
                    </a:lnTo>
                    <a:lnTo>
                      <a:pt x="39" y="76"/>
                    </a:lnTo>
                    <a:lnTo>
                      <a:pt x="42" y="72"/>
                    </a:lnTo>
                    <a:lnTo>
                      <a:pt x="42" y="68"/>
                    </a:lnTo>
                    <a:lnTo>
                      <a:pt x="43" y="62"/>
                    </a:lnTo>
                    <a:lnTo>
                      <a:pt x="43" y="56"/>
                    </a:lnTo>
                    <a:lnTo>
                      <a:pt x="44" y="52"/>
                    </a:lnTo>
                    <a:lnTo>
                      <a:pt x="43" y="46"/>
                    </a:lnTo>
                    <a:lnTo>
                      <a:pt x="38" y="41"/>
                    </a:lnTo>
                    <a:lnTo>
                      <a:pt x="32" y="34"/>
                    </a:lnTo>
                    <a:lnTo>
                      <a:pt x="32" y="31"/>
                    </a:lnTo>
                    <a:lnTo>
                      <a:pt x="31" y="28"/>
                    </a:lnTo>
                    <a:lnTo>
                      <a:pt x="32" y="24"/>
                    </a:lnTo>
                    <a:lnTo>
                      <a:pt x="34" y="22"/>
                    </a:lnTo>
                    <a:lnTo>
                      <a:pt x="36" y="19"/>
                    </a:lnTo>
                    <a:lnTo>
                      <a:pt x="40" y="19"/>
                    </a:lnTo>
                    <a:lnTo>
                      <a:pt x="43" y="19"/>
                    </a:lnTo>
                    <a:lnTo>
                      <a:pt x="44" y="17"/>
                    </a:lnTo>
                    <a:lnTo>
                      <a:pt x="45" y="11"/>
                    </a:lnTo>
                    <a:lnTo>
                      <a:pt x="47" y="8"/>
                    </a:lnTo>
                    <a:lnTo>
                      <a:pt x="49" y="6"/>
                    </a:lnTo>
                    <a:lnTo>
                      <a:pt x="49" y="8"/>
                    </a:lnTo>
                    <a:lnTo>
                      <a:pt x="52" y="9"/>
                    </a:lnTo>
                    <a:lnTo>
                      <a:pt x="53" y="10"/>
                    </a:lnTo>
                    <a:lnTo>
                      <a:pt x="56" y="11"/>
                    </a:lnTo>
                    <a:lnTo>
                      <a:pt x="57" y="8"/>
                    </a:lnTo>
                    <a:lnTo>
                      <a:pt x="61" y="2"/>
                    </a:lnTo>
                    <a:lnTo>
                      <a:pt x="64" y="0"/>
                    </a:lnTo>
                    <a:lnTo>
                      <a:pt x="65" y="1"/>
                    </a:lnTo>
                    <a:lnTo>
                      <a:pt x="67" y="4"/>
                    </a:lnTo>
                    <a:lnTo>
                      <a:pt x="70" y="6"/>
                    </a:lnTo>
                    <a:lnTo>
                      <a:pt x="71" y="9"/>
                    </a:lnTo>
                    <a:lnTo>
                      <a:pt x="73" y="11"/>
                    </a:lnTo>
                    <a:lnTo>
                      <a:pt x="74" y="11"/>
                    </a:lnTo>
                    <a:lnTo>
                      <a:pt x="77" y="9"/>
                    </a:lnTo>
                    <a:lnTo>
                      <a:pt x="79" y="8"/>
                    </a:lnTo>
                    <a:lnTo>
                      <a:pt x="80" y="8"/>
                    </a:lnTo>
                    <a:lnTo>
                      <a:pt x="80" y="9"/>
                    </a:lnTo>
                    <a:lnTo>
                      <a:pt x="82" y="13"/>
                    </a:lnTo>
                    <a:lnTo>
                      <a:pt x="84" y="17"/>
                    </a:lnTo>
                    <a:lnTo>
                      <a:pt x="84" y="22"/>
                    </a:lnTo>
                    <a:lnTo>
                      <a:pt x="84" y="23"/>
                    </a:lnTo>
                    <a:lnTo>
                      <a:pt x="86" y="22"/>
                    </a:lnTo>
                    <a:lnTo>
                      <a:pt x="88" y="23"/>
                    </a:lnTo>
                    <a:lnTo>
                      <a:pt x="91" y="24"/>
                    </a:lnTo>
                    <a:lnTo>
                      <a:pt x="92" y="28"/>
                    </a:lnTo>
                    <a:lnTo>
                      <a:pt x="92" y="31"/>
                    </a:lnTo>
                    <a:lnTo>
                      <a:pt x="91" y="36"/>
                    </a:lnTo>
                    <a:lnTo>
                      <a:pt x="90" y="41"/>
                    </a:lnTo>
                    <a:lnTo>
                      <a:pt x="86" y="45"/>
                    </a:lnTo>
                    <a:lnTo>
                      <a:pt x="80" y="49"/>
                    </a:lnTo>
                    <a:lnTo>
                      <a:pt x="80" y="53"/>
                    </a:lnTo>
                    <a:lnTo>
                      <a:pt x="82" y="62"/>
                    </a:lnTo>
                    <a:lnTo>
                      <a:pt x="83" y="65"/>
                    </a:lnTo>
                    <a:lnTo>
                      <a:pt x="84" y="67"/>
                    </a:lnTo>
                    <a:lnTo>
                      <a:pt x="88" y="68"/>
                    </a:lnTo>
                    <a:lnTo>
                      <a:pt x="92" y="71"/>
                    </a:lnTo>
                    <a:lnTo>
                      <a:pt x="105" y="74"/>
                    </a:lnTo>
                    <a:lnTo>
                      <a:pt x="119" y="76"/>
                    </a:lnTo>
                    <a:lnTo>
                      <a:pt x="132" y="80"/>
                    </a:lnTo>
                    <a:lnTo>
                      <a:pt x="143" y="83"/>
                    </a:lnTo>
                    <a:lnTo>
                      <a:pt x="145" y="81"/>
                    </a:lnTo>
                    <a:lnTo>
                      <a:pt x="147" y="80"/>
                    </a:lnTo>
                    <a:lnTo>
                      <a:pt x="145" y="79"/>
                    </a:lnTo>
                    <a:lnTo>
                      <a:pt x="143" y="78"/>
                    </a:lnTo>
                    <a:lnTo>
                      <a:pt x="132" y="72"/>
                    </a:lnTo>
                    <a:lnTo>
                      <a:pt x="118" y="66"/>
                    </a:lnTo>
                    <a:lnTo>
                      <a:pt x="108" y="61"/>
                    </a:lnTo>
                    <a:lnTo>
                      <a:pt x="101" y="54"/>
                    </a:lnTo>
                    <a:lnTo>
                      <a:pt x="99" y="52"/>
                    </a:lnTo>
                    <a:lnTo>
                      <a:pt x="97" y="46"/>
                    </a:lnTo>
                    <a:lnTo>
                      <a:pt x="95" y="37"/>
                    </a:lnTo>
                    <a:lnTo>
                      <a:pt x="96" y="32"/>
                    </a:lnTo>
                    <a:lnTo>
                      <a:pt x="97" y="27"/>
                    </a:lnTo>
                    <a:lnTo>
                      <a:pt x="100" y="22"/>
                    </a:lnTo>
                    <a:lnTo>
                      <a:pt x="104" y="18"/>
                    </a:lnTo>
                    <a:lnTo>
                      <a:pt x="108" y="14"/>
                    </a:lnTo>
                    <a:lnTo>
                      <a:pt x="112" y="13"/>
                    </a:lnTo>
                    <a:lnTo>
                      <a:pt x="117" y="10"/>
                    </a:lnTo>
                    <a:lnTo>
                      <a:pt x="123" y="10"/>
                    </a:lnTo>
                    <a:lnTo>
                      <a:pt x="132" y="11"/>
                    </a:lnTo>
                    <a:lnTo>
                      <a:pt x="143" y="14"/>
                    </a:lnTo>
                    <a:lnTo>
                      <a:pt x="156" y="18"/>
                    </a:lnTo>
                    <a:lnTo>
                      <a:pt x="158" y="18"/>
                    </a:lnTo>
                    <a:lnTo>
                      <a:pt x="160" y="14"/>
                    </a:lnTo>
                    <a:lnTo>
                      <a:pt x="160" y="11"/>
                    </a:lnTo>
                    <a:lnTo>
                      <a:pt x="162" y="10"/>
                    </a:lnTo>
                    <a:lnTo>
                      <a:pt x="165" y="11"/>
                    </a:lnTo>
                    <a:lnTo>
                      <a:pt x="167" y="15"/>
                    </a:lnTo>
                    <a:lnTo>
                      <a:pt x="169" y="21"/>
                    </a:lnTo>
                    <a:lnTo>
                      <a:pt x="170" y="24"/>
                    </a:lnTo>
                    <a:lnTo>
                      <a:pt x="169" y="28"/>
                    </a:lnTo>
                    <a:lnTo>
                      <a:pt x="167" y="31"/>
                    </a:lnTo>
                    <a:lnTo>
                      <a:pt x="165" y="34"/>
                    </a:lnTo>
                    <a:lnTo>
                      <a:pt x="161" y="35"/>
                    </a:lnTo>
                    <a:lnTo>
                      <a:pt x="158" y="37"/>
                    </a:lnTo>
                    <a:lnTo>
                      <a:pt x="156" y="40"/>
                    </a:lnTo>
                    <a:lnTo>
                      <a:pt x="152" y="41"/>
                    </a:lnTo>
                    <a:lnTo>
                      <a:pt x="148" y="41"/>
                    </a:lnTo>
                    <a:lnTo>
                      <a:pt x="143" y="41"/>
                    </a:lnTo>
                    <a:lnTo>
                      <a:pt x="139" y="40"/>
                    </a:lnTo>
                    <a:lnTo>
                      <a:pt x="126" y="34"/>
                    </a:lnTo>
                    <a:lnTo>
                      <a:pt x="121" y="31"/>
                    </a:lnTo>
                    <a:lnTo>
                      <a:pt x="117" y="30"/>
                    </a:lnTo>
                    <a:lnTo>
                      <a:pt x="114" y="31"/>
                    </a:lnTo>
                    <a:lnTo>
                      <a:pt x="112" y="32"/>
                    </a:lnTo>
                    <a:lnTo>
                      <a:pt x="110" y="34"/>
                    </a:lnTo>
                    <a:lnTo>
                      <a:pt x="110" y="36"/>
                    </a:lnTo>
                    <a:lnTo>
                      <a:pt x="110" y="39"/>
                    </a:lnTo>
                    <a:lnTo>
                      <a:pt x="112" y="40"/>
                    </a:lnTo>
                    <a:lnTo>
                      <a:pt x="118" y="43"/>
                    </a:lnTo>
                    <a:lnTo>
                      <a:pt x="122" y="44"/>
                    </a:lnTo>
                    <a:lnTo>
                      <a:pt x="123" y="45"/>
                    </a:lnTo>
                    <a:lnTo>
                      <a:pt x="127" y="45"/>
                    </a:lnTo>
                    <a:lnTo>
                      <a:pt x="131" y="45"/>
                    </a:lnTo>
                    <a:lnTo>
                      <a:pt x="135" y="48"/>
                    </a:lnTo>
                    <a:lnTo>
                      <a:pt x="140" y="49"/>
                    </a:lnTo>
                    <a:lnTo>
                      <a:pt x="145" y="53"/>
                    </a:lnTo>
                    <a:lnTo>
                      <a:pt x="152" y="57"/>
                    </a:lnTo>
                    <a:lnTo>
                      <a:pt x="158" y="63"/>
                    </a:lnTo>
                    <a:lnTo>
                      <a:pt x="163" y="70"/>
                    </a:lnTo>
                    <a:lnTo>
                      <a:pt x="165" y="78"/>
                    </a:lnTo>
                    <a:lnTo>
                      <a:pt x="165" y="81"/>
                    </a:lnTo>
                    <a:lnTo>
                      <a:pt x="163" y="84"/>
                    </a:lnTo>
                    <a:lnTo>
                      <a:pt x="158" y="91"/>
                    </a:lnTo>
                    <a:lnTo>
                      <a:pt x="153" y="96"/>
                    </a:lnTo>
                    <a:lnTo>
                      <a:pt x="149" y="97"/>
                    </a:lnTo>
                    <a:lnTo>
                      <a:pt x="145" y="97"/>
                    </a:lnTo>
                    <a:lnTo>
                      <a:pt x="132"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24" name="Freeform 57"/>
              <p:cNvSpPr>
                <a:spLocks/>
              </p:cNvSpPr>
              <p:nvPr userDrawn="1"/>
            </p:nvSpPr>
            <p:spPr bwMode="auto">
              <a:xfrm>
                <a:off x="247" y="276"/>
                <a:ext cx="57" cy="68"/>
              </a:xfrm>
              <a:custGeom>
                <a:avLst/>
                <a:gdLst>
                  <a:gd name="T0" fmla="*/ 0 w 170"/>
                  <a:gd name="T1" fmla="*/ 0 h 202"/>
                  <a:gd name="T2" fmla="*/ 0 w 170"/>
                  <a:gd name="T3" fmla="*/ 0 h 202"/>
                  <a:gd name="T4" fmla="*/ 0 w 170"/>
                  <a:gd name="T5" fmla="*/ 0 h 202"/>
                  <a:gd name="T6" fmla="*/ 0 w 170"/>
                  <a:gd name="T7" fmla="*/ 0 h 202"/>
                  <a:gd name="T8" fmla="*/ 0 w 170"/>
                  <a:gd name="T9" fmla="*/ 0 h 202"/>
                  <a:gd name="T10" fmla="*/ 0 w 170"/>
                  <a:gd name="T11" fmla="*/ 0 h 202"/>
                  <a:gd name="T12" fmla="*/ 0 w 170"/>
                  <a:gd name="T13" fmla="*/ 0 h 202"/>
                  <a:gd name="T14" fmla="*/ 0 w 170"/>
                  <a:gd name="T15" fmla="*/ 0 h 202"/>
                  <a:gd name="T16" fmla="*/ 0 w 170"/>
                  <a:gd name="T17" fmla="*/ 0 h 202"/>
                  <a:gd name="T18" fmla="*/ 0 w 170"/>
                  <a:gd name="T19" fmla="*/ 0 h 202"/>
                  <a:gd name="T20" fmla="*/ 0 w 170"/>
                  <a:gd name="T21" fmla="*/ 0 h 202"/>
                  <a:gd name="T22" fmla="*/ 0 w 170"/>
                  <a:gd name="T23" fmla="*/ 0 h 202"/>
                  <a:gd name="T24" fmla="*/ 0 w 170"/>
                  <a:gd name="T25" fmla="*/ 0 h 202"/>
                  <a:gd name="T26" fmla="*/ 0 w 170"/>
                  <a:gd name="T27" fmla="*/ 0 h 202"/>
                  <a:gd name="T28" fmla="*/ 0 w 170"/>
                  <a:gd name="T29" fmla="*/ 0 h 202"/>
                  <a:gd name="T30" fmla="*/ 0 w 170"/>
                  <a:gd name="T31" fmla="*/ 0 h 202"/>
                  <a:gd name="T32" fmla="*/ 0 w 170"/>
                  <a:gd name="T33" fmla="*/ 0 h 202"/>
                  <a:gd name="T34" fmla="*/ 0 w 170"/>
                  <a:gd name="T35" fmla="*/ 0 h 202"/>
                  <a:gd name="T36" fmla="*/ 0 w 170"/>
                  <a:gd name="T37" fmla="*/ 0 h 202"/>
                  <a:gd name="T38" fmla="*/ 0 w 170"/>
                  <a:gd name="T39" fmla="*/ 0 h 202"/>
                  <a:gd name="T40" fmla="*/ 0 w 170"/>
                  <a:gd name="T41" fmla="*/ 0 h 202"/>
                  <a:gd name="T42" fmla="*/ 0 w 170"/>
                  <a:gd name="T43" fmla="*/ 0 h 202"/>
                  <a:gd name="T44" fmla="*/ 0 w 170"/>
                  <a:gd name="T45" fmla="*/ 0 h 202"/>
                  <a:gd name="T46" fmla="*/ 0 w 170"/>
                  <a:gd name="T47" fmla="*/ 0 h 202"/>
                  <a:gd name="T48" fmla="*/ 0 w 170"/>
                  <a:gd name="T49" fmla="*/ 0 h 202"/>
                  <a:gd name="T50" fmla="*/ 0 w 170"/>
                  <a:gd name="T51" fmla="*/ 0 h 202"/>
                  <a:gd name="T52" fmla="*/ 0 w 170"/>
                  <a:gd name="T53" fmla="*/ 0 h 202"/>
                  <a:gd name="T54" fmla="*/ 0 w 170"/>
                  <a:gd name="T55" fmla="*/ 0 h 202"/>
                  <a:gd name="T56" fmla="*/ 0 w 170"/>
                  <a:gd name="T57" fmla="*/ 0 h 202"/>
                  <a:gd name="T58" fmla="*/ 0 w 170"/>
                  <a:gd name="T59" fmla="*/ 0 h 202"/>
                  <a:gd name="T60" fmla="*/ 0 w 170"/>
                  <a:gd name="T61" fmla="*/ 0 h 202"/>
                  <a:gd name="T62" fmla="*/ 0 w 170"/>
                  <a:gd name="T63" fmla="*/ 0 h 202"/>
                  <a:gd name="T64" fmla="*/ 0 w 170"/>
                  <a:gd name="T65" fmla="*/ 0 h 202"/>
                  <a:gd name="T66" fmla="*/ 0 w 170"/>
                  <a:gd name="T67" fmla="*/ 0 h 202"/>
                  <a:gd name="T68" fmla="*/ 0 w 170"/>
                  <a:gd name="T69" fmla="*/ 0 h 202"/>
                  <a:gd name="T70" fmla="*/ 0 w 170"/>
                  <a:gd name="T71" fmla="*/ 0 h 202"/>
                  <a:gd name="T72" fmla="*/ 0 w 170"/>
                  <a:gd name="T73" fmla="*/ 0 h 202"/>
                  <a:gd name="T74" fmla="*/ 0 w 170"/>
                  <a:gd name="T75" fmla="*/ 0 h 202"/>
                  <a:gd name="T76" fmla="*/ 0 w 170"/>
                  <a:gd name="T77" fmla="*/ 0 h 202"/>
                  <a:gd name="T78" fmla="*/ 0 w 170"/>
                  <a:gd name="T79" fmla="*/ 0 h 202"/>
                  <a:gd name="T80" fmla="*/ 0 w 170"/>
                  <a:gd name="T81" fmla="*/ 0 h 202"/>
                  <a:gd name="T82" fmla="*/ 0 w 170"/>
                  <a:gd name="T83" fmla="*/ 0 h 202"/>
                  <a:gd name="T84" fmla="*/ 0 w 170"/>
                  <a:gd name="T85" fmla="*/ 0 h 202"/>
                  <a:gd name="T86" fmla="*/ 0 w 170"/>
                  <a:gd name="T87" fmla="*/ 0 h 202"/>
                  <a:gd name="T88" fmla="*/ 0 w 170"/>
                  <a:gd name="T89" fmla="*/ 0 h 202"/>
                  <a:gd name="T90" fmla="*/ 0 w 170"/>
                  <a:gd name="T91" fmla="*/ 0 h 202"/>
                  <a:gd name="T92" fmla="*/ 0 w 170"/>
                  <a:gd name="T93" fmla="*/ 0 h 202"/>
                  <a:gd name="T94" fmla="*/ 0 w 170"/>
                  <a:gd name="T95" fmla="*/ 0 h 202"/>
                  <a:gd name="T96" fmla="*/ 0 w 170"/>
                  <a:gd name="T97" fmla="*/ 0 h 202"/>
                  <a:gd name="T98" fmla="*/ 0 w 170"/>
                  <a:gd name="T99" fmla="*/ 0 h 202"/>
                  <a:gd name="T100" fmla="*/ 0 w 170"/>
                  <a:gd name="T101" fmla="*/ 0 h 202"/>
                  <a:gd name="T102" fmla="*/ 0 w 170"/>
                  <a:gd name="T103" fmla="*/ 0 h 202"/>
                  <a:gd name="T104" fmla="*/ 0 w 170"/>
                  <a:gd name="T105" fmla="*/ 0 h 202"/>
                  <a:gd name="T106" fmla="*/ 0 w 170"/>
                  <a:gd name="T107" fmla="*/ 0 h 202"/>
                  <a:gd name="T108" fmla="*/ 0 w 170"/>
                  <a:gd name="T109" fmla="*/ 0 h 202"/>
                  <a:gd name="T110" fmla="*/ 0 w 170"/>
                  <a:gd name="T111" fmla="*/ 0 h 202"/>
                  <a:gd name="T112" fmla="*/ 0 w 170"/>
                  <a:gd name="T113" fmla="*/ 0 h 202"/>
                  <a:gd name="T114" fmla="*/ 0 w 170"/>
                  <a:gd name="T115" fmla="*/ 0 h 202"/>
                  <a:gd name="T116" fmla="*/ 0 w 170"/>
                  <a:gd name="T117" fmla="*/ 0 h 2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0" h="202">
                    <a:moveTo>
                      <a:pt x="132" y="94"/>
                    </a:moveTo>
                    <a:lnTo>
                      <a:pt x="132" y="94"/>
                    </a:lnTo>
                    <a:lnTo>
                      <a:pt x="137" y="100"/>
                    </a:lnTo>
                    <a:lnTo>
                      <a:pt x="140" y="101"/>
                    </a:lnTo>
                    <a:lnTo>
                      <a:pt x="143" y="101"/>
                    </a:lnTo>
                    <a:lnTo>
                      <a:pt x="147" y="101"/>
                    </a:lnTo>
                    <a:lnTo>
                      <a:pt x="149" y="101"/>
                    </a:lnTo>
                    <a:lnTo>
                      <a:pt x="150" y="101"/>
                    </a:lnTo>
                    <a:lnTo>
                      <a:pt x="149" y="105"/>
                    </a:lnTo>
                    <a:lnTo>
                      <a:pt x="149" y="107"/>
                    </a:lnTo>
                    <a:lnTo>
                      <a:pt x="148" y="111"/>
                    </a:lnTo>
                    <a:lnTo>
                      <a:pt x="147" y="114"/>
                    </a:lnTo>
                    <a:lnTo>
                      <a:pt x="144" y="116"/>
                    </a:lnTo>
                    <a:lnTo>
                      <a:pt x="143" y="118"/>
                    </a:lnTo>
                    <a:lnTo>
                      <a:pt x="143" y="119"/>
                    </a:lnTo>
                    <a:lnTo>
                      <a:pt x="143" y="124"/>
                    </a:lnTo>
                    <a:lnTo>
                      <a:pt x="139" y="128"/>
                    </a:lnTo>
                    <a:lnTo>
                      <a:pt x="137" y="129"/>
                    </a:lnTo>
                    <a:lnTo>
                      <a:pt x="137" y="131"/>
                    </a:lnTo>
                    <a:lnTo>
                      <a:pt x="135" y="136"/>
                    </a:lnTo>
                    <a:lnTo>
                      <a:pt x="132" y="141"/>
                    </a:lnTo>
                    <a:lnTo>
                      <a:pt x="128" y="149"/>
                    </a:lnTo>
                    <a:lnTo>
                      <a:pt x="127" y="150"/>
                    </a:lnTo>
                    <a:lnTo>
                      <a:pt x="126" y="150"/>
                    </a:lnTo>
                    <a:lnTo>
                      <a:pt x="123" y="149"/>
                    </a:lnTo>
                    <a:lnTo>
                      <a:pt x="122" y="146"/>
                    </a:lnTo>
                    <a:lnTo>
                      <a:pt x="121" y="146"/>
                    </a:lnTo>
                    <a:lnTo>
                      <a:pt x="119" y="149"/>
                    </a:lnTo>
                    <a:lnTo>
                      <a:pt x="115" y="150"/>
                    </a:lnTo>
                    <a:lnTo>
                      <a:pt x="113" y="153"/>
                    </a:lnTo>
                    <a:lnTo>
                      <a:pt x="112" y="154"/>
                    </a:lnTo>
                    <a:lnTo>
                      <a:pt x="110" y="155"/>
                    </a:lnTo>
                    <a:lnTo>
                      <a:pt x="109" y="154"/>
                    </a:lnTo>
                    <a:lnTo>
                      <a:pt x="108" y="150"/>
                    </a:lnTo>
                    <a:lnTo>
                      <a:pt x="106" y="145"/>
                    </a:lnTo>
                    <a:lnTo>
                      <a:pt x="105" y="140"/>
                    </a:lnTo>
                    <a:lnTo>
                      <a:pt x="105" y="136"/>
                    </a:lnTo>
                    <a:lnTo>
                      <a:pt x="106" y="133"/>
                    </a:lnTo>
                    <a:lnTo>
                      <a:pt x="100" y="135"/>
                    </a:lnTo>
                    <a:lnTo>
                      <a:pt x="99" y="135"/>
                    </a:lnTo>
                    <a:lnTo>
                      <a:pt x="99" y="133"/>
                    </a:lnTo>
                    <a:lnTo>
                      <a:pt x="99" y="131"/>
                    </a:lnTo>
                    <a:lnTo>
                      <a:pt x="101" y="125"/>
                    </a:lnTo>
                    <a:lnTo>
                      <a:pt x="102" y="123"/>
                    </a:lnTo>
                    <a:lnTo>
                      <a:pt x="105" y="119"/>
                    </a:lnTo>
                    <a:lnTo>
                      <a:pt x="109" y="118"/>
                    </a:lnTo>
                    <a:lnTo>
                      <a:pt x="113" y="116"/>
                    </a:lnTo>
                    <a:lnTo>
                      <a:pt x="117" y="118"/>
                    </a:lnTo>
                    <a:lnTo>
                      <a:pt x="119" y="119"/>
                    </a:lnTo>
                    <a:lnTo>
                      <a:pt x="122" y="118"/>
                    </a:lnTo>
                    <a:lnTo>
                      <a:pt x="123" y="115"/>
                    </a:lnTo>
                    <a:lnTo>
                      <a:pt x="122" y="113"/>
                    </a:lnTo>
                    <a:lnTo>
                      <a:pt x="115" y="111"/>
                    </a:lnTo>
                    <a:lnTo>
                      <a:pt x="112" y="110"/>
                    </a:lnTo>
                    <a:lnTo>
                      <a:pt x="108" y="106"/>
                    </a:lnTo>
                    <a:lnTo>
                      <a:pt x="105" y="102"/>
                    </a:lnTo>
                    <a:lnTo>
                      <a:pt x="104" y="102"/>
                    </a:lnTo>
                    <a:lnTo>
                      <a:pt x="102" y="103"/>
                    </a:lnTo>
                    <a:lnTo>
                      <a:pt x="102" y="106"/>
                    </a:lnTo>
                    <a:lnTo>
                      <a:pt x="102" y="114"/>
                    </a:lnTo>
                    <a:lnTo>
                      <a:pt x="99" y="122"/>
                    </a:lnTo>
                    <a:lnTo>
                      <a:pt x="93" y="131"/>
                    </a:lnTo>
                    <a:lnTo>
                      <a:pt x="91" y="136"/>
                    </a:lnTo>
                    <a:lnTo>
                      <a:pt x="91" y="141"/>
                    </a:lnTo>
                    <a:lnTo>
                      <a:pt x="91" y="146"/>
                    </a:lnTo>
                    <a:lnTo>
                      <a:pt x="93" y="148"/>
                    </a:lnTo>
                    <a:lnTo>
                      <a:pt x="96" y="149"/>
                    </a:lnTo>
                    <a:lnTo>
                      <a:pt x="97" y="149"/>
                    </a:lnTo>
                    <a:lnTo>
                      <a:pt x="97" y="150"/>
                    </a:lnTo>
                    <a:lnTo>
                      <a:pt x="97" y="151"/>
                    </a:lnTo>
                    <a:lnTo>
                      <a:pt x="93" y="155"/>
                    </a:lnTo>
                    <a:lnTo>
                      <a:pt x="90" y="160"/>
                    </a:lnTo>
                    <a:lnTo>
                      <a:pt x="86" y="162"/>
                    </a:lnTo>
                    <a:lnTo>
                      <a:pt x="83" y="166"/>
                    </a:lnTo>
                    <a:lnTo>
                      <a:pt x="82" y="168"/>
                    </a:lnTo>
                    <a:lnTo>
                      <a:pt x="78" y="170"/>
                    </a:lnTo>
                    <a:lnTo>
                      <a:pt x="74" y="172"/>
                    </a:lnTo>
                    <a:lnTo>
                      <a:pt x="73" y="173"/>
                    </a:lnTo>
                    <a:lnTo>
                      <a:pt x="69" y="177"/>
                    </a:lnTo>
                    <a:lnTo>
                      <a:pt x="66" y="179"/>
                    </a:lnTo>
                    <a:lnTo>
                      <a:pt x="64" y="180"/>
                    </a:lnTo>
                    <a:lnTo>
                      <a:pt x="61" y="185"/>
                    </a:lnTo>
                    <a:lnTo>
                      <a:pt x="57" y="189"/>
                    </a:lnTo>
                    <a:lnTo>
                      <a:pt x="53" y="192"/>
                    </a:lnTo>
                    <a:lnTo>
                      <a:pt x="52" y="193"/>
                    </a:lnTo>
                    <a:lnTo>
                      <a:pt x="52" y="194"/>
                    </a:lnTo>
                    <a:lnTo>
                      <a:pt x="51" y="195"/>
                    </a:lnTo>
                    <a:lnTo>
                      <a:pt x="48" y="194"/>
                    </a:lnTo>
                    <a:lnTo>
                      <a:pt x="45" y="190"/>
                    </a:lnTo>
                    <a:lnTo>
                      <a:pt x="44" y="192"/>
                    </a:lnTo>
                    <a:lnTo>
                      <a:pt x="40" y="194"/>
                    </a:lnTo>
                    <a:lnTo>
                      <a:pt x="35" y="195"/>
                    </a:lnTo>
                    <a:lnTo>
                      <a:pt x="30" y="197"/>
                    </a:lnTo>
                    <a:lnTo>
                      <a:pt x="26" y="199"/>
                    </a:lnTo>
                    <a:lnTo>
                      <a:pt x="25" y="202"/>
                    </a:lnTo>
                    <a:lnTo>
                      <a:pt x="23" y="202"/>
                    </a:lnTo>
                    <a:lnTo>
                      <a:pt x="22" y="202"/>
                    </a:lnTo>
                    <a:lnTo>
                      <a:pt x="22" y="199"/>
                    </a:lnTo>
                    <a:lnTo>
                      <a:pt x="21" y="190"/>
                    </a:lnTo>
                    <a:lnTo>
                      <a:pt x="21" y="186"/>
                    </a:lnTo>
                    <a:lnTo>
                      <a:pt x="22" y="182"/>
                    </a:lnTo>
                    <a:lnTo>
                      <a:pt x="25" y="179"/>
                    </a:lnTo>
                    <a:lnTo>
                      <a:pt x="29" y="173"/>
                    </a:lnTo>
                    <a:lnTo>
                      <a:pt x="29" y="172"/>
                    </a:lnTo>
                    <a:lnTo>
                      <a:pt x="30" y="166"/>
                    </a:lnTo>
                    <a:lnTo>
                      <a:pt x="34" y="162"/>
                    </a:lnTo>
                    <a:lnTo>
                      <a:pt x="39" y="158"/>
                    </a:lnTo>
                    <a:lnTo>
                      <a:pt x="47" y="157"/>
                    </a:lnTo>
                    <a:lnTo>
                      <a:pt x="48" y="157"/>
                    </a:lnTo>
                    <a:lnTo>
                      <a:pt x="53" y="157"/>
                    </a:lnTo>
                    <a:lnTo>
                      <a:pt x="55" y="157"/>
                    </a:lnTo>
                    <a:lnTo>
                      <a:pt x="58" y="157"/>
                    </a:lnTo>
                    <a:lnTo>
                      <a:pt x="64" y="154"/>
                    </a:lnTo>
                    <a:lnTo>
                      <a:pt x="67" y="149"/>
                    </a:lnTo>
                    <a:lnTo>
                      <a:pt x="69" y="144"/>
                    </a:lnTo>
                    <a:lnTo>
                      <a:pt x="67" y="137"/>
                    </a:lnTo>
                    <a:lnTo>
                      <a:pt x="66" y="129"/>
                    </a:lnTo>
                    <a:lnTo>
                      <a:pt x="66" y="124"/>
                    </a:lnTo>
                    <a:lnTo>
                      <a:pt x="69" y="118"/>
                    </a:lnTo>
                    <a:lnTo>
                      <a:pt x="73" y="113"/>
                    </a:lnTo>
                    <a:lnTo>
                      <a:pt x="78" y="109"/>
                    </a:lnTo>
                    <a:lnTo>
                      <a:pt x="80" y="106"/>
                    </a:lnTo>
                    <a:lnTo>
                      <a:pt x="82" y="105"/>
                    </a:lnTo>
                    <a:lnTo>
                      <a:pt x="80" y="103"/>
                    </a:lnTo>
                    <a:lnTo>
                      <a:pt x="79" y="106"/>
                    </a:lnTo>
                    <a:lnTo>
                      <a:pt x="74" y="107"/>
                    </a:lnTo>
                    <a:lnTo>
                      <a:pt x="71" y="110"/>
                    </a:lnTo>
                    <a:lnTo>
                      <a:pt x="69" y="110"/>
                    </a:lnTo>
                    <a:lnTo>
                      <a:pt x="67" y="113"/>
                    </a:lnTo>
                    <a:lnTo>
                      <a:pt x="67" y="114"/>
                    </a:lnTo>
                    <a:lnTo>
                      <a:pt x="67" y="115"/>
                    </a:lnTo>
                    <a:lnTo>
                      <a:pt x="67" y="116"/>
                    </a:lnTo>
                    <a:lnTo>
                      <a:pt x="65" y="120"/>
                    </a:lnTo>
                    <a:lnTo>
                      <a:pt x="61" y="125"/>
                    </a:lnTo>
                    <a:lnTo>
                      <a:pt x="57" y="128"/>
                    </a:lnTo>
                    <a:lnTo>
                      <a:pt x="56" y="131"/>
                    </a:lnTo>
                    <a:lnTo>
                      <a:pt x="55" y="135"/>
                    </a:lnTo>
                    <a:lnTo>
                      <a:pt x="52" y="136"/>
                    </a:lnTo>
                    <a:lnTo>
                      <a:pt x="49" y="137"/>
                    </a:lnTo>
                    <a:lnTo>
                      <a:pt x="47" y="141"/>
                    </a:lnTo>
                    <a:lnTo>
                      <a:pt x="44" y="144"/>
                    </a:lnTo>
                    <a:lnTo>
                      <a:pt x="42" y="145"/>
                    </a:lnTo>
                    <a:lnTo>
                      <a:pt x="38" y="146"/>
                    </a:lnTo>
                    <a:lnTo>
                      <a:pt x="35" y="150"/>
                    </a:lnTo>
                    <a:lnTo>
                      <a:pt x="32" y="154"/>
                    </a:lnTo>
                    <a:lnTo>
                      <a:pt x="30" y="157"/>
                    </a:lnTo>
                    <a:lnTo>
                      <a:pt x="27" y="159"/>
                    </a:lnTo>
                    <a:lnTo>
                      <a:pt x="23" y="157"/>
                    </a:lnTo>
                    <a:lnTo>
                      <a:pt x="22" y="154"/>
                    </a:lnTo>
                    <a:lnTo>
                      <a:pt x="21" y="151"/>
                    </a:lnTo>
                    <a:lnTo>
                      <a:pt x="20" y="150"/>
                    </a:lnTo>
                    <a:lnTo>
                      <a:pt x="18" y="150"/>
                    </a:lnTo>
                    <a:lnTo>
                      <a:pt x="14" y="151"/>
                    </a:lnTo>
                    <a:lnTo>
                      <a:pt x="10" y="153"/>
                    </a:lnTo>
                    <a:lnTo>
                      <a:pt x="8" y="155"/>
                    </a:lnTo>
                    <a:lnTo>
                      <a:pt x="5" y="158"/>
                    </a:lnTo>
                    <a:lnTo>
                      <a:pt x="5" y="159"/>
                    </a:lnTo>
                    <a:lnTo>
                      <a:pt x="4" y="158"/>
                    </a:lnTo>
                    <a:lnTo>
                      <a:pt x="3" y="157"/>
                    </a:lnTo>
                    <a:lnTo>
                      <a:pt x="3" y="150"/>
                    </a:lnTo>
                    <a:lnTo>
                      <a:pt x="3" y="144"/>
                    </a:lnTo>
                    <a:lnTo>
                      <a:pt x="5" y="140"/>
                    </a:lnTo>
                    <a:lnTo>
                      <a:pt x="9" y="132"/>
                    </a:lnTo>
                    <a:lnTo>
                      <a:pt x="10" y="129"/>
                    </a:lnTo>
                    <a:lnTo>
                      <a:pt x="9" y="128"/>
                    </a:lnTo>
                    <a:lnTo>
                      <a:pt x="7" y="125"/>
                    </a:lnTo>
                    <a:lnTo>
                      <a:pt x="4" y="125"/>
                    </a:lnTo>
                    <a:lnTo>
                      <a:pt x="3" y="124"/>
                    </a:lnTo>
                    <a:lnTo>
                      <a:pt x="3" y="123"/>
                    </a:lnTo>
                    <a:lnTo>
                      <a:pt x="8" y="120"/>
                    </a:lnTo>
                    <a:lnTo>
                      <a:pt x="13" y="116"/>
                    </a:lnTo>
                    <a:lnTo>
                      <a:pt x="17" y="116"/>
                    </a:lnTo>
                    <a:lnTo>
                      <a:pt x="22" y="116"/>
                    </a:lnTo>
                    <a:lnTo>
                      <a:pt x="26" y="119"/>
                    </a:lnTo>
                    <a:lnTo>
                      <a:pt x="31" y="123"/>
                    </a:lnTo>
                    <a:lnTo>
                      <a:pt x="34" y="123"/>
                    </a:lnTo>
                    <a:lnTo>
                      <a:pt x="36" y="122"/>
                    </a:lnTo>
                    <a:lnTo>
                      <a:pt x="39" y="119"/>
                    </a:lnTo>
                    <a:lnTo>
                      <a:pt x="40" y="114"/>
                    </a:lnTo>
                    <a:lnTo>
                      <a:pt x="42" y="111"/>
                    </a:lnTo>
                    <a:lnTo>
                      <a:pt x="40" y="106"/>
                    </a:lnTo>
                    <a:lnTo>
                      <a:pt x="38" y="102"/>
                    </a:lnTo>
                    <a:lnTo>
                      <a:pt x="35" y="101"/>
                    </a:lnTo>
                    <a:lnTo>
                      <a:pt x="30" y="100"/>
                    </a:lnTo>
                    <a:lnTo>
                      <a:pt x="26" y="101"/>
                    </a:lnTo>
                    <a:lnTo>
                      <a:pt x="21" y="103"/>
                    </a:lnTo>
                    <a:lnTo>
                      <a:pt x="20" y="105"/>
                    </a:lnTo>
                    <a:lnTo>
                      <a:pt x="18" y="107"/>
                    </a:lnTo>
                    <a:lnTo>
                      <a:pt x="17" y="109"/>
                    </a:lnTo>
                    <a:lnTo>
                      <a:pt x="16" y="107"/>
                    </a:lnTo>
                    <a:lnTo>
                      <a:pt x="13" y="103"/>
                    </a:lnTo>
                    <a:lnTo>
                      <a:pt x="10" y="97"/>
                    </a:lnTo>
                    <a:lnTo>
                      <a:pt x="9" y="89"/>
                    </a:lnTo>
                    <a:lnTo>
                      <a:pt x="9" y="84"/>
                    </a:lnTo>
                    <a:lnTo>
                      <a:pt x="7" y="79"/>
                    </a:lnTo>
                    <a:lnTo>
                      <a:pt x="7" y="74"/>
                    </a:lnTo>
                    <a:lnTo>
                      <a:pt x="8" y="67"/>
                    </a:lnTo>
                    <a:lnTo>
                      <a:pt x="5" y="65"/>
                    </a:lnTo>
                    <a:lnTo>
                      <a:pt x="5" y="61"/>
                    </a:lnTo>
                    <a:lnTo>
                      <a:pt x="5" y="58"/>
                    </a:lnTo>
                    <a:lnTo>
                      <a:pt x="7" y="56"/>
                    </a:lnTo>
                    <a:lnTo>
                      <a:pt x="7" y="54"/>
                    </a:lnTo>
                    <a:lnTo>
                      <a:pt x="4" y="50"/>
                    </a:lnTo>
                    <a:lnTo>
                      <a:pt x="3" y="43"/>
                    </a:lnTo>
                    <a:lnTo>
                      <a:pt x="0" y="35"/>
                    </a:lnTo>
                    <a:lnTo>
                      <a:pt x="1" y="34"/>
                    </a:lnTo>
                    <a:lnTo>
                      <a:pt x="5" y="32"/>
                    </a:lnTo>
                    <a:lnTo>
                      <a:pt x="8" y="32"/>
                    </a:lnTo>
                    <a:lnTo>
                      <a:pt x="7" y="30"/>
                    </a:lnTo>
                    <a:lnTo>
                      <a:pt x="8" y="23"/>
                    </a:lnTo>
                    <a:lnTo>
                      <a:pt x="9" y="18"/>
                    </a:lnTo>
                    <a:lnTo>
                      <a:pt x="8" y="13"/>
                    </a:lnTo>
                    <a:lnTo>
                      <a:pt x="7" y="10"/>
                    </a:lnTo>
                    <a:lnTo>
                      <a:pt x="7" y="8"/>
                    </a:lnTo>
                    <a:lnTo>
                      <a:pt x="8" y="8"/>
                    </a:lnTo>
                    <a:lnTo>
                      <a:pt x="10" y="8"/>
                    </a:lnTo>
                    <a:lnTo>
                      <a:pt x="14" y="10"/>
                    </a:lnTo>
                    <a:lnTo>
                      <a:pt x="22" y="15"/>
                    </a:lnTo>
                    <a:lnTo>
                      <a:pt x="25" y="19"/>
                    </a:lnTo>
                    <a:lnTo>
                      <a:pt x="27" y="23"/>
                    </a:lnTo>
                    <a:lnTo>
                      <a:pt x="29" y="27"/>
                    </a:lnTo>
                    <a:lnTo>
                      <a:pt x="29" y="31"/>
                    </a:lnTo>
                    <a:lnTo>
                      <a:pt x="29" y="35"/>
                    </a:lnTo>
                    <a:lnTo>
                      <a:pt x="34" y="41"/>
                    </a:lnTo>
                    <a:lnTo>
                      <a:pt x="35" y="44"/>
                    </a:lnTo>
                    <a:lnTo>
                      <a:pt x="35" y="46"/>
                    </a:lnTo>
                    <a:lnTo>
                      <a:pt x="34" y="50"/>
                    </a:lnTo>
                    <a:lnTo>
                      <a:pt x="31" y="53"/>
                    </a:lnTo>
                    <a:lnTo>
                      <a:pt x="27" y="59"/>
                    </a:lnTo>
                    <a:lnTo>
                      <a:pt x="26" y="62"/>
                    </a:lnTo>
                    <a:lnTo>
                      <a:pt x="26" y="66"/>
                    </a:lnTo>
                    <a:lnTo>
                      <a:pt x="26" y="72"/>
                    </a:lnTo>
                    <a:lnTo>
                      <a:pt x="29" y="76"/>
                    </a:lnTo>
                    <a:lnTo>
                      <a:pt x="30" y="79"/>
                    </a:lnTo>
                    <a:lnTo>
                      <a:pt x="34" y="80"/>
                    </a:lnTo>
                    <a:lnTo>
                      <a:pt x="36" y="79"/>
                    </a:lnTo>
                    <a:lnTo>
                      <a:pt x="39" y="76"/>
                    </a:lnTo>
                    <a:lnTo>
                      <a:pt x="42" y="72"/>
                    </a:lnTo>
                    <a:lnTo>
                      <a:pt x="42" y="68"/>
                    </a:lnTo>
                    <a:lnTo>
                      <a:pt x="43" y="62"/>
                    </a:lnTo>
                    <a:lnTo>
                      <a:pt x="43" y="56"/>
                    </a:lnTo>
                    <a:lnTo>
                      <a:pt x="44" y="52"/>
                    </a:lnTo>
                    <a:lnTo>
                      <a:pt x="43" y="46"/>
                    </a:lnTo>
                    <a:lnTo>
                      <a:pt x="38" y="41"/>
                    </a:lnTo>
                    <a:lnTo>
                      <a:pt x="32" y="34"/>
                    </a:lnTo>
                    <a:lnTo>
                      <a:pt x="32" y="31"/>
                    </a:lnTo>
                    <a:lnTo>
                      <a:pt x="31" y="28"/>
                    </a:lnTo>
                    <a:lnTo>
                      <a:pt x="32" y="24"/>
                    </a:lnTo>
                    <a:lnTo>
                      <a:pt x="34" y="22"/>
                    </a:lnTo>
                    <a:lnTo>
                      <a:pt x="36" y="19"/>
                    </a:lnTo>
                    <a:lnTo>
                      <a:pt x="40" y="19"/>
                    </a:lnTo>
                    <a:lnTo>
                      <a:pt x="43" y="19"/>
                    </a:lnTo>
                    <a:lnTo>
                      <a:pt x="44" y="17"/>
                    </a:lnTo>
                    <a:lnTo>
                      <a:pt x="45" y="11"/>
                    </a:lnTo>
                    <a:lnTo>
                      <a:pt x="47" y="8"/>
                    </a:lnTo>
                    <a:lnTo>
                      <a:pt x="49" y="6"/>
                    </a:lnTo>
                    <a:lnTo>
                      <a:pt x="49" y="8"/>
                    </a:lnTo>
                    <a:lnTo>
                      <a:pt x="52" y="9"/>
                    </a:lnTo>
                    <a:lnTo>
                      <a:pt x="53" y="10"/>
                    </a:lnTo>
                    <a:lnTo>
                      <a:pt x="56" y="11"/>
                    </a:lnTo>
                    <a:lnTo>
                      <a:pt x="57" y="8"/>
                    </a:lnTo>
                    <a:lnTo>
                      <a:pt x="61" y="2"/>
                    </a:lnTo>
                    <a:lnTo>
                      <a:pt x="64" y="0"/>
                    </a:lnTo>
                    <a:lnTo>
                      <a:pt x="65" y="1"/>
                    </a:lnTo>
                    <a:lnTo>
                      <a:pt x="67" y="4"/>
                    </a:lnTo>
                    <a:lnTo>
                      <a:pt x="70" y="6"/>
                    </a:lnTo>
                    <a:lnTo>
                      <a:pt x="71" y="9"/>
                    </a:lnTo>
                    <a:lnTo>
                      <a:pt x="73" y="11"/>
                    </a:lnTo>
                    <a:lnTo>
                      <a:pt x="74" y="11"/>
                    </a:lnTo>
                    <a:lnTo>
                      <a:pt x="77" y="9"/>
                    </a:lnTo>
                    <a:lnTo>
                      <a:pt x="79" y="8"/>
                    </a:lnTo>
                    <a:lnTo>
                      <a:pt x="80" y="8"/>
                    </a:lnTo>
                    <a:lnTo>
                      <a:pt x="80" y="9"/>
                    </a:lnTo>
                    <a:lnTo>
                      <a:pt x="82" y="13"/>
                    </a:lnTo>
                    <a:lnTo>
                      <a:pt x="84" y="17"/>
                    </a:lnTo>
                    <a:lnTo>
                      <a:pt x="84" y="22"/>
                    </a:lnTo>
                    <a:lnTo>
                      <a:pt x="84" y="23"/>
                    </a:lnTo>
                    <a:lnTo>
                      <a:pt x="86" y="22"/>
                    </a:lnTo>
                    <a:lnTo>
                      <a:pt x="88" y="23"/>
                    </a:lnTo>
                    <a:lnTo>
                      <a:pt x="91" y="24"/>
                    </a:lnTo>
                    <a:lnTo>
                      <a:pt x="92" y="28"/>
                    </a:lnTo>
                    <a:lnTo>
                      <a:pt x="92" y="31"/>
                    </a:lnTo>
                    <a:lnTo>
                      <a:pt x="91" y="36"/>
                    </a:lnTo>
                    <a:lnTo>
                      <a:pt x="90" y="41"/>
                    </a:lnTo>
                    <a:lnTo>
                      <a:pt x="86" y="45"/>
                    </a:lnTo>
                    <a:lnTo>
                      <a:pt x="80" y="49"/>
                    </a:lnTo>
                    <a:lnTo>
                      <a:pt x="80" y="53"/>
                    </a:lnTo>
                    <a:lnTo>
                      <a:pt x="82" y="62"/>
                    </a:lnTo>
                    <a:lnTo>
                      <a:pt x="83" y="65"/>
                    </a:lnTo>
                    <a:lnTo>
                      <a:pt x="84" y="67"/>
                    </a:lnTo>
                    <a:lnTo>
                      <a:pt x="88" y="68"/>
                    </a:lnTo>
                    <a:lnTo>
                      <a:pt x="92" y="71"/>
                    </a:lnTo>
                    <a:lnTo>
                      <a:pt x="105" y="74"/>
                    </a:lnTo>
                    <a:lnTo>
                      <a:pt x="119" y="76"/>
                    </a:lnTo>
                    <a:lnTo>
                      <a:pt x="132" y="80"/>
                    </a:lnTo>
                    <a:lnTo>
                      <a:pt x="143" y="83"/>
                    </a:lnTo>
                    <a:lnTo>
                      <a:pt x="145" y="81"/>
                    </a:lnTo>
                    <a:lnTo>
                      <a:pt x="147" y="80"/>
                    </a:lnTo>
                    <a:lnTo>
                      <a:pt x="145" y="79"/>
                    </a:lnTo>
                    <a:lnTo>
                      <a:pt x="143" y="78"/>
                    </a:lnTo>
                    <a:lnTo>
                      <a:pt x="132" y="72"/>
                    </a:lnTo>
                    <a:lnTo>
                      <a:pt x="118" y="66"/>
                    </a:lnTo>
                    <a:lnTo>
                      <a:pt x="108" y="61"/>
                    </a:lnTo>
                    <a:lnTo>
                      <a:pt x="101" y="54"/>
                    </a:lnTo>
                    <a:lnTo>
                      <a:pt x="99" y="52"/>
                    </a:lnTo>
                    <a:lnTo>
                      <a:pt x="97" y="46"/>
                    </a:lnTo>
                    <a:lnTo>
                      <a:pt x="95" y="37"/>
                    </a:lnTo>
                    <a:lnTo>
                      <a:pt x="96" y="32"/>
                    </a:lnTo>
                    <a:lnTo>
                      <a:pt x="97" y="27"/>
                    </a:lnTo>
                    <a:lnTo>
                      <a:pt x="100" y="22"/>
                    </a:lnTo>
                    <a:lnTo>
                      <a:pt x="104" y="18"/>
                    </a:lnTo>
                    <a:lnTo>
                      <a:pt x="108" y="14"/>
                    </a:lnTo>
                    <a:lnTo>
                      <a:pt x="112" y="13"/>
                    </a:lnTo>
                    <a:lnTo>
                      <a:pt x="117" y="10"/>
                    </a:lnTo>
                    <a:lnTo>
                      <a:pt x="123" y="10"/>
                    </a:lnTo>
                    <a:lnTo>
                      <a:pt x="132" y="11"/>
                    </a:lnTo>
                    <a:lnTo>
                      <a:pt x="143" y="14"/>
                    </a:lnTo>
                    <a:lnTo>
                      <a:pt x="156" y="18"/>
                    </a:lnTo>
                    <a:lnTo>
                      <a:pt x="158" y="18"/>
                    </a:lnTo>
                    <a:lnTo>
                      <a:pt x="160" y="14"/>
                    </a:lnTo>
                    <a:lnTo>
                      <a:pt x="160" y="11"/>
                    </a:lnTo>
                    <a:lnTo>
                      <a:pt x="162" y="10"/>
                    </a:lnTo>
                    <a:lnTo>
                      <a:pt x="165" y="11"/>
                    </a:lnTo>
                    <a:lnTo>
                      <a:pt x="167" y="15"/>
                    </a:lnTo>
                    <a:lnTo>
                      <a:pt x="169" y="21"/>
                    </a:lnTo>
                    <a:lnTo>
                      <a:pt x="170" y="24"/>
                    </a:lnTo>
                    <a:lnTo>
                      <a:pt x="169" y="28"/>
                    </a:lnTo>
                    <a:lnTo>
                      <a:pt x="167" y="31"/>
                    </a:lnTo>
                    <a:lnTo>
                      <a:pt x="165" y="34"/>
                    </a:lnTo>
                    <a:lnTo>
                      <a:pt x="161" y="35"/>
                    </a:lnTo>
                    <a:lnTo>
                      <a:pt x="158" y="37"/>
                    </a:lnTo>
                    <a:lnTo>
                      <a:pt x="156" y="40"/>
                    </a:lnTo>
                    <a:lnTo>
                      <a:pt x="152" y="41"/>
                    </a:lnTo>
                    <a:lnTo>
                      <a:pt x="148" y="41"/>
                    </a:lnTo>
                    <a:lnTo>
                      <a:pt x="143" y="41"/>
                    </a:lnTo>
                    <a:lnTo>
                      <a:pt x="139" y="40"/>
                    </a:lnTo>
                    <a:lnTo>
                      <a:pt x="126" y="34"/>
                    </a:lnTo>
                    <a:lnTo>
                      <a:pt x="121" y="31"/>
                    </a:lnTo>
                    <a:lnTo>
                      <a:pt x="117" y="30"/>
                    </a:lnTo>
                    <a:lnTo>
                      <a:pt x="114" y="31"/>
                    </a:lnTo>
                    <a:lnTo>
                      <a:pt x="112" y="32"/>
                    </a:lnTo>
                    <a:lnTo>
                      <a:pt x="110" y="34"/>
                    </a:lnTo>
                    <a:lnTo>
                      <a:pt x="110" y="36"/>
                    </a:lnTo>
                    <a:lnTo>
                      <a:pt x="110" y="39"/>
                    </a:lnTo>
                    <a:lnTo>
                      <a:pt x="112" y="40"/>
                    </a:lnTo>
                    <a:lnTo>
                      <a:pt x="118" y="43"/>
                    </a:lnTo>
                    <a:lnTo>
                      <a:pt x="122" y="44"/>
                    </a:lnTo>
                    <a:lnTo>
                      <a:pt x="123" y="45"/>
                    </a:lnTo>
                    <a:lnTo>
                      <a:pt x="127" y="45"/>
                    </a:lnTo>
                    <a:lnTo>
                      <a:pt x="131" y="45"/>
                    </a:lnTo>
                    <a:lnTo>
                      <a:pt x="135" y="48"/>
                    </a:lnTo>
                    <a:lnTo>
                      <a:pt x="140" y="49"/>
                    </a:lnTo>
                    <a:lnTo>
                      <a:pt x="145" y="53"/>
                    </a:lnTo>
                    <a:lnTo>
                      <a:pt x="152" y="57"/>
                    </a:lnTo>
                    <a:lnTo>
                      <a:pt x="158" y="63"/>
                    </a:lnTo>
                    <a:lnTo>
                      <a:pt x="163" y="70"/>
                    </a:lnTo>
                    <a:lnTo>
                      <a:pt x="165" y="78"/>
                    </a:lnTo>
                    <a:lnTo>
                      <a:pt x="165" y="81"/>
                    </a:lnTo>
                    <a:lnTo>
                      <a:pt x="163" y="84"/>
                    </a:lnTo>
                    <a:lnTo>
                      <a:pt x="158" y="91"/>
                    </a:lnTo>
                    <a:lnTo>
                      <a:pt x="153" y="96"/>
                    </a:lnTo>
                    <a:lnTo>
                      <a:pt x="149" y="97"/>
                    </a:lnTo>
                    <a:lnTo>
                      <a:pt x="145" y="97"/>
                    </a:lnTo>
                    <a:lnTo>
                      <a:pt x="132"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25" name="Freeform 58"/>
              <p:cNvSpPr>
                <a:spLocks/>
              </p:cNvSpPr>
              <p:nvPr userDrawn="1"/>
            </p:nvSpPr>
            <p:spPr bwMode="auto">
              <a:xfrm>
                <a:off x="146" y="172"/>
                <a:ext cx="52" cy="55"/>
              </a:xfrm>
              <a:custGeom>
                <a:avLst/>
                <a:gdLst>
                  <a:gd name="T0" fmla="*/ 0 w 155"/>
                  <a:gd name="T1" fmla="*/ 0 h 165"/>
                  <a:gd name="T2" fmla="*/ 0 w 155"/>
                  <a:gd name="T3" fmla="*/ 0 h 165"/>
                  <a:gd name="T4" fmla="*/ 0 w 155"/>
                  <a:gd name="T5" fmla="*/ 0 h 165"/>
                  <a:gd name="T6" fmla="*/ 0 w 155"/>
                  <a:gd name="T7" fmla="*/ 0 h 165"/>
                  <a:gd name="T8" fmla="*/ 0 w 155"/>
                  <a:gd name="T9" fmla="*/ 0 h 165"/>
                  <a:gd name="T10" fmla="*/ 0 w 155"/>
                  <a:gd name="T11" fmla="*/ 0 h 165"/>
                  <a:gd name="T12" fmla="*/ 0 w 155"/>
                  <a:gd name="T13" fmla="*/ 0 h 165"/>
                  <a:gd name="T14" fmla="*/ 0 w 155"/>
                  <a:gd name="T15" fmla="*/ 0 h 165"/>
                  <a:gd name="T16" fmla="*/ 0 w 155"/>
                  <a:gd name="T17" fmla="*/ 0 h 165"/>
                  <a:gd name="T18" fmla="*/ 0 w 155"/>
                  <a:gd name="T19" fmla="*/ 0 h 165"/>
                  <a:gd name="T20" fmla="*/ 0 w 155"/>
                  <a:gd name="T21" fmla="*/ 0 h 165"/>
                  <a:gd name="T22" fmla="*/ 0 w 155"/>
                  <a:gd name="T23" fmla="*/ 0 h 165"/>
                  <a:gd name="T24" fmla="*/ 0 w 155"/>
                  <a:gd name="T25" fmla="*/ 0 h 165"/>
                  <a:gd name="T26" fmla="*/ 0 w 155"/>
                  <a:gd name="T27" fmla="*/ 0 h 165"/>
                  <a:gd name="T28" fmla="*/ 0 w 155"/>
                  <a:gd name="T29" fmla="*/ 0 h 165"/>
                  <a:gd name="T30" fmla="*/ 0 w 155"/>
                  <a:gd name="T31" fmla="*/ 0 h 165"/>
                  <a:gd name="T32" fmla="*/ 0 w 155"/>
                  <a:gd name="T33" fmla="*/ 0 h 165"/>
                  <a:gd name="T34" fmla="*/ 0 w 155"/>
                  <a:gd name="T35" fmla="*/ 0 h 165"/>
                  <a:gd name="T36" fmla="*/ 0 w 155"/>
                  <a:gd name="T37" fmla="*/ 0 h 165"/>
                  <a:gd name="T38" fmla="*/ 0 w 155"/>
                  <a:gd name="T39" fmla="*/ 0 h 165"/>
                  <a:gd name="T40" fmla="*/ 0 w 155"/>
                  <a:gd name="T41" fmla="*/ 0 h 165"/>
                  <a:gd name="T42" fmla="*/ 0 w 155"/>
                  <a:gd name="T43" fmla="*/ 0 h 165"/>
                  <a:gd name="T44" fmla="*/ 0 w 155"/>
                  <a:gd name="T45" fmla="*/ 0 h 165"/>
                  <a:gd name="T46" fmla="*/ 0 w 155"/>
                  <a:gd name="T47" fmla="*/ 0 h 165"/>
                  <a:gd name="T48" fmla="*/ 0 w 155"/>
                  <a:gd name="T49" fmla="*/ 0 h 165"/>
                  <a:gd name="T50" fmla="*/ 0 w 155"/>
                  <a:gd name="T51" fmla="*/ 0 h 165"/>
                  <a:gd name="T52" fmla="*/ 0 w 155"/>
                  <a:gd name="T53" fmla="*/ 0 h 165"/>
                  <a:gd name="T54" fmla="*/ 0 w 155"/>
                  <a:gd name="T55" fmla="*/ 0 h 165"/>
                  <a:gd name="T56" fmla="*/ 0 w 155"/>
                  <a:gd name="T57" fmla="*/ 0 h 165"/>
                  <a:gd name="T58" fmla="*/ 0 w 155"/>
                  <a:gd name="T59" fmla="*/ 0 h 165"/>
                  <a:gd name="T60" fmla="*/ 0 w 155"/>
                  <a:gd name="T61" fmla="*/ 0 h 165"/>
                  <a:gd name="T62" fmla="*/ 0 w 155"/>
                  <a:gd name="T63" fmla="*/ 0 h 165"/>
                  <a:gd name="T64" fmla="*/ 0 w 155"/>
                  <a:gd name="T65" fmla="*/ 0 h 165"/>
                  <a:gd name="T66" fmla="*/ 0 w 155"/>
                  <a:gd name="T67" fmla="*/ 0 h 165"/>
                  <a:gd name="T68" fmla="*/ 0 w 155"/>
                  <a:gd name="T69" fmla="*/ 0 h 165"/>
                  <a:gd name="T70" fmla="*/ 0 w 155"/>
                  <a:gd name="T71" fmla="*/ 0 h 165"/>
                  <a:gd name="T72" fmla="*/ 0 w 155"/>
                  <a:gd name="T73" fmla="*/ 0 h 165"/>
                  <a:gd name="T74" fmla="*/ 0 w 155"/>
                  <a:gd name="T75" fmla="*/ 0 h 165"/>
                  <a:gd name="T76" fmla="*/ 0 w 155"/>
                  <a:gd name="T77" fmla="*/ 0 h 165"/>
                  <a:gd name="T78" fmla="*/ 0 w 155"/>
                  <a:gd name="T79" fmla="*/ 0 h 165"/>
                  <a:gd name="T80" fmla="*/ 0 w 155"/>
                  <a:gd name="T81" fmla="*/ 0 h 165"/>
                  <a:gd name="T82" fmla="*/ 0 w 155"/>
                  <a:gd name="T83" fmla="*/ 0 h 165"/>
                  <a:gd name="T84" fmla="*/ 0 w 155"/>
                  <a:gd name="T85" fmla="*/ 0 h 165"/>
                  <a:gd name="T86" fmla="*/ 0 w 155"/>
                  <a:gd name="T87" fmla="*/ 0 h 165"/>
                  <a:gd name="T88" fmla="*/ 0 w 155"/>
                  <a:gd name="T89" fmla="*/ 0 h 165"/>
                  <a:gd name="T90" fmla="*/ 0 w 155"/>
                  <a:gd name="T91" fmla="*/ 0 h 165"/>
                  <a:gd name="T92" fmla="*/ 0 w 155"/>
                  <a:gd name="T93" fmla="*/ 0 h 165"/>
                  <a:gd name="T94" fmla="*/ 0 w 155"/>
                  <a:gd name="T95" fmla="*/ 0 h 165"/>
                  <a:gd name="T96" fmla="*/ 0 w 155"/>
                  <a:gd name="T97" fmla="*/ 0 h 165"/>
                  <a:gd name="T98" fmla="*/ 0 w 155"/>
                  <a:gd name="T99" fmla="*/ 0 h 165"/>
                  <a:gd name="T100" fmla="*/ 0 w 155"/>
                  <a:gd name="T101" fmla="*/ 0 h 165"/>
                  <a:gd name="T102" fmla="*/ 0 w 155"/>
                  <a:gd name="T103" fmla="*/ 0 h 165"/>
                  <a:gd name="T104" fmla="*/ 0 w 155"/>
                  <a:gd name="T105" fmla="*/ 0 h 165"/>
                  <a:gd name="T106" fmla="*/ 0 w 155"/>
                  <a:gd name="T107" fmla="*/ 0 h 165"/>
                  <a:gd name="T108" fmla="*/ 0 w 155"/>
                  <a:gd name="T109" fmla="*/ 0 h 165"/>
                  <a:gd name="T110" fmla="*/ 0 w 155"/>
                  <a:gd name="T111" fmla="*/ 0 h 165"/>
                  <a:gd name="T112" fmla="*/ 0 w 155"/>
                  <a:gd name="T113" fmla="*/ 0 h 165"/>
                  <a:gd name="T114" fmla="*/ 0 w 155"/>
                  <a:gd name="T115" fmla="*/ 0 h 165"/>
                  <a:gd name="T116" fmla="*/ 0 w 155"/>
                  <a:gd name="T117" fmla="*/ 0 h 165"/>
                  <a:gd name="T118" fmla="*/ 0 w 155"/>
                  <a:gd name="T119" fmla="*/ 0 h 165"/>
                  <a:gd name="T120" fmla="*/ 0 w 155"/>
                  <a:gd name="T121" fmla="*/ 0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5" h="165">
                    <a:moveTo>
                      <a:pt x="153" y="163"/>
                    </a:moveTo>
                    <a:lnTo>
                      <a:pt x="153" y="163"/>
                    </a:lnTo>
                    <a:lnTo>
                      <a:pt x="151" y="159"/>
                    </a:lnTo>
                    <a:lnTo>
                      <a:pt x="151" y="158"/>
                    </a:lnTo>
                    <a:lnTo>
                      <a:pt x="153" y="154"/>
                    </a:lnTo>
                    <a:lnTo>
                      <a:pt x="153" y="152"/>
                    </a:lnTo>
                    <a:lnTo>
                      <a:pt x="151" y="149"/>
                    </a:lnTo>
                    <a:lnTo>
                      <a:pt x="151" y="147"/>
                    </a:lnTo>
                    <a:lnTo>
                      <a:pt x="149" y="145"/>
                    </a:lnTo>
                    <a:lnTo>
                      <a:pt x="147" y="141"/>
                    </a:lnTo>
                    <a:lnTo>
                      <a:pt x="147" y="140"/>
                    </a:lnTo>
                    <a:lnTo>
                      <a:pt x="147" y="138"/>
                    </a:lnTo>
                    <a:lnTo>
                      <a:pt x="149" y="138"/>
                    </a:lnTo>
                    <a:lnTo>
                      <a:pt x="150" y="140"/>
                    </a:lnTo>
                    <a:lnTo>
                      <a:pt x="153" y="140"/>
                    </a:lnTo>
                    <a:lnTo>
                      <a:pt x="153" y="138"/>
                    </a:lnTo>
                    <a:lnTo>
                      <a:pt x="154" y="136"/>
                    </a:lnTo>
                    <a:lnTo>
                      <a:pt x="154" y="132"/>
                    </a:lnTo>
                    <a:lnTo>
                      <a:pt x="153" y="129"/>
                    </a:lnTo>
                    <a:lnTo>
                      <a:pt x="150" y="127"/>
                    </a:lnTo>
                    <a:lnTo>
                      <a:pt x="147" y="125"/>
                    </a:lnTo>
                    <a:lnTo>
                      <a:pt x="147" y="123"/>
                    </a:lnTo>
                    <a:lnTo>
                      <a:pt x="149" y="121"/>
                    </a:lnTo>
                    <a:lnTo>
                      <a:pt x="153" y="123"/>
                    </a:lnTo>
                    <a:lnTo>
                      <a:pt x="154" y="123"/>
                    </a:lnTo>
                    <a:lnTo>
                      <a:pt x="154" y="121"/>
                    </a:lnTo>
                    <a:lnTo>
                      <a:pt x="153" y="118"/>
                    </a:lnTo>
                    <a:lnTo>
                      <a:pt x="153" y="114"/>
                    </a:lnTo>
                    <a:lnTo>
                      <a:pt x="151" y="112"/>
                    </a:lnTo>
                    <a:lnTo>
                      <a:pt x="150" y="112"/>
                    </a:lnTo>
                    <a:lnTo>
                      <a:pt x="146" y="114"/>
                    </a:lnTo>
                    <a:lnTo>
                      <a:pt x="141" y="112"/>
                    </a:lnTo>
                    <a:lnTo>
                      <a:pt x="137" y="110"/>
                    </a:lnTo>
                    <a:lnTo>
                      <a:pt x="135" y="107"/>
                    </a:lnTo>
                    <a:lnTo>
                      <a:pt x="132" y="102"/>
                    </a:lnTo>
                    <a:lnTo>
                      <a:pt x="129" y="92"/>
                    </a:lnTo>
                    <a:lnTo>
                      <a:pt x="127" y="86"/>
                    </a:lnTo>
                    <a:lnTo>
                      <a:pt x="120" y="81"/>
                    </a:lnTo>
                    <a:lnTo>
                      <a:pt x="118" y="79"/>
                    </a:lnTo>
                    <a:lnTo>
                      <a:pt x="114" y="79"/>
                    </a:lnTo>
                    <a:lnTo>
                      <a:pt x="114" y="77"/>
                    </a:lnTo>
                    <a:lnTo>
                      <a:pt x="115" y="77"/>
                    </a:lnTo>
                    <a:lnTo>
                      <a:pt x="122" y="77"/>
                    </a:lnTo>
                    <a:lnTo>
                      <a:pt x="131" y="80"/>
                    </a:lnTo>
                    <a:lnTo>
                      <a:pt x="137" y="81"/>
                    </a:lnTo>
                    <a:lnTo>
                      <a:pt x="142" y="83"/>
                    </a:lnTo>
                    <a:lnTo>
                      <a:pt x="147" y="81"/>
                    </a:lnTo>
                    <a:lnTo>
                      <a:pt x="151" y="79"/>
                    </a:lnTo>
                    <a:lnTo>
                      <a:pt x="154" y="75"/>
                    </a:lnTo>
                    <a:lnTo>
                      <a:pt x="155" y="70"/>
                    </a:lnTo>
                    <a:lnTo>
                      <a:pt x="155" y="66"/>
                    </a:lnTo>
                    <a:lnTo>
                      <a:pt x="154" y="62"/>
                    </a:lnTo>
                    <a:lnTo>
                      <a:pt x="151" y="58"/>
                    </a:lnTo>
                    <a:lnTo>
                      <a:pt x="149" y="55"/>
                    </a:lnTo>
                    <a:lnTo>
                      <a:pt x="142" y="51"/>
                    </a:lnTo>
                    <a:lnTo>
                      <a:pt x="142" y="53"/>
                    </a:lnTo>
                    <a:lnTo>
                      <a:pt x="142" y="54"/>
                    </a:lnTo>
                    <a:lnTo>
                      <a:pt x="141" y="57"/>
                    </a:lnTo>
                    <a:lnTo>
                      <a:pt x="140" y="55"/>
                    </a:lnTo>
                    <a:lnTo>
                      <a:pt x="138" y="53"/>
                    </a:lnTo>
                    <a:lnTo>
                      <a:pt x="136" y="48"/>
                    </a:lnTo>
                    <a:lnTo>
                      <a:pt x="132" y="45"/>
                    </a:lnTo>
                    <a:lnTo>
                      <a:pt x="128" y="42"/>
                    </a:lnTo>
                    <a:lnTo>
                      <a:pt x="124" y="42"/>
                    </a:lnTo>
                    <a:lnTo>
                      <a:pt x="123" y="42"/>
                    </a:lnTo>
                    <a:lnTo>
                      <a:pt x="124" y="45"/>
                    </a:lnTo>
                    <a:lnTo>
                      <a:pt x="125" y="49"/>
                    </a:lnTo>
                    <a:lnTo>
                      <a:pt x="125" y="50"/>
                    </a:lnTo>
                    <a:lnTo>
                      <a:pt x="122" y="49"/>
                    </a:lnTo>
                    <a:lnTo>
                      <a:pt x="119" y="46"/>
                    </a:lnTo>
                    <a:lnTo>
                      <a:pt x="118" y="42"/>
                    </a:lnTo>
                    <a:lnTo>
                      <a:pt x="115" y="40"/>
                    </a:lnTo>
                    <a:lnTo>
                      <a:pt x="110" y="37"/>
                    </a:lnTo>
                    <a:lnTo>
                      <a:pt x="106" y="35"/>
                    </a:lnTo>
                    <a:lnTo>
                      <a:pt x="103" y="33"/>
                    </a:lnTo>
                    <a:lnTo>
                      <a:pt x="103" y="35"/>
                    </a:lnTo>
                    <a:lnTo>
                      <a:pt x="103" y="36"/>
                    </a:lnTo>
                    <a:lnTo>
                      <a:pt x="106" y="40"/>
                    </a:lnTo>
                    <a:lnTo>
                      <a:pt x="105" y="41"/>
                    </a:lnTo>
                    <a:lnTo>
                      <a:pt x="102" y="40"/>
                    </a:lnTo>
                    <a:lnTo>
                      <a:pt x="98" y="35"/>
                    </a:lnTo>
                    <a:lnTo>
                      <a:pt x="96" y="29"/>
                    </a:lnTo>
                    <a:lnTo>
                      <a:pt x="96" y="26"/>
                    </a:lnTo>
                    <a:lnTo>
                      <a:pt x="96" y="20"/>
                    </a:lnTo>
                    <a:lnTo>
                      <a:pt x="98" y="16"/>
                    </a:lnTo>
                    <a:lnTo>
                      <a:pt x="102" y="14"/>
                    </a:lnTo>
                    <a:lnTo>
                      <a:pt x="107" y="13"/>
                    </a:lnTo>
                    <a:lnTo>
                      <a:pt x="114" y="14"/>
                    </a:lnTo>
                    <a:lnTo>
                      <a:pt x="120" y="16"/>
                    </a:lnTo>
                    <a:lnTo>
                      <a:pt x="128" y="22"/>
                    </a:lnTo>
                    <a:lnTo>
                      <a:pt x="133" y="24"/>
                    </a:lnTo>
                    <a:lnTo>
                      <a:pt x="137" y="24"/>
                    </a:lnTo>
                    <a:lnTo>
                      <a:pt x="142" y="24"/>
                    </a:lnTo>
                    <a:lnTo>
                      <a:pt x="145" y="23"/>
                    </a:lnTo>
                    <a:lnTo>
                      <a:pt x="146" y="22"/>
                    </a:lnTo>
                    <a:lnTo>
                      <a:pt x="145" y="22"/>
                    </a:lnTo>
                    <a:lnTo>
                      <a:pt x="144" y="20"/>
                    </a:lnTo>
                    <a:lnTo>
                      <a:pt x="141" y="20"/>
                    </a:lnTo>
                    <a:lnTo>
                      <a:pt x="136" y="19"/>
                    </a:lnTo>
                    <a:lnTo>
                      <a:pt x="127" y="14"/>
                    </a:lnTo>
                    <a:lnTo>
                      <a:pt x="122" y="11"/>
                    </a:lnTo>
                    <a:lnTo>
                      <a:pt x="119" y="9"/>
                    </a:lnTo>
                    <a:lnTo>
                      <a:pt x="120" y="9"/>
                    </a:lnTo>
                    <a:lnTo>
                      <a:pt x="122" y="9"/>
                    </a:lnTo>
                    <a:lnTo>
                      <a:pt x="125" y="11"/>
                    </a:lnTo>
                    <a:lnTo>
                      <a:pt x="128" y="11"/>
                    </a:lnTo>
                    <a:lnTo>
                      <a:pt x="136" y="14"/>
                    </a:lnTo>
                    <a:lnTo>
                      <a:pt x="147" y="16"/>
                    </a:lnTo>
                    <a:lnTo>
                      <a:pt x="149" y="16"/>
                    </a:lnTo>
                    <a:lnTo>
                      <a:pt x="151" y="15"/>
                    </a:lnTo>
                    <a:lnTo>
                      <a:pt x="153" y="13"/>
                    </a:lnTo>
                    <a:lnTo>
                      <a:pt x="153" y="11"/>
                    </a:lnTo>
                    <a:lnTo>
                      <a:pt x="151" y="7"/>
                    </a:lnTo>
                    <a:lnTo>
                      <a:pt x="150" y="4"/>
                    </a:lnTo>
                    <a:lnTo>
                      <a:pt x="149" y="2"/>
                    </a:lnTo>
                    <a:lnTo>
                      <a:pt x="147" y="4"/>
                    </a:lnTo>
                    <a:lnTo>
                      <a:pt x="147" y="5"/>
                    </a:lnTo>
                    <a:lnTo>
                      <a:pt x="147" y="7"/>
                    </a:lnTo>
                    <a:lnTo>
                      <a:pt x="146" y="10"/>
                    </a:lnTo>
                    <a:lnTo>
                      <a:pt x="145" y="11"/>
                    </a:lnTo>
                    <a:lnTo>
                      <a:pt x="142" y="11"/>
                    </a:lnTo>
                    <a:lnTo>
                      <a:pt x="131" y="7"/>
                    </a:lnTo>
                    <a:lnTo>
                      <a:pt x="120" y="4"/>
                    </a:lnTo>
                    <a:lnTo>
                      <a:pt x="112" y="4"/>
                    </a:lnTo>
                    <a:lnTo>
                      <a:pt x="107" y="4"/>
                    </a:lnTo>
                    <a:lnTo>
                      <a:pt x="103" y="5"/>
                    </a:lnTo>
                    <a:lnTo>
                      <a:pt x="100" y="7"/>
                    </a:lnTo>
                    <a:lnTo>
                      <a:pt x="96" y="9"/>
                    </a:lnTo>
                    <a:lnTo>
                      <a:pt x="93" y="13"/>
                    </a:lnTo>
                    <a:lnTo>
                      <a:pt x="90" y="16"/>
                    </a:lnTo>
                    <a:lnTo>
                      <a:pt x="89" y="20"/>
                    </a:lnTo>
                    <a:lnTo>
                      <a:pt x="89" y="24"/>
                    </a:lnTo>
                    <a:lnTo>
                      <a:pt x="89" y="29"/>
                    </a:lnTo>
                    <a:lnTo>
                      <a:pt x="90" y="33"/>
                    </a:lnTo>
                    <a:lnTo>
                      <a:pt x="93" y="37"/>
                    </a:lnTo>
                    <a:lnTo>
                      <a:pt x="97" y="41"/>
                    </a:lnTo>
                    <a:lnTo>
                      <a:pt x="101" y="45"/>
                    </a:lnTo>
                    <a:lnTo>
                      <a:pt x="107" y="49"/>
                    </a:lnTo>
                    <a:lnTo>
                      <a:pt x="122" y="55"/>
                    </a:lnTo>
                    <a:lnTo>
                      <a:pt x="136" y="59"/>
                    </a:lnTo>
                    <a:lnTo>
                      <a:pt x="144" y="63"/>
                    </a:lnTo>
                    <a:lnTo>
                      <a:pt x="147" y="67"/>
                    </a:lnTo>
                    <a:lnTo>
                      <a:pt x="149" y="71"/>
                    </a:lnTo>
                    <a:lnTo>
                      <a:pt x="147" y="73"/>
                    </a:lnTo>
                    <a:lnTo>
                      <a:pt x="146" y="75"/>
                    </a:lnTo>
                    <a:lnTo>
                      <a:pt x="144" y="76"/>
                    </a:lnTo>
                    <a:lnTo>
                      <a:pt x="141" y="77"/>
                    </a:lnTo>
                    <a:lnTo>
                      <a:pt x="137" y="76"/>
                    </a:lnTo>
                    <a:lnTo>
                      <a:pt x="125" y="73"/>
                    </a:lnTo>
                    <a:lnTo>
                      <a:pt x="115" y="72"/>
                    </a:lnTo>
                    <a:lnTo>
                      <a:pt x="105" y="72"/>
                    </a:lnTo>
                    <a:lnTo>
                      <a:pt x="93" y="72"/>
                    </a:lnTo>
                    <a:lnTo>
                      <a:pt x="84" y="73"/>
                    </a:lnTo>
                    <a:lnTo>
                      <a:pt x="76" y="77"/>
                    </a:lnTo>
                    <a:lnTo>
                      <a:pt x="70" y="83"/>
                    </a:lnTo>
                    <a:lnTo>
                      <a:pt x="68" y="84"/>
                    </a:lnTo>
                    <a:lnTo>
                      <a:pt x="66" y="85"/>
                    </a:lnTo>
                    <a:lnTo>
                      <a:pt x="65" y="85"/>
                    </a:lnTo>
                    <a:lnTo>
                      <a:pt x="62" y="84"/>
                    </a:lnTo>
                    <a:lnTo>
                      <a:pt x="59" y="85"/>
                    </a:lnTo>
                    <a:lnTo>
                      <a:pt x="57" y="88"/>
                    </a:lnTo>
                    <a:lnTo>
                      <a:pt x="54" y="92"/>
                    </a:lnTo>
                    <a:lnTo>
                      <a:pt x="52" y="93"/>
                    </a:lnTo>
                    <a:lnTo>
                      <a:pt x="50" y="92"/>
                    </a:lnTo>
                    <a:lnTo>
                      <a:pt x="48" y="88"/>
                    </a:lnTo>
                    <a:lnTo>
                      <a:pt x="44" y="83"/>
                    </a:lnTo>
                    <a:lnTo>
                      <a:pt x="41" y="80"/>
                    </a:lnTo>
                    <a:lnTo>
                      <a:pt x="40" y="79"/>
                    </a:lnTo>
                    <a:lnTo>
                      <a:pt x="40" y="76"/>
                    </a:lnTo>
                    <a:lnTo>
                      <a:pt x="42" y="72"/>
                    </a:lnTo>
                    <a:lnTo>
                      <a:pt x="44" y="70"/>
                    </a:lnTo>
                    <a:lnTo>
                      <a:pt x="45" y="71"/>
                    </a:lnTo>
                    <a:lnTo>
                      <a:pt x="46" y="75"/>
                    </a:lnTo>
                    <a:lnTo>
                      <a:pt x="48" y="80"/>
                    </a:lnTo>
                    <a:lnTo>
                      <a:pt x="49" y="84"/>
                    </a:lnTo>
                    <a:lnTo>
                      <a:pt x="50" y="84"/>
                    </a:lnTo>
                    <a:lnTo>
                      <a:pt x="52" y="84"/>
                    </a:lnTo>
                    <a:lnTo>
                      <a:pt x="53" y="81"/>
                    </a:lnTo>
                    <a:lnTo>
                      <a:pt x="55" y="76"/>
                    </a:lnTo>
                    <a:lnTo>
                      <a:pt x="55" y="72"/>
                    </a:lnTo>
                    <a:lnTo>
                      <a:pt x="57" y="71"/>
                    </a:lnTo>
                    <a:lnTo>
                      <a:pt x="58" y="71"/>
                    </a:lnTo>
                    <a:lnTo>
                      <a:pt x="59" y="75"/>
                    </a:lnTo>
                    <a:lnTo>
                      <a:pt x="62" y="77"/>
                    </a:lnTo>
                    <a:lnTo>
                      <a:pt x="63" y="79"/>
                    </a:lnTo>
                    <a:lnTo>
                      <a:pt x="65" y="77"/>
                    </a:lnTo>
                    <a:lnTo>
                      <a:pt x="66" y="75"/>
                    </a:lnTo>
                    <a:lnTo>
                      <a:pt x="66" y="72"/>
                    </a:lnTo>
                    <a:lnTo>
                      <a:pt x="66" y="70"/>
                    </a:lnTo>
                    <a:lnTo>
                      <a:pt x="66" y="68"/>
                    </a:lnTo>
                    <a:lnTo>
                      <a:pt x="66" y="67"/>
                    </a:lnTo>
                    <a:lnTo>
                      <a:pt x="67" y="67"/>
                    </a:lnTo>
                    <a:lnTo>
                      <a:pt x="70" y="70"/>
                    </a:lnTo>
                    <a:lnTo>
                      <a:pt x="72" y="71"/>
                    </a:lnTo>
                    <a:lnTo>
                      <a:pt x="75" y="71"/>
                    </a:lnTo>
                    <a:lnTo>
                      <a:pt x="75" y="70"/>
                    </a:lnTo>
                    <a:lnTo>
                      <a:pt x="74" y="66"/>
                    </a:lnTo>
                    <a:lnTo>
                      <a:pt x="72" y="63"/>
                    </a:lnTo>
                    <a:lnTo>
                      <a:pt x="70" y="61"/>
                    </a:lnTo>
                    <a:lnTo>
                      <a:pt x="68" y="59"/>
                    </a:lnTo>
                    <a:lnTo>
                      <a:pt x="67" y="59"/>
                    </a:lnTo>
                    <a:lnTo>
                      <a:pt x="65" y="61"/>
                    </a:lnTo>
                    <a:lnTo>
                      <a:pt x="63" y="61"/>
                    </a:lnTo>
                    <a:lnTo>
                      <a:pt x="63" y="58"/>
                    </a:lnTo>
                    <a:lnTo>
                      <a:pt x="66" y="53"/>
                    </a:lnTo>
                    <a:lnTo>
                      <a:pt x="67" y="49"/>
                    </a:lnTo>
                    <a:lnTo>
                      <a:pt x="68" y="40"/>
                    </a:lnTo>
                    <a:lnTo>
                      <a:pt x="70" y="29"/>
                    </a:lnTo>
                    <a:lnTo>
                      <a:pt x="71" y="27"/>
                    </a:lnTo>
                    <a:lnTo>
                      <a:pt x="71" y="26"/>
                    </a:lnTo>
                    <a:lnTo>
                      <a:pt x="72" y="26"/>
                    </a:lnTo>
                    <a:lnTo>
                      <a:pt x="72" y="28"/>
                    </a:lnTo>
                    <a:lnTo>
                      <a:pt x="72" y="31"/>
                    </a:lnTo>
                    <a:lnTo>
                      <a:pt x="72" y="32"/>
                    </a:lnTo>
                    <a:lnTo>
                      <a:pt x="74" y="35"/>
                    </a:lnTo>
                    <a:lnTo>
                      <a:pt x="76" y="33"/>
                    </a:lnTo>
                    <a:lnTo>
                      <a:pt x="77" y="29"/>
                    </a:lnTo>
                    <a:lnTo>
                      <a:pt x="79" y="26"/>
                    </a:lnTo>
                    <a:lnTo>
                      <a:pt x="79" y="24"/>
                    </a:lnTo>
                    <a:lnTo>
                      <a:pt x="75" y="19"/>
                    </a:lnTo>
                    <a:lnTo>
                      <a:pt x="72" y="18"/>
                    </a:lnTo>
                    <a:lnTo>
                      <a:pt x="71" y="16"/>
                    </a:lnTo>
                    <a:lnTo>
                      <a:pt x="71" y="14"/>
                    </a:lnTo>
                    <a:lnTo>
                      <a:pt x="71" y="13"/>
                    </a:lnTo>
                    <a:lnTo>
                      <a:pt x="70" y="10"/>
                    </a:lnTo>
                    <a:lnTo>
                      <a:pt x="70" y="9"/>
                    </a:lnTo>
                    <a:lnTo>
                      <a:pt x="68" y="7"/>
                    </a:lnTo>
                    <a:lnTo>
                      <a:pt x="65" y="10"/>
                    </a:lnTo>
                    <a:lnTo>
                      <a:pt x="62" y="13"/>
                    </a:lnTo>
                    <a:lnTo>
                      <a:pt x="59" y="14"/>
                    </a:lnTo>
                    <a:lnTo>
                      <a:pt x="58" y="14"/>
                    </a:lnTo>
                    <a:lnTo>
                      <a:pt x="59" y="11"/>
                    </a:lnTo>
                    <a:lnTo>
                      <a:pt x="59" y="10"/>
                    </a:lnTo>
                    <a:lnTo>
                      <a:pt x="58" y="7"/>
                    </a:lnTo>
                    <a:lnTo>
                      <a:pt x="57" y="5"/>
                    </a:lnTo>
                    <a:lnTo>
                      <a:pt x="53" y="0"/>
                    </a:lnTo>
                    <a:lnTo>
                      <a:pt x="52" y="2"/>
                    </a:lnTo>
                    <a:lnTo>
                      <a:pt x="50" y="4"/>
                    </a:lnTo>
                    <a:lnTo>
                      <a:pt x="49" y="6"/>
                    </a:lnTo>
                    <a:lnTo>
                      <a:pt x="46" y="9"/>
                    </a:lnTo>
                    <a:lnTo>
                      <a:pt x="46" y="11"/>
                    </a:lnTo>
                    <a:lnTo>
                      <a:pt x="46" y="14"/>
                    </a:lnTo>
                    <a:lnTo>
                      <a:pt x="45" y="14"/>
                    </a:lnTo>
                    <a:lnTo>
                      <a:pt x="44" y="11"/>
                    </a:lnTo>
                    <a:lnTo>
                      <a:pt x="42" y="10"/>
                    </a:lnTo>
                    <a:lnTo>
                      <a:pt x="40" y="7"/>
                    </a:lnTo>
                    <a:lnTo>
                      <a:pt x="39" y="6"/>
                    </a:lnTo>
                    <a:lnTo>
                      <a:pt x="37" y="9"/>
                    </a:lnTo>
                    <a:lnTo>
                      <a:pt x="36" y="11"/>
                    </a:lnTo>
                    <a:lnTo>
                      <a:pt x="36" y="14"/>
                    </a:lnTo>
                    <a:lnTo>
                      <a:pt x="36" y="16"/>
                    </a:lnTo>
                    <a:lnTo>
                      <a:pt x="36" y="19"/>
                    </a:lnTo>
                    <a:lnTo>
                      <a:pt x="35" y="19"/>
                    </a:lnTo>
                    <a:lnTo>
                      <a:pt x="33" y="18"/>
                    </a:lnTo>
                    <a:lnTo>
                      <a:pt x="31" y="18"/>
                    </a:lnTo>
                    <a:lnTo>
                      <a:pt x="27" y="19"/>
                    </a:lnTo>
                    <a:lnTo>
                      <a:pt x="26" y="22"/>
                    </a:lnTo>
                    <a:lnTo>
                      <a:pt x="27" y="27"/>
                    </a:lnTo>
                    <a:lnTo>
                      <a:pt x="28" y="31"/>
                    </a:lnTo>
                    <a:lnTo>
                      <a:pt x="31" y="35"/>
                    </a:lnTo>
                    <a:lnTo>
                      <a:pt x="33" y="35"/>
                    </a:lnTo>
                    <a:lnTo>
                      <a:pt x="33" y="32"/>
                    </a:lnTo>
                    <a:lnTo>
                      <a:pt x="32" y="28"/>
                    </a:lnTo>
                    <a:lnTo>
                      <a:pt x="32" y="27"/>
                    </a:lnTo>
                    <a:lnTo>
                      <a:pt x="33" y="26"/>
                    </a:lnTo>
                    <a:lnTo>
                      <a:pt x="35" y="27"/>
                    </a:lnTo>
                    <a:lnTo>
                      <a:pt x="36" y="29"/>
                    </a:lnTo>
                    <a:lnTo>
                      <a:pt x="37" y="36"/>
                    </a:lnTo>
                    <a:lnTo>
                      <a:pt x="39" y="44"/>
                    </a:lnTo>
                    <a:lnTo>
                      <a:pt x="40" y="50"/>
                    </a:lnTo>
                    <a:lnTo>
                      <a:pt x="44" y="57"/>
                    </a:lnTo>
                    <a:lnTo>
                      <a:pt x="45" y="59"/>
                    </a:lnTo>
                    <a:lnTo>
                      <a:pt x="45" y="61"/>
                    </a:lnTo>
                    <a:lnTo>
                      <a:pt x="44" y="61"/>
                    </a:lnTo>
                    <a:lnTo>
                      <a:pt x="41" y="59"/>
                    </a:lnTo>
                    <a:lnTo>
                      <a:pt x="40" y="59"/>
                    </a:lnTo>
                    <a:lnTo>
                      <a:pt x="39" y="59"/>
                    </a:lnTo>
                    <a:lnTo>
                      <a:pt x="37" y="62"/>
                    </a:lnTo>
                    <a:lnTo>
                      <a:pt x="36" y="73"/>
                    </a:lnTo>
                    <a:lnTo>
                      <a:pt x="37" y="84"/>
                    </a:lnTo>
                    <a:lnTo>
                      <a:pt x="40" y="94"/>
                    </a:lnTo>
                    <a:lnTo>
                      <a:pt x="44" y="103"/>
                    </a:lnTo>
                    <a:lnTo>
                      <a:pt x="44" y="107"/>
                    </a:lnTo>
                    <a:lnTo>
                      <a:pt x="44" y="112"/>
                    </a:lnTo>
                    <a:lnTo>
                      <a:pt x="41" y="118"/>
                    </a:lnTo>
                    <a:lnTo>
                      <a:pt x="39" y="123"/>
                    </a:lnTo>
                    <a:lnTo>
                      <a:pt x="33" y="129"/>
                    </a:lnTo>
                    <a:lnTo>
                      <a:pt x="23" y="140"/>
                    </a:lnTo>
                    <a:lnTo>
                      <a:pt x="17" y="145"/>
                    </a:lnTo>
                    <a:lnTo>
                      <a:pt x="10" y="149"/>
                    </a:lnTo>
                    <a:lnTo>
                      <a:pt x="5" y="151"/>
                    </a:lnTo>
                    <a:lnTo>
                      <a:pt x="2" y="154"/>
                    </a:lnTo>
                    <a:lnTo>
                      <a:pt x="1" y="158"/>
                    </a:lnTo>
                    <a:lnTo>
                      <a:pt x="0" y="162"/>
                    </a:lnTo>
                    <a:lnTo>
                      <a:pt x="0" y="164"/>
                    </a:lnTo>
                    <a:lnTo>
                      <a:pt x="6" y="162"/>
                    </a:lnTo>
                    <a:lnTo>
                      <a:pt x="11" y="160"/>
                    </a:lnTo>
                    <a:lnTo>
                      <a:pt x="13" y="158"/>
                    </a:lnTo>
                    <a:lnTo>
                      <a:pt x="14" y="155"/>
                    </a:lnTo>
                    <a:lnTo>
                      <a:pt x="14" y="154"/>
                    </a:lnTo>
                    <a:lnTo>
                      <a:pt x="18" y="152"/>
                    </a:lnTo>
                    <a:lnTo>
                      <a:pt x="20" y="150"/>
                    </a:lnTo>
                    <a:lnTo>
                      <a:pt x="23" y="147"/>
                    </a:lnTo>
                    <a:lnTo>
                      <a:pt x="23" y="149"/>
                    </a:lnTo>
                    <a:lnTo>
                      <a:pt x="22" y="154"/>
                    </a:lnTo>
                    <a:lnTo>
                      <a:pt x="22" y="155"/>
                    </a:lnTo>
                    <a:lnTo>
                      <a:pt x="22" y="158"/>
                    </a:lnTo>
                    <a:lnTo>
                      <a:pt x="23" y="159"/>
                    </a:lnTo>
                    <a:lnTo>
                      <a:pt x="27" y="163"/>
                    </a:lnTo>
                    <a:lnTo>
                      <a:pt x="28" y="159"/>
                    </a:lnTo>
                    <a:lnTo>
                      <a:pt x="30" y="156"/>
                    </a:lnTo>
                    <a:lnTo>
                      <a:pt x="32" y="151"/>
                    </a:lnTo>
                    <a:lnTo>
                      <a:pt x="33" y="149"/>
                    </a:lnTo>
                    <a:lnTo>
                      <a:pt x="33" y="143"/>
                    </a:lnTo>
                    <a:lnTo>
                      <a:pt x="33" y="138"/>
                    </a:lnTo>
                    <a:lnTo>
                      <a:pt x="33" y="137"/>
                    </a:lnTo>
                    <a:lnTo>
                      <a:pt x="35" y="136"/>
                    </a:lnTo>
                    <a:lnTo>
                      <a:pt x="36" y="137"/>
                    </a:lnTo>
                    <a:lnTo>
                      <a:pt x="36" y="140"/>
                    </a:lnTo>
                    <a:lnTo>
                      <a:pt x="39" y="141"/>
                    </a:lnTo>
                    <a:lnTo>
                      <a:pt x="41" y="140"/>
                    </a:lnTo>
                    <a:lnTo>
                      <a:pt x="44" y="134"/>
                    </a:lnTo>
                    <a:lnTo>
                      <a:pt x="45" y="130"/>
                    </a:lnTo>
                    <a:lnTo>
                      <a:pt x="45" y="128"/>
                    </a:lnTo>
                    <a:lnTo>
                      <a:pt x="45" y="125"/>
                    </a:lnTo>
                    <a:lnTo>
                      <a:pt x="45" y="124"/>
                    </a:lnTo>
                    <a:lnTo>
                      <a:pt x="46" y="123"/>
                    </a:lnTo>
                    <a:lnTo>
                      <a:pt x="46" y="124"/>
                    </a:lnTo>
                    <a:lnTo>
                      <a:pt x="48" y="128"/>
                    </a:lnTo>
                    <a:lnTo>
                      <a:pt x="49" y="129"/>
                    </a:lnTo>
                    <a:lnTo>
                      <a:pt x="50" y="129"/>
                    </a:lnTo>
                    <a:lnTo>
                      <a:pt x="52" y="128"/>
                    </a:lnTo>
                    <a:lnTo>
                      <a:pt x="54" y="125"/>
                    </a:lnTo>
                    <a:lnTo>
                      <a:pt x="55" y="123"/>
                    </a:lnTo>
                    <a:lnTo>
                      <a:pt x="55" y="119"/>
                    </a:lnTo>
                    <a:lnTo>
                      <a:pt x="57" y="115"/>
                    </a:lnTo>
                    <a:lnTo>
                      <a:pt x="58" y="114"/>
                    </a:lnTo>
                    <a:lnTo>
                      <a:pt x="59" y="116"/>
                    </a:lnTo>
                    <a:lnTo>
                      <a:pt x="61" y="118"/>
                    </a:lnTo>
                    <a:lnTo>
                      <a:pt x="62" y="116"/>
                    </a:lnTo>
                    <a:lnTo>
                      <a:pt x="65" y="114"/>
                    </a:lnTo>
                    <a:lnTo>
                      <a:pt x="65" y="112"/>
                    </a:lnTo>
                    <a:lnTo>
                      <a:pt x="63" y="110"/>
                    </a:lnTo>
                    <a:lnTo>
                      <a:pt x="62" y="108"/>
                    </a:lnTo>
                    <a:lnTo>
                      <a:pt x="62" y="106"/>
                    </a:lnTo>
                    <a:lnTo>
                      <a:pt x="62" y="103"/>
                    </a:lnTo>
                    <a:lnTo>
                      <a:pt x="63" y="99"/>
                    </a:lnTo>
                    <a:lnTo>
                      <a:pt x="66" y="95"/>
                    </a:lnTo>
                    <a:lnTo>
                      <a:pt x="68" y="92"/>
                    </a:lnTo>
                    <a:lnTo>
                      <a:pt x="70" y="90"/>
                    </a:lnTo>
                    <a:lnTo>
                      <a:pt x="71" y="92"/>
                    </a:lnTo>
                    <a:lnTo>
                      <a:pt x="70" y="93"/>
                    </a:lnTo>
                    <a:lnTo>
                      <a:pt x="70" y="95"/>
                    </a:lnTo>
                    <a:lnTo>
                      <a:pt x="71" y="97"/>
                    </a:lnTo>
                    <a:lnTo>
                      <a:pt x="74" y="95"/>
                    </a:lnTo>
                    <a:lnTo>
                      <a:pt x="79" y="93"/>
                    </a:lnTo>
                    <a:lnTo>
                      <a:pt x="84" y="92"/>
                    </a:lnTo>
                    <a:lnTo>
                      <a:pt x="88" y="92"/>
                    </a:lnTo>
                    <a:lnTo>
                      <a:pt x="90" y="92"/>
                    </a:lnTo>
                    <a:lnTo>
                      <a:pt x="94" y="92"/>
                    </a:lnTo>
                    <a:lnTo>
                      <a:pt x="97" y="92"/>
                    </a:lnTo>
                    <a:lnTo>
                      <a:pt x="97" y="89"/>
                    </a:lnTo>
                    <a:lnTo>
                      <a:pt x="97" y="86"/>
                    </a:lnTo>
                    <a:lnTo>
                      <a:pt x="94" y="84"/>
                    </a:lnTo>
                    <a:lnTo>
                      <a:pt x="93" y="83"/>
                    </a:lnTo>
                    <a:lnTo>
                      <a:pt x="94" y="81"/>
                    </a:lnTo>
                    <a:lnTo>
                      <a:pt x="97" y="83"/>
                    </a:lnTo>
                    <a:lnTo>
                      <a:pt x="101" y="88"/>
                    </a:lnTo>
                    <a:lnTo>
                      <a:pt x="110" y="102"/>
                    </a:lnTo>
                    <a:lnTo>
                      <a:pt x="118" y="111"/>
                    </a:lnTo>
                    <a:lnTo>
                      <a:pt x="124" y="116"/>
                    </a:lnTo>
                    <a:lnTo>
                      <a:pt x="131" y="119"/>
                    </a:lnTo>
                    <a:lnTo>
                      <a:pt x="137" y="121"/>
                    </a:lnTo>
                    <a:lnTo>
                      <a:pt x="141" y="124"/>
                    </a:lnTo>
                    <a:lnTo>
                      <a:pt x="142" y="127"/>
                    </a:lnTo>
                    <a:lnTo>
                      <a:pt x="144" y="130"/>
                    </a:lnTo>
                    <a:lnTo>
                      <a:pt x="142" y="136"/>
                    </a:lnTo>
                    <a:lnTo>
                      <a:pt x="138" y="143"/>
                    </a:lnTo>
                    <a:lnTo>
                      <a:pt x="131" y="155"/>
                    </a:lnTo>
                    <a:lnTo>
                      <a:pt x="129" y="159"/>
                    </a:lnTo>
                    <a:lnTo>
                      <a:pt x="129" y="164"/>
                    </a:lnTo>
                    <a:lnTo>
                      <a:pt x="129" y="165"/>
                    </a:lnTo>
                    <a:lnTo>
                      <a:pt x="131" y="164"/>
                    </a:lnTo>
                    <a:lnTo>
                      <a:pt x="133" y="164"/>
                    </a:lnTo>
                    <a:lnTo>
                      <a:pt x="138" y="163"/>
                    </a:lnTo>
                    <a:lnTo>
                      <a:pt x="140" y="162"/>
                    </a:lnTo>
                    <a:lnTo>
                      <a:pt x="140" y="159"/>
                    </a:lnTo>
                    <a:lnTo>
                      <a:pt x="140" y="155"/>
                    </a:lnTo>
                    <a:lnTo>
                      <a:pt x="140" y="152"/>
                    </a:lnTo>
                    <a:lnTo>
                      <a:pt x="141" y="151"/>
                    </a:lnTo>
                    <a:lnTo>
                      <a:pt x="142" y="151"/>
                    </a:lnTo>
                    <a:lnTo>
                      <a:pt x="144" y="151"/>
                    </a:lnTo>
                    <a:lnTo>
                      <a:pt x="146" y="158"/>
                    </a:lnTo>
                    <a:lnTo>
                      <a:pt x="149" y="160"/>
                    </a:lnTo>
                    <a:lnTo>
                      <a:pt x="153" y="16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26" name="Freeform 59"/>
              <p:cNvSpPr>
                <a:spLocks/>
              </p:cNvSpPr>
              <p:nvPr userDrawn="1"/>
            </p:nvSpPr>
            <p:spPr bwMode="auto">
              <a:xfrm>
                <a:off x="146" y="172"/>
                <a:ext cx="52" cy="55"/>
              </a:xfrm>
              <a:custGeom>
                <a:avLst/>
                <a:gdLst>
                  <a:gd name="T0" fmla="*/ 0 w 155"/>
                  <a:gd name="T1" fmla="*/ 0 h 165"/>
                  <a:gd name="T2" fmla="*/ 0 w 155"/>
                  <a:gd name="T3" fmla="*/ 0 h 165"/>
                  <a:gd name="T4" fmla="*/ 0 w 155"/>
                  <a:gd name="T5" fmla="*/ 0 h 165"/>
                  <a:gd name="T6" fmla="*/ 0 w 155"/>
                  <a:gd name="T7" fmla="*/ 0 h 165"/>
                  <a:gd name="T8" fmla="*/ 0 w 155"/>
                  <a:gd name="T9" fmla="*/ 0 h 165"/>
                  <a:gd name="T10" fmla="*/ 0 w 155"/>
                  <a:gd name="T11" fmla="*/ 0 h 165"/>
                  <a:gd name="T12" fmla="*/ 0 w 155"/>
                  <a:gd name="T13" fmla="*/ 0 h 165"/>
                  <a:gd name="T14" fmla="*/ 0 w 155"/>
                  <a:gd name="T15" fmla="*/ 0 h 165"/>
                  <a:gd name="T16" fmla="*/ 0 w 155"/>
                  <a:gd name="T17" fmla="*/ 0 h 165"/>
                  <a:gd name="T18" fmla="*/ 0 w 155"/>
                  <a:gd name="T19" fmla="*/ 0 h 165"/>
                  <a:gd name="T20" fmla="*/ 0 w 155"/>
                  <a:gd name="T21" fmla="*/ 0 h 165"/>
                  <a:gd name="T22" fmla="*/ 0 w 155"/>
                  <a:gd name="T23" fmla="*/ 0 h 165"/>
                  <a:gd name="T24" fmla="*/ 0 w 155"/>
                  <a:gd name="T25" fmla="*/ 0 h 165"/>
                  <a:gd name="T26" fmla="*/ 0 w 155"/>
                  <a:gd name="T27" fmla="*/ 0 h 165"/>
                  <a:gd name="T28" fmla="*/ 0 w 155"/>
                  <a:gd name="T29" fmla="*/ 0 h 165"/>
                  <a:gd name="T30" fmla="*/ 0 w 155"/>
                  <a:gd name="T31" fmla="*/ 0 h 165"/>
                  <a:gd name="T32" fmla="*/ 0 w 155"/>
                  <a:gd name="T33" fmla="*/ 0 h 165"/>
                  <a:gd name="T34" fmla="*/ 0 w 155"/>
                  <a:gd name="T35" fmla="*/ 0 h 165"/>
                  <a:gd name="T36" fmla="*/ 0 w 155"/>
                  <a:gd name="T37" fmla="*/ 0 h 165"/>
                  <a:gd name="T38" fmla="*/ 0 w 155"/>
                  <a:gd name="T39" fmla="*/ 0 h 165"/>
                  <a:gd name="T40" fmla="*/ 0 w 155"/>
                  <a:gd name="T41" fmla="*/ 0 h 165"/>
                  <a:gd name="T42" fmla="*/ 0 w 155"/>
                  <a:gd name="T43" fmla="*/ 0 h 165"/>
                  <a:gd name="T44" fmla="*/ 0 w 155"/>
                  <a:gd name="T45" fmla="*/ 0 h 165"/>
                  <a:gd name="T46" fmla="*/ 0 w 155"/>
                  <a:gd name="T47" fmla="*/ 0 h 165"/>
                  <a:gd name="T48" fmla="*/ 0 w 155"/>
                  <a:gd name="T49" fmla="*/ 0 h 165"/>
                  <a:gd name="T50" fmla="*/ 0 w 155"/>
                  <a:gd name="T51" fmla="*/ 0 h 165"/>
                  <a:gd name="T52" fmla="*/ 0 w 155"/>
                  <a:gd name="T53" fmla="*/ 0 h 165"/>
                  <a:gd name="T54" fmla="*/ 0 w 155"/>
                  <a:gd name="T55" fmla="*/ 0 h 165"/>
                  <a:gd name="T56" fmla="*/ 0 w 155"/>
                  <a:gd name="T57" fmla="*/ 0 h 165"/>
                  <a:gd name="T58" fmla="*/ 0 w 155"/>
                  <a:gd name="T59" fmla="*/ 0 h 165"/>
                  <a:gd name="T60" fmla="*/ 0 w 155"/>
                  <a:gd name="T61" fmla="*/ 0 h 165"/>
                  <a:gd name="T62" fmla="*/ 0 w 155"/>
                  <a:gd name="T63" fmla="*/ 0 h 165"/>
                  <a:gd name="T64" fmla="*/ 0 w 155"/>
                  <a:gd name="T65" fmla="*/ 0 h 165"/>
                  <a:gd name="T66" fmla="*/ 0 w 155"/>
                  <a:gd name="T67" fmla="*/ 0 h 165"/>
                  <a:gd name="T68" fmla="*/ 0 w 155"/>
                  <a:gd name="T69" fmla="*/ 0 h 165"/>
                  <a:gd name="T70" fmla="*/ 0 w 155"/>
                  <a:gd name="T71" fmla="*/ 0 h 165"/>
                  <a:gd name="T72" fmla="*/ 0 w 155"/>
                  <a:gd name="T73" fmla="*/ 0 h 165"/>
                  <a:gd name="T74" fmla="*/ 0 w 155"/>
                  <a:gd name="T75" fmla="*/ 0 h 165"/>
                  <a:gd name="T76" fmla="*/ 0 w 155"/>
                  <a:gd name="T77" fmla="*/ 0 h 165"/>
                  <a:gd name="T78" fmla="*/ 0 w 155"/>
                  <a:gd name="T79" fmla="*/ 0 h 165"/>
                  <a:gd name="T80" fmla="*/ 0 w 155"/>
                  <a:gd name="T81" fmla="*/ 0 h 165"/>
                  <a:gd name="T82" fmla="*/ 0 w 155"/>
                  <a:gd name="T83" fmla="*/ 0 h 165"/>
                  <a:gd name="T84" fmla="*/ 0 w 155"/>
                  <a:gd name="T85" fmla="*/ 0 h 165"/>
                  <a:gd name="T86" fmla="*/ 0 w 155"/>
                  <a:gd name="T87" fmla="*/ 0 h 165"/>
                  <a:gd name="T88" fmla="*/ 0 w 155"/>
                  <a:gd name="T89" fmla="*/ 0 h 165"/>
                  <a:gd name="T90" fmla="*/ 0 w 155"/>
                  <a:gd name="T91" fmla="*/ 0 h 165"/>
                  <a:gd name="T92" fmla="*/ 0 w 155"/>
                  <a:gd name="T93" fmla="*/ 0 h 165"/>
                  <a:gd name="T94" fmla="*/ 0 w 155"/>
                  <a:gd name="T95" fmla="*/ 0 h 165"/>
                  <a:gd name="T96" fmla="*/ 0 w 155"/>
                  <a:gd name="T97" fmla="*/ 0 h 165"/>
                  <a:gd name="T98" fmla="*/ 0 w 155"/>
                  <a:gd name="T99" fmla="*/ 0 h 165"/>
                  <a:gd name="T100" fmla="*/ 0 w 155"/>
                  <a:gd name="T101" fmla="*/ 0 h 165"/>
                  <a:gd name="T102" fmla="*/ 0 w 155"/>
                  <a:gd name="T103" fmla="*/ 0 h 165"/>
                  <a:gd name="T104" fmla="*/ 0 w 155"/>
                  <a:gd name="T105" fmla="*/ 0 h 165"/>
                  <a:gd name="T106" fmla="*/ 0 w 155"/>
                  <a:gd name="T107" fmla="*/ 0 h 165"/>
                  <a:gd name="T108" fmla="*/ 0 w 155"/>
                  <a:gd name="T109" fmla="*/ 0 h 165"/>
                  <a:gd name="T110" fmla="*/ 0 w 155"/>
                  <a:gd name="T111" fmla="*/ 0 h 165"/>
                  <a:gd name="T112" fmla="*/ 0 w 155"/>
                  <a:gd name="T113" fmla="*/ 0 h 165"/>
                  <a:gd name="T114" fmla="*/ 0 w 155"/>
                  <a:gd name="T115" fmla="*/ 0 h 165"/>
                  <a:gd name="T116" fmla="*/ 0 w 155"/>
                  <a:gd name="T117" fmla="*/ 0 h 165"/>
                  <a:gd name="T118" fmla="*/ 0 w 155"/>
                  <a:gd name="T119" fmla="*/ 0 h 165"/>
                  <a:gd name="T120" fmla="*/ 0 w 155"/>
                  <a:gd name="T121" fmla="*/ 0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5" h="165">
                    <a:moveTo>
                      <a:pt x="153" y="163"/>
                    </a:moveTo>
                    <a:lnTo>
                      <a:pt x="153" y="163"/>
                    </a:lnTo>
                    <a:lnTo>
                      <a:pt x="151" y="159"/>
                    </a:lnTo>
                    <a:lnTo>
                      <a:pt x="151" y="158"/>
                    </a:lnTo>
                    <a:lnTo>
                      <a:pt x="153" y="154"/>
                    </a:lnTo>
                    <a:lnTo>
                      <a:pt x="153" y="152"/>
                    </a:lnTo>
                    <a:lnTo>
                      <a:pt x="151" y="149"/>
                    </a:lnTo>
                    <a:lnTo>
                      <a:pt x="151" y="147"/>
                    </a:lnTo>
                    <a:lnTo>
                      <a:pt x="149" y="145"/>
                    </a:lnTo>
                    <a:lnTo>
                      <a:pt x="147" y="141"/>
                    </a:lnTo>
                    <a:lnTo>
                      <a:pt x="147" y="140"/>
                    </a:lnTo>
                    <a:lnTo>
                      <a:pt x="147" y="138"/>
                    </a:lnTo>
                    <a:lnTo>
                      <a:pt x="149" y="138"/>
                    </a:lnTo>
                    <a:lnTo>
                      <a:pt x="150" y="140"/>
                    </a:lnTo>
                    <a:lnTo>
                      <a:pt x="153" y="140"/>
                    </a:lnTo>
                    <a:lnTo>
                      <a:pt x="153" y="138"/>
                    </a:lnTo>
                    <a:lnTo>
                      <a:pt x="154" y="136"/>
                    </a:lnTo>
                    <a:lnTo>
                      <a:pt x="154" y="132"/>
                    </a:lnTo>
                    <a:lnTo>
                      <a:pt x="153" y="129"/>
                    </a:lnTo>
                    <a:lnTo>
                      <a:pt x="150" y="127"/>
                    </a:lnTo>
                    <a:lnTo>
                      <a:pt x="147" y="125"/>
                    </a:lnTo>
                    <a:lnTo>
                      <a:pt x="147" y="123"/>
                    </a:lnTo>
                    <a:lnTo>
                      <a:pt x="149" y="121"/>
                    </a:lnTo>
                    <a:lnTo>
                      <a:pt x="153" y="123"/>
                    </a:lnTo>
                    <a:lnTo>
                      <a:pt x="154" y="123"/>
                    </a:lnTo>
                    <a:lnTo>
                      <a:pt x="154" y="121"/>
                    </a:lnTo>
                    <a:lnTo>
                      <a:pt x="153" y="118"/>
                    </a:lnTo>
                    <a:lnTo>
                      <a:pt x="153" y="114"/>
                    </a:lnTo>
                    <a:lnTo>
                      <a:pt x="151" y="112"/>
                    </a:lnTo>
                    <a:lnTo>
                      <a:pt x="150" y="112"/>
                    </a:lnTo>
                    <a:lnTo>
                      <a:pt x="146" y="114"/>
                    </a:lnTo>
                    <a:lnTo>
                      <a:pt x="141" y="112"/>
                    </a:lnTo>
                    <a:lnTo>
                      <a:pt x="137" y="110"/>
                    </a:lnTo>
                    <a:lnTo>
                      <a:pt x="135" y="107"/>
                    </a:lnTo>
                    <a:lnTo>
                      <a:pt x="132" y="102"/>
                    </a:lnTo>
                    <a:lnTo>
                      <a:pt x="129" y="92"/>
                    </a:lnTo>
                    <a:lnTo>
                      <a:pt x="127" y="86"/>
                    </a:lnTo>
                    <a:lnTo>
                      <a:pt x="120" y="81"/>
                    </a:lnTo>
                    <a:lnTo>
                      <a:pt x="118" y="79"/>
                    </a:lnTo>
                    <a:lnTo>
                      <a:pt x="114" y="79"/>
                    </a:lnTo>
                    <a:lnTo>
                      <a:pt x="114" y="77"/>
                    </a:lnTo>
                    <a:lnTo>
                      <a:pt x="115" y="77"/>
                    </a:lnTo>
                    <a:lnTo>
                      <a:pt x="122" y="77"/>
                    </a:lnTo>
                    <a:lnTo>
                      <a:pt x="131" y="80"/>
                    </a:lnTo>
                    <a:lnTo>
                      <a:pt x="137" y="81"/>
                    </a:lnTo>
                    <a:lnTo>
                      <a:pt x="142" y="83"/>
                    </a:lnTo>
                    <a:lnTo>
                      <a:pt x="147" y="81"/>
                    </a:lnTo>
                    <a:lnTo>
                      <a:pt x="151" y="79"/>
                    </a:lnTo>
                    <a:lnTo>
                      <a:pt x="154" y="75"/>
                    </a:lnTo>
                    <a:lnTo>
                      <a:pt x="155" y="70"/>
                    </a:lnTo>
                    <a:lnTo>
                      <a:pt x="155" y="66"/>
                    </a:lnTo>
                    <a:lnTo>
                      <a:pt x="154" y="62"/>
                    </a:lnTo>
                    <a:lnTo>
                      <a:pt x="151" y="58"/>
                    </a:lnTo>
                    <a:lnTo>
                      <a:pt x="149" y="55"/>
                    </a:lnTo>
                    <a:lnTo>
                      <a:pt x="142" y="51"/>
                    </a:lnTo>
                    <a:lnTo>
                      <a:pt x="142" y="53"/>
                    </a:lnTo>
                    <a:lnTo>
                      <a:pt x="142" y="54"/>
                    </a:lnTo>
                    <a:lnTo>
                      <a:pt x="141" y="57"/>
                    </a:lnTo>
                    <a:lnTo>
                      <a:pt x="140" y="55"/>
                    </a:lnTo>
                    <a:lnTo>
                      <a:pt x="138" y="53"/>
                    </a:lnTo>
                    <a:lnTo>
                      <a:pt x="136" y="48"/>
                    </a:lnTo>
                    <a:lnTo>
                      <a:pt x="132" y="45"/>
                    </a:lnTo>
                    <a:lnTo>
                      <a:pt x="128" y="42"/>
                    </a:lnTo>
                    <a:lnTo>
                      <a:pt x="124" y="42"/>
                    </a:lnTo>
                    <a:lnTo>
                      <a:pt x="123" y="42"/>
                    </a:lnTo>
                    <a:lnTo>
                      <a:pt x="124" y="45"/>
                    </a:lnTo>
                    <a:lnTo>
                      <a:pt x="125" y="49"/>
                    </a:lnTo>
                    <a:lnTo>
                      <a:pt x="125" y="50"/>
                    </a:lnTo>
                    <a:lnTo>
                      <a:pt x="122" y="49"/>
                    </a:lnTo>
                    <a:lnTo>
                      <a:pt x="119" y="46"/>
                    </a:lnTo>
                    <a:lnTo>
                      <a:pt x="118" y="42"/>
                    </a:lnTo>
                    <a:lnTo>
                      <a:pt x="115" y="40"/>
                    </a:lnTo>
                    <a:lnTo>
                      <a:pt x="110" y="37"/>
                    </a:lnTo>
                    <a:lnTo>
                      <a:pt x="106" y="35"/>
                    </a:lnTo>
                    <a:lnTo>
                      <a:pt x="103" y="33"/>
                    </a:lnTo>
                    <a:lnTo>
                      <a:pt x="103" y="35"/>
                    </a:lnTo>
                    <a:lnTo>
                      <a:pt x="103" y="36"/>
                    </a:lnTo>
                    <a:lnTo>
                      <a:pt x="106" y="40"/>
                    </a:lnTo>
                    <a:lnTo>
                      <a:pt x="105" y="41"/>
                    </a:lnTo>
                    <a:lnTo>
                      <a:pt x="102" y="40"/>
                    </a:lnTo>
                    <a:lnTo>
                      <a:pt x="98" y="35"/>
                    </a:lnTo>
                    <a:lnTo>
                      <a:pt x="96" y="29"/>
                    </a:lnTo>
                    <a:lnTo>
                      <a:pt x="96" y="26"/>
                    </a:lnTo>
                    <a:lnTo>
                      <a:pt x="96" y="20"/>
                    </a:lnTo>
                    <a:lnTo>
                      <a:pt x="98" y="16"/>
                    </a:lnTo>
                    <a:lnTo>
                      <a:pt x="102" y="14"/>
                    </a:lnTo>
                    <a:lnTo>
                      <a:pt x="107" y="13"/>
                    </a:lnTo>
                    <a:lnTo>
                      <a:pt x="114" y="14"/>
                    </a:lnTo>
                    <a:lnTo>
                      <a:pt x="120" y="16"/>
                    </a:lnTo>
                    <a:lnTo>
                      <a:pt x="128" y="22"/>
                    </a:lnTo>
                    <a:lnTo>
                      <a:pt x="133" y="24"/>
                    </a:lnTo>
                    <a:lnTo>
                      <a:pt x="137" y="24"/>
                    </a:lnTo>
                    <a:lnTo>
                      <a:pt x="142" y="24"/>
                    </a:lnTo>
                    <a:lnTo>
                      <a:pt x="145" y="23"/>
                    </a:lnTo>
                    <a:lnTo>
                      <a:pt x="146" y="22"/>
                    </a:lnTo>
                    <a:lnTo>
                      <a:pt x="145" y="22"/>
                    </a:lnTo>
                    <a:lnTo>
                      <a:pt x="144" y="20"/>
                    </a:lnTo>
                    <a:lnTo>
                      <a:pt x="141" y="20"/>
                    </a:lnTo>
                    <a:lnTo>
                      <a:pt x="136" y="19"/>
                    </a:lnTo>
                    <a:lnTo>
                      <a:pt x="127" y="14"/>
                    </a:lnTo>
                    <a:lnTo>
                      <a:pt x="122" y="11"/>
                    </a:lnTo>
                    <a:lnTo>
                      <a:pt x="119" y="9"/>
                    </a:lnTo>
                    <a:lnTo>
                      <a:pt x="120" y="9"/>
                    </a:lnTo>
                    <a:lnTo>
                      <a:pt x="122" y="9"/>
                    </a:lnTo>
                    <a:lnTo>
                      <a:pt x="125" y="11"/>
                    </a:lnTo>
                    <a:lnTo>
                      <a:pt x="128" y="11"/>
                    </a:lnTo>
                    <a:lnTo>
                      <a:pt x="136" y="14"/>
                    </a:lnTo>
                    <a:lnTo>
                      <a:pt x="147" y="16"/>
                    </a:lnTo>
                    <a:lnTo>
                      <a:pt x="149" y="16"/>
                    </a:lnTo>
                    <a:lnTo>
                      <a:pt x="151" y="15"/>
                    </a:lnTo>
                    <a:lnTo>
                      <a:pt x="153" y="13"/>
                    </a:lnTo>
                    <a:lnTo>
                      <a:pt x="153" y="11"/>
                    </a:lnTo>
                    <a:lnTo>
                      <a:pt x="151" y="7"/>
                    </a:lnTo>
                    <a:lnTo>
                      <a:pt x="150" y="4"/>
                    </a:lnTo>
                    <a:lnTo>
                      <a:pt x="149" y="2"/>
                    </a:lnTo>
                    <a:lnTo>
                      <a:pt x="147" y="4"/>
                    </a:lnTo>
                    <a:lnTo>
                      <a:pt x="147" y="5"/>
                    </a:lnTo>
                    <a:lnTo>
                      <a:pt x="147" y="7"/>
                    </a:lnTo>
                    <a:lnTo>
                      <a:pt x="146" y="10"/>
                    </a:lnTo>
                    <a:lnTo>
                      <a:pt x="145" y="11"/>
                    </a:lnTo>
                    <a:lnTo>
                      <a:pt x="142" y="11"/>
                    </a:lnTo>
                    <a:lnTo>
                      <a:pt x="131" y="7"/>
                    </a:lnTo>
                    <a:lnTo>
                      <a:pt x="120" y="4"/>
                    </a:lnTo>
                    <a:lnTo>
                      <a:pt x="112" y="4"/>
                    </a:lnTo>
                    <a:lnTo>
                      <a:pt x="107" y="4"/>
                    </a:lnTo>
                    <a:lnTo>
                      <a:pt x="103" y="5"/>
                    </a:lnTo>
                    <a:lnTo>
                      <a:pt x="100" y="7"/>
                    </a:lnTo>
                    <a:lnTo>
                      <a:pt x="96" y="9"/>
                    </a:lnTo>
                    <a:lnTo>
                      <a:pt x="93" y="13"/>
                    </a:lnTo>
                    <a:lnTo>
                      <a:pt x="90" y="16"/>
                    </a:lnTo>
                    <a:lnTo>
                      <a:pt x="89" y="20"/>
                    </a:lnTo>
                    <a:lnTo>
                      <a:pt x="89" y="24"/>
                    </a:lnTo>
                    <a:lnTo>
                      <a:pt x="89" y="29"/>
                    </a:lnTo>
                    <a:lnTo>
                      <a:pt x="90" y="33"/>
                    </a:lnTo>
                    <a:lnTo>
                      <a:pt x="93" y="37"/>
                    </a:lnTo>
                    <a:lnTo>
                      <a:pt x="97" y="41"/>
                    </a:lnTo>
                    <a:lnTo>
                      <a:pt x="101" y="45"/>
                    </a:lnTo>
                    <a:lnTo>
                      <a:pt x="107" y="49"/>
                    </a:lnTo>
                    <a:lnTo>
                      <a:pt x="122" y="55"/>
                    </a:lnTo>
                    <a:lnTo>
                      <a:pt x="136" y="59"/>
                    </a:lnTo>
                    <a:lnTo>
                      <a:pt x="144" y="63"/>
                    </a:lnTo>
                    <a:lnTo>
                      <a:pt x="147" y="67"/>
                    </a:lnTo>
                    <a:lnTo>
                      <a:pt x="149" y="71"/>
                    </a:lnTo>
                    <a:lnTo>
                      <a:pt x="147" y="73"/>
                    </a:lnTo>
                    <a:lnTo>
                      <a:pt x="146" y="75"/>
                    </a:lnTo>
                    <a:lnTo>
                      <a:pt x="144" y="76"/>
                    </a:lnTo>
                    <a:lnTo>
                      <a:pt x="141" y="77"/>
                    </a:lnTo>
                    <a:lnTo>
                      <a:pt x="137" y="76"/>
                    </a:lnTo>
                    <a:lnTo>
                      <a:pt x="125" y="73"/>
                    </a:lnTo>
                    <a:lnTo>
                      <a:pt x="115" y="72"/>
                    </a:lnTo>
                    <a:lnTo>
                      <a:pt x="105" y="72"/>
                    </a:lnTo>
                    <a:lnTo>
                      <a:pt x="93" y="72"/>
                    </a:lnTo>
                    <a:lnTo>
                      <a:pt x="84" y="73"/>
                    </a:lnTo>
                    <a:lnTo>
                      <a:pt x="76" y="77"/>
                    </a:lnTo>
                    <a:lnTo>
                      <a:pt x="70" y="83"/>
                    </a:lnTo>
                    <a:lnTo>
                      <a:pt x="68" y="84"/>
                    </a:lnTo>
                    <a:lnTo>
                      <a:pt x="66" y="85"/>
                    </a:lnTo>
                    <a:lnTo>
                      <a:pt x="65" y="85"/>
                    </a:lnTo>
                    <a:lnTo>
                      <a:pt x="62" y="84"/>
                    </a:lnTo>
                    <a:lnTo>
                      <a:pt x="59" y="85"/>
                    </a:lnTo>
                    <a:lnTo>
                      <a:pt x="57" y="88"/>
                    </a:lnTo>
                    <a:lnTo>
                      <a:pt x="54" y="92"/>
                    </a:lnTo>
                    <a:lnTo>
                      <a:pt x="52" y="93"/>
                    </a:lnTo>
                    <a:lnTo>
                      <a:pt x="50" y="92"/>
                    </a:lnTo>
                    <a:lnTo>
                      <a:pt x="48" y="88"/>
                    </a:lnTo>
                    <a:lnTo>
                      <a:pt x="44" y="83"/>
                    </a:lnTo>
                    <a:lnTo>
                      <a:pt x="41" y="80"/>
                    </a:lnTo>
                    <a:lnTo>
                      <a:pt x="40" y="79"/>
                    </a:lnTo>
                    <a:lnTo>
                      <a:pt x="40" y="76"/>
                    </a:lnTo>
                    <a:lnTo>
                      <a:pt x="42" y="72"/>
                    </a:lnTo>
                    <a:lnTo>
                      <a:pt x="44" y="70"/>
                    </a:lnTo>
                    <a:lnTo>
                      <a:pt x="45" y="71"/>
                    </a:lnTo>
                    <a:lnTo>
                      <a:pt x="46" y="75"/>
                    </a:lnTo>
                    <a:lnTo>
                      <a:pt x="48" y="80"/>
                    </a:lnTo>
                    <a:lnTo>
                      <a:pt x="49" y="84"/>
                    </a:lnTo>
                    <a:lnTo>
                      <a:pt x="50" y="84"/>
                    </a:lnTo>
                    <a:lnTo>
                      <a:pt x="52" y="84"/>
                    </a:lnTo>
                    <a:lnTo>
                      <a:pt x="53" y="81"/>
                    </a:lnTo>
                    <a:lnTo>
                      <a:pt x="55" y="76"/>
                    </a:lnTo>
                    <a:lnTo>
                      <a:pt x="55" y="72"/>
                    </a:lnTo>
                    <a:lnTo>
                      <a:pt x="57" y="71"/>
                    </a:lnTo>
                    <a:lnTo>
                      <a:pt x="58" y="71"/>
                    </a:lnTo>
                    <a:lnTo>
                      <a:pt x="59" y="75"/>
                    </a:lnTo>
                    <a:lnTo>
                      <a:pt x="62" y="77"/>
                    </a:lnTo>
                    <a:lnTo>
                      <a:pt x="63" y="79"/>
                    </a:lnTo>
                    <a:lnTo>
                      <a:pt x="65" y="77"/>
                    </a:lnTo>
                    <a:lnTo>
                      <a:pt x="66" y="75"/>
                    </a:lnTo>
                    <a:lnTo>
                      <a:pt x="66" y="72"/>
                    </a:lnTo>
                    <a:lnTo>
                      <a:pt x="66" y="70"/>
                    </a:lnTo>
                    <a:lnTo>
                      <a:pt x="66" y="68"/>
                    </a:lnTo>
                    <a:lnTo>
                      <a:pt x="66" y="67"/>
                    </a:lnTo>
                    <a:lnTo>
                      <a:pt x="67" y="67"/>
                    </a:lnTo>
                    <a:lnTo>
                      <a:pt x="70" y="70"/>
                    </a:lnTo>
                    <a:lnTo>
                      <a:pt x="72" y="71"/>
                    </a:lnTo>
                    <a:lnTo>
                      <a:pt x="75" y="71"/>
                    </a:lnTo>
                    <a:lnTo>
                      <a:pt x="75" y="70"/>
                    </a:lnTo>
                    <a:lnTo>
                      <a:pt x="74" y="66"/>
                    </a:lnTo>
                    <a:lnTo>
                      <a:pt x="72" y="63"/>
                    </a:lnTo>
                    <a:lnTo>
                      <a:pt x="70" y="61"/>
                    </a:lnTo>
                    <a:lnTo>
                      <a:pt x="68" y="59"/>
                    </a:lnTo>
                    <a:lnTo>
                      <a:pt x="67" y="59"/>
                    </a:lnTo>
                    <a:lnTo>
                      <a:pt x="65" y="61"/>
                    </a:lnTo>
                    <a:lnTo>
                      <a:pt x="63" y="61"/>
                    </a:lnTo>
                    <a:lnTo>
                      <a:pt x="63" y="58"/>
                    </a:lnTo>
                    <a:lnTo>
                      <a:pt x="66" y="53"/>
                    </a:lnTo>
                    <a:lnTo>
                      <a:pt x="67" y="49"/>
                    </a:lnTo>
                    <a:lnTo>
                      <a:pt x="68" y="40"/>
                    </a:lnTo>
                    <a:lnTo>
                      <a:pt x="70" y="29"/>
                    </a:lnTo>
                    <a:lnTo>
                      <a:pt x="71" y="27"/>
                    </a:lnTo>
                    <a:lnTo>
                      <a:pt x="71" y="26"/>
                    </a:lnTo>
                    <a:lnTo>
                      <a:pt x="72" y="26"/>
                    </a:lnTo>
                    <a:lnTo>
                      <a:pt x="72" y="28"/>
                    </a:lnTo>
                    <a:lnTo>
                      <a:pt x="72" y="31"/>
                    </a:lnTo>
                    <a:lnTo>
                      <a:pt x="72" y="32"/>
                    </a:lnTo>
                    <a:lnTo>
                      <a:pt x="74" y="35"/>
                    </a:lnTo>
                    <a:lnTo>
                      <a:pt x="76" y="33"/>
                    </a:lnTo>
                    <a:lnTo>
                      <a:pt x="77" y="29"/>
                    </a:lnTo>
                    <a:lnTo>
                      <a:pt x="79" y="26"/>
                    </a:lnTo>
                    <a:lnTo>
                      <a:pt x="79" y="24"/>
                    </a:lnTo>
                    <a:lnTo>
                      <a:pt x="75" y="19"/>
                    </a:lnTo>
                    <a:lnTo>
                      <a:pt x="72" y="18"/>
                    </a:lnTo>
                    <a:lnTo>
                      <a:pt x="71" y="16"/>
                    </a:lnTo>
                    <a:lnTo>
                      <a:pt x="71" y="14"/>
                    </a:lnTo>
                    <a:lnTo>
                      <a:pt x="71" y="13"/>
                    </a:lnTo>
                    <a:lnTo>
                      <a:pt x="70" y="10"/>
                    </a:lnTo>
                    <a:lnTo>
                      <a:pt x="70" y="9"/>
                    </a:lnTo>
                    <a:lnTo>
                      <a:pt x="68" y="7"/>
                    </a:lnTo>
                    <a:lnTo>
                      <a:pt x="65" y="10"/>
                    </a:lnTo>
                    <a:lnTo>
                      <a:pt x="62" y="13"/>
                    </a:lnTo>
                    <a:lnTo>
                      <a:pt x="59" y="14"/>
                    </a:lnTo>
                    <a:lnTo>
                      <a:pt x="58" y="14"/>
                    </a:lnTo>
                    <a:lnTo>
                      <a:pt x="59" y="11"/>
                    </a:lnTo>
                    <a:lnTo>
                      <a:pt x="59" y="10"/>
                    </a:lnTo>
                    <a:lnTo>
                      <a:pt x="58" y="7"/>
                    </a:lnTo>
                    <a:lnTo>
                      <a:pt x="57" y="5"/>
                    </a:lnTo>
                    <a:lnTo>
                      <a:pt x="53" y="0"/>
                    </a:lnTo>
                    <a:lnTo>
                      <a:pt x="52" y="2"/>
                    </a:lnTo>
                    <a:lnTo>
                      <a:pt x="50" y="4"/>
                    </a:lnTo>
                    <a:lnTo>
                      <a:pt x="49" y="6"/>
                    </a:lnTo>
                    <a:lnTo>
                      <a:pt x="46" y="9"/>
                    </a:lnTo>
                    <a:lnTo>
                      <a:pt x="46" y="11"/>
                    </a:lnTo>
                    <a:lnTo>
                      <a:pt x="46" y="14"/>
                    </a:lnTo>
                    <a:lnTo>
                      <a:pt x="45" y="14"/>
                    </a:lnTo>
                    <a:lnTo>
                      <a:pt x="44" y="11"/>
                    </a:lnTo>
                    <a:lnTo>
                      <a:pt x="42" y="10"/>
                    </a:lnTo>
                    <a:lnTo>
                      <a:pt x="40" y="7"/>
                    </a:lnTo>
                    <a:lnTo>
                      <a:pt x="39" y="6"/>
                    </a:lnTo>
                    <a:lnTo>
                      <a:pt x="37" y="9"/>
                    </a:lnTo>
                    <a:lnTo>
                      <a:pt x="36" y="11"/>
                    </a:lnTo>
                    <a:lnTo>
                      <a:pt x="36" y="14"/>
                    </a:lnTo>
                    <a:lnTo>
                      <a:pt x="36" y="16"/>
                    </a:lnTo>
                    <a:lnTo>
                      <a:pt x="36" y="19"/>
                    </a:lnTo>
                    <a:lnTo>
                      <a:pt x="35" y="19"/>
                    </a:lnTo>
                    <a:lnTo>
                      <a:pt x="33" y="18"/>
                    </a:lnTo>
                    <a:lnTo>
                      <a:pt x="31" y="18"/>
                    </a:lnTo>
                    <a:lnTo>
                      <a:pt x="27" y="19"/>
                    </a:lnTo>
                    <a:lnTo>
                      <a:pt x="26" y="22"/>
                    </a:lnTo>
                    <a:lnTo>
                      <a:pt x="27" y="27"/>
                    </a:lnTo>
                    <a:lnTo>
                      <a:pt x="28" y="31"/>
                    </a:lnTo>
                    <a:lnTo>
                      <a:pt x="31" y="35"/>
                    </a:lnTo>
                    <a:lnTo>
                      <a:pt x="33" y="35"/>
                    </a:lnTo>
                    <a:lnTo>
                      <a:pt x="33" y="32"/>
                    </a:lnTo>
                    <a:lnTo>
                      <a:pt x="32" y="28"/>
                    </a:lnTo>
                    <a:lnTo>
                      <a:pt x="32" y="27"/>
                    </a:lnTo>
                    <a:lnTo>
                      <a:pt x="33" y="26"/>
                    </a:lnTo>
                    <a:lnTo>
                      <a:pt x="35" y="27"/>
                    </a:lnTo>
                    <a:lnTo>
                      <a:pt x="36" y="29"/>
                    </a:lnTo>
                    <a:lnTo>
                      <a:pt x="37" y="36"/>
                    </a:lnTo>
                    <a:lnTo>
                      <a:pt x="39" y="44"/>
                    </a:lnTo>
                    <a:lnTo>
                      <a:pt x="40" y="50"/>
                    </a:lnTo>
                    <a:lnTo>
                      <a:pt x="44" y="57"/>
                    </a:lnTo>
                    <a:lnTo>
                      <a:pt x="45" y="59"/>
                    </a:lnTo>
                    <a:lnTo>
                      <a:pt x="45" y="61"/>
                    </a:lnTo>
                    <a:lnTo>
                      <a:pt x="44" y="61"/>
                    </a:lnTo>
                    <a:lnTo>
                      <a:pt x="41" y="59"/>
                    </a:lnTo>
                    <a:lnTo>
                      <a:pt x="40" y="59"/>
                    </a:lnTo>
                    <a:lnTo>
                      <a:pt x="39" y="59"/>
                    </a:lnTo>
                    <a:lnTo>
                      <a:pt x="37" y="62"/>
                    </a:lnTo>
                    <a:lnTo>
                      <a:pt x="36" y="73"/>
                    </a:lnTo>
                    <a:lnTo>
                      <a:pt x="37" y="84"/>
                    </a:lnTo>
                    <a:lnTo>
                      <a:pt x="40" y="94"/>
                    </a:lnTo>
                    <a:lnTo>
                      <a:pt x="44" y="103"/>
                    </a:lnTo>
                    <a:lnTo>
                      <a:pt x="44" y="107"/>
                    </a:lnTo>
                    <a:lnTo>
                      <a:pt x="44" y="112"/>
                    </a:lnTo>
                    <a:lnTo>
                      <a:pt x="41" y="118"/>
                    </a:lnTo>
                    <a:lnTo>
                      <a:pt x="39" y="123"/>
                    </a:lnTo>
                    <a:lnTo>
                      <a:pt x="33" y="129"/>
                    </a:lnTo>
                    <a:lnTo>
                      <a:pt x="23" y="140"/>
                    </a:lnTo>
                    <a:lnTo>
                      <a:pt x="17" y="145"/>
                    </a:lnTo>
                    <a:lnTo>
                      <a:pt x="10" y="149"/>
                    </a:lnTo>
                    <a:lnTo>
                      <a:pt x="5" y="151"/>
                    </a:lnTo>
                    <a:lnTo>
                      <a:pt x="2" y="154"/>
                    </a:lnTo>
                    <a:lnTo>
                      <a:pt x="1" y="158"/>
                    </a:lnTo>
                    <a:lnTo>
                      <a:pt x="0" y="162"/>
                    </a:lnTo>
                    <a:lnTo>
                      <a:pt x="0" y="164"/>
                    </a:lnTo>
                    <a:lnTo>
                      <a:pt x="6" y="162"/>
                    </a:lnTo>
                    <a:lnTo>
                      <a:pt x="11" y="160"/>
                    </a:lnTo>
                    <a:lnTo>
                      <a:pt x="13" y="158"/>
                    </a:lnTo>
                    <a:lnTo>
                      <a:pt x="14" y="155"/>
                    </a:lnTo>
                    <a:lnTo>
                      <a:pt x="14" y="154"/>
                    </a:lnTo>
                    <a:lnTo>
                      <a:pt x="18" y="152"/>
                    </a:lnTo>
                    <a:lnTo>
                      <a:pt x="20" y="150"/>
                    </a:lnTo>
                    <a:lnTo>
                      <a:pt x="23" y="147"/>
                    </a:lnTo>
                    <a:lnTo>
                      <a:pt x="23" y="149"/>
                    </a:lnTo>
                    <a:lnTo>
                      <a:pt x="22" y="154"/>
                    </a:lnTo>
                    <a:lnTo>
                      <a:pt x="22" y="155"/>
                    </a:lnTo>
                    <a:lnTo>
                      <a:pt x="22" y="158"/>
                    </a:lnTo>
                    <a:lnTo>
                      <a:pt x="23" y="159"/>
                    </a:lnTo>
                    <a:lnTo>
                      <a:pt x="27" y="163"/>
                    </a:lnTo>
                    <a:lnTo>
                      <a:pt x="28" y="159"/>
                    </a:lnTo>
                    <a:lnTo>
                      <a:pt x="30" y="156"/>
                    </a:lnTo>
                    <a:lnTo>
                      <a:pt x="32" y="151"/>
                    </a:lnTo>
                    <a:lnTo>
                      <a:pt x="33" y="149"/>
                    </a:lnTo>
                    <a:lnTo>
                      <a:pt x="33" y="143"/>
                    </a:lnTo>
                    <a:lnTo>
                      <a:pt x="33" y="138"/>
                    </a:lnTo>
                    <a:lnTo>
                      <a:pt x="33" y="137"/>
                    </a:lnTo>
                    <a:lnTo>
                      <a:pt x="35" y="136"/>
                    </a:lnTo>
                    <a:lnTo>
                      <a:pt x="36" y="137"/>
                    </a:lnTo>
                    <a:lnTo>
                      <a:pt x="36" y="140"/>
                    </a:lnTo>
                    <a:lnTo>
                      <a:pt x="39" y="141"/>
                    </a:lnTo>
                    <a:lnTo>
                      <a:pt x="41" y="140"/>
                    </a:lnTo>
                    <a:lnTo>
                      <a:pt x="44" y="134"/>
                    </a:lnTo>
                    <a:lnTo>
                      <a:pt x="45" y="130"/>
                    </a:lnTo>
                    <a:lnTo>
                      <a:pt x="45" y="128"/>
                    </a:lnTo>
                    <a:lnTo>
                      <a:pt x="45" y="125"/>
                    </a:lnTo>
                    <a:lnTo>
                      <a:pt x="45" y="124"/>
                    </a:lnTo>
                    <a:lnTo>
                      <a:pt x="46" y="123"/>
                    </a:lnTo>
                    <a:lnTo>
                      <a:pt x="46" y="124"/>
                    </a:lnTo>
                    <a:lnTo>
                      <a:pt x="48" y="128"/>
                    </a:lnTo>
                    <a:lnTo>
                      <a:pt x="49" y="129"/>
                    </a:lnTo>
                    <a:lnTo>
                      <a:pt x="50" y="129"/>
                    </a:lnTo>
                    <a:lnTo>
                      <a:pt x="52" y="128"/>
                    </a:lnTo>
                    <a:lnTo>
                      <a:pt x="54" y="125"/>
                    </a:lnTo>
                    <a:lnTo>
                      <a:pt x="55" y="123"/>
                    </a:lnTo>
                    <a:lnTo>
                      <a:pt x="55" y="119"/>
                    </a:lnTo>
                    <a:lnTo>
                      <a:pt x="57" y="115"/>
                    </a:lnTo>
                    <a:lnTo>
                      <a:pt x="58" y="114"/>
                    </a:lnTo>
                    <a:lnTo>
                      <a:pt x="59" y="116"/>
                    </a:lnTo>
                    <a:lnTo>
                      <a:pt x="61" y="118"/>
                    </a:lnTo>
                    <a:lnTo>
                      <a:pt x="62" y="116"/>
                    </a:lnTo>
                    <a:lnTo>
                      <a:pt x="65" y="114"/>
                    </a:lnTo>
                    <a:lnTo>
                      <a:pt x="65" y="112"/>
                    </a:lnTo>
                    <a:lnTo>
                      <a:pt x="63" y="110"/>
                    </a:lnTo>
                    <a:lnTo>
                      <a:pt x="62" y="108"/>
                    </a:lnTo>
                    <a:lnTo>
                      <a:pt x="62" y="106"/>
                    </a:lnTo>
                    <a:lnTo>
                      <a:pt x="62" y="103"/>
                    </a:lnTo>
                    <a:lnTo>
                      <a:pt x="63" y="99"/>
                    </a:lnTo>
                    <a:lnTo>
                      <a:pt x="66" y="95"/>
                    </a:lnTo>
                    <a:lnTo>
                      <a:pt x="68" y="92"/>
                    </a:lnTo>
                    <a:lnTo>
                      <a:pt x="70" y="90"/>
                    </a:lnTo>
                    <a:lnTo>
                      <a:pt x="71" y="92"/>
                    </a:lnTo>
                    <a:lnTo>
                      <a:pt x="70" y="93"/>
                    </a:lnTo>
                    <a:lnTo>
                      <a:pt x="70" y="95"/>
                    </a:lnTo>
                    <a:lnTo>
                      <a:pt x="71" y="97"/>
                    </a:lnTo>
                    <a:lnTo>
                      <a:pt x="74" y="95"/>
                    </a:lnTo>
                    <a:lnTo>
                      <a:pt x="79" y="93"/>
                    </a:lnTo>
                    <a:lnTo>
                      <a:pt x="84" y="92"/>
                    </a:lnTo>
                    <a:lnTo>
                      <a:pt x="88" y="92"/>
                    </a:lnTo>
                    <a:lnTo>
                      <a:pt x="90" y="92"/>
                    </a:lnTo>
                    <a:lnTo>
                      <a:pt x="94" y="92"/>
                    </a:lnTo>
                    <a:lnTo>
                      <a:pt x="97" y="92"/>
                    </a:lnTo>
                    <a:lnTo>
                      <a:pt x="97" y="89"/>
                    </a:lnTo>
                    <a:lnTo>
                      <a:pt x="97" y="86"/>
                    </a:lnTo>
                    <a:lnTo>
                      <a:pt x="94" y="84"/>
                    </a:lnTo>
                    <a:lnTo>
                      <a:pt x="93" y="83"/>
                    </a:lnTo>
                    <a:lnTo>
                      <a:pt x="94" y="81"/>
                    </a:lnTo>
                    <a:lnTo>
                      <a:pt x="97" y="83"/>
                    </a:lnTo>
                    <a:lnTo>
                      <a:pt x="101" y="88"/>
                    </a:lnTo>
                    <a:lnTo>
                      <a:pt x="110" y="102"/>
                    </a:lnTo>
                    <a:lnTo>
                      <a:pt x="118" y="111"/>
                    </a:lnTo>
                    <a:lnTo>
                      <a:pt x="124" y="116"/>
                    </a:lnTo>
                    <a:lnTo>
                      <a:pt x="131" y="119"/>
                    </a:lnTo>
                    <a:lnTo>
                      <a:pt x="137" y="121"/>
                    </a:lnTo>
                    <a:lnTo>
                      <a:pt x="141" y="124"/>
                    </a:lnTo>
                    <a:lnTo>
                      <a:pt x="142" y="127"/>
                    </a:lnTo>
                    <a:lnTo>
                      <a:pt x="144" y="130"/>
                    </a:lnTo>
                    <a:lnTo>
                      <a:pt x="142" y="136"/>
                    </a:lnTo>
                    <a:lnTo>
                      <a:pt x="138" y="143"/>
                    </a:lnTo>
                    <a:lnTo>
                      <a:pt x="131" y="155"/>
                    </a:lnTo>
                    <a:lnTo>
                      <a:pt x="129" y="159"/>
                    </a:lnTo>
                    <a:lnTo>
                      <a:pt x="129" y="164"/>
                    </a:lnTo>
                    <a:lnTo>
                      <a:pt x="129" y="165"/>
                    </a:lnTo>
                    <a:lnTo>
                      <a:pt x="131" y="164"/>
                    </a:lnTo>
                    <a:lnTo>
                      <a:pt x="133" y="164"/>
                    </a:lnTo>
                    <a:lnTo>
                      <a:pt x="138" y="163"/>
                    </a:lnTo>
                    <a:lnTo>
                      <a:pt x="140" y="162"/>
                    </a:lnTo>
                    <a:lnTo>
                      <a:pt x="140" y="159"/>
                    </a:lnTo>
                    <a:lnTo>
                      <a:pt x="140" y="155"/>
                    </a:lnTo>
                    <a:lnTo>
                      <a:pt x="140" y="152"/>
                    </a:lnTo>
                    <a:lnTo>
                      <a:pt x="141" y="151"/>
                    </a:lnTo>
                    <a:lnTo>
                      <a:pt x="142" y="151"/>
                    </a:lnTo>
                    <a:lnTo>
                      <a:pt x="144" y="151"/>
                    </a:lnTo>
                    <a:lnTo>
                      <a:pt x="146" y="158"/>
                    </a:lnTo>
                    <a:lnTo>
                      <a:pt x="149" y="160"/>
                    </a:lnTo>
                    <a:lnTo>
                      <a:pt x="153"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27" name="Freeform 60"/>
              <p:cNvSpPr>
                <a:spLocks/>
              </p:cNvSpPr>
              <p:nvPr userDrawn="1"/>
            </p:nvSpPr>
            <p:spPr bwMode="auto">
              <a:xfrm>
                <a:off x="150" y="185"/>
                <a:ext cx="2"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w 7"/>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 h="16">
                    <a:moveTo>
                      <a:pt x="4" y="0"/>
                    </a:moveTo>
                    <a:lnTo>
                      <a:pt x="4" y="0"/>
                    </a:lnTo>
                    <a:lnTo>
                      <a:pt x="3" y="2"/>
                    </a:lnTo>
                    <a:lnTo>
                      <a:pt x="2" y="4"/>
                    </a:lnTo>
                    <a:lnTo>
                      <a:pt x="2" y="8"/>
                    </a:lnTo>
                    <a:lnTo>
                      <a:pt x="0" y="12"/>
                    </a:lnTo>
                    <a:lnTo>
                      <a:pt x="2" y="15"/>
                    </a:lnTo>
                    <a:lnTo>
                      <a:pt x="3" y="16"/>
                    </a:lnTo>
                    <a:lnTo>
                      <a:pt x="4" y="15"/>
                    </a:lnTo>
                    <a:lnTo>
                      <a:pt x="7" y="12"/>
                    </a:lnTo>
                    <a:lnTo>
                      <a:pt x="7" y="7"/>
                    </a:lnTo>
                    <a:lnTo>
                      <a:pt x="7" y="4"/>
                    </a:lnTo>
                    <a:lnTo>
                      <a:pt x="6" y="2"/>
                    </a:lnTo>
                    <a:lnTo>
                      <a:pt x="4"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28" name="Freeform 61"/>
              <p:cNvSpPr>
                <a:spLocks/>
              </p:cNvSpPr>
              <p:nvPr userDrawn="1"/>
            </p:nvSpPr>
            <p:spPr bwMode="auto">
              <a:xfrm>
                <a:off x="150" y="185"/>
                <a:ext cx="2"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w 7"/>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 h="16">
                    <a:moveTo>
                      <a:pt x="4" y="0"/>
                    </a:moveTo>
                    <a:lnTo>
                      <a:pt x="4" y="0"/>
                    </a:lnTo>
                    <a:lnTo>
                      <a:pt x="3" y="2"/>
                    </a:lnTo>
                    <a:lnTo>
                      <a:pt x="2" y="4"/>
                    </a:lnTo>
                    <a:lnTo>
                      <a:pt x="2" y="8"/>
                    </a:lnTo>
                    <a:lnTo>
                      <a:pt x="0" y="12"/>
                    </a:lnTo>
                    <a:lnTo>
                      <a:pt x="2" y="15"/>
                    </a:lnTo>
                    <a:lnTo>
                      <a:pt x="3" y="16"/>
                    </a:lnTo>
                    <a:lnTo>
                      <a:pt x="4" y="15"/>
                    </a:lnTo>
                    <a:lnTo>
                      <a:pt x="7" y="12"/>
                    </a:lnTo>
                    <a:lnTo>
                      <a:pt x="7" y="7"/>
                    </a:lnTo>
                    <a:lnTo>
                      <a:pt x="7" y="4"/>
                    </a:lnTo>
                    <a:lnTo>
                      <a:pt x="6" y="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29" name="Freeform 62"/>
              <p:cNvSpPr>
                <a:spLocks/>
              </p:cNvSpPr>
              <p:nvPr userDrawn="1"/>
            </p:nvSpPr>
            <p:spPr bwMode="auto">
              <a:xfrm>
                <a:off x="143" y="177"/>
                <a:ext cx="15" cy="32"/>
              </a:xfrm>
              <a:custGeom>
                <a:avLst/>
                <a:gdLst>
                  <a:gd name="T0" fmla="*/ 0 w 46"/>
                  <a:gd name="T1" fmla="*/ 0 h 97"/>
                  <a:gd name="T2" fmla="*/ 0 w 46"/>
                  <a:gd name="T3" fmla="*/ 0 h 97"/>
                  <a:gd name="T4" fmla="*/ 0 w 46"/>
                  <a:gd name="T5" fmla="*/ 0 h 97"/>
                  <a:gd name="T6" fmla="*/ 0 w 46"/>
                  <a:gd name="T7" fmla="*/ 0 h 97"/>
                  <a:gd name="T8" fmla="*/ 0 w 46"/>
                  <a:gd name="T9" fmla="*/ 0 h 97"/>
                  <a:gd name="T10" fmla="*/ 0 w 46"/>
                  <a:gd name="T11" fmla="*/ 0 h 97"/>
                  <a:gd name="T12" fmla="*/ 0 w 46"/>
                  <a:gd name="T13" fmla="*/ 0 h 97"/>
                  <a:gd name="T14" fmla="*/ 0 w 46"/>
                  <a:gd name="T15" fmla="*/ 0 h 97"/>
                  <a:gd name="T16" fmla="*/ 0 w 46"/>
                  <a:gd name="T17" fmla="*/ 0 h 97"/>
                  <a:gd name="T18" fmla="*/ 0 w 46"/>
                  <a:gd name="T19" fmla="*/ 0 h 97"/>
                  <a:gd name="T20" fmla="*/ 0 w 46"/>
                  <a:gd name="T21" fmla="*/ 0 h 97"/>
                  <a:gd name="T22" fmla="*/ 0 w 46"/>
                  <a:gd name="T23" fmla="*/ 0 h 97"/>
                  <a:gd name="T24" fmla="*/ 0 w 46"/>
                  <a:gd name="T25" fmla="*/ 0 h 97"/>
                  <a:gd name="T26" fmla="*/ 0 w 46"/>
                  <a:gd name="T27" fmla="*/ 0 h 97"/>
                  <a:gd name="T28" fmla="*/ 0 w 46"/>
                  <a:gd name="T29" fmla="*/ 0 h 97"/>
                  <a:gd name="T30" fmla="*/ 0 w 46"/>
                  <a:gd name="T31" fmla="*/ 0 h 97"/>
                  <a:gd name="T32" fmla="*/ 0 w 46"/>
                  <a:gd name="T33" fmla="*/ 0 h 97"/>
                  <a:gd name="T34" fmla="*/ 0 w 46"/>
                  <a:gd name="T35" fmla="*/ 0 h 97"/>
                  <a:gd name="T36" fmla="*/ 0 w 46"/>
                  <a:gd name="T37" fmla="*/ 0 h 97"/>
                  <a:gd name="T38" fmla="*/ 0 w 46"/>
                  <a:gd name="T39" fmla="*/ 0 h 97"/>
                  <a:gd name="T40" fmla="*/ 0 w 46"/>
                  <a:gd name="T41" fmla="*/ 0 h 97"/>
                  <a:gd name="T42" fmla="*/ 0 w 46"/>
                  <a:gd name="T43" fmla="*/ 0 h 97"/>
                  <a:gd name="T44" fmla="*/ 0 w 46"/>
                  <a:gd name="T45" fmla="*/ 0 h 97"/>
                  <a:gd name="T46" fmla="*/ 0 w 46"/>
                  <a:gd name="T47" fmla="*/ 0 h 97"/>
                  <a:gd name="T48" fmla="*/ 0 w 46"/>
                  <a:gd name="T49" fmla="*/ 0 h 97"/>
                  <a:gd name="T50" fmla="*/ 0 w 46"/>
                  <a:gd name="T51" fmla="*/ 0 h 97"/>
                  <a:gd name="T52" fmla="*/ 0 w 46"/>
                  <a:gd name="T53" fmla="*/ 0 h 97"/>
                  <a:gd name="T54" fmla="*/ 0 w 46"/>
                  <a:gd name="T55" fmla="*/ 0 h 97"/>
                  <a:gd name="T56" fmla="*/ 0 w 46"/>
                  <a:gd name="T57" fmla="*/ 0 h 97"/>
                  <a:gd name="T58" fmla="*/ 0 w 46"/>
                  <a:gd name="T59" fmla="*/ 0 h 97"/>
                  <a:gd name="T60" fmla="*/ 0 w 46"/>
                  <a:gd name="T61" fmla="*/ 0 h 97"/>
                  <a:gd name="T62" fmla="*/ 0 w 46"/>
                  <a:gd name="T63" fmla="*/ 0 h 97"/>
                  <a:gd name="T64" fmla="*/ 0 w 46"/>
                  <a:gd name="T65" fmla="*/ 0 h 97"/>
                  <a:gd name="T66" fmla="*/ 0 w 46"/>
                  <a:gd name="T67" fmla="*/ 0 h 97"/>
                  <a:gd name="T68" fmla="*/ 0 w 46"/>
                  <a:gd name="T69" fmla="*/ 0 h 97"/>
                  <a:gd name="T70" fmla="*/ 0 w 46"/>
                  <a:gd name="T71" fmla="*/ 0 h 97"/>
                  <a:gd name="T72" fmla="*/ 0 w 46"/>
                  <a:gd name="T73" fmla="*/ 0 h 97"/>
                  <a:gd name="T74" fmla="*/ 0 w 46"/>
                  <a:gd name="T75" fmla="*/ 0 h 97"/>
                  <a:gd name="T76" fmla="*/ 0 w 46"/>
                  <a:gd name="T77" fmla="*/ 0 h 97"/>
                  <a:gd name="T78" fmla="*/ 0 w 46"/>
                  <a:gd name="T79" fmla="*/ 0 h 97"/>
                  <a:gd name="T80" fmla="*/ 0 w 46"/>
                  <a:gd name="T81" fmla="*/ 0 h 97"/>
                  <a:gd name="T82" fmla="*/ 0 w 46"/>
                  <a:gd name="T83" fmla="*/ 0 h 97"/>
                  <a:gd name="T84" fmla="*/ 0 w 46"/>
                  <a:gd name="T85" fmla="*/ 0 h 97"/>
                  <a:gd name="T86" fmla="*/ 0 w 46"/>
                  <a:gd name="T87" fmla="*/ 0 h 97"/>
                  <a:gd name="T88" fmla="*/ 0 w 46"/>
                  <a:gd name="T89" fmla="*/ 0 h 97"/>
                  <a:gd name="T90" fmla="*/ 0 w 46"/>
                  <a:gd name="T91" fmla="*/ 0 h 97"/>
                  <a:gd name="T92" fmla="*/ 0 w 46"/>
                  <a:gd name="T93" fmla="*/ 0 h 97"/>
                  <a:gd name="T94" fmla="*/ 0 w 46"/>
                  <a:gd name="T95" fmla="*/ 0 h 97"/>
                  <a:gd name="T96" fmla="*/ 0 w 46"/>
                  <a:gd name="T97" fmla="*/ 0 h 97"/>
                  <a:gd name="T98" fmla="*/ 0 w 46"/>
                  <a:gd name="T99" fmla="*/ 0 h 97"/>
                  <a:gd name="T100" fmla="*/ 0 w 46"/>
                  <a:gd name="T101" fmla="*/ 0 h 97"/>
                  <a:gd name="T102" fmla="*/ 0 w 46"/>
                  <a:gd name="T103" fmla="*/ 0 h 97"/>
                  <a:gd name="T104" fmla="*/ 0 w 46"/>
                  <a:gd name="T105" fmla="*/ 0 h 97"/>
                  <a:gd name="T106" fmla="*/ 0 w 46"/>
                  <a:gd name="T107" fmla="*/ 0 h 97"/>
                  <a:gd name="T108" fmla="*/ 0 w 46"/>
                  <a:gd name="T109" fmla="*/ 0 h 97"/>
                  <a:gd name="T110" fmla="*/ 0 w 46"/>
                  <a:gd name="T111" fmla="*/ 0 h 97"/>
                  <a:gd name="T112" fmla="*/ 0 w 46"/>
                  <a:gd name="T113" fmla="*/ 0 h 97"/>
                  <a:gd name="T114" fmla="*/ 0 w 46"/>
                  <a:gd name="T115" fmla="*/ 0 h 97"/>
                  <a:gd name="T116" fmla="*/ 0 w 46"/>
                  <a:gd name="T117" fmla="*/ 0 h 97"/>
                  <a:gd name="T118" fmla="*/ 0 w 46"/>
                  <a:gd name="T119" fmla="*/ 0 h 97"/>
                  <a:gd name="T120" fmla="*/ 0 w 46"/>
                  <a:gd name="T121" fmla="*/ 0 h 97"/>
                  <a:gd name="T122" fmla="*/ 0 w 46"/>
                  <a:gd name="T123" fmla="*/ 0 h 97"/>
                  <a:gd name="T124" fmla="*/ 0 w 46"/>
                  <a:gd name="T125" fmla="*/ 0 h 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 h="97">
                    <a:moveTo>
                      <a:pt x="11" y="0"/>
                    </a:moveTo>
                    <a:lnTo>
                      <a:pt x="11" y="1"/>
                    </a:lnTo>
                    <a:lnTo>
                      <a:pt x="8" y="13"/>
                    </a:lnTo>
                    <a:lnTo>
                      <a:pt x="7" y="15"/>
                    </a:lnTo>
                    <a:lnTo>
                      <a:pt x="8" y="19"/>
                    </a:lnTo>
                    <a:lnTo>
                      <a:pt x="11" y="20"/>
                    </a:lnTo>
                    <a:lnTo>
                      <a:pt x="12" y="22"/>
                    </a:lnTo>
                    <a:lnTo>
                      <a:pt x="13" y="24"/>
                    </a:lnTo>
                    <a:lnTo>
                      <a:pt x="13" y="28"/>
                    </a:lnTo>
                    <a:lnTo>
                      <a:pt x="13" y="33"/>
                    </a:lnTo>
                    <a:lnTo>
                      <a:pt x="13" y="35"/>
                    </a:lnTo>
                    <a:lnTo>
                      <a:pt x="12" y="33"/>
                    </a:lnTo>
                    <a:lnTo>
                      <a:pt x="11" y="31"/>
                    </a:lnTo>
                    <a:lnTo>
                      <a:pt x="8" y="27"/>
                    </a:lnTo>
                    <a:lnTo>
                      <a:pt x="6" y="25"/>
                    </a:lnTo>
                    <a:lnTo>
                      <a:pt x="0" y="27"/>
                    </a:lnTo>
                    <a:lnTo>
                      <a:pt x="0" y="28"/>
                    </a:lnTo>
                    <a:lnTo>
                      <a:pt x="3" y="31"/>
                    </a:lnTo>
                    <a:lnTo>
                      <a:pt x="4" y="36"/>
                    </a:lnTo>
                    <a:lnTo>
                      <a:pt x="8" y="41"/>
                    </a:lnTo>
                    <a:lnTo>
                      <a:pt x="11" y="44"/>
                    </a:lnTo>
                    <a:lnTo>
                      <a:pt x="13" y="45"/>
                    </a:lnTo>
                    <a:lnTo>
                      <a:pt x="15" y="46"/>
                    </a:lnTo>
                    <a:lnTo>
                      <a:pt x="13" y="48"/>
                    </a:lnTo>
                    <a:lnTo>
                      <a:pt x="11" y="48"/>
                    </a:lnTo>
                    <a:lnTo>
                      <a:pt x="9" y="48"/>
                    </a:lnTo>
                    <a:lnTo>
                      <a:pt x="8" y="48"/>
                    </a:lnTo>
                    <a:lnTo>
                      <a:pt x="8" y="49"/>
                    </a:lnTo>
                    <a:lnTo>
                      <a:pt x="9" y="53"/>
                    </a:lnTo>
                    <a:lnTo>
                      <a:pt x="11" y="57"/>
                    </a:lnTo>
                    <a:lnTo>
                      <a:pt x="15" y="60"/>
                    </a:lnTo>
                    <a:lnTo>
                      <a:pt x="18" y="63"/>
                    </a:lnTo>
                    <a:lnTo>
                      <a:pt x="20" y="66"/>
                    </a:lnTo>
                    <a:lnTo>
                      <a:pt x="18" y="67"/>
                    </a:lnTo>
                    <a:lnTo>
                      <a:pt x="16" y="66"/>
                    </a:lnTo>
                    <a:lnTo>
                      <a:pt x="15" y="66"/>
                    </a:lnTo>
                    <a:lnTo>
                      <a:pt x="13" y="67"/>
                    </a:lnTo>
                    <a:lnTo>
                      <a:pt x="17" y="75"/>
                    </a:lnTo>
                    <a:lnTo>
                      <a:pt x="20" y="79"/>
                    </a:lnTo>
                    <a:lnTo>
                      <a:pt x="22" y="80"/>
                    </a:lnTo>
                    <a:lnTo>
                      <a:pt x="30" y="84"/>
                    </a:lnTo>
                    <a:lnTo>
                      <a:pt x="31" y="85"/>
                    </a:lnTo>
                    <a:lnTo>
                      <a:pt x="30" y="86"/>
                    </a:lnTo>
                    <a:lnTo>
                      <a:pt x="29" y="86"/>
                    </a:lnTo>
                    <a:lnTo>
                      <a:pt x="28" y="86"/>
                    </a:lnTo>
                    <a:lnTo>
                      <a:pt x="25" y="86"/>
                    </a:lnTo>
                    <a:lnTo>
                      <a:pt x="22" y="86"/>
                    </a:lnTo>
                    <a:lnTo>
                      <a:pt x="25" y="93"/>
                    </a:lnTo>
                    <a:lnTo>
                      <a:pt x="28" y="95"/>
                    </a:lnTo>
                    <a:lnTo>
                      <a:pt x="30" y="97"/>
                    </a:lnTo>
                    <a:lnTo>
                      <a:pt x="31" y="97"/>
                    </a:lnTo>
                    <a:lnTo>
                      <a:pt x="33" y="93"/>
                    </a:lnTo>
                    <a:lnTo>
                      <a:pt x="37" y="89"/>
                    </a:lnTo>
                    <a:lnTo>
                      <a:pt x="42" y="86"/>
                    </a:lnTo>
                    <a:lnTo>
                      <a:pt x="44" y="86"/>
                    </a:lnTo>
                    <a:lnTo>
                      <a:pt x="46" y="86"/>
                    </a:lnTo>
                    <a:lnTo>
                      <a:pt x="46" y="85"/>
                    </a:lnTo>
                    <a:lnTo>
                      <a:pt x="46" y="81"/>
                    </a:lnTo>
                    <a:lnTo>
                      <a:pt x="46" y="77"/>
                    </a:lnTo>
                    <a:lnTo>
                      <a:pt x="44" y="75"/>
                    </a:lnTo>
                    <a:lnTo>
                      <a:pt x="44" y="71"/>
                    </a:lnTo>
                    <a:lnTo>
                      <a:pt x="44" y="70"/>
                    </a:lnTo>
                    <a:lnTo>
                      <a:pt x="42" y="71"/>
                    </a:lnTo>
                    <a:lnTo>
                      <a:pt x="39" y="75"/>
                    </a:lnTo>
                    <a:lnTo>
                      <a:pt x="35" y="76"/>
                    </a:lnTo>
                    <a:lnTo>
                      <a:pt x="31" y="75"/>
                    </a:lnTo>
                    <a:lnTo>
                      <a:pt x="29" y="73"/>
                    </a:lnTo>
                    <a:lnTo>
                      <a:pt x="26" y="70"/>
                    </a:lnTo>
                    <a:lnTo>
                      <a:pt x="24" y="66"/>
                    </a:lnTo>
                    <a:lnTo>
                      <a:pt x="20" y="54"/>
                    </a:lnTo>
                    <a:lnTo>
                      <a:pt x="18" y="38"/>
                    </a:lnTo>
                    <a:lnTo>
                      <a:pt x="20" y="32"/>
                    </a:lnTo>
                    <a:lnTo>
                      <a:pt x="20" y="23"/>
                    </a:lnTo>
                    <a:lnTo>
                      <a:pt x="20" y="16"/>
                    </a:lnTo>
                    <a:lnTo>
                      <a:pt x="18" y="11"/>
                    </a:lnTo>
                    <a:lnTo>
                      <a:pt x="17" y="7"/>
                    </a:lnTo>
                    <a:lnTo>
                      <a:pt x="15" y="3"/>
                    </a:lnTo>
                    <a:lnTo>
                      <a:pt x="12" y="1"/>
                    </a:lnTo>
                    <a:lnTo>
                      <a:pt x="11"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30" name="Freeform 63"/>
              <p:cNvSpPr>
                <a:spLocks/>
              </p:cNvSpPr>
              <p:nvPr userDrawn="1"/>
            </p:nvSpPr>
            <p:spPr bwMode="auto">
              <a:xfrm>
                <a:off x="146" y="217"/>
                <a:ext cx="7" cy="3"/>
              </a:xfrm>
              <a:custGeom>
                <a:avLst/>
                <a:gdLst>
                  <a:gd name="T0" fmla="*/ 0 w 20"/>
                  <a:gd name="T1" fmla="*/ 0 h 9"/>
                  <a:gd name="T2" fmla="*/ 0 w 20"/>
                  <a:gd name="T3" fmla="*/ 0 h 9"/>
                  <a:gd name="T4" fmla="*/ 0 w 20"/>
                  <a:gd name="T5" fmla="*/ 0 h 9"/>
                  <a:gd name="T6" fmla="*/ 0 w 20"/>
                  <a:gd name="T7" fmla="*/ 0 h 9"/>
                  <a:gd name="T8" fmla="*/ 0 w 20"/>
                  <a:gd name="T9" fmla="*/ 0 h 9"/>
                  <a:gd name="T10" fmla="*/ 0 w 20"/>
                  <a:gd name="T11" fmla="*/ 0 h 9"/>
                  <a:gd name="T12" fmla="*/ 0 w 20"/>
                  <a:gd name="T13" fmla="*/ 0 h 9"/>
                  <a:gd name="T14" fmla="*/ 0 w 20"/>
                  <a:gd name="T15" fmla="*/ 0 h 9"/>
                  <a:gd name="T16" fmla="*/ 0 w 20"/>
                  <a:gd name="T17" fmla="*/ 0 h 9"/>
                  <a:gd name="T18" fmla="*/ 0 w 20"/>
                  <a:gd name="T19" fmla="*/ 0 h 9"/>
                  <a:gd name="T20" fmla="*/ 0 w 20"/>
                  <a:gd name="T21" fmla="*/ 0 h 9"/>
                  <a:gd name="T22" fmla="*/ 0 w 20"/>
                  <a:gd name="T23" fmla="*/ 0 h 9"/>
                  <a:gd name="T24" fmla="*/ 0 w 20"/>
                  <a:gd name="T25" fmla="*/ 0 h 9"/>
                  <a:gd name="T26" fmla="*/ 0 w 20"/>
                  <a:gd name="T27" fmla="*/ 0 h 9"/>
                  <a:gd name="T28" fmla="*/ 0 w 20"/>
                  <a:gd name="T29" fmla="*/ 0 h 9"/>
                  <a:gd name="T30" fmla="*/ 0 w 20"/>
                  <a:gd name="T31" fmla="*/ 0 h 9"/>
                  <a:gd name="T32" fmla="*/ 0 w 20"/>
                  <a:gd name="T33" fmla="*/ 0 h 9"/>
                  <a:gd name="T34" fmla="*/ 0 w 20"/>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9">
                    <a:moveTo>
                      <a:pt x="20" y="4"/>
                    </a:moveTo>
                    <a:lnTo>
                      <a:pt x="20" y="4"/>
                    </a:lnTo>
                    <a:lnTo>
                      <a:pt x="17" y="3"/>
                    </a:lnTo>
                    <a:lnTo>
                      <a:pt x="13" y="1"/>
                    </a:lnTo>
                    <a:lnTo>
                      <a:pt x="6" y="0"/>
                    </a:lnTo>
                    <a:lnTo>
                      <a:pt x="2" y="0"/>
                    </a:lnTo>
                    <a:lnTo>
                      <a:pt x="0" y="3"/>
                    </a:lnTo>
                    <a:lnTo>
                      <a:pt x="1" y="4"/>
                    </a:lnTo>
                    <a:lnTo>
                      <a:pt x="4" y="7"/>
                    </a:lnTo>
                    <a:lnTo>
                      <a:pt x="7" y="9"/>
                    </a:lnTo>
                    <a:lnTo>
                      <a:pt x="10" y="9"/>
                    </a:lnTo>
                    <a:lnTo>
                      <a:pt x="15" y="8"/>
                    </a:lnTo>
                    <a:lnTo>
                      <a:pt x="20"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31" name="Freeform 64"/>
              <p:cNvSpPr>
                <a:spLocks/>
              </p:cNvSpPr>
              <p:nvPr userDrawn="1"/>
            </p:nvSpPr>
            <p:spPr bwMode="auto">
              <a:xfrm>
                <a:off x="146" y="217"/>
                <a:ext cx="7" cy="3"/>
              </a:xfrm>
              <a:custGeom>
                <a:avLst/>
                <a:gdLst>
                  <a:gd name="T0" fmla="*/ 0 w 20"/>
                  <a:gd name="T1" fmla="*/ 0 h 9"/>
                  <a:gd name="T2" fmla="*/ 0 w 20"/>
                  <a:gd name="T3" fmla="*/ 0 h 9"/>
                  <a:gd name="T4" fmla="*/ 0 w 20"/>
                  <a:gd name="T5" fmla="*/ 0 h 9"/>
                  <a:gd name="T6" fmla="*/ 0 w 20"/>
                  <a:gd name="T7" fmla="*/ 0 h 9"/>
                  <a:gd name="T8" fmla="*/ 0 w 20"/>
                  <a:gd name="T9" fmla="*/ 0 h 9"/>
                  <a:gd name="T10" fmla="*/ 0 w 20"/>
                  <a:gd name="T11" fmla="*/ 0 h 9"/>
                  <a:gd name="T12" fmla="*/ 0 w 20"/>
                  <a:gd name="T13" fmla="*/ 0 h 9"/>
                  <a:gd name="T14" fmla="*/ 0 w 20"/>
                  <a:gd name="T15" fmla="*/ 0 h 9"/>
                  <a:gd name="T16" fmla="*/ 0 w 20"/>
                  <a:gd name="T17" fmla="*/ 0 h 9"/>
                  <a:gd name="T18" fmla="*/ 0 w 20"/>
                  <a:gd name="T19" fmla="*/ 0 h 9"/>
                  <a:gd name="T20" fmla="*/ 0 w 20"/>
                  <a:gd name="T21" fmla="*/ 0 h 9"/>
                  <a:gd name="T22" fmla="*/ 0 w 20"/>
                  <a:gd name="T23" fmla="*/ 0 h 9"/>
                  <a:gd name="T24" fmla="*/ 0 w 20"/>
                  <a:gd name="T25" fmla="*/ 0 h 9"/>
                  <a:gd name="T26" fmla="*/ 0 w 20"/>
                  <a:gd name="T27" fmla="*/ 0 h 9"/>
                  <a:gd name="T28" fmla="*/ 0 w 20"/>
                  <a:gd name="T29" fmla="*/ 0 h 9"/>
                  <a:gd name="T30" fmla="*/ 0 w 20"/>
                  <a:gd name="T31" fmla="*/ 0 h 9"/>
                  <a:gd name="T32" fmla="*/ 0 w 20"/>
                  <a:gd name="T33" fmla="*/ 0 h 9"/>
                  <a:gd name="T34" fmla="*/ 0 w 20"/>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9">
                    <a:moveTo>
                      <a:pt x="20" y="4"/>
                    </a:moveTo>
                    <a:lnTo>
                      <a:pt x="20" y="4"/>
                    </a:lnTo>
                    <a:lnTo>
                      <a:pt x="17" y="3"/>
                    </a:lnTo>
                    <a:lnTo>
                      <a:pt x="13" y="1"/>
                    </a:lnTo>
                    <a:lnTo>
                      <a:pt x="6" y="0"/>
                    </a:lnTo>
                    <a:lnTo>
                      <a:pt x="2" y="0"/>
                    </a:lnTo>
                    <a:lnTo>
                      <a:pt x="0" y="3"/>
                    </a:lnTo>
                    <a:lnTo>
                      <a:pt x="1" y="4"/>
                    </a:lnTo>
                    <a:lnTo>
                      <a:pt x="4" y="7"/>
                    </a:lnTo>
                    <a:lnTo>
                      <a:pt x="7" y="9"/>
                    </a:lnTo>
                    <a:lnTo>
                      <a:pt x="10" y="9"/>
                    </a:lnTo>
                    <a:lnTo>
                      <a:pt x="15" y="8"/>
                    </a:lnTo>
                    <a:lnTo>
                      <a:pt x="2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32" name="Freeform 65"/>
              <p:cNvSpPr>
                <a:spLocks/>
              </p:cNvSpPr>
              <p:nvPr userDrawn="1"/>
            </p:nvSpPr>
            <p:spPr bwMode="auto">
              <a:xfrm>
                <a:off x="167" y="205"/>
                <a:ext cx="17"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w 52"/>
                  <a:gd name="T109" fmla="*/ 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2" h="70">
                    <a:moveTo>
                      <a:pt x="25" y="70"/>
                    </a:moveTo>
                    <a:lnTo>
                      <a:pt x="25" y="70"/>
                    </a:lnTo>
                    <a:lnTo>
                      <a:pt x="26" y="67"/>
                    </a:lnTo>
                    <a:lnTo>
                      <a:pt x="28" y="66"/>
                    </a:lnTo>
                    <a:lnTo>
                      <a:pt x="34" y="60"/>
                    </a:lnTo>
                    <a:lnTo>
                      <a:pt x="35" y="56"/>
                    </a:lnTo>
                    <a:lnTo>
                      <a:pt x="35" y="54"/>
                    </a:lnTo>
                    <a:lnTo>
                      <a:pt x="35" y="52"/>
                    </a:lnTo>
                    <a:lnTo>
                      <a:pt x="35" y="51"/>
                    </a:lnTo>
                    <a:lnTo>
                      <a:pt x="36" y="49"/>
                    </a:lnTo>
                    <a:lnTo>
                      <a:pt x="38" y="49"/>
                    </a:lnTo>
                    <a:lnTo>
                      <a:pt x="39" y="52"/>
                    </a:lnTo>
                    <a:lnTo>
                      <a:pt x="40" y="53"/>
                    </a:lnTo>
                    <a:lnTo>
                      <a:pt x="43" y="51"/>
                    </a:lnTo>
                    <a:lnTo>
                      <a:pt x="44" y="48"/>
                    </a:lnTo>
                    <a:lnTo>
                      <a:pt x="45" y="45"/>
                    </a:lnTo>
                    <a:lnTo>
                      <a:pt x="45" y="43"/>
                    </a:lnTo>
                    <a:lnTo>
                      <a:pt x="44" y="40"/>
                    </a:lnTo>
                    <a:lnTo>
                      <a:pt x="43" y="38"/>
                    </a:lnTo>
                    <a:lnTo>
                      <a:pt x="44" y="36"/>
                    </a:lnTo>
                    <a:lnTo>
                      <a:pt x="45" y="36"/>
                    </a:lnTo>
                    <a:lnTo>
                      <a:pt x="47" y="38"/>
                    </a:lnTo>
                    <a:lnTo>
                      <a:pt x="48" y="39"/>
                    </a:lnTo>
                    <a:lnTo>
                      <a:pt x="50" y="38"/>
                    </a:lnTo>
                    <a:lnTo>
                      <a:pt x="52" y="35"/>
                    </a:lnTo>
                    <a:lnTo>
                      <a:pt x="52" y="32"/>
                    </a:lnTo>
                    <a:lnTo>
                      <a:pt x="50" y="31"/>
                    </a:lnTo>
                    <a:lnTo>
                      <a:pt x="48" y="30"/>
                    </a:lnTo>
                    <a:lnTo>
                      <a:pt x="47" y="29"/>
                    </a:lnTo>
                    <a:lnTo>
                      <a:pt x="45" y="26"/>
                    </a:lnTo>
                    <a:lnTo>
                      <a:pt x="44" y="23"/>
                    </a:lnTo>
                    <a:lnTo>
                      <a:pt x="43" y="20"/>
                    </a:lnTo>
                    <a:lnTo>
                      <a:pt x="44" y="18"/>
                    </a:lnTo>
                    <a:lnTo>
                      <a:pt x="45" y="14"/>
                    </a:lnTo>
                    <a:lnTo>
                      <a:pt x="45" y="12"/>
                    </a:lnTo>
                    <a:lnTo>
                      <a:pt x="45" y="9"/>
                    </a:lnTo>
                    <a:lnTo>
                      <a:pt x="44" y="7"/>
                    </a:lnTo>
                    <a:lnTo>
                      <a:pt x="41" y="3"/>
                    </a:lnTo>
                    <a:lnTo>
                      <a:pt x="40" y="0"/>
                    </a:lnTo>
                    <a:lnTo>
                      <a:pt x="39" y="0"/>
                    </a:lnTo>
                    <a:lnTo>
                      <a:pt x="38" y="0"/>
                    </a:lnTo>
                    <a:lnTo>
                      <a:pt x="35" y="1"/>
                    </a:lnTo>
                    <a:lnTo>
                      <a:pt x="32" y="4"/>
                    </a:lnTo>
                    <a:lnTo>
                      <a:pt x="31" y="5"/>
                    </a:lnTo>
                    <a:lnTo>
                      <a:pt x="28" y="8"/>
                    </a:lnTo>
                    <a:lnTo>
                      <a:pt x="27" y="12"/>
                    </a:lnTo>
                    <a:lnTo>
                      <a:pt x="28" y="18"/>
                    </a:lnTo>
                    <a:lnTo>
                      <a:pt x="34" y="27"/>
                    </a:lnTo>
                    <a:lnTo>
                      <a:pt x="36" y="32"/>
                    </a:lnTo>
                    <a:lnTo>
                      <a:pt x="38" y="38"/>
                    </a:lnTo>
                    <a:lnTo>
                      <a:pt x="36" y="42"/>
                    </a:lnTo>
                    <a:lnTo>
                      <a:pt x="32" y="47"/>
                    </a:lnTo>
                    <a:lnTo>
                      <a:pt x="27" y="49"/>
                    </a:lnTo>
                    <a:lnTo>
                      <a:pt x="19" y="52"/>
                    </a:lnTo>
                    <a:lnTo>
                      <a:pt x="10" y="54"/>
                    </a:lnTo>
                    <a:lnTo>
                      <a:pt x="6" y="56"/>
                    </a:lnTo>
                    <a:lnTo>
                      <a:pt x="4" y="58"/>
                    </a:lnTo>
                    <a:lnTo>
                      <a:pt x="1" y="62"/>
                    </a:lnTo>
                    <a:lnTo>
                      <a:pt x="0" y="66"/>
                    </a:lnTo>
                    <a:lnTo>
                      <a:pt x="4" y="65"/>
                    </a:lnTo>
                    <a:lnTo>
                      <a:pt x="8" y="65"/>
                    </a:lnTo>
                    <a:lnTo>
                      <a:pt x="10" y="65"/>
                    </a:lnTo>
                    <a:lnTo>
                      <a:pt x="12" y="65"/>
                    </a:lnTo>
                    <a:lnTo>
                      <a:pt x="13" y="65"/>
                    </a:lnTo>
                    <a:lnTo>
                      <a:pt x="15" y="62"/>
                    </a:lnTo>
                    <a:lnTo>
                      <a:pt x="18" y="60"/>
                    </a:lnTo>
                    <a:lnTo>
                      <a:pt x="21" y="58"/>
                    </a:lnTo>
                    <a:lnTo>
                      <a:pt x="23" y="57"/>
                    </a:lnTo>
                    <a:lnTo>
                      <a:pt x="26" y="56"/>
                    </a:lnTo>
                    <a:lnTo>
                      <a:pt x="27" y="56"/>
                    </a:lnTo>
                    <a:lnTo>
                      <a:pt x="26" y="58"/>
                    </a:lnTo>
                    <a:lnTo>
                      <a:pt x="23" y="62"/>
                    </a:lnTo>
                    <a:lnTo>
                      <a:pt x="23" y="65"/>
                    </a:lnTo>
                    <a:lnTo>
                      <a:pt x="23" y="67"/>
                    </a:lnTo>
                    <a:lnTo>
                      <a:pt x="25" y="7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33" name="Freeform 66"/>
              <p:cNvSpPr>
                <a:spLocks/>
              </p:cNvSpPr>
              <p:nvPr userDrawn="1"/>
            </p:nvSpPr>
            <p:spPr bwMode="auto">
              <a:xfrm>
                <a:off x="167" y="205"/>
                <a:ext cx="17"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w 52"/>
                  <a:gd name="T109" fmla="*/ 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2" h="70">
                    <a:moveTo>
                      <a:pt x="25" y="70"/>
                    </a:moveTo>
                    <a:lnTo>
                      <a:pt x="25" y="70"/>
                    </a:lnTo>
                    <a:lnTo>
                      <a:pt x="26" y="67"/>
                    </a:lnTo>
                    <a:lnTo>
                      <a:pt x="28" y="66"/>
                    </a:lnTo>
                    <a:lnTo>
                      <a:pt x="34" y="60"/>
                    </a:lnTo>
                    <a:lnTo>
                      <a:pt x="35" y="56"/>
                    </a:lnTo>
                    <a:lnTo>
                      <a:pt x="35" y="54"/>
                    </a:lnTo>
                    <a:lnTo>
                      <a:pt x="35" y="52"/>
                    </a:lnTo>
                    <a:lnTo>
                      <a:pt x="35" y="51"/>
                    </a:lnTo>
                    <a:lnTo>
                      <a:pt x="36" y="49"/>
                    </a:lnTo>
                    <a:lnTo>
                      <a:pt x="38" y="49"/>
                    </a:lnTo>
                    <a:lnTo>
                      <a:pt x="39" y="52"/>
                    </a:lnTo>
                    <a:lnTo>
                      <a:pt x="40" y="53"/>
                    </a:lnTo>
                    <a:lnTo>
                      <a:pt x="43" y="51"/>
                    </a:lnTo>
                    <a:lnTo>
                      <a:pt x="44" y="48"/>
                    </a:lnTo>
                    <a:lnTo>
                      <a:pt x="45" y="45"/>
                    </a:lnTo>
                    <a:lnTo>
                      <a:pt x="45" y="43"/>
                    </a:lnTo>
                    <a:lnTo>
                      <a:pt x="44" y="40"/>
                    </a:lnTo>
                    <a:lnTo>
                      <a:pt x="43" y="38"/>
                    </a:lnTo>
                    <a:lnTo>
                      <a:pt x="44" y="36"/>
                    </a:lnTo>
                    <a:lnTo>
                      <a:pt x="45" y="36"/>
                    </a:lnTo>
                    <a:lnTo>
                      <a:pt x="47" y="38"/>
                    </a:lnTo>
                    <a:lnTo>
                      <a:pt x="48" y="39"/>
                    </a:lnTo>
                    <a:lnTo>
                      <a:pt x="50" y="38"/>
                    </a:lnTo>
                    <a:lnTo>
                      <a:pt x="52" y="35"/>
                    </a:lnTo>
                    <a:lnTo>
                      <a:pt x="52" y="32"/>
                    </a:lnTo>
                    <a:lnTo>
                      <a:pt x="50" y="31"/>
                    </a:lnTo>
                    <a:lnTo>
                      <a:pt x="48" y="30"/>
                    </a:lnTo>
                    <a:lnTo>
                      <a:pt x="47" y="29"/>
                    </a:lnTo>
                    <a:lnTo>
                      <a:pt x="45" y="26"/>
                    </a:lnTo>
                    <a:lnTo>
                      <a:pt x="44" y="23"/>
                    </a:lnTo>
                    <a:lnTo>
                      <a:pt x="43" y="20"/>
                    </a:lnTo>
                    <a:lnTo>
                      <a:pt x="44" y="18"/>
                    </a:lnTo>
                    <a:lnTo>
                      <a:pt x="45" y="14"/>
                    </a:lnTo>
                    <a:lnTo>
                      <a:pt x="45" y="12"/>
                    </a:lnTo>
                    <a:lnTo>
                      <a:pt x="45" y="9"/>
                    </a:lnTo>
                    <a:lnTo>
                      <a:pt x="44" y="7"/>
                    </a:lnTo>
                    <a:lnTo>
                      <a:pt x="41" y="3"/>
                    </a:lnTo>
                    <a:lnTo>
                      <a:pt x="40" y="0"/>
                    </a:lnTo>
                    <a:lnTo>
                      <a:pt x="39" y="0"/>
                    </a:lnTo>
                    <a:lnTo>
                      <a:pt x="38" y="0"/>
                    </a:lnTo>
                    <a:lnTo>
                      <a:pt x="35" y="1"/>
                    </a:lnTo>
                    <a:lnTo>
                      <a:pt x="32" y="4"/>
                    </a:lnTo>
                    <a:lnTo>
                      <a:pt x="31" y="5"/>
                    </a:lnTo>
                    <a:lnTo>
                      <a:pt x="28" y="8"/>
                    </a:lnTo>
                    <a:lnTo>
                      <a:pt x="27" y="12"/>
                    </a:lnTo>
                    <a:lnTo>
                      <a:pt x="28" y="18"/>
                    </a:lnTo>
                    <a:lnTo>
                      <a:pt x="34" y="27"/>
                    </a:lnTo>
                    <a:lnTo>
                      <a:pt x="36" y="32"/>
                    </a:lnTo>
                    <a:lnTo>
                      <a:pt x="38" y="38"/>
                    </a:lnTo>
                    <a:lnTo>
                      <a:pt x="36" y="42"/>
                    </a:lnTo>
                    <a:lnTo>
                      <a:pt x="32" y="47"/>
                    </a:lnTo>
                    <a:lnTo>
                      <a:pt x="27" y="49"/>
                    </a:lnTo>
                    <a:lnTo>
                      <a:pt x="19" y="52"/>
                    </a:lnTo>
                    <a:lnTo>
                      <a:pt x="10" y="54"/>
                    </a:lnTo>
                    <a:lnTo>
                      <a:pt x="6" y="56"/>
                    </a:lnTo>
                    <a:lnTo>
                      <a:pt x="4" y="58"/>
                    </a:lnTo>
                    <a:lnTo>
                      <a:pt x="1" y="62"/>
                    </a:lnTo>
                    <a:lnTo>
                      <a:pt x="0" y="66"/>
                    </a:lnTo>
                    <a:lnTo>
                      <a:pt x="4" y="65"/>
                    </a:lnTo>
                    <a:lnTo>
                      <a:pt x="8" y="65"/>
                    </a:lnTo>
                    <a:lnTo>
                      <a:pt x="10" y="65"/>
                    </a:lnTo>
                    <a:lnTo>
                      <a:pt x="12" y="65"/>
                    </a:lnTo>
                    <a:lnTo>
                      <a:pt x="13" y="65"/>
                    </a:lnTo>
                    <a:lnTo>
                      <a:pt x="15" y="62"/>
                    </a:lnTo>
                    <a:lnTo>
                      <a:pt x="18" y="60"/>
                    </a:lnTo>
                    <a:lnTo>
                      <a:pt x="21" y="58"/>
                    </a:lnTo>
                    <a:lnTo>
                      <a:pt x="23" y="57"/>
                    </a:lnTo>
                    <a:lnTo>
                      <a:pt x="26" y="56"/>
                    </a:lnTo>
                    <a:lnTo>
                      <a:pt x="27" y="56"/>
                    </a:lnTo>
                    <a:lnTo>
                      <a:pt x="26" y="58"/>
                    </a:lnTo>
                    <a:lnTo>
                      <a:pt x="23" y="62"/>
                    </a:lnTo>
                    <a:lnTo>
                      <a:pt x="23" y="65"/>
                    </a:lnTo>
                    <a:lnTo>
                      <a:pt x="23" y="67"/>
                    </a:lnTo>
                    <a:lnTo>
                      <a:pt x="25"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34" name="Freeform 67"/>
              <p:cNvSpPr>
                <a:spLocks/>
              </p:cNvSpPr>
              <p:nvPr userDrawn="1"/>
            </p:nvSpPr>
            <p:spPr bwMode="auto">
              <a:xfrm>
                <a:off x="168" y="219"/>
                <a:ext cx="5" cy="3"/>
              </a:xfrm>
              <a:custGeom>
                <a:avLst/>
                <a:gdLst>
                  <a:gd name="T0" fmla="*/ 0 w 15"/>
                  <a:gd name="T1" fmla="*/ 0 h 9"/>
                  <a:gd name="T2" fmla="*/ 0 w 15"/>
                  <a:gd name="T3" fmla="*/ 0 h 9"/>
                  <a:gd name="T4" fmla="*/ 0 w 15"/>
                  <a:gd name="T5" fmla="*/ 0 h 9"/>
                  <a:gd name="T6" fmla="*/ 0 w 15"/>
                  <a:gd name="T7" fmla="*/ 0 h 9"/>
                  <a:gd name="T8" fmla="*/ 0 w 15"/>
                  <a:gd name="T9" fmla="*/ 0 h 9"/>
                  <a:gd name="T10" fmla="*/ 0 w 15"/>
                  <a:gd name="T11" fmla="*/ 0 h 9"/>
                  <a:gd name="T12" fmla="*/ 0 w 15"/>
                  <a:gd name="T13" fmla="*/ 0 h 9"/>
                  <a:gd name="T14" fmla="*/ 0 w 15"/>
                  <a:gd name="T15" fmla="*/ 0 h 9"/>
                  <a:gd name="T16" fmla="*/ 0 w 15"/>
                  <a:gd name="T17" fmla="*/ 0 h 9"/>
                  <a:gd name="T18" fmla="*/ 0 w 15"/>
                  <a:gd name="T19" fmla="*/ 0 h 9"/>
                  <a:gd name="T20" fmla="*/ 0 w 15"/>
                  <a:gd name="T21" fmla="*/ 0 h 9"/>
                  <a:gd name="T22" fmla="*/ 0 w 15"/>
                  <a:gd name="T23" fmla="*/ 0 h 9"/>
                  <a:gd name="T24" fmla="*/ 0 w 15"/>
                  <a:gd name="T25" fmla="*/ 0 h 9"/>
                  <a:gd name="T26" fmla="*/ 0 w 15"/>
                  <a:gd name="T27" fmla="*/ 0 h 9"/>
                  <a:gd name="T28" fmla="*/ 0 w 15"/>
                  <a:gd name="T29" fmla="*/ 0 h 9"/>
                  <a:gd name="T30" fmla="*/ 0 w 15"/>
                  <a:gd name="T31" fmla="*/ 0 h 9"/>
                  <a:gd name="T32" fmla="*/ 0 w 15"/>
                  <a:gd name="T33" fmla="*/ 0 h 9"/>
                  <a:gd name="T34" fmla="*/ 0 w 15"/>
                  <a:gd name="T35" fmla="*/ 0 h 9"/>
                  <a:gd name="T36" fmla="*/ 0 w 15"/>
                  <a:gd name="T37" fmla="*/ 0 h 9"/>
                  <a:gd name="T38" fmla="*/ 0 w 15"/>
                  <a:gd name="T39" fmla="*/ 0 h 9"/>
                  <a:gd name="T40" fmla="*/ 0 w 15"/>
                  <a:gd name="T41" fmla="*/ 0 h 9"/>
                  <a:gd name="T42" fmla="*/ 0 w 15"/>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9">
                    <a:moveTo>
                      <a:pt x="0" y="2"/>
                    </a:moveTo>
                    <a:lnTo>
                      <a:pt x="0" y="2"/>
                    </a:lnTo>
                    <a:lnTo>
                      <a:pt x="4" y="6"/>
                    </a:lnTo>
                    <a:lnTo>
                      <a:pt x="6" y="9"/>
                    </a:lnTo>
                    <a:lnTo>
                      <a:pt x="8" y="9"/>
                    </a:lnTo>
                    <a:lnTo>
                      <a:pt x="10" y="9"/>
                    </a:lnTo>
                    <a:lnTo>
                      <a:pt x="11" y="7"/>
                    </a:lnTo>
                    <a:lnTo>
                      <a:pt x="15" y="7"/>
                    </a:lnTo>
                    <a:lnTo>
                      <a:pt x="15" y="6"/>
                    </a:lnTo>
                    <a:lnTo>
                      <a:pt x="14" y="5"/>
                    </a:lnTo>
                    <a:lnTo>
                      <a:pt x="13" y="3"/>
                    </a:lnTo>
                    <a:lnTo>
                      <a:pt x="11" y="1"/>
                    </a:lnTo>
                    <a:lnTo>
                      <a:pt x="9" y="0"/>
                    </a:lnTo>
                    <a:lnTo>
                      <a:pt x="5" y="0"/>
                    </a:lnTo>
                    <a:lnTo>
                      <a:pt x="2" y="0"/>
                    </a:lnTo>
                    <a:lnTo>
                      <a:pt x="0" y="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35" name="Freeform 68"/>
              <p:cNvSpPr>
                <a:spLocks/>
              </p:cNvSpPr>
              <p:nvPr userDrawn="1"/>
            </p:nvSpPr>
            <p:spPr bwMode="auto">
              <a:xfrm>
                <a:off x="168" y="219"/>
                <a:ext cx="5" cy="3"/>
              </a:xfrm>
              <a:custGeom>
                <a:avLst/>
                <a:gdLst>
                  <a:gd name="T0" fmla="*/ 0 w 15"/>
                  <a:gd name="T1" fmla="*/ 0 h 9"/>
                  <a:gd name="T2" fmla="*/ 0 w 15"/>
                  <a:gd name="T3" fmla="*/ 0 h 9"/>
                  <a:gd name="T4" fmla="*/ 0 w 15"/>
                  <a:gd name="T5" fmla="*/ 0 h 9"/>
                  <a:gd name="T6" fmla="*/ 0 w 15"/>
                  <a:gd name="T7" fmla="*/ 0 h 9"/>
                  <a:gd name="T8" fmla="*/ 0 w 15"/>
                  <a:gd name="T9" fmla="*/ 0 h 9"/>
                  <a:gd name="T10" fmla="*/ 0 w 15"/>
                  <a:gd name="T11" fmla="*/ 0 h 9"/>
                  <a:gd name="T12" fmla="*/ 0 w 15"/>
                  <a:gd name="T13" fmla="*/ 0 h 9"/>
                  <a:gd name="T14" fmla="*/ 0 w 15"/>
                  <a:gd name="T15" fmla="*/ 0 h 9"/>
                  <a:gd name="T16" fmla="*/ 0 w 15"/>
                  <a:gd name="T17" fmla="*/ 0 h 9"/>
                  <a:gd name="T18" fmla="*/ 0 w 15"/>
                  <a:gd name="T19" fmla="*/ 0 h 9"/>
                  <a:gd name="T20" fmla="*/ 0 w 15"/>
                  <a:gd name="T21" fmla="*/ 0 h 9"/>
                  <a:gd name="T22" fmla="*/ 0 w 15"/>
                  <a:gd name="T23" fmla="*/ 0 h 9"/>
                  <a:gd name="T24" fmla="*/ 0 w 15"/>
                  <a:gd name="T25" fmla="*/ 0 h 9"/>
                  <a:gd name="T26" fmla="*/ 0 w 15"/>
                  <a:gd name="T27" fmla="*/ 0 h 9"/>
                  <a:gd name="T28" fmla="*/ 0 w 15"/>
                  <a:gd name="T29" fmla="*/ 0 h 9"/>
                  <a:gd name="T30" fmla="*/ 0 w 15"/>
                  <a:gd name="T31" fmla="*/ 0 h 9"/>
                  <a:gd name="T32" fmla="*/ 0 w 15"/>
                  <a:gd name="T33" fmla="*/ 0 h 9"/>
                  <a:gd name="T34" fmla="*/ 0 w 15"/>
                  <a:gd name="T35" fmla="*/ 0 h 9"/>
                  <a:gd name="T36" fmla="*/ 0 w 15"/>
                  <a:gd name="T37" fmla="*/ 0 h 9"/>
                  <a:gd name="T38" fmla="*/ 0 w 15"/>
                  <a:gd name="T39" fmla="*/ 0 h 9"/>
                  <a:gd name="T40" fmla="*/ 0 w 15"/>
                  <a:gd name="T41" fmla="*/ 0 h 9"/>
                  <a:gd name="T42" fmla="*/ 0 w 15"/>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9">
                    <a:moveTo>
                      <a:pt x="0" y="2"/>
                    </a:moveTo>
                    <a:lnTo>
                      <a:pt x="0" y="2"/>
                    </a:lnTo>
                    <a:lnTo>
                      <a:pt x="4" y="6"/>
                    </a:lnTo>
                    <a:lnTo>
                      <a:pt x="6" y="9"/>
                    </a:lnTo>
                    <a:lnTo>
                      <a:pt x="8" y="9"/>
                    </a:lnTo>
                    <a:lnTo>
                      <a:pt x="10" y="9"/>
                    </a:lnTo>
                    <a:lnTo>
                      <a:pt x="11" y="7"/>
                    </a:lnTo>
                    <a:lnTo>
                      <a:pt x="15" y="7"/>
                    </a:lnTo>
                    <a:lnTo>
                      <a:pt x="15" y="6"/>
                    </a:lnTo>
                    <a:lnTo>
                      <a:pt x="14" y="5"/>
                    </a:lnTo>
                    <a:lnTo>
                      <a:pt x="13" y="3"/>
                    </a:lnTo>
                    <a:lnTo>
                      <a:pt x="11" y="1"/>
                    </a:lnTo>
                    <a:lnTo>
                      <a:pt x="9" y="0"/>
                    </a:lnTo>
                    <a:lnTo>
                      <a:pt x="5" y="0"/>
                    </a:lnTo>
                    <a:lnTo>
                      <a:pt x="2"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36" name="Freeform 69"/>
              <p:cNvSpPr>
                <a:spLocks/>
              </p:cNvSpPr>
              <p:nvPr userDrawn="1"/>
            </p:nvSpPr>
            <p:spPr bwMode="auto">
              <a:xfrm>
                <a:off x="186"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 h="9">
                    <a:moveTo>
                      <a:pt x="0" y="9"/>
                    </a:moveTo>
                    <a:lnTo>
                      <a:pt x="2" y="9"/>
                    </a:lnTo>
                    <a:lnTo>
                      <a:pt x="3" y="8"/>
                    </a:lnTo>
                    <a:lnTo>
                      <a:pt x="4" y="9"/>
                    </a:lnTo>
                    <a:lnTo>
                      <a:pt x="5" y="9"/>
                    </a:lnTo>
                    <a:lnTo>
                      <a:pt x="8" y="8"/>
                    </a:lnTo>
                    <a:lnTo>
                      <a:pt x="11" y="7"/>
                    </a:lnTo>
                    <a:lnTo>
                      <a:pt x="12" y="4"/>
                    </a:lnTo>
                    <a:lnTo>
                      <a:pt x="13" y="1"/>
                    </a:lnTo>
                    <a:lnTo>
                      <a:pt x="12" y="0"/>
                    </a:lnTo>
                    <a:lnTo>
                      <a:pt x="9" y="0"/>
                    </a:lnTo>
                    <a:lnTo>
                      <a:pt x="7" y="0"/>
                    </a:lnTo>
                    <a:lnTo>
                      <a:pt x="4" y="3"/>
                    </a:lnTo>
                    <a:lnTo>
                      <a:pt x="2" y="5"/>
                    </a:lnTo>
                    <a:lnTo>
                      <a:pt x="0" y="9"/>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37" name="Freeform 70"/>
              <p:cNvSpPr>
                <a:spLocks/>
              </p:cNvSpPr>
              <p:nvPr userDrawn="1"/>
            </p:nvSpPr>
            <p:spPr bwMode="auto">
              <a:xfrm>
                <a:off x="186"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 h="9">
                    <a:moveTo>
                      <a:pt x="0" y="9"/>
                    </a:moveTo>
                    <a:lnTo>
                      <a:pt x="2" y="9"/>
                    </a:lnTo>
                    <a:lnTo>
                      <a:pt x="3" y="8"/>
                    </a:lnTo>
                    <a:lnTo>
                      <a:pt x="4" y="9"/>
                    </a:lnTo>
                    <a:lnTo>
                      <a:pt x="5" y="9"/>
                    </a:lnTo>
                    <a:lnTo>
                      <a:pt x="8" y="8"/>
                    </a:lnTo>
                    <a:lnTo>
                      <a:pt x="11" y="7"/>
                    </a:lnTo>
                    <a:lnTo>
                      <a:pt x="12" y="4"/>
                    </a:lnTo>
                    <a:lnTo>
                      <a:pt x="13" y="1"/>
                    </a:lnTo>
                    <a:lnTo>
                      <a:pt x="12" y="0"/>
                    </a:lnTo>
                    <a:lnTo>
                      <a:pt x="9" y="0"/>
                    </a:lnTo>
                    <a:lnTo>
                      <a:pt x="7" y="0"/>
                    </a:lnTo>
                    <a:lnTo>
                      <a:pt x="4" y="3"/>
                    </a:lnTo>
                    <a:lnTo>
                      <a:pt x="2" y="5"/>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38" name="Freeform 71"/>
              <p:cNvSpPr>
                <a:spLocks/>
              </p:cNvSpPr>
              <p:nvPr userDrawn="1"/>
            </p:nvSpPr>
            <p:spPr bwMode="auto">
              <a:xfrm>
                <a:off x="253" y="172"/>
                <a:ext cx="51" cy="55"/>
              </a:xfrm>
              <a:custGeom>
                <a:avLst/>
                <a:gdLst>
                  <a:gd name="T0" fmla="*/ 0 w 154"/>
                  <a:gd name="T1" fmla="*/ 0 h 165"/>
                  <a:gd name="T2" fmla="*/ 0 w 154"/>
                  <a:gd name="T3" fmla="*/ 0 h 165"/>
                  <a:gd name="T4" fmla="*/ 0 w 154"/>
                  <a:gd name="T5" fmla="*/ 0 h 165"/>
                  <a:gd name="T6" fmla="*/ 0 w 154"/>
                  <a:gd name="T7" fmla="*/ 0 h 165"/>
                  <a:gd name="T8" fmla="*/ 0 w 154"/>
                  <a:gd name="T9" fmla="*/ 0 h 165"/>
                  <a:gd name="T10" fmla="*/ 0 w 154"/>
                  <a:gd name="T11" fmla="*/ 0 h 165"/>
                  <a:gd name="T12" fmla="*/ 0 w 154"/>
                  <a:gd name="T13" fmla="*/ 0 h 165"/>
                  <a:gd name="T14" fmla="*/ 0 w 154"/>
                  <a:gd name="T15" fmla="*/ 0 h 165"/>
                  <a:gd name="T16" fmla="*/ 0 w 154"/>
                  <a:gd name="T17" fmla="*/ 0 h 165"/>
                  <a:gd name="T18" fmla="*/ 0 w 154"/>
                  <a:gd name="T19" fmla="*/ 0 h 165"/>
                  <a:gd name="T20" fmla="*/ 0 w 154"/>
                  <a:gd name="T21" fmla="*/ 0 h 165"/>
                  <a:gd name="T22" fmla="*/ 0 w 154"/>
                  <a:gd name="T23" fmla="*/ 0 h 165"/>
                  <a:gd name="T24" fmla="*/ 0 w 154"/>
                  <a:gd name="T25" fmla="*/ 0 h 165"/>
                  <a:gd name="T26" fmla="*/ 0 w 154"/>
                  <a:gd name="T27" fmla="*/ 0 h 165"/>
                  <a:gd name="T28" fmla="*/ 0 w 154"/>
                  <a:gd name="T29" fmla="*/ 0 h 165"/>
                  <a:gd name="T30" fmla="*/ 0 w 154"/>
                  <a:gd name="T31" fmla="*/ 0 h 165"/>
                  <a:gd name="T32" fmla="*/ 0 w 154"/>
                  <a:gd name="T33" fmla="*/ 0 h 165"/>
                  <a:gd name="T34" fmla="*/ 0 w 154"/>
                  <a:gd name="T35" fmla="*/ 0 h 165"/>
                  <a:gd name="T36" fmla="*/ 0 w 154"/>
                  <a:gd name="T37" fmla="*/ 0 h 165"/>
                  <a:gd name="T38" fmla="*/ 0 w 154"/>
                  <a:gd name="T39" fmla="*/ 0 h 165"/>
                  <a:gd name="T40" fmla="*/ 0 w 154"/>
                  <a:gd name="T41" fmla="*/ 0 h 165"/>
                  <a:gd name="T42" fmla="*/ 0 w 154"/>
                  <a:gd name="T43" fmla="*/ 0 h 165"/>
                  <a:gd name="T44" fmla="*/ 0 w 154"/>
                  <a:gd name="T45" fmla="*/ 0 h 165"/>
                  <a:gd name="T46" fmla="*/ 0 w 154"/>
                  <a:gd name="T47" fmla="*/ 0 h 165"/>
                  <a:gd name="T48" fmla="*/ 0 w 154"/>
                  <a:gd name="T49" fmla="*/ 0 h 165"/>
                  <a:gd name="T50" fmla="*/ 0 w 154"/>
                  <a:gd name="T51" fmla="*/ 0 h 165"/>
                  <a:gd name="T52" fmla="*/ 0 w 154"/>
                  <a:gd name="T53" fmla="*/ 0 h 165"/>
                  <a:gd name="T54" fmla="*/ 0 w 154"/>
                  <a:gd name="T55" fmla="*/ 0 h 165"/>
                  <a:gd name="T56" fmla="*/ 0 w 154"/>
                  <a:gd name="T57" fmla="*/ 0 h 165"/>
                  <a:gd name="T58" fmla="*/ 0 w 154"/>
                  <a:gd name="T59" fmla="*/ 0 h 165"/>
                  <a:gd name="T60" fmla="*/ 0 w 154"/>
                  <a:gd name="T61" fmla="*/ 0 h 165"/>
                  <a:gd name="T62" fmla="*/ 0 w 154"/>
                  <a:gd name="T63" fmla="*/ 0 h 165"/>
                  <a:gd name="T64" fmla="*/ 0 w 154"/>
                  <a:gd name="T65" fmla="*/ 0 h 165"/>
                  <a:gd name="T66" fmla="*/ 0 w 154"/>
                  <a:gd name="T67" fmla="*/ 0 h 165"/>
                  <a:gd name="T68" fmla="*/ 0 w 154"/>
                  <a:gd name="T69" fmla="*/ 0 h 165"/>
                  <a:gd name="T70" fmla="*/ 0 w 154"/>
                  <a:gd name="T71" fmla="*/ 0 h 165"/>
                  <a:gd name="T72" fmla="*/ 0 w 154"/>
                  <a:gd name="T73" fmla="*/ 0 h 165"/>
                  <a:gd name="T74" fmla="*/ 0 w 154"/>
                  <a:gd name="T75" fmla="*/ 0 h 165"/>
                  <a:gd name="T76" fmla="*/ 0 w 154"/>
                  <a:gd name="T77" fmla="*/ 0 h 165"/>
                  <a:gd name="T78" fmla="*/ 0 w 154"/>
                  <a:gd name="T79" fmla="*/ 0 h 165"/>
                  <a:gd name="T80" fmla="*/ 0 w 154"/>
                  <a:gd name="T81" fmla="*/ 0 h 165"/>
                  <a:gd name="T82" fmla="*/ 0 w 154"/>
                  <a:gd name="T83" fmla="*/ 0 h 165"/>
                  <a:gd name="T84" fmla="*/ 0 w 154"/>
                  <a:gd name="T85" fmla="*/ 0 h 165"/>
                  <a:gd name="T86" fmla="*/ 0 w 154"/>
                  <a:gd name="T87" fmla="*/ 0 h 165"/>
                  <a:gd name="T88" fmla="*/ 0 w 154"/>
                  <a:gd name="T89" fmla="*/ 0 h 165"/>
                  <a:gd name="T90" fmla="*/ 0 w 154"/>
                  <a:gd name="T91" fmla="*/ 0 h 165"/>
                  <a:gd name="T92" fmla="*/ 0 w 154"/>
                  <a:gd name="T93" fmla="*/ 0 h 165"/>
                  <a:gd name="T94" fmla="*/ 0 w 154"/>
                  <a:gd name="T95" fmla="*/ 0 h 165"/>
                  <a:gd name="T96" fmla="*/ 0 w 154"/>
                  <a:gd name="T97" fmla="*/ 0 h 165"/>
                  <a:gd name="T98" fmla="*/ 0 w 154"/>
                  <a:gd name="T99" fmla="*/ 0 h 165"/>
                  <a:gd name="T100" fmla="*/ 0 w 154"/>
                  <a:gd name="T101" fmla="*/ 0 h 165"/>
                  <a:gd name="T102" fmla="*/ 0 w 154"/>
                  <a:gd name="T103" fmla="*/ 0 h 165"/>
                  <a:gd name="T104" fmla="*/ 0 w 154"/>
                  <a:gd name="T105" fmla="*/ 0 h 165"/>
                  <a:gd name="T106" fmla="*/ 0 w 154"/>
                  <a:gd name="T107" fmla="*/ 0 h 165"/>
                  <a:gd name="T108" fmla="*/ 0 w 154"/>
                  <a:gd name="T109" fmla="*/ 0 h 165"/>
                  <a:gd name="T110" fmla="*/ 0 w 154"/>
                  <a:gd name="T111" fmla="*/ 0 h 165"/>
                  <a:gd name="T112" fmla="*/ 0 w 154"/>
                  <a:gd name="T113" fmla="*/ 0 h 165"/>
                  <a:gd name="T114" fmla="*/ 0 w 154"/>
                  <a:gd name="T115" fmla="*/ 0 h 165"/>
                  <a:gd name="T116" fmla="*/ 0 w 154"/>
                  <a:gd name="T117" fmla="*/ 0 h 165"/>
                  <a:gd name="T118" fmla="*/ 0 w 154"/>
                  <a:gd name="T119" fmla="*/ 0 h 1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4" h="165">
                    <a:moveTo>
                      <a:pt x="151" y="163"/>
                    </a:moveTo>
                    <a:lnTo>
                      <a:pt x="151" y="163"/>
                    </a:lnTo>
                    <a:lnTo>
                      <a:pt x="150" y="159"/>
                    </a:lnTo>
                    <a:lnTo>
                      <a:pt x="151" y="158"/>
                    </a:lnTo>
                    <a:lnTo>
                      <a:pt x="151" y="150"/>
                    </a:lnTo>
                    <a:lnTo>
                      <a:pt x="150" y="147"/>
                    </a:lnTo>
                    <a:lnTo>
                      <a:pt x="147" y="145"/>
                    </a:lnTo>
                    <a:lnTo>
                      <a:pt x="146" y="142"/>
                    </a:lnTo>
                    <a:lnTo>
                      <a:pt x="146" y="140"/>
                    </a:lnTo>
                    <a:lnTo>
                      <a:pt x="146" y="138"/>
                    </a:lnTo>
                    <a:lnTo>
                      <a:pt x="147" y="138"/>
                    </a:lnTo>
                    <a:lnTo>
                      <a:pt x="150" y="140"/>
                    </a:lnTo>
                    <a:lnTo>
                      <a:pt x="151" y="140"/>
                    </a:lnTo>
                    <a:lnTo>
                      <a:pt x="153" y="138"/>
                    </a:lnTo>
                    <a:lnTo>
                      <a:pt x="153" y="136"/>
                    </a:lnTo>
                    <a:lnTo>
                      <a:pt x="151" y="130"/>
                    </a:lnTo>
                    <a:lnTo>
                      <a:pt x="149" y="127"/>
                    </a:lnTo>
                    <a:lnTo>
                      <a:pt x="147" y="125"/>
                    </a:lnTo>
                    <a:lnTo>
                      <a:pt x="146" y="123"/>
                    </a:lnTo>
                    <a:lnTo>
                      <a:pt x="147" y="121"/>
                    </a:lnTo>
                    <a:lnTo>
                      <a:pt x="150" y="123"/>
                    </a:lnTo>
                    <a:lnTo>
                      <a:pt x="151" y="123"/>
                    </a:lnTo>
                    <a:lnTo>
                      <a:pt x="153" y="123"/>
                    </a:lnTo>
                    <a:lnTo>
                      <a:pt x="153" y="121"/>
                    </a:lnTo>
                    <a:lnTo>
                      <a:pt x="153" y="118"/>
                    </a:lnTo>
                    <a:lnTo>
                      <a:pt x="151" y="114"/>
                    </a:lnTo>
                    <a:lnTo>
                      <a:pt x="150" y="112"/>
                    </a:lnTo>
                    <a:lnTo>
                      <a:pt x="145" y="114"/>
                    </a:lnTo>
                    <a:lnTo>
                      <a:pt x="141" y="112"/>
                    </a:lnTo>
                    <a:lnTo>
                      <a:pt x="137" y="110"/>
                    </a:lnTo>
                    <a:lnTo>
                      <a:pt x="133" y="107"/>
                    </a:lnTo>
                    <a:lnTo>
                      <a:pt x="132" y="102"/>
                    </a:lnTo>
                    <a:lnTo>
                      <a:pt x="128" y="92"/>
                    </a:lnTo>
                    <a:lnTo>
                      <a:pt x="125" y="86"/>
                    </a:lnTo>
                    <a:lnTo>
                      <a:pt x="120" y="81"/>
                    </a:lnTo>
                    <a:lnTo>
                      <a:pt x="116" y="79"/>
                    </a:lnTo>
                    <a:lnTo>
                      <a:pt x="114" y="79"/>
                    </a:lnTo>
                    <a:lnTo>
                      <a:pt x="112" y="79"/>
                    </a:lnTo>
                    <a:lnTo>
                      <a:pt x="112" y="77"/>
                    </a:lnTo>
                    <a:lnTo>
                      <a:pt x="114" y="77"/>
                    </a:lnTo>
                    <a:lnTo>
                      <a:pt x="121" y="77"/>
                    </a:lnTo>
                    <a:lnTo>
                      <a:pt x="129" y="80"/>
                    </a:lnTo>
                    <a:lnTo>
                      <a:pt x="136" y="81"/>
                    </a:lnTo>
                    <a:lnTo>
                      <a:pt x="141" y="83"/>
                    </a:lnTo>
                    <a:lnTo>
                      <a:pt x="146" y="81"/>
                    </a:lnTo>
                    <a:lnTo>
                      <a:pt x="151" y="79"/>
                    </a:lnTo>
                    <a:lnTo>
                      <a:pt x="154" y="76"/>
                    </a:lnTo>
                    <a:lnTo>
                      <a:pt x="154" y="71"/>
                    </a:lnTo>
                    <a:lnTo>
                      <a:pt x="154" y="64"/>
                    </a:lnTo>
                    <a:lnTo>
                      <a:pt x="151" y="59"/>
                    </a:lnTo>
                    <a:lnTo>
                      <a:pt x="147" y="55"/>
                    </a:lnTo>
                    <a:lnTo>
                      <a:pt x="144" y="51"/>
                    </a:lnTo>
                    <a:lnTo>
                      <a:pt x="142" y="51"/>
                    </a:lnTo>
                    <a:lnTo>
                      <a:pt x="141" y="53"/>
                    </a:lnTo>
                    <a:lnTo>
                      <a:pt x="141" y="54"/>
                    </a:lnTo>
                    <a:lnTo>
                      <a:pt x="140" y="57"/>
                    </a:lnTo>
                    <a:lnTo>
                      <a:pt x="138" y="55"/>
                    </a:lnTo>
                    <a:lnTo>
                      <a:pt x="137" y="53"/>
                    </a:lnTo>
                    <a:lnTo>
                      <a:pt x="134" y="48"/>
                    </a:lnTo>
                    <a:lnTo>
                      <a:pt x="131" y="45"/>
                    </a:lnTo>
                    <a:lnTo>
                      <a:pt x="128" y="42"/>
                    </a:lnTo>
                    <a:lnTo>
                      <a:pt x="124" y="42"/>
                    </a:lnTo>
                    <a:lnTo>
                      <a:pt x="123" y="42"/>
                    </a:lnTo>
                    <a:lnTo>
                      <a:pt x="121" y="44"/>
                    </a:lnTo>
                    <a:lnTo>
                      <a:pt x="123" y="45"/>
                    </a:lnTo>
                    <a:lnTo>
                      <a:pt x="124" y="49"/>
                    </a:lnTo>
                    <a:lnTo>
                      <a:pt x="124" y="50"/>
                    </a:lnTo>
                    <a:lnTo>
                      <a:pt x="121" y="49"/>
                    </a:lnTo>
                    <a:lnTo>
                      <a:pt x="119" y="46"/>
                    </a:lnTo>
                    <a:lnTo>
                      <a:pt x="116" y="42"/>
                    </a:lnTo>
                    <a:lnTo>
                      <a:pt x="114" y="40"/>
                    </a:lnTo>
                    <a:lnTo>
                      <a:pt x="110" y="37"/>
                    </a:lnTo>
                    <a:lnTo>
                      <a:pt x="105" y="35"/>
                    </a:lnTo>
                    <a:lnTo>
                      <a:pt x="103" y="33"/>
                    </a:lnTo>
                    <a:lnTo>
                      <a:pt x="102" y="35"/>
                    </a:lnTo>
                    <a:lnTo>
                      <a:pt x="103" y="36"/>
                    </a:lnTo>
                    <a:lnTo>
                      <a:pt x="105" y="40"/>
                    </a:lnTo>
                    <a:lnTo>
                      <a:pt x="103" y="41"/>
                    </a:lnTo>
                    <a:lnTo>
                      <a:pt x="101" y="40"/>
                    </a:lnTo>
                    <a:lnTo>
                      <a:pt x="97" y="35"/>
                    </a:lnTo>
                    <a:lnTo>
                      <a:pt x="94" y="29"/>
                    </a:lnTo>
                    <a:lnTo>
                      <a:pt x="94" y="26"/>
                    </a:lnTo>
                    <a:lnTo>
                      <a:pt x="96" y="20"/>
                    </a:lnTo>
                    <a:lnTo>
                      <a:pt x="98" y="16"/>
                    </a:lnTo>
                    <a:lnTo>
                      <a:pt x="102" y="14"/>
                    </a:lnTo>
                    <a:lnTo>
                      <a:pt x="107" y="13"/>
                    </a:lnTo>
                    <a:lnTo>
                      <a:pt x="112" y="14"/>
                    </a:lnTo>
                    <a:lnTo>
                      <a:pt x="119" y="16"/>
                    </a:lnTo>
                    <a:lnTo>
                      <a:pt x="128" y="22"/>
                    </a:lnTo>
                    <a:lnTo>
                      <a:pt x="132" y="24"/>
                    </a:lnTo>
                    <a:lnTo>
                      <a:pt x="137" y="24"/>
                    </a:lnTo>
                    <a:lnTo>
                      <a:pt x="142" y="24"/>
                    </a:lnTo>
                    <a:lnTo>
                      <a:pt x="144" y="23"/>
                    </a:lnTo>
                    <a:lnTo>
                      <a:pt x="145" y="22"/>
                    </a:lnTo>
                    <a:lnTo>
                      <a:pt x="144" y="20"/>
                    </a:lnTo>
                    <a:lnTo>
                      <a:pt x="136" y="19"/>
                    </a:lnTo>
                    <a:lnTo>
                      <a:pt x="127" y="14"/>
                    </a:lnTo>
                    <a:lnTo>
                      <a:pt x="120" y="11"/>
                    </a:lnTo>
                    <a:lnTo>
                      <a:pt x="119" y="9"/>
                    </a:lnTo>
                    <a:lnTo>
                      <a:pt x="120" y="9"/>
                    </a:lnTo>
                    <a:lnTo>
                      <a:pt x="128" y="11"/>
                    </a:lnTo>
                    <a:lnTo>
                      <a:pt x="134" y="14"/>
                    </a:lnTo>
                    <a:lnTo>
                      <a:pt x="141" y="16"/>
                    </a:lnTo>
                    <a:lnTo>
                      <a:pt x="146" y="16"/>
                    </a:lnTo>
                    <a:lnTo>
                      <a:pt x="149" y="16"/>
                    </a:lnTo>
                    <a:lnTo>
                      <a:pt x="150" y="15"/>
                    </a:lnTo>
                    <a:lnTo>
                      <a:pt x="151" y="14"/>
                    </a:lnTo>
                    <a:lnTo>
                      <a:pt x="151" y="11"/>
                    </a:lnTo>
                    <a:lnTo>
                      <a:pt x="150" y="6"/>
                    </a:lnTo>
                    <a:lnTo>
                      <a:pt x="147" y="2"/>
                    </a:lnTo>
                    <a:lnTo>
                      <a:pt x="146" y="4"/>
                    </a:lnTo>
                    <a:lnTo>
                      <a:pt x="146" y="5"/>
                    </a:lnTo>
                    <a:lnTo>
                      <a:pt x="146" y="7"/>
                    </a:lnTo>
                    <a:lnTo>
                      <a:pt x="146" y="10"/>
                    </a:lnTo>
                    <a:lnTo>
                      <a:pt x="144" y="11"/>
                    </a:lnTo>
                    <a:lnTo>
                      <a:pt x="141" y="11"/>
                    </a:lnTo>
                    <a:lnTo>
                      <a:pt x="129" y="7"/>
                    </a:lnTo>
                    <a:lnTo>
                      <a:pt x="119" y="4"/>
                    </a:lnTo>
                    <a:lnTo>
                      <a:pt x="111" y="4"/>
                    </a:lnTo>
                    <a:lnTo>
                      <a:pt x="107" y="4"/>
                    </a:lnTo>
                    <a:lnTo>
                      <a:pt x="102" y="5"/>
                    </a:lnTo>
                    <a:lnTo>
                      <a:pt x="98" y="7"/>
                    </a:lnTo>
                    <a:lnTo>
                      <a:pt x="94" y="9"/>
                    </a:lnTo>
                    <a:lnTo>
                      <a:pt x="92" y="13"/>
                    </a:lnTo>
                    <a:lnTo>
                      <a:pt x="90" y="16"/>
                    </a:lnTo>
                    <a:lnTo>
                      <a:pt x="89" y="20"/>
                    </a:lnTo>
                    <a:lnTo>
                      <a:pt x="88" y="24"/>
                    </a:lnTo>
                    <a:lnTo>
                      <a:pt x="89" y="29"/>
                    </a:lnTo>
                    <a:lnTo>
                      <a:pt x="90" y="33"/>
                    </a:lnTo>
                    <a:lnTo>
                      <a:pt x="92" y="37"/>
                    </a:lnTo>
                    <a:lnTo>
                      <a:pt x="96" y="41"/>
                    </a:lnTo>
                    <a:lnTo>
                      <a:pt x="101" y="45"/>
                    </a:lnTo>
                    <a:lnTo>
                      <a:pt x="106" y="49"/>
                    </a:lnTo>
                    <a:lnTo>
                      <a:pt x="121" y="55"/>
                    </a:lnTo>
                    <a:lnTo>
                      <a:pt x="136" y="59"/>
                    </a:lnTo>
                    <a:lnTo>
                      <a:pt x="144" y="63"/>
                    </a:lnTo>
                    <a:lnTo>
                      <a:pt x="146" y="67"/>
                    </a:lnTo>
                    <a:lnTo>
                      <a:pt x="147" y="71"/>
                    </a:lnTo>
                    <a:lnTo>
                      <a:pt x="147" y="73"/>
                    </a:lnTo>
                    <a:lnTo>
                      <a:pt x="145" y="75"/>
                    </a:lnTo>
                    <a:lnTo>
                      <a:pt x="144" y="76"/>
                    </a:lnTo>
                    <a:lnTo>
                      <a:pt x="140" y="77"/>
                    </a:lnTo>
                    <a:lnTo>
                      <a:pt x="136" y="76"/>
                    </a:lnTo>
                    <a:lnTo>
                      <a:pt x="124" y="73"/>
                    </a:lnTo>
                    <a:lnTo>
                      <a:pt x="114" y="72"/>
                    </a:lnTo>
                    <a:lnTo>
                      <a:pt x="103" y="72"/>
                    </a:lnTo>
                    <a:lnTo>
                      <a:pt x="92" y="72"/>
                    </a:lnTo>
                    <a:lnTo>
                      <a:pt x="84" y="73"/>
                    </a:lnTo>
                    <a:lnTo>
                      <a:pt x="76" y="77"/>
                    </a:lnTo>
                    <a:lnTo>
                      <a:pt x="70" y="83"/>
                    </a:lnTo>
                    <a:lnTo>
                      <a:pt x="67" y="84"/>
                    </a:lnTo>
                    <a:lnTo>
                      <a:pt x="64" y="85"/>
                    </a:lnTo>
                    <a:lnTo>
                      <a:pt x="63" y="85"/>
                    </a:lnTo>
                    <a:lnTo>
                      <a:pt x="61" y="84"/>
                    </a:lnTo>
                    <a:lnTo>
                      <a:pt x="58" y="85"/>
                    </a:lnTo>
                    <a:lnTo>
                      <a:pt x="55" y="88"/>
                    </a:lnTo>
                    <a:lnTo>
                      <a:pt x="53" y="92"/>
                    </a:lnTo>
                    <a:lnTo>
                      <a:pt x="51" y="93"/>
                    </a:lnTo>
                    <a:lnTo>
                      <a:pt x="49" y="92"/>
                    </a:lnTo>
                    <a:lnTo>
                      <a:pt x="46" y="88"/>
                    </a:lnTo>
                    <a:lnTo>
                      <a:pt x="44" y="83"/>
                    </a:lnTo>
                    <a:lnTo>
                      <a:pt x="40" y="80"/>
                    </a:lnTo>
                    <a:lnTo>
                      <a:pt x="39" y="79"/>
                    </a:lnTo>
                    <a:lnTo>
                      <a:pt x="40" y="76"/>
                    </a:lnTo>
                    <a:lnTo>
                      <a:pt x="41" y="75"/>
                    </a:lnTo>
                    <a:lnTo>
                      <a:pt x="42" y="72"/>
                    </a:lnTo>
                    <a:lnTo>
                      <a:pt x="42" y="71"/>
                    </a:lnTo>
                    <a:lnTo>
                      <a:pt x="44" y="70"/>
                    </a:lnTo>
                    <a:lnTo>
                      <a:pt x="45" y="71"/>
                    </a:lnTo>
                    <a:lnTo>
                      <a:pt x="45" y="75"/>
                    </a:lnTo>
                    <a:lnTo>
                      <a:pt x="46" y="80"/>
                    </a:lnTo>
                    <a:lnTo>
                      <a:pt x="48" y="84"/>
                    </a:lnTo>
                    <a:lnTo>
                      <a:pt x="50" y="84"/>
                    </a:lnTo>
                    <a:lnTo>
                      <a:pt x="51" y="84"/>
                    </a:lnTo>
                    <a:lnTo>
                      <a:pt x="53" y="81"/>
                    </a:lnTo>
                    <a:lnTo>
                      <a:pt x="54" y="76"/>
                    </a:lnTo>
                    <a:lnTo>
                      <a:pt x="55" y="72"/>
                    </a:lnTo>
                    <a:lnTo>
                      <a:pt x="55" y="71"/>
                    </a:lnTo>
                    <a:lnTo>
                      <a:pt x="57" y="72"/>
                    </a:lnTo>
                    <a:lnTo>
                      <a:pt x="58" y="75"/>
                    </a:lnTo>
                    <a:lnTo>
                      <a:pt x="61" y="77"/>
                    </a:lnTo>
                    <a:lnTo>
                      <a:pt x="62" y="79"/>
                    </a:lnTo>
                    <a:lnTo>
                      <a:pt x="63" y="79"/>
                    </a:lnTo>
                    <a:lnTo>
                      <a:pt x="64" y="77"/>
                    </a:lnTo>
                    <a:lnTo>
                      <a:pt x="64" y="75"/>
                    </a:lnTo>
                    <a:lnTo>
                      <a:pt x="64" y="72"/>
                    </a:lnTo>
                    <a:lnTo>
                      <a:pt x="64" y="70"/>
                    </a:lnTo>
                    <a:lnTo>
                      <a:pt x="64" y="68"/>
                    </a:lnTo>
                    <a:lnTo>
                      <a:pt x="64" y="67"/>
                    </a:lnTo>
                    <a:lnTo>
                      <a:pt x="66" y="67"/>
                    </a:lnTo>
                    <a:lnTo>
                      <a:pt x="67" y="67"/>
                    </a:lnTo>
                    <a:lnTo>
                      <a:pt x="68" y="70"/>
                    </a:lnTo>
                    <a:lnTo>
                      <a:pt x="70" y="71"/>
                    </a:lnTo>
                    <a:lnTo>
                      <a:pt x="72" y="71"/>
                    </a:lnTo>
                    <a:lnTo>
                      <a:pt x="74" y="71"/>
                    </a:lnTo>
                    <a:lnTo>
                      <a:pt x="74" y="70"/>
                    </a:lnTo>
                    <a:lnTo>
                      <a:pt x="72" y="66"/>
                    </a:lnTo>
                    <a:lnTo>
                      <a:pt x="71" y="63"/>
                    </a:lnTo>
                    <a:lnTo>
                      <a:pt x="70" y="61"/>
                    </a:lnTo>
                    <a:lnTo>
                      <a:pt x="67" y="59"/>
                    </a:lnTo>
                    <a:lnTo>
                      <a:pt x="66" y="59"/>
                    </a:lnTo>
                    <a:lnTo>
                      <a:pt x="63" y="61"/>
                    </a:lnTo>
                    <a:lnTo>
                      <a:pt x="62" y="61"/>
                    </a:lnTo>
                    <a:lnTo>
                      <a:pt x="63" y="58"/>
                    </a:lnTo>
                    <a:lnTo>
                      <a:pt x="64" y="53"/>
                    </a:lnTo>
                    <a:lnTo>
                      <a:pt x="66" y="49"/>
                    </a:lnTo>
                    <a:lnTo>
                      <a:pt x="67" y="40"/>
                    </a:lnTo>
                    <a:lnTo>
                      <a:pt x="68" y="32"/>
                    </a:lnTo>
                    <a:lnTo>
                      <a:pt x="70" y="27"/>
                    </a:lnTo>
                    <a:lnTo>
                      <a:pt x="71" y="26"/>
                    </a:lnTo>
                    <a:lnTo>
                      <a:pt x="72" y="28"/>
                    </a:lnTo>
                    <a:lnTo>
                      <a:pt x="72" y="31"/>
                    </a:lnTo>
                    <a:lnTo>
                      <a:pt x="72" y="35"/>
                    </a:lnTo>
                    <a:lnTo>
                      <a:pt x="75" y="32"/>
                    </a:lnTo>
                    <a:lnTo>
                      <a:pt x="77" y="29"/>
                    </a:lnTo>
                    <a:lnTo>
                      <a:pt x="77" y="24"/>
                    </a:lnTo>
                    <a:lnTo>
                      <a:pt x="77" y="22"/>
                    </a:lnTo>
                    <a:lnTo>
                      <a:pt x="76" y="20"/>
                    </a:lnTo>
                    <a:lnTo>
                      <a:pt x="74" y="19"/>
                    </a:lnTo>
                    <a:lnTo>
                      <a:pt x="71" y="18"/>
                    </a:lnTo>
                    <a:lnTo>
                      <a:pt x="70" y="16"/>
                    </a:lnTo>
                    <a:lnTo>
                      <a:pt x="70" y="15"/>
                    </a:lnTo>
                    <a:lnTo>
                      <a:pt x="70" y="13"/>
                    </a:lnTo>
                    <a:lnTo>
                      <a:pt x="70" y="10"/>
                    </a:lnTo>
                    <a:lnTo>
                      <a:pt x="68" y="9"/>
                    </a:lnTo>
                    <a:lnTo>
                      <a:pt x="67" y="7"/>
                    </a:lnTo>
                    <a:lnTo>
                      <a:pt x="66" y="7"/>
                    </a:lnTo>
                    <a:lnTo>
                      <a:pt x="61" y="13"/>
                    </a:lnTo>
                    <a:lnTo>
                      <a:pt x="58" y="14"/>
                    </a:lnTo>
                    <a:lnTo>
                      <a:pt x="57" y="14"/>
                    </a:lnTo>
                    <a:lnTo>
                      <a:pt x="58" y="11"/>
                    </a:lnTo>
                    <a:lnTo>
                      <a:pt x="58" y="10"/>
                    </a:lnTo>
                    <a:lnTo>
                      <a:pt x="57" y="5"/>
                    </a:lnTo>
                    <a:lnTo>
                      <a:pt x="51" y="0"/>
                    </a:lnTo>
                    <a:lnTo>
                      <a:pt x="51" y="2"/>
                    </a:lnTo>
                    <a:lnTo>
                      <a:pt x="50" y="4"/>
                    </a:lnTo>
                    <a:lnTo>
                      <a:pt x="48" y="6"/>
                    </a:lnTo>
                    <a:lnTo>
                      <a:pt x="46" y="9"/>
                    </a:lnTo>
                    <a:lnTo>
                      <a:pt x="46" y="11"/>
                    </a:lnTo>
                    <a:lnTo>
                      <a:pt x="46" y="14"/>
                    </a:lnTo>
                    <a:lnTo>
                      <a:pt x="45" y="14"/>
                    </a:lnTo>
                    <a:lnTo>
                      <a:pt x="44" y="11"/>
                    </a:lnTo>
                    <a:lnTo>
                      <a:pt x="41" y="10"/>
                    </a:lnTo>
                    <a:lnTo>
                      <a:pt x="39" y="7"/>
                    </a:lnTo>
                    <a:lnTo>
                      <a:pt x="37" y="6"/>
                    </a:lnTo>
                    <a:lnTo>
                      <a:pt x="36" y="10"/>
                    </a:lnTo>
                    <a:lnTo>
                      <a:pt x="35" y="15"/>
                    </a:lnTo>
                    <a:lnTo>
                      <a:pt x="35" y="16"/>
                    </a:lnTo>
                    <a:lnTo>
                      <a:pt x="35" y="19"/>
                    </a:lnTo>
                    <a:lnTo>
                      <a:pt x="33" y="19"/>
                    </a:lnTo>
                    <a:lnTo>
                      <a:pt x="32" y="18"/>
                    </a:lnTo>
                    <a:lnTo>
                      <a:pt x="29" y="18"/>
                    </a:lnTo>
                    <a:lnTo>
                      <a:pt x="28" y="18"/>
                    </a:lnTo>
                    <a:lnTo>
                      <a:pt x="27" y="19"/>
                    </a:lnTo>
                    <a:lnTo>
                      <a:pt x="26" y="23"/>
                    </a:lnTo>
                    <a:lnTo>
                      <a:pt x="26" y="27"/>
                    </a:lnTo>
                    <a:lnTo>
                      <a:pt x="28" y="31"/>
                    </a:lnTo>
                    <a:lnTo>
                      <a:pt x="29" y="35"/>
                    </a:lnTo>
                    <a:lnTo>
                      <a:pt x="32" y="35"/>
                    </a:lnTo>
                    <a:lnTo>
                      <a:pt x="32" y="32"/>
                    </a:lnTo>
                    <a:lnTo>
                      <a:pt x="32" y="28"/>
                    </a:lnTo>
                    <a:lnTo>
                      <a:pt x="32" y="27"/>
                    </a:lnTo>
                    <a:lnTo>
                      <a:pt x="32" y="26"/>
                    </a:lnTo>
                    <a:lnTo>
                      <a:pt x="33" y="27"/>
                    </a:lnTo>
                    <a:lnTo>
                      <a:pt x="35" y="29"/>
                    </a:lnTo>
                    <a:lnTo>
                      <a:pt x="36" y="36"/>
                    </a:lnTo>
                    <a:lnTo>
                      <a:pt x="37" y="44"/>
                    </a:lnTo>
                    <a:lnTo>
                      <a:pt x="40" y="50"/>
                    </a:lnTo>
                    <a:lnTo>
                      <a:pt x="42" y="57"/>
                    </a:lnTo>
                    <a:lnTo>
                      <a:pt x="45" y="59"/>
                    </a:lnTo>
                    <a:lnTo>
                      <a:pt x="44" y="61"/>
                    </a:lnTo>
                    <a:lnTo>
                      <a:pt x="42" y="61"/>
                    </a:lnTo>
                    <a:lnTo>
                      <a:pt x="40" y="59"/>
                    </a:lnTo>
                    <a:lnTo>
                      <a:pt x="39" y="59"/>
                    </a:lnTo>
                    <a:lnTo>
                      <a:pt x="37" y="59"/>
                    </a:lnTo>
                    <a:lnTo>
                      <a:pt x="36" y="62"/>
                    </a:lnTo>
                    <a:lnTo>
                      <a:pt x="36" y="73"/>
                    </a:lnTo>
                    <a:lnTo>
                      <a:pt x="36" y="84"/>
                    </a:lnTo>
                    <a:lnTo>
                      <a:pt x="39" y="94"/>
                    </a:lnTo>
                    <a:lnTo>
                      <a:pt x="42" y="103"/>
                    </a:lnTo>
                    <a:lnTo>
                      <a:pt x="44" y="107"/>
                    </a:lnTo>
                    <a:lnTo>
                      <a:pt x="42" y="112"/>
                    </a:lnTo>
                    <a:lnTo>
                      <a:pt x="40" y="118"/>
                    </a:lnTo>
                    <a:lnTo>
                      <a:pt x="37" y="123"/>
                    </a:lnTo>
                    <a:lnTo>
                      <a:pt x="32" y="129"/>
                    </a:lnTo>
                    <a:lnTo>
                      <a:pt x="22" y="140"/>
                    </a:lnTo>
                    <a:lnTo>
                      <a:pt x="15" y="145"/>
                    </a:lnTo>
                    <a:lnTo>
                      <a:pt x="9" y="149"/>
                    </a:lnTo>
                    <a:lnTo>
                      <a:pt x="5" y="151"/>
                    </a:lnTo>
                    <a:lnTo>
                      <a:pt x="1" y="154"/>
                    </a:lnTo>
                    <a:lnTo>
                      <a:pt x="0" y="158"/>
                    </a:lnTo>
                    <a:lnTo>
                      <a:pt x="0" y="164"/>
                    </a:lnTo>
                    <a:lnTo>
                      <a:pt x="5" y="162"/>
                    </a:lnTo>
                    <a:lnTo>
                      <a:pt x="10" y="160"/>
                    </a:lnTo>
                    <a:lnTo>
                      <a:pt x="11" y="158"/>
                    </a:lnTo>
                    <a:lnTo>
                      <a:pt x="13" y="155"/>
                    </a:lnTo>
                    <a:lnTo>
                      <a:pt x="14" y="154"/>
                    </a:lnTo>
                    <a:lnTo>
                      <a:pt x="16" y="152"/>
                    </a:lnTo>
                    <a:lnTo>
                      <a:pt x="20" y="150"/>
                    </a:lnTo>
                    <a:lnTo>
                      <a:pt x="22" y="147"/>
                    </a:lnTo>
                    <a:lnTo>
                      <a:pt x="23" y="149"/>
                    </a:lnTo>
                    <a:lnTo>
                      <a:pt x="20" y="154"/>
                    </a:lnTo>
                    <a:lnTo>
                      <a:pt x="20" y="155"/>
                    </a:lnTo>
                    <a:lnTo>
                      <a:pt x="22" y="159"/>
                    </a:lnTo>
                    <a:lnTo>
                      <a:pt x="26" y="163"/>
                    </a:lnTo>
                    <a:lnTo>
                      <a:pt x="27" y="162"/>
                    </a:lnTo>
                    <a:lnTo>
                      <a:pt x="28" y="156"/>
                    </a:lnTo>
                    <a:lnTo>
                      <a:pt x="32" y="151"/>
                    </a:lnTo>
                    <a:lnTo>
                      <a:pt x="32" y="149"/>
                    </a:lnTo>
                    <a:lnTo>
                      <a:pt x="33" y="143"/>
                    </a:lnTo>
                    <a:lnTo>
                      <a:pt x="33" y="138"/>
                    </a:lnTo>
                    <a:lnTo>
                      <a:pt x="32" y="137"/>
                    </a:lnTo>
                    <a:lnTo>
                      <a:pt x="33" y="136"/>
                    </a:lnTo>
                    <a:lnTo>
                      <a:pt x="35" y="137"/>
                    </a:lnTo>
                    <a:lnTo>
                      <a:pt x="36" y="140"/>
                    </a:lnTo>
                    <a:lnTo>
                      <a:pt x="37" y="141"/>
                    </a:lnTo>
                    <a:lnTo>
                      <a:pt x="40" y="140"/>
                    </a:lnTo>
                    <a:lnTo>
                      <a:pt x="44" y="134"/>
                    </a:lnTo>
                    <a:lnTo>
                      <a:pt x="44" y="130"/>
                    </a:lnTo>
                    <a:lnTo>
                      <a:pt x="44" y="125"/>
                    </a:lnTo>
                    <a:lnTo>
                      <a:pt x="44" y="124"/>
                    </a:lnTo>
                    <a:lnTo>
                      <a:pt x="45" y="123"/>
                    </a:lnTo>
                    <a:lnTo>
                      <a:pt x="46" y="124"/>
                    </a:lnTo>
                    <a:lnTo>
                      <a:pt x="48" y="128"/>
                    </a:lnTo>
                    <a:lnTo>
                      <a:pt x="48" y="129"/>
                    </a:lnTo>
                    <a:lnTo>
                      <a:pt x="49" y="129"/>
                    </a:lnTo>
                    <a:lnTo>
                      <a:pt x="51" y="129"/>
                    </a:lnTo>
                    <a:lnTo>
                      <a:pt x="53" y="127"/>
                    </a:lnTo>
                    <a:lnTo>
                      <a:pt x="54" y="123"/>
                    </a:lnTo>
                    <a:lnTo>
                      <a:pt x="55" y="119"/>
                    </a:lnTo>
                    <a:lnTo>
                      <a:pt x="55" y="115"/>
                    </a:lnTo>
                    <a:lnTo>
                      <a:pt x="57" y="114"/>
                    </a:lnTo>
                    <a:lnTo>
                      <a:pt x="58" y="114"/>
                    </a:lnTo>
                    <a:lnTo>
                      <a:pt x="58" y="116"/>
                    </a:lnTo>
                    <a:lnTo>
                      <a:pt x="59" y="118"/>
                    </a:lnTo>
                    <a:lnTo>
                      <a:pt x="62" y="116"/>
                    </a:lnTo>
                    <a:lnTo>
                      <a:pt x="63" y="114"/>
                    </a:lnTo>
                    <a:lnTo>
                      <a:pt x="63" y="112"/>
                    </a:lnTo>
                    <a:lnTo>
                      <a:pt x="62" y="110"/>
                    </a:lnTo>
                    <a:lnTo>
                      <a:pt x="61" y="108"/>
                    </a:lnTo>
                    <a:lnTo>
                      <a:pt x="61" y="106"/>
                    </a:lnTo>
                    <a:lnTo>
                      <a:pt x="61" y="102"/>
                    </a:lnTo>
                    <a:lnTo>
                      <a:pt x="64" y="95"/>
                    </a:lnTo>
                    <a:lnTo>
                      <a:pt x="67" y="92"/>
                    </a:lnTo>
                    <a:lnTo>
                      <a:pt x="68" y="90"/>
                    </a:lnTo>
                    <a:lnTo>
                      <a:pt x="70" y="92"/>
                    </a:lnTo>
                    <a:lnTo>
                      <a:pt x="70" y="93"/>
                    </a:lnTo>
                    <a:lnTo>
                      <a:pt x="68" y="95"/>
                    </a:lnTo>
                    <a:lnTo>
                      <a:pt x="70" y="97"/>
                    </a:lnTo>
                    <a:lnTo>
                      <a:pt x="72" y="95"/>
                    </a:lnTo>
                    <a:lnTo>
                      <a:pt x="77" y="93"/>
                    </a:lnTo>
                    <a:lnTo>
                      <a:pt x="83" y="92"/>
                    </a:lnTo>
                    <a:lnTo>
                      <a:pt x="86" y="92"/>
                    </a:lnTo>
                    <a:lnTo>
                      <a:pt x="89" y="92"/>
                    </a:lnTo>
                    <a:lnTo>
                      <a:pt x="93" y="92"/>
                    </a:lnTo>
                    <a:lnTo>
                      <a:pt x="96" y="92"/>
                    </a:lnTo>
                    <a:lnTo>
                      <a:pt x="97" y="89"/>
                    </a:lnTo>
                    <a:lnTo>
                      <a:pt x="96" y="86"/>
                    </a:lnTo>
                    <a:lnTo>
                      <a:pt x="94" y="84"/>
                    </a:lnTo>
                    <a:lnTo>
                      <a:pt x="93" y="83"/>
                    </a:lnTo>
                    <a:lnTo>
                      <a:pt x="93" y="81"/>
                    </a:lnTo>
                    <a:lnTo>
                      <a:pt x="94" y="81"/>
                    </a:lnTo>
                    <a:lnTo>
                      <a:pt x="97" y="83"/>
                    </a:lnTo>
                    <a:lnTo>
                      <a:pt x="101" y="88"/>
                    </a:lnTo>
                    <a:lnTo>
                      <a:pt x="109" y="102"/>
                    </a:lnTo>
                    <a:lnTo>
                      <a:pt x="116" y="111"/>
                    </a:lnTo>
                    <a:lnTo>
                      <a:pt x="123" y="116"/>
                    </a:lnTo>
                    <a:lnTo>
                      <a:pt x="129" y="119"/>
                    </a:lnTo>
                    <a:lnTo>
                      <a:pt x="136" y="121"/>
                    </a:lnTo>
                    <a:lnTo>
                      <a:pt x="140" y="124"/>
                    </a:lnTo>
                    <a:lnTo>
                      <a:pt x="142" y="127"/>
                    </a:lnTo>
                    <a:lnTo>
                      <a:pt x="142" y="130"/>
                    </a:lnTo>
                    <a:lnTo>
                      <a:pt x="141" y="136"/>
                    </a:lnTo>
                    <a:lnTo>
                      <a:pt x="137" y="143"/>
                    </a:lnTo>
                    <a:lnTo>
                      <a:pt x="131" y="155"/>
                    </a:lnTo>
                    <a:lnTo>
                      <a:pt x="128" y="159"/>
                    </a:lnTo>
                    <a:lnTo>
                      <a:pt x="128" y="164"/>
                    </a:lnTo>
                    <a:lnTo>
                      <a:pt x="128" y="165"/>
                    </a:lnTo>
                    <a:lnTo>
                      <a:pt x="129" y="164"/>
                    </a:lnTo>
                    <a:lnTo>
                      <a:pt x="133" y="164"/>
                    </a:lnTo>
                    <a:lnTo>
                      <a:pt x="137" y="163"/>
                    </a:lnTo>
                    <a:lnTo>
                      <a:pt x="138" y="162"/>
                    </a:lnTo>
                    <a:lnTo>
                      <a:pt x="140" y="159"/>
                    </a:lnTo>
                    <a:lnTo>
                      <a:pt x="138" y="155"/>
                    </a:lnTo>
                    <a:lnTo>
                      <a:pt x="138" y="154"/>
                    </a:lnTo>
                    <a:lnTo>
                      <a:pt x="140" y="151"/>
                    </a:lnTo>
                    <a:lnTo>
                      <a:pt x="141" y="151"/>
                    </a:lnTo>
                    <a:lnTo>
                      <a:pt x="142" y="151"/>
                    </a:lnTo>
                    <a:lnTo>
                      <a:pt x="145" y="158"/>
                    </a:lnTo>
                    <a:lnTo>
                      <a:pt x="147" y="160"/>
                    </a:lnTo>
                    <a:lnTo>
                      <a:pt x="151" y="16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39" name="Freeform 72"/>
              <p:cNvSpPr>
                <a:spLocks/>
              </p:cNvSpPr>
              <p:nvPr userDrawn="1"/>
            </p:nvSpPr>
            <p:spPr bwMode="auto">
              <a:xfrm>
                <a:off x="253" y="172"/>
                <a:ext cx="51" cy="55"/>
              </a:xfrm>
              <a:custGeom>
                <a:avLst/>
                <a:gdLst>
                  <a:gd name="T0" fmla="*/ 0 w 154"/>
                  <a:gd name="T1" fmla="*/ 0 h 165"/>
                  <a:gd name="T2" fmla="*/ 0 w 154"/>
                  <a:gd name="T3" fmla="*/ 0 h 165"/>
                  <a:gd name="T4" fmla="*/ 0 w 154"/>
                  <a:gd name="T5" fmla="*/ 0 h 165"/>
                  <a:gd name="T6" fmla="*/ 0 w 154"/>
                  <a:gd name="T7" fmla="*/ 0 h 165"/>
                  <a:gd name="T8" fmla="*/ 0 w 154"/>
                  <a:gd name="T9" fmla="*/ 0 h 165"/>
                  <a:gd name="T10" fmla="*/ 0 w 154"/>
                  <a:gd name="T11" fmla="*/ 0 h 165"/>
                  <a:gd name="T12" fmla="*/ 0 w 154"/>
                  <a:gd name="T13" fmla="*/ 0 h 165"/>
                  <a:gd name="T14" fmla="*/ 0 w 154"/>
                  <a:gd name="T15" fmla="*/ 0 h 165"/>
                  <a:gd name="T16" fmla="*/ 0 w 154"/>
                  <a:gd name="T17" fmla="*/ 0 h 165"/>
                  <a:gd name="T18" fmla="*/ 0 w 154"/>
                  <a:gd name="T19" fmla="*/ 0 h 165"/>
                  <a:gd name="T20" fmla="*/ 0 w 154"/>
                  <a:gd name="T21" fmla="*/ 0 h 165"/>
                  <a:gd name="T22" fmla="*/ 0 w 154"/>
                  <a:gd name="T23" fmla="*/ 0 h 165"/>
                  <a:gd name="T24" fmla="*/ 0 w 154"/>
                  <a:gd name="T25" fmla="*/ 0 h 165"/>
                  <a:gd name="T26" fmla="*/ 0 w 154"/>
                  <a:gd name="T27" fmla="*/ 0 h 165"/>
                  <a:gd name="T28" fmla="*/ 0 w 154"/>
                  <a:gd name="T29" fmla="*/ 0 h 165"/>
                  <a:gd name="T30" fmla="*/ 0 w 154"/>
                  <a:gd name="T31" fmla="*/ 0 h 165"/>
                  <a:gd name="T32" fmla="*/ 0 w 154"/>
                  <a:gd name="T33" fmla="*/ 0 h 165"/>
                  <a:gd name="T34" fmla="*/ 0 w 154"/>
                  <a:gd name="T35" fmla="*/ 0 h 165"/>
                  <a:gd name="T36" fmla="*/ 0 w 154"/>
                  <a:gd name="T37" fmla="*/ 0 h 165"/>
                  <a:gd name="T38" fmla="*/ 0 w 154"/>
                  <a:gd name="T39" fmla="*/ 0 h 165"/>
                  <a:gd name="T40" fmla="*/ 0 w 154"/>
                  <a:gd name="T41" fmla="*/ 0 h 165"/>
                  <a:gd name="T42" fmla="*/ 0 w 154"/>
                  <a:gd name="T43" fmla="*/ 0 h 165"/>
                  <a:gd name="T44" fmla="*/ 0 w 154"/>
                  <a:gd name="T45" fmla="*/ 0 h 165"/>
                  <a:gd name="T46" fmla="*/ 0 w 154"/>
                  <a:gd name="T47" fmla="*/ 0 h 165"/>
                  <a:gd name="T48" fmla="*/ 0 w 154"/>
                  <a:gd name="T49" fmla="*/ 0 h 165"/>
                  <a:gd name="T50" fmla="*/ 0 w 154"/>
                  <a:gd name="T51" fmla="*/ 0 h 165"/>
                  <a:gd name="T52" fmla="*/ 0 w 154"/>
                  <a:gd name="T53" fmla="*/ 0 h 165"/>
                  <a:gd name="T54" fmla="*/ 0 w 154"/>
                  <a:gd name="T55" fmla="*/ 0 h 165"/>
                  <a:gd name="T56" fmla="*/ 0 w 154"/>
                  <a:gd name="T57" fmla="*/ 0 h 165"/>
                  <a:gd name="T58" fmla="*/ 0 w 154"/>
                  <a:gd name="T59" fmla="*/ 0 h 165"/>
                  <a:gd name="T60" fmla="*/ 0 w 154"/>
                  <a:gd name="T61" fmla="*/ 0 h 165"/>
                  <a:gd name="T62" fmla="*/ 0 w 154"/>
                  <a:gd name="T63" fmla="*/ 0 h 165"/>
                  <a:gd name="T64" fmla="*/ 0 w 154"/>
                  <a:gd name="T65" fmla="*/ 0 h 165"/>
                  <a:gd name="T66" fmla="*/ 0 w 154"/>
                  <a:gd name="T67" fmla="*/ 0 h 165"/>
                  <a:gd name="T68" fmla="*/ 0 w 154"/>
                  <a:gd name="T69" fmla="*/ 0 h 165"/>
                  <a:gd name="T70" fmla="*/ 0 w 154"/>
                  <a:gd name="T71" fmla="*/ 0 h 165"/>
                  <a:gd name="T72" fmla="*/ 0 w 154"/>
                  <a:gd name="T73" fmla="*/ 0 h 165"/>
                  <a:gd name="T74" fmla="*/ 0 w 154"/>
                  <a:gd name="T75" fmla="*/ 0 h 165"/>
                  <a:gd name="T76" fmla="*/ 0 w 154"/>
                  <a:gd name="T77" fmla="*/ 0 h 165"/>
                  <a:gd name="T78" fmla="*/ 0 w 154"/>
                  <a:gd name="T79" fmla="*/ 0 h 165"/>
                  <a:gd name="T80" fmla="*/ 0 w 154"/>
                  <a:gd name="T81" fmla="*/ 0 h 165"/>
                  <a:gd name="T82" fmla="*/ 0 w 154"/>
                  <a:gd name="T83" fmla="*/ 0 h 165"/>
                  <a:gd name="T84" fmla="*/ 0 w 154"/>
                  <a:gd name="T85" fmla="*/ 0 h 165"/>
                  <a:gd name="T86" fmla="*/ 0 w 154"/>
                  <a:gd name="T87" fmla="*/ 0 h 165"/>
                  <a:gd name="T88" fmla="*/ 0 w 154"/>
                  <a:gd name="T89" fmla="*/ 0 h 165"/>
                  <a:gd name="T90" fmla="*/ 0 w 154"/>
                  <a:gd name="T91" fmla="*/ 0 h 165"/>
                  <a:gd name="T92" fmla="*/ 0 w 154"/>
                  <a:gd name="T93" fmla="*/ 0 h 165"/>
                  <a:gd name="T94" fmla="*/ 0 w 154"/>
                  <a:gd name="T95" fmla="*/ 0 h 165"/>
                  <a:gd name="T96" fmla="*/ 0 w 154"/>
                  <a:gd name="T97" fmla="*/ 0 h 165"/>
                  <a:gd name="T98" fmla="*/ 0 w 154"/>
                  <a:gd name="T99" fmla="*/ 0 h 165"/>
                  <a:gd name="T100" fmla="*/ 0 w 154"/>
                  <a:gd name="T101" fmla="*/ 0 h 165"/>
                  <a:gd name="T102" fmla="*/ 0 w 154"/>
                  <a:gd name="T103" fmla="*/ 0 h 165"/>
                  <a:gd name="T104" fmla="*/ 0 w 154"/>
                  <a:gd name="T105" fmla="*/ 0 h 165"/>
                  <a:gd name="T106" fmla="*/ 0 w 154"/>
                  <a:gd name="T107" fmla="*/ 0 h 165"/>
                  <a:gd name="T108" fmla="*/ 0 w 154"/>
                  <a:gd name="T109" fmla="*/ 0 h 165"/>
                  <a:gd name="T110" fmla="*/ 0 w 154"/>
                  <a:gd name="T111" fmla="*/ 0 h 165"/>
                  <a:gd name="T112" fmla="*/ 0 w 154"/>
                  <a:gd name="T113" fmla="*/ 0 h 165"/>
                  <a:gd name="T114" fmla="*/ 0 w 154"/>
                  <a:gd name="T115" fmla="*/ 0 h 165"/>
                  <a:gd name="T116" fmla="*/ 0 w 154"/>
                  <a:gd name="T117" fmla="*/ 0 h 165"/>
                  <a:gd name="T118" fmla="*/ 0 w 154"/>
                  <a:gd name="T119" fmla="*/ 0 h 1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4" h="165">
                    <a:moveTo>
                      <a:pt x="151" y="163"/>
                    </a:moveTo>
                    <a:lnTo>
                      <a:pt x="151" y="163"/>
                    </a:lnTo>
                    <a:lnTo>
                      <a:pt x="150" y="159"/>
                    </a:lnTo>
                    <a:lnTo>
                      <a:pt x="151" y="158"/>
                    </a:lnTo>
                    <a:lnTo>
                      <a:pt x="151" y="150"/>
                    </a:lnTo>
                    <a:lnTo>
                      <a:pt x="150" y="147"/>
                    </a:lnTo>
                    <a:lnTo>
                      <a:pt x="147" y="145"/>
                    </a:lnTo>
                    <a:lnTo>
                      <a:pt x="146" y="142"/>
                    </a:lnTo>
                    <a:lnTo>
                      <a:pt x="146" y="140"/>
                    </a:lnTo>
                    <a:lnTo>
                      <a:pt x="146" y="138"/>
                    </a:lnTo>
                    <a:lnTo>
                      <a:pt x="147" y="138"/>
                    </a:lnTo>
                    <a:lnTo>
                      <a:pt x="150" y="140"/>
                    </a:lnTo>
                    <a:lnTo>
                      <a:pt x="151" y="140"/>
                    </a:lnTo>
                    <a:lnTo>
                      <a:pt x="153" y="138"/>
                    </a:lnTo>
                    <a:lnTo>
                      <a:pt x="153" y="136"/>
                    </a:lnTo>
                    <a:lnTo>
                      <a:pt x="151" y="130"/>
                    </a:lnTo>
                    <a:lnTo>
                      <a:pt x="149" y="127"/>
                    </a:lnTo>
                    <a:lnTo>
                      <a:pt x="147" y="125"/>
                    </a:lnTo>
                    <a:lnTo>
                      <a:pt x="146" y="123"/>
                    </a:lnTo>
                    <a:lnTo>
                      <a:pt x="147" y="121"/>
                    </a:lnTo>
                    <a:lnTo>
                      <a:pt x="150" y="123"/>
                    </a:lnTo>
                    <a:lnTo>
                      <a:pt x="151" y="123"/>
                    </a:lnTo>
                    <a:lnTo>
                      <a:pt x="153" y="123"/>
                    </a:lnTo>
                    <a:lnTo>
                      <a:pt x="153" y="121"/>
                    </a:lnTo>
                    <a:lnTo>
                      <a:pt x="153" y="118"/>
                    </a:lnTo>
                    <a:lnTo>
                      <a:pt x="151" y="114"/>
                    </a:lnTo>
                    <a:lnTo>
                      <a:pt x="150" y="112"/>
                    </a:lnTo>
                    <a:lnTo>
                      <a:pt x="145" y="114"/>
                    </a:lnTo>
                    <a:lnTo>
                      <a:pt x="141" y="112"/>
                    </a:lnTo>
                    <a:lnTo>
                      <a:pt x="137" y="110"/>
                    </a:lnTo>
                    <a:lnTo>
                      <a:pt x="133" y="107"/>
                    </a:lnTo>
                    <a:lnTo>
                      <a:pt x="132" y="102"/>
                    </a:lnTo>
                    <a:lnTo>
                      <a:pt x="128" y="92"/>
                    </a:lnTo>
                    <a:lnTo>
                      <a:pt x="125" y="86"/>
                    </a:lnTo>
                    <a:lnTo>
                      <a:pt x="120" y="81"/>
                    </a:lnTo>
                    <a:lnTo>
                      <a:pt x="116" y="79"/>
                    </a:lnTo>
                    <a:lnTo>
                      <a:pt x="114" y="79"/>
                    </a:lnTo>
                    <a:lnTo>
                      <a:pt x="112" y="79"/>
                    </a:lnTo>
                    <a:lnTo>
                      <a:pt x="112" y="77"/>
                    </a:lnTo>
                    <a:lnTo>
                      <a:pt x="114" y="77"/>
                    </a:lnTo>
                    <a:lnTo>
                      <a:pt x="121" y="77"/>
                    </a:lnTo>
                    <a:lnTo>
                      <a:pt x="129" y="80"/>
                    </a:lnTo>
                    <a:lnTo>
                      <a:pt x="136" y="81"/>
                    </a:lnTo>
                    <a:lnTo>
                      <a:pt x="141" y="83"/>
                    </a:lnTo>
                    <a:lnTo>
                      <a:pt x="146" y="81"/>
                    </a:lnTo>
                    <a:lnTo>
                      <a:pt x="151" y="79"/>
                    </a:lnTo>
                    <a:lnTo>
                      <a:pt x="154" y="76"/>
                    </a:lnTo>
                    <a:lnTo>
                      <a:pt x="154" y="71"/>
                    </a:lnTo>
                    <a:lnTo>
                      <a:pt x="154" y="64"/>
                    </a:lnTo>
                    <a:lnTo>
                      <a:pt x="151" y="59"/>
                    </a:lnTo>
                    <a:lnTo>
                      <a:pt x="147" y="55"/>
                    </a:lnTo>
                    <a:lnTo>
                      <a:pt x="144" y="51"/>
                    </a:lnTo>
                    <a:lnTo>
                      <a:pt x="142" y="51"/>
                    </a:lnTo>
                    <a:lnTo>
                      <a:pt x="141" y="53"/>
                    </a:lnTo>
                    <a:lnTo>
                      <a:pt x="141" y="54"/>
                    </a:lnTo>
                    <a:lnTo>
                      <a:pt x="140" y="57"/>
                    </a:lnTo>
                    <a:lnTo>
                      <a:pt x="138" y="55"/>
                    </a:lnTo>
                    <a:lnTo>
                      <a:pt x="137" y="53"/>
                    </a:lnTo>
                    <a:lnTo>
                      <a:pt x="134" y="48"/>
                    </a:lnTo>
                    <a:lnTo>
                      <a:pt x="131" y="45"/>
                    </a:lnTo>
                    <a:lnTo>
                      <a:pt x="128" y="42"/>
                    </a:lnTo>
                    <a:lnTo>
                      <a:pt x="124" y="42"/>
                    </a:lnTo>
                    <a:lnTo>
                      <a:pt x="123" y="42"/>
                    </a:lnTo>
                    <a:lnTo>
                      <a:pt x="121" y="44"/>
                    </a:lnTo>
                    <a:lnTo>
                      <a:pt x="123" y="45"/>
                    </a:lnTo>
                    <a:lnTo>
                      <a:pt x="124" y="49"/>
                    </a:lnTo>
                    <a:lnTo>
                      <a:pt x="124" y="50"/>
                    </a:lnTo>
                    <a:lnTo>
                      <a:pt x="121" y="49"/>
                    </a:lnTo>
                    <a:lnTo>
                      <a:pt x="119" y="46"/>
                    </a:lnTo>
                    <a:lnTo>
                      <a:pt x="116" y="42"/>
                    </a:lnTo>
                    <a:lnTo>
                      <a:pt x="114" y="40"/>
                    </a:lnTo>
                    <a:lnTo>
                      <a:pt x="110" y="37"/>
                    </a:lnTo>
                    <a:lnTo>
                      <a:pt x="105" y="35"/>
                    </a:lnTo>
                    <a:lnTo>
                      <a:pt x="103" y="33"/>
                    </a:lnTo>
                    <a:lnTo>
                      <a:pt x="102" y="35"/>
                    </a:lnTo>
                    <a:lnTo>
                      <a:pt x="103" y="36"/>
                    </a:lnTo>
                    <a:lnTo>
                      <a:pt x="105" y="40"/>
                    </a:lnTo>
                    <a:lnTo>
                      <a:pt x="103" y="41"/>
                    </a:lnTo>
                    <a:lnTo>
                      <a:pt x="101" y="40"/>
                    </a:lnTo>
                    <a:lnTo>
                      <a:pt x="97" y="35"/>
                    </a:lnTo>
                    <a:lnTo>
                      <a:pt x="94" y="29"/>
                    </a:lnTo>
                    <a:lnTo>
                      <a:pt x="94" y="26"/>
                    </a:lnTo>
                    <a:lnTo>
                      <a:pt x="96" y="20"/>
                    </a:lnTo>
                    <a:lnTo>
                      <a:pt x="98" y="16"/>
                    </a:lnTo>
                    <a:lnTo>
                      <a:pt x="102" y="14"/>
                    </a:lnTo>
                    <a:lnTo>
                      <a:pt x="107" y="13"/>
                    </a:lnTo>
                    <a:lnTo>
                      <a:pt x="112" y="14"/>
                    </a:lnTo>
                    <a:lnTo>
                      <a:pt x="119" y="16"/>
                    </a:lnTo>
                    <a:lnTo>
                      <a:pt x="128" y="22"/>
                    </a:lnTo>
                    <a:lnTo>
                      <a:pt x="132" y="24"/>
                    </a:lnTo>
                    <a:lnTo>
                      <a:pt x="137" y="24"/>
                    </a:lnTo>
                    <a:lnTo>
                      <a:pt x="142" y="24"/>
                    </a:lnTo>
                    <a:lnTo>
                      <a:pt x="144" y="23"/>
                    </a:lnTo>
                    <a:lnTo>
                      <a:pt x="145" y="22"/>
                    </a:lnTo>
                    <a:lnTo>
                      <a:pt x="144" y="20"/>
                    </a:lnTo>
                    <a:lnTo>
                      <a:pt x="136" y="19"/>
                    </a:lnTo>
                    <a:lnTo>
                      <a:pt x="127" y="14"/>
                    </a:lnTo>
                    <a:lnTo>
                      <a:pt x="120" y="11"/>
                    </a:lnTo>
                    <a:lnTo>
                      <a:pt x="119" y="9"/>
                    </a:lnTo>
                    <a:lnTo>
                      <a:pt x="120" y="9"/>
                    </a:lnTo>
                    <a:lnTo>
                      <a:pt x="128" y="11"/>
                    </a:lnTo>
                    <a:lnTo>
                      <a:pt x="134" y="14"/>
                    </a:lnTo>
                    <a:lnTo>
                      <a:pt x="141" y="16"/>
                    </a:lnTo>
                    <a:lnTo>
                      <a:pt x="146" y="16"/>
                    </a:lnTo>
                    <a:lnTo>
                      <a:pt x="149" y="16"/>
                    </a:lnTo>
                    <a:lnTo>
                      <a:pt x="150" y="15"/>
                    </a:lnTo>
                    <a:lnTo>
                      <a:pt x="151" y="14"/>
                    </a:lnTo>
                    <a:lnTo>
                      <a:pt x="151" y="11"/>
                    </a:lnTo>
                    <a:lnTo>
                      <a:pt x="150" y="6"/>
                    </a:lnTo>
                    <a:lnTo>
                      <a:pt x="147" y="2"/>
                    </a:lnTo>
                    <a:lnTo>
                      <a:pt x="146" y="4"/>
                    </a:lnTo>
                    <a:lnTo>
                      <a:pt x="146" y="5"/>
                    </a:lnTo>
                    <a:lnTo>
                      <a:pt x="146" y="7"/>
                    </a:lnTo>
                    <a:lnTo>
                      <a:pt x="146" y="10"/>
                    </a:lnTo>
                    <a:lnTo>
                      <a:pt x="144" y="11"/>
                    </a:lnTo>
                    <a:lnTo>
                      <a:pt x="141" y="11"/>
                    </a:lnTo>
                    <a:lnTo>
                      <a:pt x="129" y="7"/>
                    </a:lnTo>
                    <a:lnTo>
                      <a:pt x="119" y="4"/>
                    </a:lnTo>
                    <a:lnTo>
                      <a:pt x="111" y="4"/>
                    </a:lnTo>
                    <a:lnTo>
                      <a:pt x="107" y="4"/>
                    </a:lnTo>
                    <a:lnTo>
                      <a:pt x="102" y="5"/>
                    </a:lnTo>
                    <a:lnTo>
                      <a:pt x="98" y="7"/>
                    </a:lnTo>
                    <a:lnTo>
                      <a:pt x="94" y="9"/>
                    </a:lnTo>
                    <a:lnTo>
                      <a:pt x="92" y="13"/>
                    </a:lnTo>
                    <a:lnTo>
                      <a:pt x="90" y="16"/>
                    </a:lnTo>
                    <a:lnTo>
                      <a:pt x="89" y="20"/>
                    </a:lnTo>
                    <a:lnTo>
                      <a:pt x="88" y="24"/>
                    </a:lnTo>
                    <a:lnTo>
                      <a:pt x="89" y="29"/>
                    </a:lnTo>
                    <a:lnTo>
                      <a:pt x="90" y="33"/>
                    </a:lnTo>
                    <a:lnTo>
                      <a:pt x="92" y="37"/>
                    </a:lnTo>
                    <a:lnTo>
                      <a:pt x="96" y="41"/>
                    </a:lnTo>
                    <a:lnTo>
                      <a:pt x="101" y="45"/>
                    </a:lnTo>
                    <a:lnTo>
                      <a:pt x="106" y="49"/>
                    </a:lnTo>
                    <a:lnTo>
                      <a:pt x="121" y="55"/>
                    </a:lnTo>
                    <a:lnTo>
                      <a:pt x="136" y="59"/>
                    </a:lnTo>
                    <a:lnTo>
                      <a:pt x="144" y="63"/>
                    </a:lnTo>
                    <a:lnTo>
                      <a:pt x="146" y="67"/>
                    </a:lnTo>
                    <a:lnTo>
                      <a:pt x="147" y="71"/>
                    </a:lnTo>
                    <a:lnTo>
                      <a:pt x="147" y="73"/>
                    </a:lnTo>
                    <a:lnTo>
                      <a:pt x="145" y="75"/>
                    </a:lnTo>
                    <a:lnTo>
                      <a:pt x="144" y="76"/>
                    </a:lnTo>
                    <a:lnTo>
                      <a:pt x="140" y="77"/>
                    </a:lnTo>
                    <a:lnTo>
                      <a:pt x="136" y="76"/>
                    </a:lnTo>
                    <a:lnTo>
                      <a:pt x="124" y="73"/>
                    </a:lnTo>
                    <a:lnTo>
                      <a:pt x="114" y="72"/>
                    </a:lnTo>
                    <a:lnTo>
                      <a:pt x="103" y="72"/>
                    </a:lnTo>
                    <a:lnTo>
                      <a:pt x="92" y="72"/>
                    </a:lnTo>
                    <a:lnTo>
                      <a:pt x="84" y="73"/>
                    </a:lnTo>
                    <a:lnTo>
                      <a:pt x="76" y="77"/>
                    </a:lnTo>
                    <a:lnTo>
                      <a:pt x="70" y="83"/>
                    </a:lnTo>
                    <a:lnTo>
                      <a:pt x="67" y="84"/>
                    </a:lnTo>
                    <a:lnTo>
                      <a:pt x="64" y="85"/>
                    </a:lnTo>
                    <a:lnTo>
                      <a:pt x="63" y="85"/>
                    </a:lnTo>
                    <a:lnTo>
                      <a:pt x="61" y="84"/>
                    </a:lnTo>
                    <a:lnTo>
                      <a:pt x="58" y="85"/>
                    </a:lnTo>
                    <a:lnTo>
                      <a:pt x="55" y="88"/>
                    </a:lnTo>
                    <a:lnTo>
                      <a:pt x="53" y="92"/>
                    </a:lnTo>
                    <a:lnTo>
                      <a:pt x="51" y="93"/>
                    </a:lnTo>
                    <a:lnTo>
                      <a:pt x="49" y="92"/>
                    </a:lnTo>
                    <a:lnTo>
                      <a:pt x="46" y="88"/>
                    </a:lnTo>
                    <a:lnTo>
                      <a:pt x="44" y="83"/>
                    </a:lnTo>
                    <a:lnTo>
                      <a:pt x="40" y="80"/>
                    </a:lnTo>
                    <a:lnTo>
                      <a:pt x="39" y="79"/>
                    </a:lnTo>
                    <a:lnTo>
                      <a:pt x="40" y="76"/>
                    </a:lnTo>
                    <a:lnTo>
                      <a:pt x="41" y="75"/>
                    </a:lnTo>
                    <a:lnTo>
                      <a:pt x="42" y="72"/>
                    </a:lnTo>
                    <a:lnTo>
                      <a:pt x="42" y="71"/>
                    </a:lnTo>
                    <a:lnTo>
                      <a:pt x="44" y="70"/>
                    </a:lnTo>
                    <a:lnTo>
                      <a:pt x="45" y="71"/>
                    </a:lnTo>
                    <a:lnTo>
                      <a:pt x="45" y="75"/>
                    </a:lnTo>
                    <a:lnTo>
                      <a:pt x="46" y="80"/>
                    </a:lnTo>
                    <a:lnTo>
                      <a:pt x="48" y="84"/>
                    </a:lnTo>
                    <a:lnTo>
                      <a:pt x="50" y="84"/>
                    </a:lnTo>
                    <a:lnTo>
                      <a:pt x="51" y="84"/>
                    </a:lnTo>
                    <a:lnTo>
                      <a:pt x="53" y="81"/>
                    </a:lnTo>
                    <a:lnTo>
                      <a:pt x="54" y="76"/>
                    </a:lnTo>
                    <a:lnTo>
                      <a:pt x="55" y="72"/>
                    </a:lnTo>
                    <a:lnTo>
                      <a:pt x="55" y="71"/>
                    </a:lnTo>
                    <a:lnTo>
                      <a:pt x="57" y="72"/>
                    </a:lnTo>
                    <a:lnTo>
                      <a:pt x="58" y="75"/>
                    </a:lnTo>
                    <a:lnTo>
                      <a:pt x="61" y="77"/>
                    </a:lnTo>
                    <a:lnTo>
                      <a:pt x="62" y="79"/>
                    </a:lnTo>
                    <a:lnTo>
                      <a:pt x="63" y="79"/>
                    </a:lnTo>
                    <a:lnTo>
                      <a:pt x="64" y="77"/>
                    </a:lnTo>
                    <a:lnTo>
                      <a:pt x="64" y="75"/>
                    </a:lnTo>
                    <a:lnTo>
                      <a:pt x="64" y="72"/>
                    </a:lnTo>
                    <a:lnTo>
                      <a:pt x="64" y="70"/>
                    </a:lnTo>
                    <a:lnTo>
                      <a:pt x="64" y="68"/>
                    </a:lnTo>
                    <a:lnTo>
                      <a:pt x="64" y="67"/>
                    </a:lnTo>
                    <a:lnTo>
                      <a:pt x="66" y="67"/>
                    </a:lnTo>
                    <a:lnTo>
                      <a:pt x="67" y="67"/>
                    </a:lnTo>
                    <a:lnTo>
                      <a:pt x="68" y="70"/>
                    </a:lnTo>
                    <a:lnTo>
                      <a:pt x="70" y="71"/>
                    </a:lnTo>
                    <a:lnTo>
                      <a:pt x="72" y="71"/>
                    </a:lnTo>
                    <a:lnTo>
                      <a:pt x="74" y="71"/>
                    </a:lnTo>
                    <a:lnTo>
                      <a:pt x="74" y="70"/>
                    </a:lnTo>
                    <a:lnTo>
                      <a:pt x="72" y="66"/>
                    </a:lnTo>
                    <a:lnTo>
                      <a:pt x="71" y="63"/>
                    </a:lnTo>
                    <a:lnTo>
                      <a:pt x="70" y="61"/>
                    </a:lnTo>
                    <a:lnTo>
                      <a:pt x="67" y="59"/>
                    </a:lnTo>
                    <a:lnTo>
                      <a:pt x="66" y="59"/>
                    </a:lnTo>
                    <a:lnTo>
                      <a:pt x="63" y="61"/>
                    </a:lnTo>
                    <a:lnTo>
                      <a:pt x="62" y="61"/>
                    </a:lnTo>
                    <a:lnTo>
                      <a:pt x="63" y="58"/>
                    </a:lnTo>
                    <a:lnTo>
                      <a:pt x="64" y="53"/>
                    </a:lnTo>
                    <a:lnTo>
                      <a:pt x="66" y="49"/>
                    </a:lnTo>
                    <a:lnTo>
                      <a:pt x="67" y="40"/>
                    </a:lnTo>
                    <a:lnTo>
                      <a:pt x="68" y="32"/>
                    </a:lnTo>
                    <a:lnTo>
                      <a:pt x="70" y="27"/>
                    </a:lnTo>
                    <a:lnTo>
                      <a:pt x="71" y="26"/>
                    </a:lnTo>
                    <a:lnTo>
                      <a:pt x="72" y="28"/>
                    </a:lnTo>
                    <a:lnTo>
                      <a:pt x="72" y="31"/>
                    </a:lnTo>
                    <a:lnTo>
                      <a:pt x="72" y="35"/>
                    </a:lnTo>
                    <a:lnTo>
                      <a:pt x="75" y="32"/>
                    </a:lnTo>
                    <a:lnTo>
                      <a:pt x="77" y="29"/>
                    </a:lnTo>
                    <a:lnTo>
                      <a:pt x="77" y="24"/>
                    </a:lnTo>
                    <a:lnTo>
                      <a:pt x="77" y="22"/>
                    </a:lnTo>
                    <a:lnTo>
                      <a:pt x="76" y="20"/>
                    </a:lnTo>
                    <a:lnTo>
                      <a:pt x="74" y="19"/>
                    </a:lnTo>
                    <a:lnTo>
                      <a:pt x="71" y="18"/>
                    </a:lnTo>
                    <a:lnTo>
                      <a:pt x="70" y="16"/>
                    </a:lnTo>
                    <a:lnTo>
                      <a:pt x="70" y="15"/>
                    </a:lnTo>
                    <a:lnTo>
                      <a:pt x="70" y="13"/>
                    </a:lnTo>
                    <a:lnTo>
                      <a:pt x="70" y="10"/>
                    </a:lnTo>
                    <a:lnTo>
                      <a:pt x="68" y="9"/>
                    </a:lnTo>
                    <a:lnTo>
                      <a:pt x="67" y="7"/>
                    </a:lnTo>
                    <a:lnTo>
                      <a:pt x="66" y="7"/>
                    </a:lnTo>
                    <a:lnTo>
                      <a:pt x="61" y="13"/>
                    </a:lnTo>
                    <a:lnTo>
                      <a:pt x="58" y="14"/>
                    </a:lnTo>
                    <a:lnTo>
                      <a:pt x="57" y="14"/>
                    </a:lnTo>
                    <a:lnTo>
                      <a:pt x="58" y="11"/>
                    </a:lnTo>
                    <a:lnTo>
                      <a:pt x="58" y="10"/>
                    </a:lnTo>
                    <a:lnTo>
                      <a:pt x="57" y="5"/>
                    </a:lnTo>
                    <a:lnTo>
                      <a:pt x="51" y="0"/>
                    </a:lnTo>
                    <a:lnTo>
                      <a:pt x="51" y="2"/>
                    </a:lnTo>
                    <a:lnTo>
                      <a:pt x="50" y="4"/>
                    </a:lnTo>
                    <a:lnTo>
                      <a:pt x="48" y="6"/>
                    </a:lnTo>
                    <a:lnTo>
                      <a:pt x="46" y="9"/>
                    </a:lnTo>
                    <a:lnTo>
                      <a:pt x="46" y="11"/>
                    </a:lnTo>
                    <a:lnTo>
                      <a:pt x="46" y="14"/>
                    </a:lnTo>
                    <a:lnTo>
                      <a:pt x="45" y="14"/>
                    </a:lnTo>
                    <a:lnTo>
                      <a:pt x="44" y="11"/>
                    </a:lnTo>
                    <a:lnTo>
                      <a:pt x="41" y="10"/>
                    </a:lnTo>
                    <a:lnTo>
                      <a:pt x="39" y="7"/>
                    </a:lnTo>
                    <a:lnTo>
                      <a:pt x="37" y="6"/>
                    </a:lnTo>
                    <a:lnTo>
                      <a:pt x="36" y="10"/>
                    </a:lnTo>
                    <a:lnTo>
                      <a:pt x="35" y="15"/>
                    </a:lnTo>
                    <a:lnTo>
                      <a:pt x="35" y="16"/>
                    </a:lnTo>
                    <a:lnTo>
                      <a:pt x="35" y="19"/>
                    </a:lnTo>
                    <a:lnTo>
                      <a:pt x="33" y="19"/>
                    </a:lnTo>
                    <a:lnTo>
                      <a:pt x="32" y="18"/>
                    </a:lnTo>
                    <a:lnTo>
                      <a:pt x="29" y="18"/>
                    </a:lnTo>
                    <a:lnTo>
                      <a:pt x="28" y="18"/>
                    </a:lnTo>
                    <a:lnTo>
                      <a:pt x="27" y="19"/>
                    </a:lnTo>
                    <a:lnTo>
                      <a:pt x="26" y="23"/>
                    </a:lnTo>
                    <a:lnTo>
                      <a:pt x="26" y="27"/>
                    </a:lnTo>
                    <a:lnTo>
                      <a:pt x="28" y="31"/>
                    </a:lnTo>
                    <a:lnTo>
                      <a:pt x="29" y="35"/>
                    </a:lnTo>
                    <a:lnTo>
                      <a:pt x="32" y="35"/>
                    </a:lnTo>
                    <a:lnTo>
                      <a:pt x="32" y="32"/>
                    </a:lnTo>
                    <a:lnTo>
                      <a:pt x="32" y="28"/>
                    </a:lnTo>
                    <a:lnTo>
                      <a:pt x="32" y="27"/>
                    </a:lnTo>
                    <a:lnTo>
                      <a:pt x="32" y="26"/>
                    </a:lnTo>
                    <a:lnTo>
                      <a:pt x="33" y="27"/>
                    </a:lnTo>
                    <a:lnTo>
                      <a:pt x="35" y="29"/>
                    </a:lnTo>
                    <a:lnTo>
                      <a:pt x="36" y="36"/>
                    </a:lnTo>
                    <a:lnTo>
                      <a:pt x="37" y="44"/>
                    </a:lnTo>
                    <a:lnTo>
                      <a:pt x="40" y="50"/>
                    </a:lnTo>
                    <a:lnTo>
                      <a:pt x="42" y="57"/>
                    </a:lnTo>
                    <a:lnTo>
                      <a:pt x="45" y="59"/>
                    </a:lnTo>
                    <a:lnTo>
                      <a:pt x="44" y="61"/>
                    </a:lnTo>
                    <a:lnTo>
                      <a:pt x="42" y="61"/>
                    </a:lnTo>
                    <a:lnTo>
                      <a:pt x="40" y="59"/>
                    </a:lnTo>
                    <a:lnTo>
                      <a:pt x="39" y="59"/>
                    </a:lnTo>
                    <a:lnTo>
                      <a:pt x="37" y="59"/>
                    </a:lnTo>
                    <a:lnTo>
                      <a:pt x="36" y="62"/>
                    </a:lnTo>
                    <a:lnTo>
                      <a:pt x="36" y="73"/>
                    </a:lnTo>
                    <a:lnTo>
                      <a:pt x="36" y="84"/>
                    </a:lnTo>
                    <a:lnTo>
                      <a:pt x="39" y="94"/>
                    </a:lnTo>
                    <a:lnTo>
                      <a:pt x="42" y="103"/>
                    </a:lnTo>
                    <a:lnTo>
                      <a:pt x="44" y="107"/>
                    </a:lnTo>
                    <a:lnTo>
                      <a:pt x="42" y="112"/>
                    </a:lnTo>
                    <a:lnTo>
                      <a:pt x="40" y="118"/>
                    </a:lnTo>
                    <a:lnTo>
                      <a:pt x="37" y="123"/>
                    </a:lnTo>
                    <a:lnTo>
                      <a:pt x="32" y="129"/>
                    </a:lnTo>
                    <a:lnTo>
                      <a:pt x="22" y="140"/>
                    </a:lnTo>
                    <a:lnTo>
                      <a:pt x="15" y="145"/>
                    </a:lnTo>
                    <a:lnTo>
                      <a:pt x="9" y="149"/>
                    </a:lnTo>
                    <a:lnTo>
                      <a:pt x="5" y="151"/>
                    </a:lnTo>
                    <a:lnTo>
                      <a:pt x="1" y="154"/>
                    </a:lnTo>
                    <a:lnTo>
                      <a:pt x="0" y="158"/>
                    </a:lnTo>
                    <a:lnTo>
                      <a:pt x="0" y="164"/>
                    </a:lnTo>
                    <a:lnTo>
                      <a:pt x="5" y="162"/>
                    </a:lnTo>
                    <a:lnTo>
                      <a:pt x="10" y="160"/>
                    </a:lnTo>
                    <a:lnTo>
                      <a:pt x="11" y="158"/>
                    </a:lnTo>
                    <a:lnTo>
                      <a:pt x="13" y="155"/>
                    </a:lnTo>
                    <a:lnTo>
                      <a:pt x="14" y="154"/>
                    </a:lnTo>
                    <a:lnTo>
                      <a:pt x="16" y="152"/>
                    </a:lnTo>
                    <a:lnTo>
                      <a:pt x="20" y="150"/>
                    </a:lnTo>
                    <a:lnTo>
                      <a:pt x="22" y="147"/>
                    </a:lnTo>
                    <a:lnTo>
                      <a:pt x="23" y="149"/>
                    </a:lnTo>
                    <a:lnTo>
                      <a:pt x="20" y="154"/>
                    </a:lnTo>
                    <a:lnTo>
                      <a:pt x="20" y="155"/>
                    </a:lnTo>
                    <a:lnTo>
                      <a:pt x="22" y="159"/>
                    </a:lnTo>
                    <a:lnTo>
                      <a:pt x="26" y="163"/>
                    </a:lnTo>
                    <a:lnTo>
                      <a:pt x="27" y="162"/>
                    </a:lnTo>
                    <a:lnTo>
                      <a:pt x="28" y="156"/>
                    </a:lnTo>
                    <a:lnTo>
                      <a:pt x="32" y="151"/>
                    </a:lnTo>
                    <a:lnTo>
                      <a:pt x="32" y="149"/>
                    </a:lnTo>
                    <a:lnTo>
                      <a:pt x="33" y="143"/>
                    </a:lnTo>
                    <a:lnTo>
                      <a:pt x="33" y="138"/>
                    </a:lnTo>
                    <a:lnTo>
                      <a:pt x="32" y="137"/>
                    </a:lnTo>
                    <a:lnTo>
                      <a:pt x="33" y="136"/>
                    </a:lnTo>
                    <a:lnTo>
                      <a:pt x="35" y="137"/>
                    </a:lnTo>
                    <a:lnTo>
                      <a:pt x="36" y="140"/>
                    </a:lnTo>
                    <a:lnTo>
                      <a:pt x="37" y="141"/>
                    </a:lnTo>
                    <a:lnTo>
                      <a:pt x="40" y="140"/>
                    </a:lnTo>
                    <a:lnTo>
                      <a:pt x="44" y="134"/>
                    </a:lnTo>
                    <a:lnTo>
                      <a:pt x="44" y="130"/>
                    </a:lnTo>
                    <a:lnTo>
                      <a:pt x="44" y="125"/>
                    </a:lnTo>
                    <a:lnTo>
                      <a:pt x="44" y="124"/>
                    </a:lnTo>
                    <a:lnTo>
                      <a:pt x="45" y="123"/>
                    </a:lnTo>
                    <a:lnTo>
                      <a:pt x="46" y="124"/>
                    </a:lnTo>
                    <a:lnTo>
                      <a:pt x="48" y="128"/>
                    </a:lnTo>
                    <a:lnTo>
                      <a:pt x="48" y="129"/>
                    </a:lnTo>
                    <a:lnTo>
                      <a:pt x="49" y="129"/>
                    </a:lnTo>
                    <a:lnTo>
                      <a:pt x="51" y="129"/>
                    </a:lnTo>
                    <a:lnTo>
                      <a:pt x="53" y="127"/>
                    </a:lnTo>
                    <a:lnTo>
                      <a:pt x="54" y="123"/>
                    </a:lnTo>
                    <a:lnTo>
                      <a:pt x="55" y="119"/>
                    </a:lnTo>
                    <a:lnTo>
                      <a:pt x="55" y="115"/>
                    </a:lnTo>
                    <a:lnTo>
                      <a:pt x="57" y="114"/>
                    </a:lnTo>
                    <a:lnTo>
                      <a:pt x="58" y="114"/>
                    </a:lnTo>
                    <a:lnTo>
                      <a:pt x="58" y="116"/>
                    </a:lnTo>
                    <a:lnTo>
                      <a:pt x="59" y="118"/>
                    </a:lnTo>
                    <a:lnTo>
                      <a:pt x="62" y="116"/>
                    </a:lnTo>
                    <a:lnTo>
                      <a:pt x="63" y="114"/>
                    </a:lnTo>
                    <a:lnTo>
                      <a:pt x="63" y="112"/>
                    </a:lnTo>
                    <a:lnTo>
                      <a:pt x="62" y="110"/>
                    </a:lnTo>
                    <a:lnTo>
                      <a:pt x="61" y="108"/>
                    </a:lnTo>
                    <a:lnTo>
                      <a:pt x="61" y="106"/>
                    </a:lnTo>
                    <a:lnTo>
                      <a:pt x="61" y="102"/>
                    </a:lnTo>
                    <a:lnTo>
                      <a:pt x="64" y="95"/>
                    </a:lnTo>
                    <a:lnTo>
                      <a:pt x="67" y="92"/>
                    </a:lnTo>
                    <a:lnTo>
                      <a:pt x="68" y="90"/>
                    </a:lnTo>
                    <a:lnTo>
                      <a:pt x="70" y="92"/>
                    </a:lnTo>
                    <a:lnTo>
                      <a:pt x="70" y="93"/>
                    </a:lnTo>
                    <a:lnTo>
                      <a:pt x="68" y="95"/>
                    </a:lnTo>
                    <a:lnTo>
                      <a:pt x="70" y="97"/>
                    </a:lnTo>
                    <a:lnTo>
                      <a:pt x="72" y="95"/>
                    </a:lnTo>
                    <a:lnTo>
                      <a:pt x="77" y="93"/>
                    </a:lnTo>
                    <a:lnTo>
                      <a:pt x="83" y="92"/>
                    </a:lnTo>
                    <a:lnTo>
                      <a:pt x="86" y="92"/>
                    </a:lnTo>
                    <a:lnTo>
                      <a:pt x="89" y="92"/>
                    </a:lnTo>
                    <a:lnTo>
                      <a:pt x="93" y="92"/>
                    </a:lnTo>
                    <a:lnTo>
                      <a:pt x="96" y="92"/>
                    </a:lnTo>
                    <a:lnTo>
                      <a:pt x="97" y="89"/>
                    </a:lnTo>
                    <a:lnTo>
                      <a:pt x="96" y="86"/>
                    </a:lnTo>
                    <a:lnTo>
                      <a:pt x="94" y="84"/>
                    </a:lnTo>
                    <a:lnTo>
                      <a:pt x="93" y="83"/>
                    </a:lnTo>
                    <a:lnTo>
                      <a:pt x="93" y="81"/>
                    </a:lnTo>
                    <a:lnTo>
                      <a:pt x="94" y="81"/>
                    </a:lnTo>
                    <a:lnTo>
                      <a:pt x="97" y="83"/>
                    </a:lnTo>
                    <a:lnTo>
                      <a:pt x="101" y="88"/>
                    </a:lnTo>
                    <a:lnTo>
                      <a:pt x="109" y="102"/>
                    </a:lnTo>
                    <a:lnTo>
                      <a:pt x="116" y="111"/>
                    </a:lnTo>
                    <a:lnTo>
                      <a:pt x="123" y="116"/>
                    </a:lnTo>
                    <a:lnTo>
                      <a:pt x="129" y="119"/>
                    </a:lnTo>
                    <a:lnTo>
                      <a:pt x="136" y="121"/>
                    </a:lnTo>
                    <a:lnTo>
                      <a:pt x="140" y="124"/>
                    </a:lnTo>
                    <a:lnTo>
                      <a:pt x="142" y="127"/>
                    </a:lnTo>
                    <a:lnTo>
                      <a:pt x="142" y="130"/>
                    </a:lnTo>
                    <a:lnTo>
                      <a:pt x="141" y="136"/>
                    </a:lnTo>
                    <a:lnTo>
                      <a:pt x="137" y="143"/>
                    </a:lnTo>
                    <a:lnTo>
                      <a:pt x="131" y="155"/>
                    </a:lnTo>
                    <a:lnTo>
                      <a:pt x="128" y="159"/>
                    </a:lnTo>
                    <a:lnTo>
                      <a:pt x="128" y="164"/>
                    </a:lnTo>
                    <a:lnTo>
                      <a:pt x="128" y="165"/>
                    </a:lnTo>
                    <a:lnTo>
                      <a:pt x="129" y="164"/>
                    </a:lnTo>
                    <a:lnTo>
                      <a:pt x="133" y="164"/>
                    </a:lnTo>
                    <a:lnTo>
                      <a:pt x="137" y="163"/>
                    </a:lnTo>
                    <a:lnTo>
                      <a:pt x="138" y="162"/>
                    </a:lnTo>
                    <a:lnTo>
                      <a:pt x="140" y="159"/>
                    </a:lnTo>
                    <a:lnTo>
                      <a:pt x="138" y="155"/>
                    </a:lnTo>
                    <a:lnTo>
                      <a:pt x="138" y="154"/>
                    </a:lnTo>
                    <a:lnTo>
                      <a:pt x="140" y="151"/>
                    </a:lnTo>
                    <a:lnTo>
                      <a:pt x="141" y="151"/>
                    </a:lnTo>
                    <a:lnTo>
                      <a:pt x="142" y="151"/>
                    </a:lnTo>
                    <a:lnTo>
                      <a:pt x="145" y="158"/>
                    </a:lnTo>
                    <a:lnTo>
                      <a:pt x="147" y="160"/>
                    </a:lnTo>
                    <a:lnTo>
                      <a:pt x="151"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40" name="Freeform 73"/>
              <p:cNvSpPr>
                <a:spLocks/>
              </p:cNvSpPr>
              <p:nvPr userDrawn="1"/>
            </p:nvSpPr>
            <p:spPr bwMode="auto">
              <a:xfrm>
                <a:off x="256" y="185"/>
                <a:ext cx="3"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16">
                    <a:moveTo>
                      <a:pt x="0" y="8"/>
                    </a:moveTo>
                    <a:lnTo>
                      <a:pt x="0" y="11"/>
                    </a:lnTo>
                    <a:lnTo>
                      <a:pt x="0" y="12"/>
                    </a:lnTo>
                    <a:lnTo>
                      <a:pt x="0" y="15"/>
                    </a:lnTo>
                    <a:lnTo>
                      <a:pt x="2" y="16"/>
                    </a:lnTo>
                    <a:lnTo>
                      <a:pt x="4" y="15"/>
                    </a:lnTo>
                    <a:lnTo>
                      <a:pt x="5" y="12"/>
                    </a:lnTo>
                    <a:lnTo>
                      <a:pt x="7" y="7"/>
                    </a:lnTo>
                    <a:lnTo>
                      <a:pt x="5" y="4"/>
                    </a:lnTo>
                    <a:lnTo>
                      <a:pt x="4" y="2"/>
                    </a:lnTo>
                    <a:lnTo>
                      <a:pt x="3" y="0"/>
                    </a:lnTo>
                    <a:lnTo>
                      <a:pt x="2" y="3"/>
                    </a:lnTo>
                    <a:lnTo>
                      <a:pt x="0" y="8"/>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41" name="Freeform 74"/>
              <p:cNvSpPr>
                <a:spLocks/>
              </p:cNvSpPr>
              <p:nvPr userDrawn="1"/>
            </p:nvSpPr>
            <p:spPr bwMode="auto">
              <a:xfrm>
                <a:off x="256" y="185"/>
                <a:ext cx="3" cy="5"/>
              </a:xfrm>
              <a:custGeom>
                <a:avLst/>
                <a:gdLst>
                  <a:gd name="T0" fmla="*/ 0 w 7"/>
                  <a:gd name="T1" fmla="*/ 0 h 16"/>
                  <a:gd name="T2" fmla="*/ 0 w 7"/>
                  <a:gd name="T3" fmla="*/ 0 h 16"/>
                  <a:gd name="T4" fmla="*/ 0 w 7"/>
                  <a:gd name="T5" fmla="*/ 0 h 16"/>
                  <a:gd name="T6" fmla="*/ 0 w 7"/>
                  <a:gd name="T7" fmla="*/ 0 h 16"/>
                  <a:gd name="T8" fmla="*/ 0 w 7"/>
                  <a:gd name="T9" fmla="*/ 0 h 16"/>
                  <a:gd name="T10" fmla="*/ 0 w 7"/>
                  <a:gd name="T11" fmla="*/ 0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0 h 16"/>
                  <a:gd name="T24" fmla="*/ 0 w 7"/>
                  <a:gd name="T25" fmla="*/ 0 h 16"/>
                  <a:gd name="T26" fmla="*/ 0 w 7"/>
                  <a:gd name="T27" fmla="*/ 0 h 16"/>
                  <a:gd name="T28" fmla="*/ 0 w 7"/>
                  <a:gd name="T29" fmla="*/ 0 h 16"/>
                  <a:gd name="T30" fmla="*/ 0 w 7"/>
                  <a:gd name="T31" fmla="*/ 0 h 16"/>
                  <a:gd name="T32" fmla="*/ 0 w 7"/>
                  <a:gd name="T33" fmla="*/ 0 h 16"/>
                  <a:gd name="T34" fmla="*/ 0 w 7"/>
                  <a:gd name="T35" fmla="*/ 0 h 16"/>
                  <a:gd name="T36" fmla="*/ 0 w 7"/>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16">
                    <a:moveTo>
                      <a:pt x="0" y="8"/>
                    </a:moveTo>
                    <a:lnTo>
                      <a:pt x="0" y="11"/>
                    </a:lnTo>
                    <a:lnTo>
                      <a:pt x="0" y="12"/>
                    </a:lnTo>
                    <a:lnTo>
                      <a:pt x="0" y="15"/>
                    </a:lnTo>
                    <a:lnTo>
                      <a:pt x="2" y="16"/>
                    </a:lnTo>
                    <a:lnTo>
                      <a:pt x="4" y="15"/>
                    </a:lnTo>
                    <a:lnTo>
                      <a:pt x="5" y="12"/>
                    </a:lnTo>
                    <a:lnTo>
                      <a:pt x="7" y="7"/>
                    </a:lnTo>
                    <a:lnTo>
                      <a:pt x="5" y="4"/>
                    </a:lnTo>
                    <a:lnTo>
                      <a:pt x="4" y="2"/>
                    </a:lnTo>
                    <a:lnTo>
                      <a:pt x="3" y="0"/>
                    </a:lnTo>
                    <a:lnTo>
                      <a:pt x="2" y="3"/>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42" name="Freeform 75"/>
              <p:cNvSpPr>
                <a:spLocks/>
              </p:cNvSpPr>
              <p:nvPr userDrawn="1"/>
            </p:nvSpPr>
            <p:spPr bwMode="auto">
              <a:xfrm>
                <a:off x="249" y="177"/>
                <a:ext cx="15" cy="32"/>
              </a:xfrm>
              <a:custGeom>
                <a:avLst/>
                <a:gdLst>
                  <a:gd name="T0" fmla="*/ 0 w 47"/>
                  <a:gd name="T1" fmla="*/ 0 h 97"/>
                  <a:gd name="T2" fmla="*/ 0 w 47"/>
                  <a:gd name="T3" fmla="*/ 0 h 97"/>
                  <a:gd name="T4" fmla="*/ 0 w 47"/>
                  <a:gd name="T5" fmla="*/ 0 h 97"/>
                  <a:gd name="T6" fmla="*/ 0 w 47"/>
                  <a:gd name="T7" fmla="*/ 0 h 97"/>
                  <a:gd name="T8" fmla="*/ 0 w 47"/>
                  <a:gd name="T9" fmla="*/ 0 h 97"/>
                  <a:gd name="T10" fmla="*/ 0 w 47"/>
                  <a:gd name="T11" fmla="*/ 0 h 97"/>
                  <a:gd name="T12" fmla="*/ 0 w 47"/>
                  <a:gd name="T13" fmla="*/ 0 h 97"/>
                  <a:gd name="T14" fmla="*/ 0 w 47"/>
                  <a:gd name="T15" fmla="*/ 0 h 97"/>
                  <a:gd name="T16" fmla="*/ 0 w 47"/>
                  <a:gd name="T17" fmla="*/ 0 h 97"/>
                  <a:gd name="T18" fmla="*/ 0 w 47"/>
                  <a:gd name="T19" fmla="*/ 0 h 97"/>
                  <a:gd name="T20" fmla="*/ 0 w 47"/>
                  <a:gd name="T21" fmla="*/ 0 h 97"/>
                  <a:gd name="T22" fmla="*/ 0 w 47"/>
                  <a:gd name="T23" fmla="*/ 0 h 97"/>
                  <a:gd name="T24" fmla="*/ 0 w 47"/>
                  <a:gd name="T25" fmla="*/ 0 h 97"/>
                  <a:gd name="T26" fmla="*/ 0 w 47"/>
                  <a:gd name="T27" fmla="*/ 0 h 97"/>
                  <a:gd name="T28" fmla="*/ 0 w 47"/>
                  <a:gd name="T29" fmla="*/ 0 h 97"/>
                  <a:gd name="T30" fmla="*/ 0 w 47"/>
                  <a:gd name="T31" fmla="*/ 0 h 97"/>
                  <a:gd name="T32" fmla="*/ 0 w 47"/>
                  <a:gd name="T33" fmla="*/ 0 h 97"/>
                  <a:gd name="T34" fmla="*/ 0 w 47"/>
                  <a:gd name="T35" fmla="*/ 0 h 97"/>
                  <a:gd name="T36" fmla="*/ 0 w 47"/>
                  <a:gd name="T37" fmla="*/ 0 h 97"/>
                  <a:gd name="T38" fmla="*/ 0 w 47"/>
                  <a:gd name="T39" fmla="*/ 0 h 97"/>
                  <a:gd name="T40" fmla="*/ 0 w 47"/>
                  <a:gd name="T41" fmla="*/ 0 h 97"/>
                  <a:gd name="T42" fmla="*/ 0 w 47"/>
                  <a:gd name="T43" fmla="*/ 0 h 97"/>
                  <a:gd name="T44" fmla="*/ 0 w 47"/>
                  <a:gd name="T45" fmla="*/ 0 h 97"/>
                  <a:gd name="T46" fmla="*/ 0 w 47"/>
                  <a:gd name="T47" fmla="*/ 0 h 97"/>
                  <a:gd name="T48" fmla="*/ 0 w 47"/>
                  <a:gd name="T49" fmla="*/ 0 h 97"/>
                  <a:gd name="T50" fmla="*/ 0 w 47"/>
                  <a:gd name="T51" fmla="*/ 0 h 97"/>
                  <a:gd name="T52" fmla="*/ 0 w 47"/>
                  <a:gd name="T53" fmla="*/ 0 h 97"/>
                  <a:gd name="T54" fmla="*/ 0 w 47"/>
                  <a:gd name="T55" fmla="*/ 0 h 97"/>
                  <a:gd name="T56" fmla="*/ 0 w 47"/>
                  <a:gd name="T57" fmla="*/ 0 h 97"/>
                  <a:gd name="T58" fmla="*/ 0 w 47"/>
                  <a:gd name="T59" fmla="*/ 0 h 97"/>
                  <a:gd name="T60" fmla="*/ 0 w 47"/>
                  <a:gd name="T61" fmla="*/ 0 h 97"/>
                  <a:gd name="T62" fmla="*/ 0 w 47"/>
                  <a:gd name="T63" fmla="*/ 0 h 97"/>
                  <a:gd name="T64" fmla="*/ 0 w 47"/>
                  <a:gd name="T65" fmla="*/ 0 h 97"/>
                  <a:gd name="T66" fmla="*/ 0 w 47"/>
                  <a:gd name="T67" fmla="*/ 0 h 97"/>
                  <a:gd name="T68" fmla="*/ 0 w 47"/>
                  <a:gd name="T69" fmla="*/ 0 h 97"/>
                  <a:gd name="T70" fmla="*/ 0 w 47"/>
                  <a:gd name="T71" fmla="*/ 0 h 97"/>
                  <a:gd name="T72" fmla="*/ 0 w 47"/>
                  <a:gd name="T73" fmla="*/ 0 h 97"/>
                  <a:gd name="T74" fmla="*/ 0 w 47"/>
                  <a:gd name="T75" fmla="*/ 0 h 97"/>
                  <a:gd name="T76" fmla="*/ 0 w 47"/>
                  <a:gd name="T77" fmla="*/ 0 h 97"/>
                  <a:gd name="T78" fmla="*/ 0 w 47"/>
                  <a:gd name="T79" fmla="*/ 0 h 97"/>
                  <a:gd name="T80" fmla="*/ 0 w 47"/>
                  <a:gd name="T81" fmla="*/ 0 h 97"/>
                  <a:gd name="T82" fmla="*/ 0 w 47"/>
                  <a:gd name="T83" fmla="*/ 0 h 97"/>
                  <a:gd name="T84" fmla="*/ 0 w 47"/>
                  <a:gd name="T85" fmla="*/ 0 h 97"/>
                  <a:gd name="T86" fmla="*/ 0 w 47"/>
                  <a:gd name="T87" fmla="*/ 0 h 97"/>
                  <a:gd name="T88" fmla="*/ 0 w 47"/>
                  <a:gd name="T89" fmla="*/ 0 h 97"/>
                  <a:gd name="T90" fmla="*/ 0 w 47"/>
                  <a:gd name="T91" fmla="*/ 0 h 97"/>
                  <a:gd name="T92" fmla="*/ 0 w 47"/>
                  <a:gd name="T93" fmla="*/ 0 h 97"/>
                  <a:gd name="T94" fmla="*/ 0 w 47"/>
                  <a:gd name="T95" fmla="*/ 0 h 97"/>
                  <a:gd name="T96" fmla="*/ 0 w 47"/>
                  <a:gd name="T97" fmla="*/ 0 h 97"/>
                  <a:gd name="T98" fmla="*/ 0 w 47"/>
                  <a:gd name="T99" fmla="*/ 0 h 97"/>
                  <a:gd name="T100" fmla="*/ 0 w 47"/>
                  <a:gd name="T101" fmla="*/ 0 h 97"/>
                  <a:gd name="T102" fmla="*/ 0 w 47"/>
                  <a:gd name="T103" fmla="*/ 0 h 97"/>
                  <a:gd name="T104" fmla="*/ 0 w 47"/>
                  <a:gd name="T105" fmla="*/ 0 h 97"/>
                  <a:gd name="T106" fmla="*/ 0 w 47"/>
                  <a:gd name="T107" fmla="*/ 0 h 97"/>
                  <a:gd name="T108" fmla="*/ 0 w 47"/>
                  <a:gd name="T109" fmla="*/ 0 h 97"/>
                  <a:gd name="T110" fmla="*/ 0 w 47"/>
                  <a:gd name="T111" fmla="*/ 0 h 97"/>
                  <a:gd name="T112" fmla="*/ 0 w 47"/>
                  <a:gd name="T113" fmla="*/ 0 h 97"/>
                  <a:gd name="T114" fmla="*/ 0 w 47"/>
                  <a:gd name="T115" fmla="*/ 0 h 97"/>
                  <a:gd name="T116" fmla="*/ 0 w 47"/>
                  <a:gd name="T117" fmla="*/ 0 h 97"/>
                  <a:gd name="T118" fmla="*/ 0 w 47"/>
                  <a:gd name="T119" fmla="*/ 0 h 97"/>
                  <a:gd name="T120" fmla="*/ 0 w 47"/>
                  <a:gd name="T121" fmla="*/ 0 h 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7" h="97">
                    <a:moveTo>
                      <a:pt x="10" y="0"/>
                    </a:moveTo>
                    <a:lnTo>
                      <a:pt x="10" y="1"/>
                    </a:lnTo>
                    <a:lnTo>
                      <a:pt x="9" y="9"/>
                    </a:lnTo>
                    <a:lnTo>
                      <a:pt x="8" y="13"/>
                    </a:lnTo>
                    <a:lnTo>
                      <a:pt x="8" y="15"/>
                    </a:lnTo>
                    <a:lnTo>
                      <a:pt x="8" y="19"/>
                    </a:lnTo>
                    <a:lnTo>
                      <a:pt x="10" y="20"/>
                    </a:lnTo>
                    <a:lnTo>
                      <a:pt x="13" y="22"/>
                    </a:lnTo>
                    <a:lnTo>
                      <a:pt x="13" y="24"/>
                    </a:lnTo>
                    <a:lnTo>
                      <a:pt x="13" y="28"/>
                    </a:lnTo>
                    <a:lnTo>
                      <a:pt x="14" y="33"/>
                    </a:lnTo>
                    <a:lnTo>
                      <a:pt x="13" y="35"/>
                    </a:lnTo>
                    <a:lnTo>
                      <a:pt x="12" y="33"/>
                    </a:lnTo>
                    <a:lnTo>
                      <a:pt x="10" y="31"/>
                    </a:lnTo>
                    <a:lnTo>
                      <a:pt x="8" y="27"/>
                    </a:lnTo>
                    <a:lnTo>
                      <a:pt x="5" y="25"/>
                    </a:lnTo>
                    <a:lnTo>
                      <a:pt x="0" y="27"/>
                    </a:lnTo>
                    <a:lnTo>
                      <a:pt x="5" y="36"/>
                    </a:lnTo>
                    <a:lnTo>
                      <a:pt x="8" y="41"/>
                    </a:lnTo>
                    <a:lnTo>
                      <a:pt x="13" y="45"/>
                    </a:lnTo>
                    <a:lnTo>
                      <a:pt x="14" y="46"/>
                    </a:lnTo>
                    <a:lnTo>
                      <a:pt x="14" y="48"/>
                    </a:lnTo>
                    <a:lnTo>
                      <a:pt x="13" y="48"/>
                    </a:lnTo>
                    <a:lnTo>
                      <a:pt x="10" y="48"/>
                    </a:lnTo>
                    <a:lnTo>
                      <a:pt x="9" y="48"/>
                    </a:lnTo>
                    <a:lnTo>
                      <a:pt x="8" y="49"/>
                    </a:lnTo>
                    <a:lnTo>
                      <a:pt x="9" y="53"/>
                    </a:lnTo>
                    <a:lnTo>
                      <a:pt x="10" y="57"/>
                    </a:lnTo>
                    <a:lnTo>
                      <a:pt x="14" y="60"/>
                    </a:lnTo>
                    <a:lnTo>
                      <a:pt x="18" y="63"/>
                    </a:lnTo>
                    <a:lnTo>
                      <a:pt x="19" y="66"/>
                    </a:lnTo>
                    <a:lnTo>
                      <a:pt x="18" y="67"/>
                    </a:lnTo>
                    <a:lnTo>
                      <a:pt x="17" y="66"/>
                    </a:lnTo>
                    <a:lnTo>
                      <a:pt x="16" y="66"/>
                    </a:lnTo>
                    <a:lnTo>
                      <a:pt x="14" y="66"/>
                    </a:lnTo>
                    <a:lnTo>
                      <a:pt x="14" y="67"/>
                    </a:lnTo>
                    <a:lnTo>
                      <a:pt x="14" y="71"/>
                    </a:lnTo>
                    <a:lnTo>
                      <a:pt x="17" y="75"/>
                    </a:lnTo>
                    <a:lnTo>
                      <a:pt x="19" y="79"/>
                    </a:lnTo>
                    <a:lnTo>
                      <a:pt x="22" y="80"/>
                    </a:lnTo>
                    <a:lnTo>
                      <a:pt x="30" y="84"/>
                    </a:lnTo>
                    <a:lnTo>
                      <a:pt x="31" y="85"/>
                    </a:lnTo>
                    <a:lnTo>
                      <a:pt x="30" y="86"/>
                    </a:lnTo>
                    <a:lnTo>
                      <a:pt x="28" y="86"/>
                    </a:lnTo>
                    <a:lnTo>
                      <a:pt x="27" y="86"/>
                    </a:lnTo>
                    <a:lnTo>
                      <a:pt x="25" y="86"/>
                    </a:lnTo>
                    <a:lnTo>
                      <a:pt x="23" y="86"/>
                    </a:lnTo>
                    <a:lnTo>
                      <a:pt x="26" y="93"/>
                    </a:lnTo>
                    <a:lnTo>
                      <a:pt x="28" y="95"/>
                    </a:lnTo>
                    <a:lnTo>
                      <a:pt x="30" y="97"/>
                    </a:lnTo>
                    <a:lnTo>
                      <a:pt x="31" y="97"/>
                    </a:lnTo>
                    <a:lnTo>
                      <a:pt x="32" y="93"/>
                    </a:lnTo>
                    <a:lnTo>
                      <a:pt x="38" y="89"/>
                    </a:lnTo>
                    <a:lnTo>
                      <a:pt x="41" y="86"/>
                    </a:lnTo>
                    <a:lnTo>
                      <a:pt x="45" y="86"/>
                    </a:lnTo>
                    <a:lnTo>
                      <a:pt x="47" y="85"/>
                    </a:lnTo>
                    <a:lnTo>
                      <a:pt x="45" y="81"/>
                    </a:lnTo>
                    <a:lnTo>
                      <a:pt x="45" y="77"/>
                    </a:lnTo>
                    <a:lnTo>
                      <a:pt x="45" y="75"/>
                    </a:lnTo>
                    <a:lnTo>
                      <a:pt x="45" y="71"/>
                    </a:lnTo>
                    <a:lnTo>
                      <a:pt x="44" y="70"/>
                    </a:lnTo>
                    <a:lnTo>
                      <a:pt x="43" y="71"/>
                    </a:lnTo>
                    <a:lnTo>
                      <a:pt x="39" y="75"/>
                    </a:lnTo>
                    <a:lnTo>
                      <a:pt x="35" y="76"/>
                    </a:lnTo>
                    <a:lnTo>
                      <a:pt x="31" y="75"/>
                    </a:lnTo>
                    <a:lnTo>
                      <a:pt x="28" y="73"/>
                    </a:lnTo>
                    <a:lnTo>
                      <a:pt x="26" y="70"/>
                    </a:lnTo>
                    <a:lnTo>
                      <a:pt x="23" y="66"/>
                    </a:lnTo>
                    <a:lnTo>
                      <a:pt x="21" y="54"/>
                    </a:lnTo>
                    <a:lnTo>
                      <a:pt x="19" y="38"/>
                    </a:lnTo>
                    <a:lnTo>
                      <a:pt x="19" y="32"/>
                    </a:lnTo>
                    <a:lnTo>
                      <a:pt x="19" y="24"/>
                    </a:lnTo>
                    <a:lnTo>
                      <a:pt x="19" y="22"/>
                    </a:lnTo>
                    <a:lnTo>
                      <a:pt x="19" y="16"/>
                    </a:lnTo>
                    <a:lnTo>
                      <a:pt x="18" y="11"/>
                    </a:lnTo>
                    <a:lnTo>
                      <a:pt x="17" y="7"/>
                    </a:lnTo>
                    <a:lnTo>
                      <a:pt x="14" y="3"/>
                    </a:lnTo>
                    <a:lnTo>
                      <a:pt x="12" y="1"/>
                    </a:lnTo>
                    <a:lnTo>
                      <a:pt x="10"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43" name="Freeform 76"/>
              <p:cNvSpPr>
                <a:spLocks/>
              </p:cNvSpPr>
              <p:nvPr userDrawn="1"/>
            </p:nvSpPr>
            <p:spPr bwMode="auto">
              <a:xfrm>
                <a:off x="252" y="217"/>
                <a:ext cx="7" cy="3"/>
              </a:xfrm>
              <a:custGeom>
                <a:avLst/>
                <a:gdLst>
                  <a:gd name="T0" fmla="*/ 0 w 22"/>
                  <a:gd name="T1" fmla="*/ 0 h 9"/>
                  <a:gd name="T2" fmla="*/ 0 w 22"/>
                  <a:gd name="T3" fmla="*/ 0 h 9"/>
                  <a:gd name="T4" fmla="*/ 0 w 22"/>
                  <a:gd name="T5" fmla="*/ 0 h 9"/>
                  <a:gd name="T6" fmla="*/ 0 w 22"/>
                  <a:gd name="T7" fmla="*/ 0 h 9"/>
                  <a:gd name="T8" fmla="*/ 0 w 22"/>
                  <a:gd name="T9" fmla="*/ 0 h 9"/>
                  <a:gd name="T10" fmla="*/ 0 w 22"/>
                  <a:gd name="T11" fmla="*/ 0 h 9"/>
                  <a:gd name="T12" fmla="*/ 0 w 22"/>
                  <a:gd name="T13" fmla="*/ 0 h 9"/>
                  <a:gd name="T14" fmla="*/ 0 w 22"/>
                  <a:gd name="T15" fmla="*/ 0 h 9"/>
                  <a:gd name="T16" fmla="*/ 0 w 22"/>
                  <a:gd name="T17" fmla="*/ 0 h 9"/>
                  <a:gd name="T18" fmla="*/ 0 w 22"/>
                  <a:gd name="T19" fmla="*/ 0 h 9"/>
                  <a:gd name="T20" fmla="*/ 0 w 22"/>
                  <a:gd name="T21" fmla="*/ 0 h 9"/>
                  <a:gd name="T22" fmla="*/ 0 w 22"/>
                  <a:gd name="T23" fmla="*/ 0 h 9"/>
                  <a:gd name="T24" fmla="*/ 0 w 22"/>
                  <a:gd name="T25" fmla="*/ 0 h 9"/>
                  <a:gd name="T26" fmla="*/ 0 w 22"/>
                  <a:gd name="T27" fmla="*/ 0 h 9"/>
                  <a:gd name="T28" fmla="*/ 0 w 22"/>
                  <a:gd name="T29" fmla="*/ 0 h 9"/>
                  <a:gd name="T30" fmla="*/ 0 w 22"/>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 h="9">
                    <a:moveTo>
                      <a:pt x="22" y="4"/>
                    </a:moveTo>
                    <a:lnTo>
                      <a:pt x="22" y="4"/>
                    </a:lnTo>
                    <a:lnTo>
                      <a:pt x="13" y="1"/>
                    </a:lnTo>
                    <a:lnTo>
                      <a:pt x="8" y="0"/>
                    </a:lnTo>
                    <a:lnTo>
                      <a:pt x="4" y="0"/>
                    </a:lnTo>
                    <a:lnTo>
                      <a:pt x="0" y="3"/>
                    </a:lnTo>
                    <a:lnTo>
                      <a:pt x="2" y="4"/>
                    </a:lnTo>
                    <a:lnTo>
                      <a:pt x="6" y="7"/>
                    </a:lnTo>
                    <a:lnTo>
                      <a:pt x="8" y="9"/>
                    </a:lnTo>
                    <a:lnTo>
                      <a:pt x="11" y="9"/>
                    </a:lnTo>
                    <a:lnTo>
                      <a:pt x="16" y="8"/>
                    </a:lnTo>
                    <a:lnTo>
                      <a:pt x="22"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44" name="Freeform 77"/>
              <p:cNvSpPr>
                <a:spLocks/>
              </p:cNvSpPr>
              <p:nvPr userDrawn="1"/>
            </p:nvSpPr>
            <p:spPr bwMode="auto">
              <a:xfrm>
                <a:off x="252" y="217"/>
                <a:ext cx="7" cy="3"/>
              </a:xfrm>
              <a:custGeom>
                <a:avLst/>
                <a:gdLst>
                  <a:gd name="T0" fmla="*/ 0 w 22"/>
                  <a:gd name="T1" fmla="*/ 0 h 9"/>
                  <a:gd name="T2" fmla="*/ 0 w 22"/>
                  <a:gd name="T3" fmla="*/ 0 h 9"/>
                  <a:gd name="T4" fmla="*/ 0 w 22"/>
                  <a:gd name="T5" fmla="*/ 0 h 9"/>
                  <a:gd name="T6" fmla="*/ 0 w 22"/>
                  <a:gd name="T7" fmla="*/ 0 h 9"/>
                  <a:gd name="T8" fmla="*/ 0 w 22"/>
                  <a:gd name="T9" fmla="*/ 0 h 9"/>
                  <a:gd name="T10" fmla="*/ 0 w 22"/>
                  <a:gd name="T11" fmla="*/ 0 h 9"/>
                  <a:gd name="T12" fmla="*/ 0 w 22"/>
                  <a:gd name="T13" fmla="*/ 0 h 9"/>
                  <a:gd name="T14" fmla="*/ 0 w 22"/>
                  <a:gd name="T15" fmla="*/ 0 h 9"/>
                  <a:gd name="T16" fmla="*/ 0 w 22"/>
                  <a:gd name="T17" fmla="*/ 0 h 9"/>
                  <a:gd name="T18" fmla="*/ 0 w 22"/>
                  <a:gd name="T19" fmla="*/ 0 h 9"/>
                  <a:gd name="T20" fmla="*/ 0 w 22"/>
                  <a:gd name="T21" fmla="*/ 0 h 9"/>
                  <a:gd name="T22" fmla="*/ 0 w 22"/>
                  <a:gd name="T23" fmla="*/ 0 h 9"/>
                  <a:gd name="T24" fmla="*/ 0 w 22"/>
                  <a:gd name="T25" fmla="*/ 0 h 9"/>
                  <a:gd name="T26" fmla="*/ 0 w 22"/>
                  <a:gd name="T27" fmla="*/ 0 h 9"/>
                  <a:gd name="T28" fmla="*/ 0 w 22"/>
                  <a:gd name="T29" fmla="*/ 0 h 9"/>
                  <a:gd name="T30" fmla="*/ 0 w 22"/>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 h="9">
                    <a:moveTo>
                      <a:pt x="22" y="4"/>
                    </a:moveTo>
                    <a:lnTo>
                      <a:pt x="22" y="4"/>
                    </a:lnTo>
                    <a:lnTo>
                      <a:pt x="13" y="1"/>
                    </a:lnTo>
                    <a:lnTo>
                      <a:pt x="8" y="0"/>
                    </a:lnTo>
                    <a:lnTo>
                      <a:pt x="4" y="0"/>
                    </a:lnTo>
                    <a:lnTo>
                      <a:pt x="0" y="3"/>
                    </a:lnTo>
                    <a:lnTo>
                      <a:pt x="2" y="4"/>
                    </a:lnTo>
                    <a:lnTo>
                      <a:pt x="6" y="7"/>
                    </a:lnTo>
                    <a:lnTo>
                      <a:pt x="8" y="9"/>
                    </a:lnTo>
                    <a:lnTo>
                      <a:pt x="11" y="9"/>
                    </a:lnTo>
                    <a:lnTo>
                      <a:pt x="16" y="8"/>
                    </a:lnTo>
                    <a:lnTo>
                      <a:pt x="2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45" name="Freeform 78"/>
              <p:cNvSpPr>
                <a:spLocks/>
              </p:cNvSpPr>
              <p:nvPr userDrawn="1"/>
            </p:nvSpPr>
            <p:spPr bwMode="auto">
              <a:xfrm>
                <a:off x="273" y="205"/>
                <a:ext cx="18"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 h="70">
                    <a:moveTo>
                      <a:pt x="23" y="70"/>
                    </a:moveTo>
                    <a:lnTo>
                      <a:pt x="23" y="70"/>
                    </a:lnTo>
                    <a:lnTo>
                      <a:pt x="24" y="67"/>
                    </a:lnTo>
                    <a:lnTo>
                      <a:pt x="27" y="66"/>
                    </a:lnTo>
                    <a:lnTo>
                      <a:pt x="32" y="60"/>
                    </a:lnTo>
                    <a:lnTo>
                      <a:pt x="34" y="56"/>
                    </a:lnTo>
                    <a:lnTo>
                      <a:pt x="34" y="54"/>
                    </a:lnTo>
                    <a:lnTo>
                      <a:pt x="34" y="52"/>
                    </a:lnTo>
                    <a:lnTo>
                      <a:pt x="35" y="51"/>
                    </a:lnTo>
                    <a:lnTo>
                      <a:pt x="36" y="49"/>
                    </a:lnTo>
                    <a:lnTo>
                      <a:pt x="37" y="52"/>
                    </a:lnTo>
                    <a:lnTo>
                      <a:pt x="39" y="53"/>
                    </a:lnTo>
                    <a:lnTo>
                      <a:pt x="41" y="52"/>
                    </a:lnTo>
                    <a:lnTo>
                      <a:pt x="43" y="48"/>
                    </a:lnTo>
                    <a:lnTo>
                      <a:pt x="44" y="45"/>
                    </a:lnTo>
                    <a:lnTo>
                      <a:pt x="44" y="43"/>
                    </a:lnTo>
                    <a:lnTo>
                      <a:pt x="43" y="40"/>
                    </a:lnTo>
                    <a:lnTo>
                      <a:pt x="43" y="38"/>
                    </a:lnTo>
                    <a:lnTo>
                      <a:pt x="43" y="36"/>
                    </a:lnTo>
                    <a:lnTo>
                      <a:pt x="44" y="36"/>
                    </a:lnTo>
                    <a:lnTo>
                      <a:pt x="45" y="36"/>
                    </a:lnTo>
                    <a:lnTo>
                      <a:pt x="47" y="38"/>
                    </a:lnTo>
                    <a:lnTo>
                      <a:pt x="47" y="39"/>
                    </a:lnTo>
                    <a:lnTo>
                      <a:pt x="49" y="38"/>
                    </a:lnTo>
                    <a:lnTo>
                      <a:pt x="50" y="35"/>
                    </a:lnTo>
                    <a:lnTo>
                      <a:pt x="52" y="32"/>
                    </a:lnTo>
                    <a:lnTo>
                      <a:pt x="49" y="31"/>
                    </a:lnTo>
                    <a:lnTo>
                      <a:pt x="48" y="30"/>
                    </a:lnTo>
                    <a:lnTo>
                      <a:pt x="45" y="29"/>
                    </a:lnTo>
                    <a:lnTo>
                      <a:pt x="44" y="26"/>
                    </a:lnTo>
                    <a:lnTo>
                      <a:pt x="43" y="20"/>
                    </a:lnTo>
                    <a:lnTo>
                      <a:pt x="43" y="18"/>
                    </a:lnTo>
                    <a:lnTo>
                      <a:pt x="44" y="14"/>
                    </a:lnTo>
                    <a:lnTo>
                      <a:pt x="44" y="12"/>
                    </a:lnTo>
                    <a:lnTo>
                      <a:pt x="44" y="9"/>
                    </a:lnTo>
                    <a:lnTo>
                      <a:pt x="43" y="7"/>
                    </a:lnTo>
                    <a:lnTo>
                      <a:pt x="40" y="3"/>
                    </a:lnTo>
                    <a:lnTo>
                      <a:pt x="39" y="0"/>
                    </a:lnTo>
                    <a:lnTo>
                      <a:pt x="36" y="0"/>
                    </a:lnTo>
                    <a:lnTo>
                      <a:pt x="35" y="1"/>
                    </a:lnTo>
                    <a:lnTo>
                      <a:pt x="32" y="4"/>
                    </a:lnTo>
                    <a:lnTo>
                      <a:pt x="30" y="5"/>
                    </a:lnTo>
                    <a:lnTo>
                      <a:pt x="27" y="8"/>
                    </a:lnTo>
                    <a:lnTo>
                      <a:pt x="27" y="12"/>
                    </a:lnTo>
                    <a:lnTo>
                      <a:pt x="28" y="17"/>
                    </a:lnTo>
                    <a:lnTo>
                      <a:pt x="34" y="27"/>
                    </a:lnTo>
                    <a:lnTo>
                      <a:pt x="36" y="32"/>
                    </a:lnTo>
                    <a:lnTo>
                      <a:pt x="36" y="38"/>
                    </a:lnTo>
                    <a:lnTo>
                      <a:pt x="35" y="43"/>
                    </a:lnTo>
                    <a:lnTo>
                      <a:pt x="31" y="47"/>
                    </a:lnTo>
                    <a:lnTo>
                      <a:pt x="26" y="49"/>
                    </a:lnTo>
                    <a:lnTo>
                      <a:pt x="18" y="52"/>
                    </a:lnTo>
                    <a:lnTo>
                      <a:pt x="9" y="54"/>
                    </a:lnTo>
                    <a:lnTo>
                      <a:pt x="4" y="57"/>
                    </a:lnTo>
                    <a:lnTo>
                      <a:pt x="1" y="61"/>
                    </a:lnTo>
                    <a:lnTo>
                      <a:pt x="0" y="66"/>
                    </a:lnTo>
                    <a:lnTo>
                      <a:pt x="2" y="65"/>
                    </a:lnTo>
                    <a:lnTo>
                      <a:pt x="8" y="65"/>
                    </a:lnTo>
                    <a:lnTo>
                      <a:pt x="9" y="65"/>
                    </a:lnTo>
                    <a:lnTo>
                      <a:pt x="10" y="65"/>
                    </a:lnTo>
                    <a:lnTo>
                      <a:pt x="13" y="65"/>
                    </a:lnTo>
                    <a:lnTo>
                      <a:pt x="14" y="62"/>
                    </a:lnTo>
                    <a:lnTo>
                      <a:pt x="17" y="60"/>
                    </a:lnTo>
                    <a:lnTo>
                      <a:pt x="19" y="58"/>
                    </a:lnTo>
                    <a:lnTo>
                      <a:pt x="22" y="57"/>
                    </a:lnTo>
                    <a:lnTo>
                      <a:pt x="24" y="56"/>
                    </a:lnTo>
                    <a:lnTo>
                      <a:pt x="26" y="56"/>
                    </a:lnTo>
                    <a:lnTo>
                      <a:pt x="24" y="58"/>
                    </a:lnTo>
                    <a:lnTo>
                      <a:pt x="23" y="62"/>
                    </a:lnTo>
                    <a:lnTo>
                      <a:pt x="22" y="65"/>
                    </a:lnTo>
                    <a:lnTo>
                      <a:pt x="22" y="67"/>
                    </a:lnTo>
                    <a:lnTo>
                      <a:pt x="23" y="7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46" name="Freeform 79"/>
              <p:cNvSpPr>
                <a:spLocks/>
              </p:cNvSpPr>
              <p:nvPr userDrawn="1"/>
            </p:nvSpPr>
            <p:spPr bwMode="auto">
              <a:xfrm>
                <a:off x="273" y="205"/>
                <a:ext cx="18" cy="23"/>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w 52"/>
                  <a:gd name="T15" fmla="*/ 0 h 70"/>
                  <a:gd name="T16" fmla="*/ 0 w 52"/>
                  <a:gd name="T17" fmla="*/ 0 h 70"/>
                  <a:gd name="T18" fmla="*/ 0 w 52"/>
                  <a:gd name="T19" fmla="*/ 0 h 70"/>
                  <a:gd name="T20" fmla="*/ 0 w 52"/>
                  <a:gd name="T21" fmla="*/ 0 h 70"/>
                  <a:gd name="T22" fmla="*/ 0 w 52"/>
                  <a:gd name="T23" fmla="*/ 0 h 70"/>
                  <a:gd name="T24" fmla="*/ 0 w 52"/>
                  <a:gd name="T25" fmla="*/ 0 h 70"/>
                  <a:gd name="T26" fmla="*/ 0 w 52"/>
                  <a:gd name="T27" fmla="*/ 0 h 70"/>
                  <a:gd name="T28" fmla="*/ 0 w 52"/>
                  <a:gd name="T29" fmla="*/ 0 h 70"/>
                  <a:gd name="T30" fmla="*/ 0 w 52"/>
                  <a:gd name="T31" fmla="*/ 0 h 70"/>
                  <a:gd name="T32" fmla="*/ 0 w 52"/>
                  <a:gd name="T33" fmla="*/ 0 h 70"/>
                  <a:gd name="T34" fmla="*/ 0 w 52"/>
                  <a:gd name="T35" fmla="*/ 0 h 70"/>
                  <a:gd name="T36" fmla="*/ 0 w 52"/>
                  <a:gd name="T37" fmla="*/ 0 h 70"/>
                  <a:gd name="T38" fmla="*/ 0 w 52"/>
                  <a:gd name="T39" fmla="*/ 0 h 70"/>
                  <a:gd name="T40" fmla="*/ 0 w 52"/>
                  <a:gd name="T41" fmla="*/ 0 h 70"/>
                  <a:gd name="T42" fmla="*/ 0 w 52"/>
                  <a:gd name="T43" fmla="*/ 0 h 70"/>
                  <a:gd name="T44" fmla="*/ 0 w 52"/>
                  <a:gd name="T45" fmla="*/ 0 h 70"/>
                  <a:gd name="T46" fmla="*/ 0 w 52"/>
                  <a:gd name="T47" fmla="*/ 0 h 70"/>
                  <a:gd name="T48" fmla="*/ 0 w 52"/>
                  <a:gd name="T49" fmla="*/ 0 h 70"/>
                  <a:gd name="T50" fmla="*/ 0 w 52"/>
                  <a:gd name="T51" fmla="*/ 0 h 70"/>
                  <a:gd name="T52" fmla="*/ 0 w 52"/>
                  <a:gd name="T53" fmla="*/ 0 h 70"/>
                  <a:gd name="T54" fmla="*/ 0 w 52"/>
                  <a:gd name="T55" fmla="*/ 0 h 70"/>
                  <a:gd name="T56" fmla="*/ 0 w 52"/>
                  <a:gd name="T57" fmla="*/ 0 h 70"/>
                  <a:gd name="T58" fmla="*/ 0 w 52"/>
                  <a:gd name="T59" fmla="*/ 0 h 70"/>
                  <a:gd name="T60" fmla="*/ 0 w 52"/>
                  <a:gd name="T61" fmla="*/ 0 h 70"/>
                  <a:gd name="T62" fmla="*/ 0 w 52"/>
                  <a:gd name="T63" fmla="*/ 0 h 70"/>
                  <a:gd name="T64" fmla="*/ 0 w 52"/>
                  <a:gd name="T65" fmla="*/ 0 h 70"/>
                  <a:gd name="T66" fmla="*/ 0 w 52"/>
                  <a:gd name="T67" fmla="*/ 0 h 70"/>
                  <a:gd name="T68" fmla="*/ 0 w 52"/>
                  <a:gd name="T69" fmla="*/ 0 h 70"/>
                  <a:gd name="T70" fmla="*/ 0 w 52"/>
                  <a:gd name="T71" fmla="*/ 0 h 70"/>
                  <a:gd name="T72" fmla="*/ 0 w 52"/>
                  <a:gd name="T73" fmla="*/ 0 h 70"/>
                  <a:gd name="T74" fmla="*/ 0 w 52"/>
                  <a:gd name="T75" fmla="*/ 0 h 70"/>
                  <a:gd name="T76" fmla="*/ 0 w 52"/>
                  <a:gd name="T77" fmla="*/ 0 h 70"/>
                  <a:gd name="T78" fmla="*/ 0 w 52"/>
                  <a:gd name="T79" fmla="*/ 0 h 70"/>
                  <a:gd name="T80" fmla="*/ 0 w 52"/>
                  <a:gd name="T81" fmla="*/ 0 h 70"/>
                  <a:gd name="T82" fmla="*/ 0 w 52"/>
                  <a:gd name="T83" fmla="*/ 0 h 70"/>
                  <a:gd name="T84" fmla="*/ 0 w 52"/>
                  <a:gd name="T85" fmla="*/ 0 h 70"/>
                  <a:gd name="T86" fmla="*/ 0 w 52"/>
                  <a:gd name="T87" fmla="*/ 0 h 70"/>
                  <a:gd name="T88" fmla="*/ 0 w 52"/>
                  <a:gd name="T89" fmla="*/ 0 h 70"/>
                  <a:gd name="T90" fmla="*/ 0 w 52"/>
                  <a:gd name="T91" fmla="*/ 0 h 70"/>
                  <a:gd name="T92" fmla="*/ 0 w 52"/>
                  <a:gd name="T93" fmla="*/ 0 h 70"/>
                  <a:gd name="T94" fmla="*/ 0 w 52"/>
                  <a:gd name="T95" fmla="*/ 0 h 70"/>
                  <a:gd name="T96" fmla="*/ 0 w 52"/>
                  <a:gd name="T97" fmla="*/ 0 h 70"/>
                  <a:gd name="T98" fmla="*/ 0 w 52"/>
                  <a:gd name="T99" fmla="*/ 0 h 70"/>
                  <a:gd name="T100" fmla="*/ 0 w 52"/>
                  <a:gd name="T101" fmla="*/ 0 h 70"/>
                  <a:gd name="T102" fmla="*/ 0 w 52"/>
                  <a:gd name="T103" fmla="*/ 0 h 70"/>
                  <a:gd name="T104" fmla="*/ 0 w 52"/>
                  <a:gd name="T105" fmla="*/ 0 h 70"/>
                  <a:gd name="T106" fmla="*/ 0 w 52"/>
                  <a:gd name="T107" fmla="*/ 0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 h="70">
                    <a:moveTo>
                      <a:pt x="23" y="70"/>
                    </a:moveTo>
                    <a:lnTo>
                      <a:pt x="23" y="70"/>
                    </a:lnTo>
                    <a:lnTo>
                      <a:pt x="24" y="67"/>
                    </a:lnTo>
                    <a:lnTo>
                      <a:pt x="27" y="66"/>
                    </a:lnTo>
                    <a:lnTo>
                      <a:pt x="32" y="60"/>
                    </a:lnTo>
                    <a:lnTo>
                      <a:pt x="34" y="56"/>
                    </a:lnTo>
                    <a:lnTo>
                      <a:pt x="34" y="54"/>
                    </a:lnTo>
                    <a:lnTo>
                      <a:pt x="34" y="52"/>
                    </a:lnTo>
                    <a:lnTo>
                      <a:pt x="35" y="51"/>
                    </a:lnTo>
                    <a:lnTo>
                      <a:pt x="36" y="49"/>
                    </a:lnTo>
                    <a:lnTo>
                      <a:pt x="37" y="52"/>
                    </a:lnTo>
                    <a:lnTo>
                      <a:pt x="39" y="53"/>
                    </a:lnTo>
                    <a:lnTo>
                      <a:pt x="41" y="52"/>
                    </a:lnTo>
                    <a:lnTo>
                      <a:pt x="43" y="48"/>
                    </a:lnTo>
                    <a:lnTo>
                      <a:pt x="44" y="45"/>
                    </a:lnTo>
                    <a:lnTo>
                      <a:pt x="44" y="43"/>
                    </a:lnTo>
                    <a:lnTo>
                      <a:pt x="43" y="40"/>
                    </a:lnTo>
                    <a:lnTo>
                      <a:pt x="43" y="38"/>
                    </a:lnTo>
                    <a:lnTo>
                      <a:pt x="43" y="36"/>
                    </a:lnTo>
                    <a:lnTo>
                      <a:pt x="44" y="36"/>
                    </a:lnTo>
                    <a:lnTo>
                      <a:pt x="45" y="36"/>
                    </a:lnTo>
                    <a:lnTo>
                      <a:pt x="47" y="38"/>
                    </a:lnTo>
                    <a:lnTo>
                      <a:pt x="47" y="39"/>
                    </a:lnTo>
                    <a:lnTo>
                      <a:pt x="49" y="38"/>
                    </a:lnTo>
                    <a:lnTo>
                      <a:pt x="50" y="35"/>
                    </a:lnTo>
                    <a:lnTo>
                      <a:pt x="52" y="32"/>
                    </a:lnTo>
                    <a:lnTo>
                      <a:pt x="49" y="31"/>
                    </a:lnTo>
                    <a:lnTo>
                      <a:pt x="48" y="30"/>
                    </a:lnTo>
                    <a:lnTo>
                      <a:pt x="45" y="29"/>
                    </a:lnTo>
                    <a:lnTo>
                      <a:pt x="44" y="26"/>
                    </a:lnTo>
                    <a:lnTo>
                      <a:pt x="43" y="20"/>
                    </a:lnTo>
                    <a:lnTo>
                      <a:pt x="43" y="18"/>
                    </a:lnTo>
                    <a:lnTo>
                      <a:pt x="44" y="14"/>
                    </a:lnTo>
                    <a:lnTo>
                      <a:pt x="44" y="12"/>
                    </a:lnTo>
                    <a:lnTo>
                      <a:pt x="44" y="9"/>
                    </a:lnTo>
                    <a:lnTo>
                      <a:pt x="43" y="7"/>
                    </a:lnTo>
                    <a:lnTo>
                      <a:pt x="40" y="3"/>
                    </a:lnTo>
                    <a:lnTo>
                      <a:pt x="39" y="0"/>
                    </a:lnTo>
                    <a:lnTo>
                      <a:pt x="36" y="0"/>
                    </a:lnTo>
                    <a:lnTo>
                      <a:pt x="35" y="1"/>
                    </a:lnTo>
                    <a:lnTo>
                      <a:pt x="32" y="4"/>
                    </a:lnTo>
                    <a:lnTo>
                      <a:pt x="30" y="5"/>
                    </a:lnTo>
                    <a:lnTo>
                      <a:pt x="27" y="8"/>
                    </a:lnTo>
                    <a:lnTo>
                      <a:pt x="27" y="12"/>
                    </a:lnTo>
                    <a:lnTo>
                      <a:pt x="28" y="17"/>
                    </a:lnTo>
                    <a:lnTo>
                      <a:pt x="34" y="27"/>
                    </a:lnTo>
                    <a:lnTo>
                      <a:pt x="36" y="32"/>
                    </a:lnTo>
                    <a:lnTo>
                      <a:pt x="36" y="38"/>
                    </a:lnTo>
                    <a:lnTo>
                      <a:pt x="35" y="43"/>
                    </a:lnTo>
                    <a:lnTo>
                      <a:pt x="31" y="47"/>
                    </a:lnTo>
                    <a:lnTo>
                      <a:pt x="26" y="49"/>
                    </a:lnTo>
                    <a:lnTo>
                      <a:pt x="18" y="52"/>
                    </a:lnTo>
                    <a:lnTo>
                      <a:pt x="9" y="54"/>
                    </a:lnTo>
                    <a:lnTo>
                      <a:pt x="4" y="57"/>
                    </a:lnTo>
                    <a:lnTo>
                      <a:pt x="1" y="61"/>
                    </a:lnTo>
                    <a:lnTo>
                      <a:pt x="0" y="66"/>
                    </a:lnTo>
                    <a:lnTo>
                      <a:pt x="2" y="65"/>
                    </a:lnTo>
                    <a:lnTo>
                      <a:pt x="8" y="65"/>
                    </a:lnTo>
                    <a:lnTo>
                      <a:pt x="9" y="65"/>
                    </a:lnTo>
                    <a:lnTo>
                      <a:pt x="10" y="65"/>
                    </a:lnTo>
                    <a:lnTo>
                      <a:pt x="13" y="65"/>
                    </a:lnTo>
                    <a:lnTo>
                      <a:pt x="14" y="62"/>
                    </a:lnTo>
                    <a:lnTo>
                      <a:pt x="17" y="60"/>
                    </a:lnTo>
                    <a:lnTo>
                      <a:pt x="19" y="58"/>
                    </a:lnTo>
                    <a:lnTo>
                      <a:pt x="22" y="57"/>
                    </a:lnTo>
                    <a:lnTo>
                      <a:pt x="24" y="56"/>
                    </a:lnTo>
                    <a:lnTo>
                      <a:pt x="26" y="56"/>
                    </a:lnTo>
                    <a:lnTo>
                      <a:pt x="24" y="58"/>
                    </a:lnTo>
                    <a:lnTo>
                      <a:pt x="23" y="62"/>
                    </a:lnTo>
                    <a:lnTo>
                      <a:pt x="22" y="65"/>
                    </a:lnTo>
                    <a:lnTo>
                      <a:pt x="22" y="67"/>
                    </a:lnTo>
                    <a:lnTo>
                      <a:pt x="23"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47" name="Freeform 80"/>
              <p:cNvSpPr>
                <a:spLocks/>
              </p:cNvSpPr>
              <p:nvPr userDrawn="1"/>
            </p:nvSpPr>
            <p:spPr bwMode="auto">
              <a:xfrm>
                <a:off x="274" y="219"/>
                <a:ext cx="5"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w 16"/>
                  <a:gd name="T39" fmla="*/ 0 h 9"/>
                  <a:gd name="T40" fmla="*/ 0 w 16"/>
                  <a:gd name="T41" fmla="*/ 0 h 9"/>
                  <a:gd name="T42" fmla="*/ 0 w 16"/>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9">
                    <a:moveTo>
                      <a:pt x="0" y="2"/>
                    </a:moveTo>
                    <a:lnTo>
                      <a:pt x="0" y="2"/>
                    </a:lnTo>
                    <a:lnTo>
                      <a:pt x="6" y="6"/>
                    </a:lnTo>
                    <a:lnTo>
                      <a:pt x="7" y="9"/>
                    </a:lnTo>
                    <a:lnTo>
                      <a:pt x="8" y="9"/>
                    </a:lnTo>
                    <a:lnTo>
                      <a:pt x="11" y="9"/>
                    </a:lnTo>
                    <a:lnTo>
                      <a:pt x="13" y="7"/>
                    </a:lnTo>
                    <a:lnTo>
                      <a:pt x="16" y="7"/>
                    </a:lnTo>
                    <a:lnTo>
                      <a:pt x="16" y="6"/>
                    </a:lnTo>
                    <a:lnTo>
                      <a:pt x="16" y="5"/>
                    </a:lnTo>
                    <a:lnTo>
                      <a:pt x="13" y="3"/>
                    </a:lnTo>
                    <a:lnTo>
                      <a:pt x="12" y="1"/>
                    </a:lnTo>
                    <a:lnTo>
                      <a:pt x="10" y="0"/>
                    </a:lnTo>
                    <a:lnTo>
                      <a:pt x="7" y="0"/>
                    </a:lnTo>
                    <a:lnTo>
                      <a:pt x="3" y="0"/>
                    </a:lnTo>
                    <a:lnTo>
                      <a:pt x="0" y="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48" name="Freeform 81"/>
              <p:cNvSpPr>
                <a:spLocks/>
              </p:cNvSpPr>
              <p:nvPr userDrawn="1"/>
            </p:nvSpPr>
            <p:spPr bwMode="auto">
              <a:xfrm>
                <a:off x="274" y="219"/>
                <a:ext cx="5"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w 16"/>
                  <a:gd name="T39" fmla="*/ 0 h 9"/>
                  <a:gd name="T40" fmla="*/ 0 w 16"/>
                  <a:gd name="T41" fmla="*/ 0 h 9"/>
                  <a:gd name="T42" fmla="*/ 0 w 16"/>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9">
                    <a:moveTo>
                      <a:pt x="0" y="2"/>
                    </a:moveTo>
                    <a:lnTo>
                      <a:pt x="0" y="2"/>
                    </a:lnTo>
                    <a:lnTo>
                      <a:pt x="6" y="6"/>
                    </a:lnTo>
                    <a:lnTo>
                      <a:pt x="7" y="9"/>
                    </a:lnTo>
                    <a:lnTo>
                      <a:pt x="8" y="9"/>
                    </a:lnTo>
                    <a:lnTo>
                      <a:pt x="11" y="9"/>
                    </a:lnTo>
                    <a:lnTo>
                      <a:pt x="13" y="7"/>
                    </a:lnTo>
                    <a:lnTo>
                      <a:pt x="16" y="7"/>
                    </a:lnTo>
                    <a:lnTo>
                      <a:pt x="16" y="6"/>
                    </a:lnTo>
                    <a:lnTo>
                      <a:pt x="16" y="5"/>
                    </a:lnTo>
                    <a:lnTo>
                      <a:pt x="13" y="3"/>
                    </a:lnTo>
                    <a:lnTo>
                      <a:pt x="12" y="1"/>
                    </a:lnTo>
                    <a:lnTo>
                      <a:pt x="10" y="0"/>
                    </a:lnTo>
                    <a:lnTo>
                      <a:pt x="7" y="0"/>
                    </a:lnTo>
                    <a:lnTo>
                      <a:pt x="3"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49" name="Freeform 82"/>
              <p:cNvSpPr>
                <a:spLocks/>
              </p:cNvSpPr>
              <p:nvPr userDrawn="1"/>
            </p:nvSpPr>
            <p:spPr bwMode="auto">
              <a:xfrm>
                <a:off x="292"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w 13"/>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 h="9">
                    <a:moveTo>
                      <a:pt x="0" y="9"/>
                    </a:moveTo>
                    <a:lnTo>
                      <a:pt x="1" y="9"/>
                    </a:lnTo>
                    <a:lnTo>
                      <a:pt x="4" y="8"/>
                    </a:lnTo>
                    <a:lnTo>
                      <a:pt x="5" y="9"/>
                    </a:lnTo>
                    <a:lnTo>
                      <a:pt x="9" y="8"/>
                    </a:lnTo>
                    <a:lnTo>
                      <a:pt x="12" y="4"/>
                    </a:lnTo>
                    <a:lnTo>
                      <a:pt x="13" y="1"/>
                    </a:lnTo>
                    <a:lnTo>
                      <a:pt x="12" y="0"/>
                    </a:lnTo>
                    <a:lnTo>
                      <a:pt x="10" y="0"/>
                    </a:lnTo>
                    <a:lnTo>
                      <a:pt x="6" y="0"/>
                    </a:lnTo>
                    <a:lnTo>
                      <a:pt x="4" y="3"/>
                    </a:lnTo>
                    <a:lnTo>
                      <a:pt x="2" y="5"/>
                    </a:lnTo>
                    <a:lnTo>
                      <a:pt x="0" y="9"/>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50" name="Freeform 83"/>
              <p:cNvSpPr>
                <a:spLocks/>
              </p:cNvSpPr>
              <p:nvPr userDrawn="1"/>
            </p:nvSpPr>
            <p:spPr bwMode="auto">
              <a:xfrm>
                <a:off x="292" y="220"/>
                <a:ext cx="5"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w 13"/>
                  <a:gd name="T33" fmla="*/ 0 h 9"/>
                  <a:gd name="T34" fmla="*/ 0 w 13"/>
                  <a:gd name="T35" fmla="*/ 0 h 9"/>
                  <a:gd name="T36" fmla="*/ 0 w 13"/>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 h="9">
                    <a:moveTo>
                      <a:pt x="0" y="9"/>
                    </a:moveTo>
                    <a:lnTo>
                      <a:pt x="1" y="9"/>
                    </a:lnTo>
                    <a:lnTo>
                      <a:pt x="4" y="8"/>
                    </a:lnTo>
                    <a:lnTo>
                      <a:pt x="5" y="9"/>
                    </a:lnTo>
                    <a:lnTo>
                      <a:pt x="9" y="8"/>
                    </a:lnTo>
                    <a:lnTo>
                      <a:pt x="12" y="4"/>
                    </a:lnTo>
                    <a:lnTo>
                      <a:pt x="13" y="1"/>
                    </a:lnTo>
                    <a:lnTo>
                      <a:pt x="12" y="0"/>
                    </a:lnTo>
                    <a:lnTo>
                      <a:pt x="10" y="0"/>
                    </a:lnTo>
                    <a:lnTo>
                      <a:pt x="6" y="0"/>
                    </a:lnTo>
                    <a:lnTo>
                      <a:pt x="4" y="3"/>
                    </a:lnTo>
                    <a:lnTo>
                      <a:pt x="2" y="5"/>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51" name="Freeform 84"/>
              <p:cNvSpPr>
                <a:spLocks/>
              </p:cNvSpPr>
              <p:nvPr userDrawn="1"/>
            </p:nvSpPr>
            <p:spPr bwMode="auto">
              <a:xfrm>
                <a:off x="156" y="278"/>
                <a:ext cx="43" cy="64"/>
              </a:xfrm>
              <a:custGeom>
                <a:avLst/>
                <a:gdLst>
                  <a:gd name="T0" fmla="*/ 0 w 129"/>
                  <a:gd name="T1" fmla="*/ 0 h 193"/>
                  <a:gd name="T2" fmla="*/ 0 w 129"/>
                  <a:gd name="T3" fmla="*/ 0 h 193"/>
                  <a:gd name="T4" fmla="*/ 0 w 129"/>
                  <a:gd name="T5" fmla="*/ 0 h 193"/>
                  <a:gd name="T6" fmla="*/ 0 w 129"/>
                  <a:gd name="T7" fmla="*/ 0 h 193"/>
                  <a:gd name="T8" fmla="*/ 0 w 129"/>
                  <a:gd name="T9" fmla="*/ 0 h 193"/>
                  <a:gd name="T10" fmla="*/ 0 w 129"/>
                  <a:gd name="T11" fmla="*/ 0 h 193"/>
                  <a:gd name="T12" fmla="*/ 0 w 129"/>
                  <a:gd name="T13" fmla="*/ 0 h 193"/>
                  <a:gd name="T14" fmla="*/ 0 w 129"/>
                  <a:gd name="T15" fmla="*/ 0 h 193"/>
                  <a:gd name="T16" fmla="*/ 0 w 129"/>
                  <a:gd name="T17" fmla="*/ 0 h 193"/>
                  <a:gd name="T18" fmla="*/ 0 w 129"/>
                  <a:gd name="T19" fmla="*/ 0 h 193"/>
                  <a:gd name="T20" fmla="*/ 0 w 129"/>
                  <a:gd name="T21" fmla="*/ 0 h 193"/>
                  <a:gd name="T22" fmla="*/ 0 w 129"/>
                  <a:gd name="T23" fmla="*/ 0 h 193"/>
                  <a:gd name="T24" fmla="*/ 0 w 129"/>
                  <a:gd name="T25" fmla="*/ 0 h 193"/>
                  <a:gd name="T26" fmla="*/ 0 w 129"/>
                  <a:gd name="T27" fmla="*/ 0 h 193"/>
                  <a:gd name="T28" fmla="*/ 0 w 129"/>
                  <a:gd name="T29" fmla="*/ 0 h 193"/>
                  <a:gd name="T30" fmla="*/ 0 w 129"/>
                  <a:gd name="T31" fmla="*/ 0 h 193"/>
                  <a:gd name="T32" fmla="*/ 0 w 129"/>
                  <a:gd name="T33" fmla="*/ 0 h 193"/>
                  <a:gd name="T34" fmla="*/ 0 w 129"/>
                  <a:gd name="T35" fmla="*/ 0 h 193"/>
                  <a:gd name="T36" fmla="*/ 0 w 129"/>
                  <a:gd name="T37" fmla="*/ 0 h 193"/>
                  <a:gd name="T38" fmla="*/ 0 w 129"/>
                  <a:gd name="T39" fmla="*/ 0 h 193"/>
                  <a:gd name="T40" fmla="*/ 0 w 129"/>
                  <a:gd name="T41" fmla="*/ 0 h 193"/>
                  <a:gd name="T42" fmla="*/ 0 w 129"/>
                  <a:gd name="T43" fmla="*/ 0 h 193"/>
                  <a:gd name="T44" fmla="*/ 0 w 129"/>
                  <a:gd name="T45" fmla="*/ 0 h 193"/>
                  <a:gd name="T46" fmla="*/ 0 w 129"/>
                  <a:gd name="T47" fmla="*/ 0 h 193"/>
                  <a:gd name="T48" fmla="*/ 0 w 129"/>
                  <a:gd name="T49" fmla="*/ 0 h 193"/>
                  <a:gd name="T50" fmla="*/ 0 w 129"/>
                  <a:gd name="T51" fmla="*/ 0 h 193"/>
                  <a:gd name="T52" fmla="*/ 0 w 129"/>
                  <a:gd name="T53" fmla="*/ 0 h 193"/>
                  <a:gd name="T54" fmla="*/ 0 w 129"/>
                  <a:gd name="T55" fmla="*/ 0 h 193"/>
                  <a:gd name="T56" fmla="*/ 0 w 129"/>
                  <a:gd name="T57" fmla="*/ 0 h 193"/>
                  <a:gd name="T58" fmla="*/ 0 w 129"/>
                  <a:gd name="T59" fmla="*/ 0 h 193"/>
                  <a:gd name="T60" fmla="*/ 0 w 129"/>
                  <a:gd name="T61" fmla="*/ 0 h 193"/>
                  <a:gd name="T62" fmla="*/ 0 w 129"/>
                  <a:gd name="T63" fmla="*/ 0 h 193"/>
                  <a:gd name="T64" fmla="*/ 0 w 129"/>
                  <a:gd name="T65" fmla="*/ 0 h 193"/>
                  <a:gd name="T66" fmla="*/ 0 w 129"/>
                  <a:gd name="T67" fmla="*/ 0 h 193"/>
                  <a:gd name="T68" fmla="*/ 0 w 129"/>
                  <a:gd name="T69" fmla="*/ 0 h 193"/>
                  <a:gd name="T70" fmla="*/ 0 w 129"/>
                  <a:gd name="T71" fmla="*/ 0 h 193"/>
                  <a:gd name="T72" fmla="*/ 0 w 129"/>
                  <a:gd name="T73" fmla="*/ 0 h 193"/>
                  <a:gd name="T74" fmla="*/ 0 w 129"/>
                  <a:gd name="T75" fmla="*/ 0 h 193"/>
                  <a:gd name="T76" fmla="*/ 0 w 129"/>
                  <a:gd name="T77" fmla="*/ 0 h 193"/>
                  <a:gd name="T78" fmla="*/ 0 w 129"/>
                  <a:gd name="T79" fmla="*/ 0 h 193"/>
                  <a:gd name="T80" fmla="*/ 0 w 129"/>
                  <a:gd name="T81" fmla="*/ 0 h 193"/>
                  <a:gd name="T82" fmla="*/ 0 w 129"/>
                  <a:gd name="T83" fmla="*/ 0 h 193"/>
                  <a:gd name="T84" fmla="*/ 0 w 129"/>
                  <a:gd name="T85" fmla="*/ 0 h 193"/>
                  <a:gd name="T86" fmla="*/ 0 w 129"/>
                  <a:gd name="T87" fmla="*/ 0 h 193"/>
                  <a:gd name="T88" fmla="*/ 0 w 129"/>
                  <a:gd name="T89" fmla="*/ 0 h 193"/>
                  <a:gd name="T90" fmla="*/ 0 w 129"/>
                  <a:gd name="T91" fmla="*/ 0 h 193"/>
                  <a:gd name="T92" fmla="*/ 0 w 129"/>
                  <a:gd name="T93" fmla="*/ 0 h 193"/>
                  <a:gd name="T94" fmla="*/ 0 w 129"/>
                  <a:gd name="T95" fmla="*/ 0 h 193"/>
                  <a:gd name="T96" fmla="*/ 0 w 129"/>
                  <a:gd name="T97" fmla="*/ 0 h 193"/>
                  <a:gd name="T98" fmla="*/ 0 w 129"/>
                  <a:gd name="T99" fmla="*/ 0 h 193"/>
                  <a:gd name="T100" fmla="*/ 0 w 129"/>
                  <a:gd name="T101" fmla="*/ 0 h 193"/>
                  <a:gd name="T102" fmla="*/ 0 w 129"/>
                  <a:gd name="T103" fmla="*/ 0 h 193"/>
                  <a:gd name="T104" fmla="*/ 0 w 129"/>
                  <a:gd name="T105" fmla="*/ 0 h 193"/>
                  <a:gd name="T106" fmla="*/ 0 w 129"/>
                  <a:gd name="T107" fmla="*/ 0 h 193"/>
                  <a:gd name="T108" fmla="*/ 0 w 129"/>
                  <a:gd name="T109" fmla="*/ 0 h 193"/>
                  <a:gd name="T110" fmla="*/ 0 w 129"/>
                  <a:gd name="T111" fmla="*/ 0 h 193"/>
                  <a:gd name="T112" fmla="*/ 0 w 129"/>
                  <a:gd name="T113" fmla="*/ 0 h 193"/>
                  <a:gd name="T114" fmla="*/ 0 w 129"/>
                  <a:gd name="T115" fmla="*/ 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9" h="193">
                    <a:moveTo>
                      <a:pt x="108" y="193"/>
                    </a:moveTo>
                    <a:lnTo>
                      <a:pt x="109" y="192"/>
                    </a:lnTo>
                    <a:lnTo>
                      <a:pt x="110" y="189"/>
                    </a:lnTo>
                    <a:lnTo>
                      <a:pt x="113" y="185"/>
                    </a:lnTo>
                    <a:lnTo>
                      <a:pt x="114" y="180"/>
                    </a:lnTo>
                    <a:lnTo>
                      <a:pt x="113" y="175"/>
                    </a:lnTo>
                    <a:lnTo>
                      <a:pt x="113" y="171"/>
                    </a:lnTo>
                    <a:lnTo>
                      <a:pt x="113" y="170"/>
                    </a:lnTo>
                    <a:lnTo>
                      <a:pt x="114" y="170"/>
                    </a:lnTo>
                    <a:lnTo>
                      <a:pt x="116" y="171"/>
                    </a:lnTo>
                    <a:lnTo>
                      <a:pt x="118" y="174"/>
                    </a:lnTo>
                    <a:lnTo>
                      <a:pt x="119" y="175"/>
                    </a:lnTo>
                    <a:lnTo>
                      <a:pt x="122" y="176"/>
                    </a:lnTo>
                    <a:lnTo>
                      <a:pt x="122" y="174"/>
                    </a:lnTo>
                    <a:lnTo>
                      <a:pt x="122" y="171"/>
                    </a:lnTo>
                    <a:lnTo>
                      <a:pt x="121" y="165"/>
                    </a:lnTo>
                    <a:lnTo>
                      <a:pt x="118" y="159"/>
                    </a:lnTo>
                    <a:lnTo>
                      <a:pt x="117" y="155"/>
                    </a:lnTo>
                    <a:lnTo>
                      <a:pt x="118" y="154"/>
                    </a:lnTo>
                    <a:lnTo>
                      <a:pt x="118" y="155"/>
                    </a:lnTo>
                    <a:lnTo>
                      <a:pt x="121" y="157"/>
                    </a:lnTo>
                    <a:lnTo>
                      <a:pt x="122" y="155"/>
                    </a:lnTo>
                    <a:lnTo>
                      <a:pt x="123" y="153"/>
                    </a:lnTo>
                    <a:lnTo>
                      <a:pt x="122" y="148"/>
                    </a:lnTo>
                    <a:lnTo>
                      <a:pt x="119" y="143"/>
                    </a:lnTo>
                    <a:lnTo>
                      <a:pt x="117" y="140"/>
                    </a:lnTo>
                    <a:lnTo>
                      <a:pt x="117" y="139"/>
                    </a:lnTo>
                    <a:lnTo>
                      <a:pt x="118" y="139"/>
                    </a:lnTo>
                    <a:lnTo>
                      <a:pt x="121" y="139"/>
                    </a:lnTo>
                    <a:lnTo>
                      <a:pt x="122" y="140"/>
                    </a:lnTo>
                    <a:lnTo>
                      <a:pt x="122" y="139"/>
                    </a:lnTo>
                    <a:lnTo>
                      <a:pt x="123" y="137"/>
                    </a:lnTo>
                    <a:lnTo>
                      <a:pt x="123" y="132"/>
                    </a:lnTo>
                    <a:lnTo>
                      <a:pt x="123" y="131"/>
                    </a:lnTo>
                    <a:lnTo>
                      <a:pt x="123" y="127"/>
                    </a:lnTo>
                    <a:lnTo>
                      <a:pt x="123" y="124"/>
                    </a:lnTo>
                    <a:lnTo>
                      <a:pt x="121" y="123"/>
                    </a:lnTo>
                    <a:lnTo>
                      <a:pt x="119" y="123"/>
                    </a:lnTo>
                    <a:lnTo>
                      <a:pt x="114" y="122"/>
                    </a:lnTo>
                    <a:lnTo>
                      <a:pt x="110" y="119"/>
                    </a:lnTo>
                    <a:lnTo>
                      <a:pt x="108" y="113"/>
                    </a:lnTo>
                    <a:lnTo>
                      <a:pt x="105" y="104"/>
                    </a:lnTo>
                    <a:lnTo>
                      <a:pt x="104" y="97"/>
                    </a:lnTo>
                    <a:lnTo>
                      <a:pt x="101" y="91"/>
                    </a:lnTo>
                    <a:lnTo>
                      <a:pt x="99" y="87"/>
                    </a:lnTo>
                    <a:lnTo>
                      <a:pt x="96" y="84"/>
                    </a:lnTo>
                    <a:lnTo>
                      <a:pt x="92" y="83"/>
                    </a:lnTo>
                    <a:lnTo>
                      <a:pt x="94" y="82"/>
                    </a:lnTo>
                    <a:lnTo>
                      <a:pt x="96" y="82"/>
                    </a:lnTo>
                    <a:lnTo>
                      <a:pt x="107" y="86"/>
                    </a:lnTo>
                    <a:lnTo>
                      <a:pt x="114" y="87"/>
                    </a:lnTo>
                    <a:lnTo>
                      <a:pt x="119" y="86"/>
                    </a:lnTo>
                    <a:lnTo>
                      <a:pt x="125" y="83"/>
                    </a:lnTo>
                    <a:lnTo>
                      <a:pt x="127" y="78"/>
                    </a:lnTo>
                    <a:lnTo>
                      <a:pt x="129" y="73"/>
                    </a:lnTo>
                    <a:lnTo>
                      <a:pt x="129" y="69"/>
                    </a:lnTo>
                    <a:lnTo>
                      <a:pt x="127" y="63"/>
                    </a:lnTo>
                    <a:lnTo>
                      <a:pt x="125" y="60"/>
                    </a:lnTo>
                    <a:lnTo>
                      <a:pt x="121" y="56"/>
                    </a:lnTo>
                    <a:lnTo>
                      <a:pt x="117" y="53"/>
                    </a:lnTo>
                    <a:lnTo>
                      <a:pt x="116" y="54"/>
                    </a:lnTo>
                    <a:lnTo>
                      <a:pt x="116" y="56"/>
                    </a:lnTo>
                    <a:lnTo>
                      <a:pt x="117" y="58"/>
                    </a:lnTo>
                    <a:lnTo>
                      <a:pt x="116" y="60"/>
                    </a:lnTo>
                    <a:lnTo>
                      <a:pt x="114" y="58"/>
                    </a:lnTo>
                    <a:lnTo>
                      <a:pt x="112" y="54"/>
                    </a:lnTo>
                    <a:lnTo>
                      <a:pt x="109" y="52"/>
                    </a:lnTo>
                    <a:lnTo>
                      <a:pt x="107" y="49"/>
                    </a:lnTo>
                    <a:lnTo>
                      <a:pt x="103" y="48"/>
                    </a:lnTo>
                    <a:lnTo>
                      <a:pt x="100" y="48"/>
                    </a:lnTo>
                    <a:lnTo>
                      <a:pt x="99" y="48"/>
                    </a:lnTo>
                    <a:lnTo>
                      <a:pt x="97" y="49"/>
                    </a:lnTo>
                    <a:lnTo>
                      <a:pt x="99" y="51"/>
                    </a:lnTo>
                    <a:lnTo>
                      <a:pt x="100" y="53"/>
                    </a:lnTo>
                    <a:lnTo>
                      <a:pt x="100" y="54"/>
                    </a:lnTo>
                    <a:lnTo>
                      <a:pt x="100" y="56"/>
                    </a:lnTo>
                    <a:lnTo>
                      <a:pt x="99" y="56"/>
                    </a:lnTo>
                    <a:lnTo>
                      <a:pt x="97" y="54"/>
                    </a:lnTo>
                    <a:lnTo>
                      <a:pt x="95" y="51"/>
                    </a:lnTo>
                    <a:lnTo>
                      <a:pt x="88" y="45"/>
                    </a:lnTo>
                    <a:lnTo>
                      <a:pt x="84" y="44"/>
                    </a:lnTo>
                    <a:lnTo>
                      <a:pt x="82" y="44"/>
                    </a:lnTo>
                    <a:lnTo>
                      <a:pt x="81" y="44"/>
                    </a:lnTo>
                    <a:lnTo>
                      <a:pt x="81" y="45"/>
                    </a:lnTo>
                    <a:lnTo>
                      <a:pt x="82" y="47"/>
                    </a:lnTo>
                    <a:lnTo>
                      <a:pt x="83" y="49"/>
                    </a:lnTo>
                    <a:lnTo>
                      <a:pt x="82" y="51"/>
                    </a:lnTo>
                    <a:lnTo>
                      <a:pt x="79" y="49"/>
                    </a:lnTo>
                    <a:lnTo>
                      <a:pt x="75" y="45"/>
                    </a:lnTo>
                    <a:lnTo>
                      <a:pt x="72" y="41"/>
                    </a:lnTo>
                    <a:lnTo>
                      <a:pt x="68" y="38"/>
                    </a:lnTo>
                    <a:lnTo>
                      <a:pt x="66" y="34"/>
                    </a:lnTo>
                    <a:lnTo>
                      <a:pt x="66" y="30"/>
                    </a:lnTo>
                    <a:lnTo>
                      <a:pt x="66" y="26"/>
                    </a:lnTo>
                    <a:lnTo>
                      <a:pt x="69" y="22"/>
                    </a:lnTo>
                    <a:lnTo>
                      <a:pt x="73" y="19"/>
                    </a:lnTo>
                    <a:lnTo>
                      <a:pt x="77" y="18"/>
                    </a:lnTo>
                    <a:lnTo>
                      <a:pt x="82" y="19"/>
                    </a:lnTo>
                    <a:lnTo>
                      <a:pt x="88" y="22"/>
                    </a:lnTo>
                    <a:lnTo>
                      <a:pt x="96" y="29"/>
                    </a:lnTo>
                    <a:lnTo>
                      <a:pt x="103" y="32"/>
                    </a:lnTo>
                    <a:lnTo>
                      <a:pt x="110" y="34"/>
                    </a:lnTo>
                    <a:lnTo>
                      <a:pt x="113" y="32"/>
                    </a:lnTo>
                    <a:lnTo>
                      <a:pt x="114" y="31"/>
                    </a:lnTo>
                    <a:lnTo>
                      <a:pt x="113" y="31"/>
                    </a:lnTo>
                    <a:lnTo>
                      <a:pt x="105" y="27"/>
                    </a:lnTo>
                    <a:lnTo>
                      <a:pt x="96" y="21"/>
                    </a:lnTo>
                    <a:lnTo>
                      <a:pt x="90" y="17"/>
                    </a:lnTo>
                    <a:lnTo>
                      <a:pt x="84" y="13"/>
                    </a:lnTo>
                    <a:lnTo>
                      <a:pt x="86" y="13"/>
                    </a:lnTo>
                    <a:lnTo>
                      <a:pt x="87" y="13"/>
                    </a:lnTo>
                    <a:lnTo>
                      <a:pt x="91" y="16"/>
                    </a:lnTo>
                    <a:lnTo>
                      <a:pt x="99" y="19"/>
                    </a:lnTo>
                    <a:lnTo>
                      <a:pt x="109" y="26"/>
                    </a:lnTo>
                    <a:lnTo>
                      <a:pt x="114" y="27"/>
                    </a:lnTo>
                    <a:lnTo>
                      <a:pt x="118" y="27"/>
                    </a:lnTo>
                    <a:lnTo>
                      <a:pt x="121" y="27"/>
                    </a:lnTo>
                    <a:lnTo>
                      <a:pt x="125" y="25"/>
                    </a:lnTo>
                    <a:lnTo>
                      <a:pt x="126" y="22"/>
                    </a:lnTo>
                    <a:lnTo>
                      <a:pt x="127" y="18"/>
                    </a:lnTo>
                    <a:lnTo>
                      <a:pt x="126" y="16"/>
                    </a:lnTo>
                    <a:lnTo>
                      <a:pt x="125" y="14"/>
                    </a:lnTo>
                    <a:lnTo>
                      <a:pt x="125" y="13"/>
                    </a:lnTo>
                    <a:lnTo>
                      <a:pt x="123" y="14"/>
                    </a:lnTo>
                    <a:lnTo>
                      <a:pt x="123" y="18"/>
                    </a:lnTo>
                    <a:lnTo>
                      <a:pt x="122" y="18"/>
                    </a:lnTo>
                    <a:lnTo>
                      <a:pt x="121" y="21"/>
                    </a:lnTo>
                    <a:lnTo>
                      <a:pt x="119" y="21"/>
                    </a:lnTo>
                    <a:lnTo>
                      <a:pt x="118" y="22"/>
                    </a:lnTo>
                    <a:lnTo>
                      <a:pt x="113" y="21"/>
                    </a:lnTo>
                    <a:lnTo>
                      <a:pt x="105" y="16"/>
                    </a:lnTo>
                    <a:lnTo>
                      <a:pt x="94" y="9"/>
                    </a:lnTo>
                    <a:lnTo>
                      <a:pt x="88" y="8"/>
                    </a:lnTo>
                    <a:lnTo>
                      <a:pt x="83" y="8"/>
                    </a:lnTo>
                    <a:lnTo>
                      <a:pt x="79" y="8"/>
                    </a:lnTo>
                    <a:lnTo>
                      <a:pt x="75" y="9"/>
                    </a:lnTo>
                    <a:lnTo>
                      <a:pt x="72" y="12"/>
                    </a:lnTo>
                    <a:lnTo>
                      <a:pt x="68" y="14"/>
                    </a:lnTo>
                    <a:lnTo>
                      <a:pt x="65" y="17"/>
                    </a:lnTo>
                    <a:lnTo>
                      <a:pt x="64" y="21"/>
                    </a:lnTo>
                    <a:lnTo>
                      <a:pt x="62" y="25"/>
                    </a:lnTo>
                    <a:lnTo>
                      <a:pt x="61" y="30"/>
                    </a:lnTo>
                    <a:lnTo>
                      <a:pt x="62" y="35"/>
                    </a:lnTo>
                    <a:lnTo>
                      <a:pt x="64" y="40"/>
                    </a:lnTo>
                    <a:lnTo>
                      <a:pt x="66" y="45"/>
                    </a:lnTo>
                    <a:lnTo>
                      <a:pt x="70" y="49"/>
                    </a:lnTo>
                    <a:lnTo>
                      <a:pt x="77" y="53"/>
                    </a:lnTo>
                    <a:lnTo>
                      <a:pt x="84" y="56"/>
                    </a:lnTo>
                    <a:lnTo>
                      <a:pt x="104" y="61"/>
                    </a:lnTo>
                    <a:lnTo>
                      <a:pt x="113" y="63"/>
                    </a:lnTo>
                    <a:lnTo>
                      <a:pt x="118" y="66"/>
                    </a:lnTo>
                    <a:lnTo>
                      <a:pt x="121" y="70"/>
                    </a:lnTo>
                    <a:lnTo>
                      <a:pt x="122" y="73"/>
                    </a:lnTo>
                    <a:lnTo>
                      <a:pt x="122" y="76"/>
                    </a:lnTo>
                    <a:lnTo>
                      <a:pt x="119" y="79"/>
                    </a:lnTo>
                    <a:lnTo>
                      <a:pt x="117" y="80"/>
                    </a:lnTo>
                    <a:lnTo>
                      <a:pt x="112" y="82"/>
                    </a:lnTo>
                    <a:lnTo>
                      <a:pt x="108" y="82"/>
                    </a:lnTo>
                    <a:lnTo>
                      <a:pt x="90" y="76"/>
                    </a:lnTo>
                    <a:lnTo>
                      <a:pt x="78" y="74"/>
                    </a:lnTo>
                    <a:lnTo>
                      <a:pt x="66" y="73"/>
                    </a:lnTo>
                    <a:lnTo>
                      <a:pt x="59" y="74"/>
                    </a:lnTo>
                    <a:lnTo>
                      <a:pt x="51" y="76"/>
                    </a:lnTo>
                    <a:lnTo>
                      <a:pt x="44" y="80"/>
                    </a:lnTo>
                    <a:lnTo>
                      <a:pt x="39" y="86"/>
                    </a:lnTo>
                    <a:lnTo>
                      <a:pt x="38" y="87"/>
                    </a:lnTo>
                    <a:lnTo>
                      <a:pt x="37" y="86"/>
                    </a:lnTo>
                    <a:lnTo>
                      <a:pt x="34" y="84"/>
                    </a:lnTo>
                    <a:lnTo>
                      <a:pt x="31" y="83"/>
                    </a:lnTo>
                    <a:lnTo>
                      <a:pt x="27" y="82"/>
                    </a:lnTo>
                    <a:lnTo>
                      <a:pt x="25" y="83"/>
                    </a:lnTo>
                    <a:lnTo>
                      <a:pt x="22" y="84"/>
                    </a:lnTo>
                    <a:lnTo>
                      <a:pt x="21" y="83"/>
                    </a:lnTo>
                    <a:lnTo>
                      <a:pt x="18" y="79"/>
                    </a:lnTo>
                    <a:lnTo>
                      <a:pt x="16" y="74"/>
                    </a:lnTo>
                    <a:lnTo>
                      <a:pt x="16" y="67"/>
                    </a:lnTo>
                    <a:lnTo>
                      <a:pt x="16" y="66"/>
                    </a:lnTo>
                    <a:lnTo>
                      <a:pt x="17" y="65"/>
                    </a:lnTo>
                    <a:lnTo>
                      <a:pt x="18" y="66"/>
                    </a:lnTo>
                    <a:lnTo>
                      <a:pt x="20" y="71"/>
                    </a:lnTo>
                    <a:lnTo>
                      <a:pt x="21" y="75"/>
                    </a:lnTo>
                    <a:lnTo>
                      <a:pt x="24" y="76"/>
                    </a:lnTo>
                    <a:lnTo>
                      <a:pt x="25" y="74"/>
                    </a:lnTo>
                    <a:lnTo>
                      <a:pt x="27" y="71"/>
                    </a:lnTo>
                    <a:lnTo>
                      <a:pt x="27" y="69"/>
                    </a:lnTo>
                    <a:lnTo>
                      <a:pt x="29" y="69"/>
                    </a:lnTo>
                    <a:lnTo>
                      <a:pt x="30" y="69"/>
                    </a:lnTo>
                    <a:lnTo>
                      <a:pt x="31" y="73"/>
                    </a:lnTo>
                    <a:lnTo>
                      <a:pt x="33" y="75"/>
                    </a:lnTo>
                    <a:lnTo>
                      <a:pt x="34" y="78"/>
                    </a:lnTo>
                    <a:lnTo>
                      <a:pt x="37" y="79"/>
                    </a:lnTo>
                    <a:lnTo>
                      <a:pt x="38" y="78"/>
                    </a:lnTo>
                    <a:lnTo>
                      <a:pt x="39" y="74"/>
                    </a:lnTo>
                    <a:lnTo>
                      <a:pt x="39" y="73"/>
                    </a:lnTo>
                    <a:lnTo>
                      <a:pt x="39" y="70"/>
                    </a:lnTo>
                    <a:lnTo>
                      <a:pt x="39" y="69"/>
                    </a:lnTo>
                    <a:lnTo>
                      <a:pt x="40" y="69"/>
                    </a:lnTo>
                    <a:lnTo>
                      <a:pt x="44" y="71"/>
                    </a:lnTo>
                    <a:lnTo>
                      <a:pt x="46" y="73"/>
                    </a:lnTo>
                    <a:lnTo>
                      <a:pt x="48" y="71"/>
                    </a:lnTo>
                    <a:lnTo>
                      <a:pt x="48" y="70"/>
                    </a:lnTo>
                    <a:lnTo>
                      <a:pt x="46" y="67"/>
                    </a:lnTo>
                    <a:lnTo>
                      <a:pt x="43" y="60"/>
                    </a:lnTo>
                    <a:lnTo>
                      <a:pt x="42" y="58"/>
                    </a:lnTo>
                    <a:lnTo>
                      <a:pt x="40" y="58"/>
                    </a:lnTo>
                    <a:lnTo>
                      <a:pt x="38" y="60"/>
                    </a:lnTo>
                    <a:lnTo>
                      <a:pt x="37" y="60"/>
                    </a:lnTo>
                    <a:lnTo>
                      <a:pt x="35" y="60"/>
                    </a:lnTo>
                    <a:lnTo>
                      <a:pt x="34" y="58"/>
                    </a:lnTo>
                    <a:lnTo>
                      <a:pt x="38" y="54"/>
                    </a:lnTo>
                    <a:lnTo>
                      <a:pt x="39" y="53"/>
                    </a:lnTo>
                    <a:lnTo>
                      <a:pt x="40" y="51"/>
                    </a:lnTo>
                    <a:lnTo>
                      <a:pt x="40" y="47"/>
                    </a:lnTo>
                    <a:lnTo>
                      <a:pt x="42" y="45"/>
                    </a:lnTo>
                    <a:lnTo>
                      <a:pt x="42" y="39"/>
                    </a:lnTo>
                    <a:lnTo>
                      <a:pt x="44" y="27"/>
                    </a:lnTo>
                    <a:lnTo>
                      <a:pt x="44" y="26"/>
                    </a:lnTo>
                    <a:lnTo>
                      <a:pt x="46" y="29"/>
                    </a:lnTo>
                    <a:lnTo>
                      <a:pt x="46" y="30"/>
                    </a:lnTo>
                    <a:lnTo>
                      <a:pt x="46" y="31"/>
                    </a:lnTo>
                    <a:lnTo>
                      <a:pt x="46" y="34"/>
                    </a:lnTo>
                    <a:lnTo>
                      <a:pt x="47" y="35"/>
                    </a:lnTo>
                    <a:lnTo>
                      <a:pt x="48" y="34"/>
                    </a:lnTo>
                    <a:lnTo>
                      <a:pt x="49" y="32"/>
                    </a:lnTo>
                    <a:lnTo>
                      <a:pt x="51" y="29"/>
                    </a:lnTo>
                    <a:lnTo>
                      <a:pt x="51" y="25"/>
                    </a:lnTo>
                    <a:lnTo>
                      <a:pt x="49" y="21"/>
                    </a:lnTo>
                    <a:lnTo>
                      <a:pt x="48" y="19"/>
                    </a:lnTo>
                    <a:lnTo>
                      <a:pt x="47" y="19"/>
                    </a:lnTo>
                    <a:lnTo>
                      <a:pt x="46" y="19"/>
                    </a:lnTo>
                    <a:lnTo>
                      <a:pt x="44" y="19"/>
                    </a:lnTo>
                    <a:lnTo>
                      <a:pt x="43" y="19"/>
                    </a:lnTo>
                    <a:lnTo>
                      <a:pt x="43" y="17"/>
                    </a:lnTo>
                    <a:lnTo>
                      <a:pt x="43" y="16"/>
                    </a:lnTo>
                    <a:lnTo>
                      <a:pt x="42" y="12"/>
                    </a:lnTo>
                    <a:lnTo>
                      <a:pt x="42" y="8"/>
                    </a:lnTo>
                    <a:lnTo>
                      <a:pt x="42" y="6"/>
                    </a:lnTo>
                    <a:lnTo>
                      <a:pt x="40" y="6"/>
                    </a:lnTo>
                    <a:lnTo>
                      <a:pt x="38" y="9"/>
                    </a:lnTo>
                    <a:lnTo>
                      <a:pt x="35" y="10"/>
                    </a:lnTo>
                    <a:lnTo>
                      <a:pt x="33" y="13"/>
                    </a:lnTo>
                    <a:lnTo>
                      <a:pt x="31" y="13"/>
                    </a:lnTo>
                    <a:lnTo>
                      <a:pt x="30" y="13"/>
                    </a:lnTo>
                    <a:lnTo>
                      <a:pt x="30" y="10"/>
                    </a:lnTo>
                    <a:lnTo>
                      <a:pt x="30" y="9"/>
                    </a:lnTo>
                    <a:lnTo>
                      <a:pt x="30" y="6"/>
                    </a:lnTo>
                    <a:lnTo>
                      <a:pt x="26" y="1"/>
                    </a:lnTo>
                    <a:lnTo>
                      <a:pt x="25" y="0"/>
                    </a:lnTo>
                    <a:lnTo>
                      <a:pt x="25" y="1"/>
                    </a:lnTo>
                    <a:lnTo>
                      <a:pt x="22" y="5"/>
                    </a:lnTo>
                    <a:lnTo>
                      <a:pt x="21" y="9"/>
                    </a:lnTo>
                    <a:lnTo>
                      <a:pt x="21" y="13"/>
                    </a:lnTo>
                    <a:lnTo>
                      <a:pt x="20" y="14"/>
                    </a:lnTo>
                    <a:lnTo>
                      <a:pt x="18" y="13"/>
                    </a:lnTo>
                    <a:lnTo>
                      <a:pt x="14" y="10"/>
                    </a:lnTo>
                    <a:lnTo>
                      <a:pt x="11" y="8"/>
                    </a:lnTo>
                    <a:lnTo>
                      <a:pt x="11" y="9"/>
                    </a:lnTo>
                    <a:lnTo>
                      <a:pt x="9" y="13"/>
                    </a:lnTo>
                    <a:lnTo>
                      <a:pt x="9" y="16"/>
                    </a:lnTo>
                    <a:lnTo>
                      <a:pt x="9" y="18"/>
                    </a:lnTo>
                    <a:lnTo>
                      <a:pt x="8" y="21"/>
                    </a:lnTo>
                    <a:lnTo>
                      <a:pt x="8" y="19"/>
                    </a:lnTo>
                    <a:lnTo>
                      <a:pt x="7" y="19"/>
                    </a:lnTo>
                    <a:lnTo>
                      <a:pt x="5" y="18"/>
                    </a:lnTo>
                    <a:lnTo>
                      <a:pt x="2" y="19"/>
                    </a:lnTo>
                    <a:lnTo>
                      <a:pt x="0" y="21"/>
                    </a:lnTo>
                    <a:lnTo>
                      <a:pt x="0" y="23"/>
                    </a:lnTo>
                    <a:lnTo>
                      <a:pt x="0" y="26"/>
                    </a:lnTo>
                    <a:lnTo>
                      <a:pt x="4" y="31"/>
                    </a:lnTo>
                    <a:lnTo>
                      <a:pt x="7" y="35"/>
                    </a:lnTo>
                    <a:lnTo>
                      <a:pt x="8" y="32"/>
                    </a:lnTo>
                    <a:lnTo>
                      <a:pt x="8" y="31"/>
                    </a:lnTo>
                    <a:lnTo>
                      <a:pt x="7" y="29"/>
                    </a:lnTo>
                    <a:lnTo>
                      <a:pt x="8" y="27"/>
                    </a:lnTo>
                    <a:lnTo>
                      <a:pt x="9" y="27"/>
                    </a:lnTo>
                    <a:lnTo>
                      <a:pt x="11" y="30"/>
                    </a:lnTo>
                    <a:lnTo>
                      <a:pt x="12" y="38"/>
                    </a:lnTo>
                    <a:lnTo>
                      <a:pt x="12" y="44"/>
                    </a:lnTo>
                    <a:lnTo>
                      <a:pt x="14" y="51"/>
                    </a:lnTo>
                    <a:lnTo>
                      <a:pt x="17" y="54"/>
                    </a:lnTo>
                    <a:lnTo>
                      <a:pt x="18" y="57"/>
                    </a:lnTo>
                    <a:lnTo>
                      <a:pt x="22" y="60"/>
                    </a:lnTo>
                    <a:lnTo>
                      <a:pt x="21" y="61"/>
                    </a:lnTo>
                    <a:lnTo>
                      <a:pt x="17" y="60"/>
                    </a:lnTo>
                    <a:lnTo>
                      <a:pt x="16" y="60"/>
                    </a:lnTo>
                    <a:lnTo>
                      <a:pt x="13" y="60"/>
                    </a:lnTo>
                    <a:lnTo>
                      <a:pt x="12" y="61"/>
                    </a:lnTo>
                    <a:lnTo>
                      <a:pt x="12" y="67"/>
                    </a:lnTo>
                    <a:lnTo>
                      <a:pt x="12" y="73"/>
                    </a:lnTo>
                    <a:lnTo>
                      <a:pt x="14" y="79"/>
                    </a:lnTo>
                    <a:lnTo>
                      <a:pt x="17" y="84"/>
                    </a:lnTo>
                    <a:lnTo>
                      <a:pt x="21" y="88"/>
                    </a:lnTo>
                    <a:lnTo>
                      <a:pt x="29" y="95"/>
                    </a:lnTo>
                    <a:lnTo>
                      <a:pt x="34" y="101"/>
                    </a:lnTo>
                    <a:lnTo>
                      <a:pt x="35" y="104"/>
                    </a:lnTo>
                    <a:lnTo>
                      <a:pt x="37" y="108"/>
                    </a:lnTo>
                    <a:lnTo>
                      <a:pt x="35" y="110"/>
                    </a:lnTo>
                    <a:lnTo>
                      <a:pt x="33" y="114"/>
                    </a:lnTo>
                    <a:lnTo>
                      <a:pt x="27" y="118"/>
                    </a:lnTo>
                    <a:lnTo>
                      <a:pt x="21" y="120"/>
                    </a:lnTo>
                    <a:lnTo>
                      <a:pt x="16" y="122"/>
                    </a:lnTo>
                    <a:lnTo>
                      <a:pt x="13" y="124"/>
                    </a:lnTo>
                    <a:lnTo>
                      <a:pt x="11" y="126"/>
                    </a:lnTo>
                    <a:lnTo>
                      <a:pt x="9" y="130"/>
                    </a:lnTo>
                    <a:lnTo>
                      <a:pt x="8" y="135"/>
                    </a:lnTo>
                    <a:lnTo>
                      <a:pt x="13" y="135"/>
                    </a:lnTo>
                    <a:lnTo>
                      <a:pt x="16" y="135"/>
                    </a:lnTo>
                    <a:lnTo>
                      <a:pt x="18" y="133"/>
                    </a:lnTo>
                    <a:lnTo>
                      <a:pt x="20" y="131"/>
                    </a:lnTo>
                    <a:lnTo>
                      <a:pt x="20" y="130"/>
                    </a:lnTo>
                    <a:lnTo>
                      <a:pt x="21" y="128"/>
                    </a:lnTo>
                    <a:lnTo>
                      <a:pt x="24" y="127"/>
                    </a:lnTo>
                    <a:lnTo>
                      <a:pt x="26" y="126"/>
                    </a:lnTo>
                    <a:lnTo>
                      <a:pt x="26" y="124"/>
                    </a:lnTo>
                    <a:lnTo>
                      <a:pt x="27" y="126"/>
                    </a:lnTo>
                    <a:lnTo>
                      <a:pt x="27" y="127"/>
                    </a:lnTo>
                    <a:lnTo>
                      <a:pt x="26" y="133"/>
                    </a:lnTo>
                    <a:lnTo>
                      <a:pt x="27" y="139"/>
                    </a:lnTo>
                    <a:lnTo>
                      <a:pt x="29" y="143"/>
                    </a:lnTo>
                    <a:lnTo>
                      <a:pt x="30" y="140"/>
                    </a:lnTo>
                    <a:lnTo>
                      <a:pt x="33" y="136"/>
                    </a:lnTo>
                    <a:lnTo>
                      <a:pt x="35" y="131"/>
                    </a:lnTo>
                    <a:lnTo>
                      <a:pt x="37" y="126"/>
                    </a:lnTo>
                    <a:lnTo>
                      <a:pt x="37" y="124"/>
                    </a:lnTo>
                    <a:lnTo>
                      <a:pt x="37" y="120"/>
                    </a:lnTo>
                    <a:lnTo>
                      <a:pt x="38" y="119"/>
                    </a:lnTo>
                    <a:lnTo>
                      <a:pt x="38" y="118"/>
                    </a:lnTo>
                    <a:lnTo>
                      <a:pt x="40" y="120"/>
                    </a:lnTo>
                    <a:lnTo>
                      <a:pt x="42" y="122"/>
                    </a:lnTo>
                    <a:lnTo>
                      <a:pt x="44" y="118"/>
                    </a:lnTo>
                    <a:lnTo>
                      <a:pt x="44" y="115"/>
                    </a:lnTo>
                    <a:lnTo>
                      <a:pt x="44" y="113"/>
                    </a:lnTo>
                    <a:lnTo>
                      <a:pt x="44" y="110"/>
                    </a:lnTo>
                    <a:lnTo>
                      <a:pt x="44" y="109"/>
                    </a:lnTo>
                    <a:lnTo>
                      <a:pt x="46" y="109"/>
                    </a:lnTo>
                    <a:lnTo>
                      <a:pt x="47" y="109"/>
                    </a:lnTo>
                    <a:lnTo>
                      <a:pt x="48" y="110"/>
                    </a:lnTo>
                    <a:lnTo>
                      <a:pt x="49" y="111"/>
                    </a:lnTo>
                    <a:lnTo>
                      <a:pt x="52" y="109"/>
                    </a:lnTo>
                    <a:lnTo>
                      <a:pt x="53" y="104"/>
                    </a:lnTo>
                    <a:lnTo>
                      <a:pt x="53" y="102"/>
                    </a:lnTo>
                    <a:lnTo>
                      <a:pt x="48" y="98"/>
                    </a:lnTo>
                    <a:lnTo>
                      <a:pt x="47" y="93"/>
                    </a:lnTo>
                    <a:lnTo>
                      <a:pt x="48" y="91"/>
                    </a:lnTo>
                    <a:lnTo>
                      <a:pt x="49" y="87"/>
                    </a:lnTo>
                    <a:lnTo>
                      <a:pt x="51" y="83"/>
                    </a:lnTo>
                    <a:lnTo>
                      <a:pt x="52" y="84"/>
                    </a:lnTo>
                    <a:lnTo>
                      <a:pt x="52" y="86"/>
                    </a:lnTo>
                    <a:lnTo>
                      <a:pt x="51" y="89"/>
                    </a:lnTo>
                    <a:lnTo>
                      <a:pt x="52" y="91"/>
                    </a:lnTo>
                    <a:lnTo>
                      <a:pt x="53" y="91"/>
                    </a:lnTo>
                    <a:lnTo>
                      <a:pt x="56" y="91"/>
                    </a:lnTo>
                    <a:lnTo>
                      <a:pt x="62" y="88"/>
                    </a:lnTo>
                    <a:lnTo>
                      <a:pt x="68" y="87"/>
                    </a:lnTo>
                    <a:lnTo>
                      <a:pt x="70" y="88"/>
                    </a:lnTo>
                    <a:lnTo>
                      <a:pt x="74" y="89"/>
                    </a:lnTo>
                    <a:lnTo>
                      <a:pt x="75" y="89"/>
                    </a:lnTo>
                    <a:lnTo>
                      <a:pt x="77" y="89"/>
                    </a:lnTo>
                    <a:lnTo>
                      <a:pt x="77" y="88"/>
                    </a:lnTo>
                    <a:lnTo>
                      <a:pt x="75" y="87"/>
                    </a:lnTo>
                    <a:lnTo>
                      <a:pt x="74" y="84"/>
                    </a:lnTo>
                    <a:lnTo>
                      <a:pt x="75" y="83"/>
                    </a:lnTo>
                    <a:lnTo>
                      <a:pt x="78" y="84"/>
                    </a:lnTo>
                    <a:lnTo>
                      <a:pt x="81" y="89"/>
                    </a:lnTo>
                    <a:lnTo>
                      <a:pt x="86" y="105"/>
                    </a:lnTo>
                    <a:lnTo>
                      <a:pt x="88" y="111"/>
                    </a:lnTo>
                    <a:lnTo>
                      <a:pt x="91" y="115"/>
                    </a:lnTo>
                    <a:lnTo>
                      <a:pt x="94" y="119"/>
                    </a:lnTo>
                    <a:lnTo>
                      <a:pt x="100" y="122"/>
                    </a:lnTo>
                    <a:lnTo>
                      <a:pt x="105" y="126"/>
                    </a:lnTo>
                    <a:lnTo>
                      <a:pt x="109" y="130"/>
                    </a:lnTo>
                    <a:lnTo>
                      <a:pt x="112" y="135"/>
                    </a:lnTo>
                    <a:lnTo>
                      <a:pt x="112" y="140"/>
                    </a:lnTo>
                    <a:lnTo>
                      <a:pt x="110" y="153"/>
                    </a:lnTo>
                    <a:lnTo>
                      <a:pt x="105" y="170"/>
                    </a:lnTo>
                    <a:lnTo>
                      <a:pt x="104" y="179"/>
                    </a:lnTo>
                    <a:lnTo>
                      <a:pt x="105" y="187"/>
                    </a:lnTo>
                    <a:lnTo>
                      <a:pt x="107" y="190"/>
                    </a:lnTo>
                    <a:lnTo>
                      <a:pt x="108" y="19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52" name="Freeform 85"/>
              <p:cNvSpPr>
                <a:spLocks/>
              </p:cNvSpPr>
              <p:nvPr userDrawn="1"/>
            </p:nvSpPr>
            <p:spPr bwMode="auto">
              <a:xfrm>
                <a:off x="156" y="278"/>
                <a:ext cx="43" cy="64"/>
              </a:xfrm>
              <a:custGeom>
                <a:avLst/>
                <a:gdLst>
                  <a:gd name="T0" fmla="*/ 0 w 129"/>
                  <a:gd name="T1" fmla="*/ 0 h 193"/>
                  <a:gd name="T2" fmla="*/ 0 w 129"/>
                  <a:gd name="T3" fmla="*/ 0 h 193"/>
                  <a:gd name="T4" fmla="*/ 0 w 129"/>
                  <a:gd name="T5" fmla="*/ 0 h 193"/>
                  <a:gd name="T6" fmla="*/ 0 w 129"/>
                  <a:gd name="T7" fmla="*/ 0 h 193"/>
                  <a:gd name="T8" fmla="*/ 0 w 129"/>
                  <a:gd name="T9" fmla="*/ 0 h 193"/>
                  <a:gd name="T10" fmla="*/ 0 w 129"/>
                  <a:gd name="T11" fmla="*/ 0 h 193"/>
                  <a:gd name="T12" fmla="*/ 0 w 129"/>
                  <a:gd name="T13" fmla="*/ 0 h 193"/>
                  <a:gd name="T14" fmla="*/ 0 w 129"/>
                  <a:gd name="T15" fmla="*/ 0 h 193"/>
                  <a:gd name="T16" fmla="*/ 0 w 129"/>
                  <a:gd name="T17" fmla="*/ 0 h 193"/>
                  <a:gd name="T18" fmla="*/ 0 w 129"/>
                  <a:gd name="T19" fmla="*/ 0 h 193"/>
                  <a:gd name="T20" fmla="*/ 0 w 129"/>
                  <a:gd name="T21" fmla="*/ 0 h 193"/>
                  <a:gd name="T22" fmla="*/ 0 w 129"/>
                  <a:gd name="T23" fmla="*/ 0 h 193"/>
                  <a:gd name="T24" fmla="*/ 0 w 129"/>
                  <a:gd name="T25" fmla="*/ 0 h 193"/>
                  <a:gd name="T26" fmla="*/ 0 w 129"/>
                  <a:gd name="T27" fmla="*/ 0 h 193"/>
                  <a:gd name="T28" fmla="*/ 0 w 129"/>
                  <a:gd name="T29" fmla="*/ 0 h 193"/>
                  <a:gd name="T30" fmla="*/ 0 w 129"/>
                  <a:gd name="T31" fmla="*/ 0 h 193"/>
                  <a:gd name="T32" fmla="*/ 0 w 129"/>
                  <a:gd name="T33" fmla="*/ 0 h 193"/>
                  <a:gd name="T34" fmla="*/ 0 w 129"/>
                  <a:gd name="T35" fmla="*/ 0 h 193"/>
                  <a:gd name="T36" fmla="*/ 0 w 129"/>
                  <a:gd name="T37" fmla="*/ 0 h 193"/>
                  <a:gd name="T38" fmla="*/ 0 w 129"/>
                  <a:gd name="T39" fmla="*/ 0 h 193"/>
                  <a:gd name="T40" fmla="*/ 0 w 129"/>
                  <a:gd name="T41" fmla="*/ 0 h 193"/>
                  <a:gd name="T42" fmla="*/ 0 w 129"/>
                  <a:gd name="T43" fmla="*/ 0 h 193"/>
                  <a:gd name="T44" fmla="*/ 0 w 129"/>
                  <a:gd name="T45" fmla="*/ 0 h 193"/>
                  <a:gd name="T46" fmla="*/ 0 w 129"/>
                  <a:gd name="T47" fmla="*/ 0 h 193"/>
                  <a:gd name="T48" fmla="*/ 0 w 129"/>
                  <a:gd name="T49" fmla="*/ 0 h 193"/>
                  <a:gd name="T50" fmla="*/ 0 w 129"/>
                  <a:gd name="T51" fmla="*/ 0 h 193"/>
                  <a:gd name="T52" fmla="*/ 0 w 129"/>
                  <a:gd name="T53" fmla="*/ 0 h 193"/>
                  <a:gd name="T54" fmla="*/ 0 w 129"/>
                  <a:gd name="T55" fmla="*/ 0 h 193"/>
                  <a:gd name="T56" fmla="*/ 0 w 129"/>
                  <a:gd name="T57" fmla="*/ 0 h 193"/>
                  <a:gd name="T58" fmla="*/ 0 w 129"/>
                  <a:gd name="T59" fmla="*/ 0 h 193"/>
                  <a:gd name="T60" fmla="*/ 0 w 129"/>
                  <a:gd name="T61" fmla="*/ 0 h 193"/>
                  <a:gd name="T62" fmla="*/ 0 w 129"/>
                  <a:gd name="T63" fmla="*/ 0 h 193"/>
                  <a:gd name="T64" fmla="*/ 0 w 129"/>
                  <a:gd name="T65" fmla="*/ 0 h 193"/>
                  <a:gd name="T66" fmla="*/ 0 w 129"/>
                  <a:gd name="T67" fmla="*/ 0 h 193"/>
                  <a:gd name="T68" fmla="*/ 0 w 129"/>
                  <a:gd name="T69" fmla="*/ 0 h 193"/>
                  <a:gd name="T70" fmla="*/ 0 w 129"/>
                  <a:gd name="T71" fmla="*/ 0 h 193"/>
                  <a:gd name="T72" fmla="*/ 0 w 129"/>
                  <a:gd name="T73" fmla="*/ 0 h 193"/>
                  <a:gd name="T74" fmla="*/ 0 w 129"/>
                  <a:gd name="T75" fmla="*/ 0 h 193"/>
                  <a:gd name="T76" fmla="*/ 0 w 129"/>
                  <a:gd name="T77" fmla="*/ 0 h 193"/>
                  <a:gd name="T78" fmla="*/ 0 w 129"/>
                  <a:gd name="T79" fmla="*/ 0 h 193"/>
                  <a:gd name="T80" fmla="*/ 0 w 129"/>
                  <a:gd name="T81" fmla="*/ 0 h 193"/>
                  <a:gd name="T82" fmla="*/ 0 w 129"/>
                  <a:gd name="T83" fmla="*/ 0 h 193"/>
                  <a:gd name="T84" fmla="*/ 0 w 129"/>
                  <a:gd name="T85" fmla="*/ 0 h 193"/>
                  <a:gd name="T86" fmla="*/ 0 w 129"/>
                  <a:gd name="T87" fmla="*/ 0 h 193"/>
                  <a:gd name="T88" fmla="*/ 0 w 129"/>
                  <a:gd name="T89" fmla="*/ 0 h 193"/>
                  <a:gd name="T90" fmla="*/ 0 w 129"/>
                  <a:gd name="T91" fmla="*/ 0 h 193"/>
                  <a:gd name="T92" fmla="*/ 0 w 129"/>
                  <a:gd name="T93" fmla="*/ 0 h 193"/>
                  <a:gd name="T94" fmla="*/ 0 w 129"/>
                  <a:gd name="T95" fmla="*/ 0 h 193"/>
                  <a:gd name="T96" fmla="*/ 0 w 129"/>
                  <a:gd name="T97" fmla="*/ 0 h 193"/>
                  <a:gd name="T98" fmla="*/ 0 w 129"/>
                  <a:gd name="T99" fmla="*/ 0 h 193"/>
                  <a:gd name="T100" fmla="*/ 0 w 129"/>
                  <a:gd name="T101" fmla="*/ 0 h 193"/>
                  <a:gd name="T102" fmla="*/ 0 w 129"/>
                  <a:gd name="T103" fmla="*/ 0 h 193"/>
                  <a:gd name="T104" fmla="*/ 0 w 129"/>
                  <a:gd name="T105" fmla="*/ 0 h 193"/>
                  <a:gd name="T106" fmla="*/ 0 w 129"/>
                  <a:gd name="T107" fmla="*/ 0 h 193"/>
                  <a:gd name="T108" fmla="*/ 0 w 129"/>
                  <a:gd name="T109" fmla="*/ 0 h 193"/>
                  <a:gd name="T110" fmla="*/ 0 w 129"/>
                  <a:gd name="T111" fmla="*/ 0 h 193"/>
                  <a:gd name="T112" fmla="*/ 0 w 129"/>
                  <a:gd name="T113" fmla="*/ 0 h 193"/>
                  <a:gd name="T114" fmla="*/ 0 w 129"/>
                  <a:gd name="T115" fmla="*/ 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9" h="193">
                    <a:moveTo>
                      <a:pt x="108" y="193"/>
                    </a:moveTo>
                    <a:lnTo>
                      <a:pt x="109" y="192"/>
                    </a:lnTo>
                    <a:lnTo>
                      <a:pt x="110" y="189"/>
                    </a:lnTo>
                    <a:lnTo>
                      <a:pt x="113" y="185"/>
                    </a:lnTo>
                    <a:lnTo>
                      <a:pt x="114" y="180"/>
                    </a:lnTo>
                    <a:lnTo>
                      <a:pt x="113" y="175"/>
                    </a:lnTo>
                    <a:lnTo>
                      <a:pt x="113" y="171"/>
                    </a:lnTo>
                    <a:lnTo>
                      <a:pt x="113" y="170"/>
                    </a:lnTo>
                    <a:lnTo>
                      <a:pt x="114" y="170"/>
                    </a:lnTo>
                    <a:lnTo>
                      <a:pt x="116" y="171"/>
                    </a:lnTo>
                    <a:lnTo>
                      <a:pt x="118" y="174"/>
                    </a:lnTo>
                    <a:lnTo>
                      <a:pt x="119" y="175"/>
                    </a:lnTo>
                    <a:lnTo>
                      <a:pt x="122" y="176"/>
                    </a:lnTo>
                    <a:lnTo>
                      <a:pt x="122" y="174"/>
                    </a:lnTo>
                    <a:lnTo>
                      <a:pt x="122" y="171"/>
                    </a:lnTo>
                    <a:lnTo>
                      <a:pt x="121" y="165"/>
                    </a:lnTo>
                    <a:lnTo>
                      <a:pt x="118" y="159"/>
                    </a:lnTo>
                    <a:lnTo>
                      <a:pt x="117" y="155"/>
                    </a:lnTo>
                    <a:lnTo>
                      <a:pt x="118" y="154"/>
                    </a:lnTo>
                    <a:lnTo>
                      <a:pt x="118" y="155"/>
                    </a:lnTo>
                    <a:lnTo>
                      <a:pt x="121" y="157"/>
                    </a:lnTo>
                    <a:lnTo>
                      <a:pt x="122" y="155"/>
                    </a:lnTo>
                    <a:lnTo>
                      <a:pt x="123" y="153"/>
                    </a:lnTo>
                    <a:lnTo>
                      <a:pt x="122" y="148"/>
                    </a:lnTo>
                    <a:lnTo>
                      <a:pt x="119" y="143"/>
                    </a:lnTo>
                    <a:lnTo>
                      <a:pt x="117" y="140"/>
                    </a:lnTo>
                    <a:lnTo>
                      <a:pt x="117" y="139"/>
                    </a:lnTo>
                    <a:lnTo>
                      <a:pt x="118" y="139"/>
                    </a:lnTo>
                    <a:lnTo>
                      <a:pt x="121" y="139"/>
                    </a:lnTo>
                    <a:lnTo>
                      <a:pt x="122" y="140"/>
                    </a:lnTo>
                    <a:lnTo>
                      <a:pt x="122" y="139"/>
                    </a:lnTo>
                    <a:lnTo>
                      <a:pt x="123" y="137"/>
                    </a:lnTo>
                    <a:lnTo>
                      <a:pt x="123" y="132"/>
                    </a:lnTo>
                    <a:lnTo>
                      <a:pt x="123" y="131"/>
                    </a:lnTo>
                    <a:lnTo>
                      <a:pt x="123" y="127"/>
                    </a:lnTo>
                    <a:lnTo>
                      <a:pt x="123" y="124"/>
                    </a:lnTo>
                    <a:lnTo>
                      <a:pt x="121" y="123"/>
                    </a:lnTo>
                    <a:lnTo>
                      <a:pt x="119" y="123"/>
                    </a:lnTo>
                    <a:lnTo>
                      <a:pt x="114" y="122"/>
                    </a:lnTo>
                    <a:lnTo>
                      <a:pt x="110" y="119"/>
                    </a:lnTo>
                    <a:lnTo>
                      <a:pt x="108" y="113"/>
                    </a:lnTo>
                    <a:lnTo>
                      <a:pt x="105" y="104"/>
                    </a:lnTo>
                    <a:lnTo>
                      <a:pt x="104" y="97"/>
                    </a:lnTo>
                    <a:lnTo>
                      <a:pt x="101" y="91"/>
                    </a:lnTo>
                    <a:lnTo>
                      <a:pt x="99" y="87"/>
                    </a:lnTo>
                    <a:lnTo>
                      <a:pt x="96" y="84"/>
                    </a:lnTo>
                    <a:lnTo>
                      <a:pt x="92" y="83"/>
                    </a:lnTo>
                    <a:lnTo>
                      <a:pt x="94" y="82"/>
                    </a:lnTo>
                    <a:lnTo>
                      <a:pt x="96" y="82"/>
                    </a:lnTo>
                    <a:lnTo>
                      <a:pt x="107" y="86"/>
                    </a:lnTo>
                    <a:lnTo>
                      <a:pt x="114" y="87"/>
                    </a:lnTo>
                    <a:lnTo>
                      <a:pt x="119" y="86"/>
                    </a:lnTo>
                    <a:lnTo>
                      <a:pt x="125" y="83"/>
                    </a:lnTo>
                    <a:lnTo>
                      <a:pt x="127" y="78"/>
                    </a:lnTo>
                    <a:lnTo>
                      <a:pt x="129" y="73"/>
                    </a:lnTo>
                    <a:lnTo>
                      <a:pt x="129" y="69"/>
                    </a:lnTo>
                    <a:lnTo>
                      <a:pt x="127" y="63"/>
                    </a:lnTo>
                    <a:lnTo>
                      <a:pt x="125" y="60"/>
                    </a:lnTo>
                    <a:lnTo>
                      <a:pt x="121" y="56"/>
                    </a:lnTo>
                    <a:lnTo>
                      <a:pt x="117" y="53"/>
                    </a:lnTo>
                    <a:lnTo>
                      <a:pt x="116" y="54"/>
                    </a:lnTo>
                    <a:lnTo>
                      <a:pt x="116" y="56"/>
                    </a:lnTo>
                    <a:lnTo>
                      <a:pt x="117" y="58"/>
                    </a:lnTo>
                    <a:lnTo>
                      <a:pt x="116" y="60"/>
                    </a:lnTo>
                    <a:lnTo>
                      <a:pt x="114" y="58"/>
                    </a:lnTo>
                    <a:lnTo>
                      <a:pt x="112" y="54"/>
                    </a:lnTo>
                    <a:lnTo>
                      <a:pt x="109" y="52"/>
                    </a:lnTo>
                    <a:lnTo>
                      <a:pt x="107" y="49"/>
                    </a:lnTo>
                    <a:lnTo>
                      <a:pt x="103" y="48"/>
                    </a:lnTo>
                    <a:lnTo>
                      <a:pt x="100" y="48"/>
                    </a:lnTo>
                    <a:lnTo>
                      <a:pt x="99" y="48"/>
                    </a:lnTo>
                    <a:lnTo>
                      <a:pt x="97" y="49"/>
                    </a:lnTo>
                    <a:lnTo>
                      <a:pt x="99" y="51"/>
                    </a:lnTo>
                    <a:lnTo>
                      <a:pt x="100" y="53"/>
                    </a:lnTo>
                    <a:lnTo>
                      <a:pt x="100" y="54"/>
                    </a:lnTo>
                    <a:lnTo>
                      <a:pt x="100" y="56"/>
                    </a:lnTo>
                    <a:lnTo>
                      <a:pt x="99" y="56"/>
                    </a:lnTo>
                    <a:lnTo>
                      <a:pt x="97" y="54"/>
                    </a:lnTo>
                    <a:lnTo>
                      <a:pt x="95" y="51"/>
                    </a:lnTo>
                    <a:lnTo>
                      <a:pt x="88" y="45"/>
                    </a:lnTo>
                    <a:lnTo>
                      <a:pt x="84" y="44"/>
                    </a:lnTo>
                    <a:lnTo>
                      <a:pt x="82" y="44"/>
                    </a:lnTo>
                    <a:lnTo>
                      <a:pt x="81" y="44"/>
                    </a:lnTo>
                    <a:lnTo>
                      <a:pt x="81" y="45"/>
                    </a:lnTo>
                    <a:lnTo>
                      <a:pt x="82" y="47"/>
                    </a:lnTo>
                    <a:lnTo>
                      <a:pt x="83" y="49"/>
                    </a:lnTo>
                    <a:lnTo>
                      <a:pt x="82" y="51"/>
                    </a:lnTo>
                    <a:lnTo>
                      <a:pt x="79" y="49"/>
                    </a:lnTo>
                    <a:lnTo>
                      <a:pt x="75" y="45"/>
                    </a:lnTo>
                    <a:lnTo>
                      <a:pt x="72" y="41"/>
                    </a:lnTo>
                    <a:lnTo>
                      <a:pt x="68" y="38"/>
                    </a:lnTo>
                    <a:lnTo>
                      <a:pt x="66" y="34"/>
                    </a:lnTo>
                    <a:lnTo>
                      <a:pt x="66" y="30"/>
                    </a:lnTo>
                    <a:lnTo>
                      <a:pt x="66" y="26"/>
                    </a:lnTo>
                    <a:lnTo>
                      <a:pt x="69" y="22"/>
                    </a:lnTo>
                    <a:lnTo>
                      <a:pt x="73" y="19"/>
                    </a:lnTo>
                    <a:lnTo>
                      <a:pt x="77" y="18"/>
                    </a:lnTo>
                    <a:lnTo>
                      <a:pt x="82" y="19"/>
                    </a:lnTo>
                    <a:lnTo>
                      <a:pt x="88" y="22"/>
                    </a:lnTo>
                    <a:lnTo>
                      <a:pt x="96" y="29"/>
                    </a:lnTo>
                    <a:lnTo>
                      <a:pt x="103" y="32"/>
                    </a:lnTo>
                    <a:lnTo>
                      <a:pt x="110" y="34"/>
                    </a:lnTo>
                    <a:lnTo>
                      <a:pt x="113" y="32"/>
                    </a:lnTo>
                    <a:lnTo>
                      <a:pt x="114" y="31"/>
                    </a:lnTo>
                    <a:lnTo>
                      <a:pt x="113" y="31"/>
                    </a:lnTo>
                    <a:lnTo>
                      <a:pt x="105" y="27"/>
                    </a:lnTo>
                    <a:lnTo>
                      <a:pt x="96" y="21"/>
                    </a:lnTo>
                    <a:lnTo>
                      <a:pt x="90" y="17"/>
                    </a:lnTo>
                    <a:lnTo>
                      <a:pt x="84" y="13"/>
                    </a:lnTo>
                    <a:lnTo>
                      <a:pt x="86" y="13"/>
                    </a:lnTo>
                    <a:lnTo>
                      <a:pt x="87" y="13"/>
                    </a:lnTo>
                    <a:lnTo>
                      <a:pt x="91" y="16"/>
                    </a:lnTo>
                    <a:lnTo>
                      <a:pt x="99" y="19"/>
                    </a:lnTo>
                    <a:lnTo>
                      <a:pt x="109" y="26"/>
                    </a:lnTo>
                    <a:lnTo>
                      <a:pt x="114" y="27"/>
                    </a:lnTo>
                    <a:lnTo>
                      <a:pt x="118" y="27"/>
                    </a:lnTo>
                    <a:lnTo>
                      <a:pt x="121" y="27"/>
                    </a:lnTo>
                    <a:lnTo>
                      <a:pt x="125" y="25"/>
                    </a:lnTo>
                    <a:lnTo>
                      <a:pt x="126" y="22"/>
                    </a:lnTo>
                    <a:lnTo>
                      <a:pt x="127" y="18"/>
                    </a:lnTo>
                    <a:lnTo>
                      <a:pt x="126" y="16"/>
                    </a:lnTo>
                    <a:lnTo>
                      <a:pt x="125" y="14"/>
                    </a:lnTo>
                    <a:lnTo>
                      <a:pt x="125" y="13"/>
                    </a:lnTo>
                    <a:lnTo>
                      <a:pt x="123" y="14"/>
                    </a:lnTo>
                    <a:lnTo>
                      <a:pt x="123" y="18"/>
                    </a:lnTo>
                    <a:lnTo>
                      <a:pt x="122" y="18"/>
                    </a:lnTo>
                    <a:lnTo>
                      <a:pt x="121" y="21"/>
                    </a:lnTo>
                    <a:lnTo>
                      <a:pt x="119" y="21"/>
                    </a:lnTo>
                    <a:lnTo>
                      <a:pt x="118" y="22"/>
                    </a:lnTo>
                    <a:lnTo>
                      <a:pt x="113" y="21"/>
                    </a:lnTo>
                    <a:lnTo>
                      <a:pt x="105" y="16"/>
                    </a:lnTo>
                    <a:lnTo>
                      <a:pt x="94" y="9"/>
                    </a:lnTo>
                    <a:lnTo>
                      <a:pt x="88" y="8"/>
                    </a:lnTo>
                    <a:lnTo>
                      <a:pt x="83" y="8"/>
                    </a:lnTo>
                    <a:lnTo>
                      <a:pt x="79" y="8"/>
                    </a:lnTo>
                    <a:lnTo>
                      <a:pt x="75" y="9"/>
                    </a:lnTo>
                    <a:lnTo>
                      <a:pt x="72" y="12"/>
                    </a:lnTo>
                    <a:lnTo>
                      <a:pt x="68" y="14"/>
                    </a:lnTo>
                    <a:lnTo>
                      <a:pt x="65" y="17"/>
                    </a:lnTo>
                    <a:lnTo>
                      <a:pt x="64" y="21"/>
                    </a:lnTo>
                    <a:lnTo>
                      <a:pt x="62" y="25"/>
                    </a:lnTo>
                    <a:lnTo>
                      <a:pt x="61" y="30"/>
                    </a:lnTo>
                    <a:lnTo>
                      <a:pt x="62" y="35"/>
                    </a:lnTo>
                    <a:lnTo>
                      <a:pt x="64" y="40"/>
                    </a:lnTo>
                    <a:lnTo>
                      <a:pt x="66" y="45"/>
                    </a:lnTo>
                    <a:lnTo>
                      <a:pt x="70" y="49"/>
                    </a:lnTo>
                    <a:lnTo>
                      <a:pt x="77" y="53"/>
                    </a:lnTo>
                    <a:lnTo>
                      <a:pt x="84" y="56"/>
                    </a:lnTo>
                    <a:lnTo>
                      <a:pt x="104" y="61"/>
                    </a:lnTo>
                    <a:lnTo>
                      <a:pt x="113" y="63"/>
                    </a:lnTo>
                    <a:lnTo>
                      <a:pt x="118" y="66"/>
                    </a:lnTo>
                    <a:lnTo>
                      <a:pt x="121" y="70"/>
                    </a:lnTo>
                    <a:lnTo>
                      <a:pt x="122" y="73"/>
                    </a:lnTo>
                    <a:lnTo>
                      <a:pt x="122" y="76"/>
                    </a:lnTo>
                    <a:lnTo>
                      <a:pt x="119" y="79"/>
                    </a:lnTo>
                    <a:lnTo>
                      <a:pt x="117" y="80"/>
                    </a:lnTo>
                    <a:lnTo>
                      <a:pt x="112" y="82"/>
                    </a:lnTo>
                    <a:lnTo>
                      <a:pt x="108" y="82"/>
                    </a:lnTo>
                    <a:lnTo>
                      <a:pt x="90" y="76"/>
                    </a:lnTo>
                    <a:lnTo>
                      <a:pt x="78" y="74"/>
                    </a:lnTo>
                    <a:lnTo>
                      <a:pt x="66" y="73"/>
                    </a:lnTo>
                    <a:lnTo>
                      <a:pt x="59" y="74"/>
                    </a:lnTo>
                    <a:lnTo>
                      <a:pt x="51" y="76"/>
                    </a:lnTo>
                    <a:lnTo>
                      <a:pt x="44" y="80"/>
                    </a:lnTo>
                    <a:lnTo>
                      <a:pt x="39" y="86"/>
                    </a:lnTo>
                    <a:lnTo>
                      <a:pt x="38" y="87"/>
                    </a:lnTo>
                    <a:lnTo>
                      <a:pt x="37" y="86"/>
                    </a:lnTo>
                    <a:lnTo>
                      <a:pt x="34" y="84"/>
                    </a:lnTo>
                    <a:lnTo>
                      <a:pt x="31" y="83"/>
                    </a:lnTo>
                    <a:lnTo>
                      <a:pt x="27" y="82"/>
                    </a:lnTo>
                    <a:lnTo>
                      <a:pt x="25" y="83"/>
                    </a:lnTo>
                    <a:lnTo>
                      <a:pt x="22" y="84"/>
                    </a:lnTo>
                    <a:lnTo>
                      <a:pt x="21" y="83"/>
                    </a:lnTo>
                    <a:lnTo>
                      <a:pt x="18" y="79"/>
                    </a:lnTo>
                    <a:lnTo>
                      <a:pt x="16" y="74"/>
                    </a:lnTo>
                    <a:lnTo>
                      <a:pt x="16" y="67"/>
                    </a:lnTo>
                    <a:lnTo>
                      <a:pt x="16" y="66"/>
                    </a:lnTo>
                    <a:lnTo>
                      <a:pt x="17" y="65"/>
                    </a:lnTo>
                    <a:lnTo>
                      <a:pt x="18" y="66"/>
                    </a:lnTo>
                    <a:lnTo>
                      <a:pt x="20" y="71"/>
                    </a:lnTo>
                    <a:lnTo>
                      <a:pt x="21" y="75"/>
                    </a:lnTo>
                    <a:lnTo>
                      <a:pt x="24" y="76"/>
                    </a:lnTo>
                    <a:lnTo>
                      <a:pt x="25" y="74"/>
                    </a:lnTo>
                    <a:lnTo>
                      <a:pt x="27" y="71"/>
                    </a:lnTo>
                    <a:lnTo>
                      <a:pt x="27" y="69"/>
                    </a:lnTo>
                    <a:lnTo>
                      <a:pt x="29" y="69"/>
                    </a:lnTo>
                    <a:lnTo>
                      <a:pt x="30" y="69"/>
                    </a:lnTo>
                    <a:lnTo>
                      <a:pt x="31" y="73"/>
                    </a:lnTo>
                    <a:lnTo>
                      <a:pt x="33" y="75"/>
                    </a:lnTo>
                    <a:lnTo>
                      <a:pt x="34" y="78"/>
                    </a:lnTo>
                    <a:lnTo>
                      <a:pt x="37" y="79"/>
                    </a:lnTo>
                    <a:lnTo>
                      <a:pt x="38" y="78"/>
                    </a:lnTo>
                    <a:lnTo>
                      <a:pt x="39" y="74"/>
                    </a:lnTo>
                    <a:lnTo>
                      <a:pt x="39" y="73"/>
                    </a:lnTo>
                    <a:lnTo>
                      <a:pt x="39" y="70"/>
                    </a:lnTo>
                    <a:lnTo>
                      <a:pt x="39" y="69"/>
                    </a:lnTo>
                    <a:lnTo>
                      <a:pt x="40" y="69"/>
                    </a:lnTo>
                    <a:lnTo>
                      <a:pt x="44" y="71"/>
                    </a:lnTo>
                    <a:lnTo>
                      <a:pt x="46" y="73"/>
                    </a:lnTo>
                    <a:lnTo>
                      <a:pt x="48" y="71"/>
                    </a:lnTo>
                    <a:lnTo>
                      <a:pt x="48" y="70"/>
                    </a:lnTo>
                    <a:lnTo>
                      <a:pt x="46" y="67"/>
                    </a:lnTo>
                    <a:lnTo>
                      <a:pt x="43" y="60"/>
                    </a:lnTo>
                    <a:lnTo>
                      <a:pt x="42" y="58"/>
                    </a:lnTo>
                    <a:lnTo>
                      <a:pt x="40" y="58"/>
                    </a:lnTo>
                    <a:lnTo>
                      <a:pt x="38" y="60"/>
                    </a:lnTo>
                    <a:lnTo>
                      <a:pt x="37" y="60"/>
                    </a:lnTo>
                    <a:lnTo>
                      <a:pt x="35" y="60"/>
                    </a:lnTo>
                    <a:lnTo>
                      <a:pt x="34" y="58"/>
                    </a:lnTo>
                    <a:lnTo>
                      <a:pt x="38" y="54"/>
                    </a:lnTo>
                    <a:lnTo>
                      <a:pt x="39" y="53"/>
                    </a:lnTo>
                    <a:lnTo>
                      <a:pt x="40" y="51"/>
                    </a:lnTo>
                    <a:lnTo>
                      <a:pt x="40" y="47"/>
                    </a:lnTo>
                    <a:lnTo>
                      <a:pt x="42" y="45"/>
                    </a:lnTo>
                    <a:lnTo>
                      <a:pt x="42" y="39"/>
                    </a:lnTo>
                    <a:lnTo>
                      <a:pt x="44" y="27"/>
                    </a:lnTo>
                    <a:lnTo>
                      <a:pt x="44" y="26"/>
                    </a:lnTo>
                    <a:lnTo>
                      <a:pt x="46" y="29"/>
                    </a:lnTo>
                    <a:lnTo>
                      <a:pt x="46" y="30"/>
                    </a:lnTo>
                    <a:lnTo>
                      <a:pt x="46" y="31"/>
                    </a:lnTo>
                    <a:lnTo>
                      <a:pt x="46" y="34"/>
                    </a:lnTo>
                    <a:lnTo>
                      <a:pt x="47" y="35"/>
                    </a:lnTo>
                    <a:lnTo>
                      <a:pt x="48" y="34"/>
                    </a:lnTo>
                    <a:lnTo>
                      <a:pt x="49" y="32"/>
                    </a:lnTo>
                    <a:lnTo>
                      <a:pt x="51" y="29"/>
                    </a:lnTo>
                    <a:lnTo>
                      <a:pt x="51" y="25"/>
                    </a:lnTo>
                    <a:lnTo>
                      <a:pt x="49" y="21"/>
                    </a:lnTo>
                    <a:lnTo>
                      <a:pt x="48" y="19"/>
                    </a:lnTo>
                    <a:lnTo>
                      <a:pt x="47" y="19"/>
                    </a:lnTo>
                    <a:lnTo>
                      <a:pt x="46" y="19"/>
                    </a:lnTo>
                    <a:lnTo>
                      <a:pt x="44" y="19"/>
                    </a:lnTo>
                    <a:lnTo>
                      <a:pt x="43" y="19"/>
                    </a:lnTo>
                    <a:lnTo>
                      <a:pt x="43" y="17"/>
                    </a:lnTo>
                    <a:lnTo>
                      <a:pt x="43" y="16"/>
                    </a:lnTo>
                    <a:lnTo>
                      <a:pt x="42" y="12"/>
                    </a:lnTo>
                    <a:lnTo>
                      <a:pt x="42" y="8"/>
                    </a:lnTo>
                    <a:lnTo>
                      <a:pt x="42" y="6"/>
                    </a:lnTo>
                    <a:lnTo>
                      <a:pt x="40" y="6"/>
                    </a:lnTo>
                    <a:lnTo>
                      <a:pt x="38" y="9"/>
                    </a:lnTo>
                    <a:lnTo>
                      <a:pt x="35" y="10"/>
                    </a:lnTo>
                    <a:lnTo>
                      <a:pt x="33" y="13"/>
                    </a:lnTo>
                    <a:lnTo>
                      <a:pt x="31" y="13"/>
                    </a:lnTo>
                    <a:lnTo>
                      <a:pt x="30" y="13"/>
                    </a:lnTo>
                    <a:lnTo>
                      <a:pt x="30" y="10"/>
                    </a:lnTo>
                    <a:lnTo>
                      <a:pt x="30" y="9"/>
                    </a:lnTo>
                    <a:lnTo>
                      <a:pt x="30" y="6"/>
                    </a:lnTo>
                    <a:lnTo>
                      <a:pt x="26" y="1"/>
                    </a:lnTo>
                    <a:lnTo>
                      <a:pt x="25" y="0"/>
                    </a:lnTo>
                    <a:lnTo>
                      <a:pt x="25" y="1"/>
                    </a:lnTo>
                    <a:lnTo>
                      <a:pt x="22" y="5"/>
                    </a:lnTo>
                    <a:lnTo>
                      <a:pt x="21" y="9"/>
                    </a:lnTo>
                    <a:lnTo>
                      <a:pt x="21" y="13"/>
                    </a:lnTo>
                    <a:lnTo>
                      <a:pt x="20" y="14"/>
                    </a:lnTo>
                    <a:lnTo>
                      <a:pt x="18" y="13"/>
                    </a:lnTo>
                    <a:lnTo>
                      <a:pt x="14" y="10"/>
                    </a:lnTo>
                    <a:lnTo>
                      <a:pt x="11" y="8"/>
                    </a:lnTo>
                    <a:lnTo>
                      <a:pt x="11" y="9"/>
                    </a:lnTo>
                    <a:lnTo>
                      <a:pt x="9" y="13"/>
                    </a:lnTo>
                    <a:lnTo>
                      <a:pt x="9" y="16"/>
                    </a:lnTo>
                    <a:lnTo>
                      <a:pt x="9" y="18"/>
                    </a:lnTo>
                    <a:lnTo>
                      <a:pt x="8" y="21"/>
                    </a:lnTo>
                    <a:lnTo>
                      <a:pt x="8" y="19"/>
                    </a:lnTo>
                    <a:lnTo>
                      <a:pt x="7" y="19"/>
                    </a:lnTo>
                    <a:lnTo>
                      <a:pt x="5" y="18"/>
                    </a:lnTo>
                    <a:lnTo>
                      <a:pt x="2" y="19"/>
                    </a:lnTo>
                    <a:lnTo>
                      <a:pt x="0" y="21"/>
                    </a:lnTo>
                    <a:lnTo>
                      <a:pt x="0" y="23"/>
                    </a:lnTo>
                    <a:lnTo>
                      <a:pt x="0" y="26"/>
                    </a:lnTo>
                    <a:lnTo>
                      <a:pt x="4" y="31"/>
                    </a:lnTo>
                    <a:lnTo>
                      <a:pt x="7" y="35"/>
                    </a:lnTo>
                    <a:lnTo>
                      <a:pt x="8" y="32"/>
                    </a:lnTo>
                    <a:lnTo>
                      <a:pt x="8" y="31"/>
                    </a:lnTo>
                    <a:lnTo>
                      <a:pt x="7" y="29"/>
                    </a:lnTo>
                    <a:lnTo>
                      <a:pt x="8" y="27"/>
                    </a:lnTo>
                    <a:lnTo>
                      <a:pt x="9" y="27"/>
                    </a:lnTo>
                    <a:lnTo>
                      <a:pt x="11" y="30"/>
                    </a:lnTo>
                    <a:lnTo>
                      <a:pt x="12" y="38"/>
                    </a:lnTo>
                    <a:lnTo>
                      <a:pt x="12" y="44"/>
                    </a:lnTo>
                    <a:lnTo>
                      <a:pt x="14" y="51"/>
                    </a:lnTo>
                    <a:lnTo>
                      <a:pt x="17" y="54"/>
                    </a:lnTo>
                    <a:lnTo>
                      <a:pt x="18" y="57"/>
                    </a:lnTo>
                    <a:lnTo>
                      <a:pt x="22" y="60"/>
                    </a:lnTo>
                    <a:lnTo>
                      <a:pt x="21" y="61"/>
                    </a:lnTo>
                    <a:lnTo>
                      <a:pt x="17" y="60"/>
                    </a:lnTo>
                    <a:lnTo>
                      <a:pt x="16" y="60"/>
                    </a:lnTo>
                    <a:lnTo>
                      <a:pt x="13" y="60"/>
                    </a:lnTo>
                    <a:lnTo>
                      <a:pt x="12" y="61"/>
                    </a:lnTo>
                    <a:lnTo>
                      <a:pt x="12" y="67"/>
                    </a:lnTo>
                    <a:lnTo>
                      <a:pt x="12" y="73"/>
                    </a:lnTo>
                    <a:lnTo>
                      <a:pt x="14" y="79"/>
                    </a:lnTo>
                    <a:lnTo>
                      <a:pt x="17" y="84"/>
                    </a:lnTo>
                    <a:lnTo>
                      <a:pt x="21" y="88"/>
                    </a:lnTo>
                    <a:lnTo>
                      <a:pt x="29" y="95"/>
                    </a:lnTo>
                    <a:lnTo>
                      <a:pt x="34" y="101"/>
                    </a:lnTo>
                    <a:lnTo>
                      <a:pt x="35" y="104"/>
                    </a:lnTo>
                    <a:lnTo>
                      <a:pt x="37" y="108"/>
                    </a:lnTo>
                    <a:lnTo>
                      <a:pt x="35" y="110"/>
                    </a:lnTo>
                    <a:lnTo>
                      <a:pt x="33" y="114"/>
                    </a:lnTo>
                    <a:lnTo>
                      <a:pt x="27" y="118"/>
                    </a:lnTo>
                    <a:lnTo>
                      <a:pt x="21" y="120"/>
                    </a:lnTo>
                    <a:lnTo>
                      <a:pt x="16" y="122"/>
                    </a:lnTo>
                    <a:lnTo>
                      <a:pt x="13" y="124"/>
                    </a:lnTo>
                    <a:lnTo>
                      <a:pt x="11" y="126"/>
                    </a:lnTo>
                    <a:lnTo>
                      <a:pt x="9" y="130"/>
                    </a:lnTo>
                    <a:lnTo>
                      <a:pt x="8" y="135"/>
                    </a:lnTo>
                    <a:lnTo>
                      <a:pt x="13" y="135"/>
                    </a:lnTo>
                    <a:lnTo>
                      <a:pt x="16" y="135"/>
                    </a:lnTo>
                    <a:lnTo>
                      <a:pt x="18" y="133"/>
                    </a:lnTo>
                    <a:lnTo>
                      <a:pt x="20" y="131"/>
                    </a:lnTo>
                    <a:lnTo>
                      <a:pt x="20" y="130"/>
                    </a:lnTo>
                    <a:lnTo>
                      <a:pt x="21" y="128"/>
                    </a:lnTo>
                    <a:lnTo>
                      <a:pt x="24" y="127"/>
                    </a:lnTo>
                    <a:lnTo>
                      <a:pt x="26" y="126"/>
                    </a:lnTo>
                    <a:lnTo>
                      <a:pt x="26" y="124"/>
                    </a:lnTo>
                    <a:lnTo>
                      <a:pt x="27" y="126"/>
                    </a:lnTo>
                    <a:lnTo>
                      <a:pt x="27" y="127"/>
                    </a:lnTo>
                    <a:lnTo>
                      <a:pt x="26" y="133"/>
                    </a:lnTo>
                    <a:lnTo>
                      <a:pt x="27" y="139"/>
                    </a:lnTo>
                    <a:lnTo>
                      <a:pt x="29" y="143"/>
                    </a:lnTo>
                    <a:lnTo>
                      <a:pt x="30" y="140"/>
                    </a:lnTo>
                    <a:lnTo>
                      <a:pt x="33" y="136"/>
                    </a:lnTo>
                    <a:lnTo>
                      <a:pt x="35" y="131"/>
                    </a:lnTo>
                    <a:lnTo>
                      <a:pt x="37" y="126"/>
                    </a:lnTo>
                    <a:lnTo>
                      <a:pt x="37" y="124"/>
                    </a:lnTo>
                    <a:lnTo>
                      <a:pt x="37" y="120"/>
                    </a:lnTo>
                    <a:lnTo>
                      <a:pt x="38" y="119"/>
                    </a:lnTo>
                    <a:lnTo>
                      <a:pt x="38" y="118"/>
                    </a:lnTo>
                    <a:lnTo>
                      <a:pt x="40" y="120"/>
                    </a:lnTo>
                    <a:lnTo>
                      <a:pt x="42" y="122"/>
                    </a:lnTo>
                    <a:lnTo>
                      <a:pt x="44" y="118"/>
                    </a:lnTo>
                    <a:lnTo>
                      <a:pt x="44" y="115"/>
                    </a:lnTo>
                    <a:lnTo>
                      <a:pt x="44" y="113"/>
                    </a:lnTo>
                    <a:lnTo>
                      <a:pt x="44" y="110"/>
                    </a:lnTo>
                    <a:lnTo>
                      <a:pt x="44" y="109"/>
                    </a:lnTo>
                    <a:lnTo>
                      <a:pt x="46" y="109"/>
                    </a:lnTo>
                    <a:lnTo>
                      <a:pt x="47" y="109"/>
                    </a:lnTo>
                    <a:lnTo>
                      <a:pt x="48" y="110"/>
                    </a:lnTo>
                    <a:lnTo>
                      <a:pt x="49" y="111"/>
                    </a:lnTo>
                    <a:lnTo>
                      <a:pt x="52" y="109"/>
                    </a:lnTo>
                    <a:lnTo>
                      <a:pt x="53" y="104"/>
                    </a:lnTo>
                    <a:lnTo>
                      <a:pt x="53" y="102"/>
                    </a:lnTo>
                    <a:lnTo>
                      <a:pt x="48" y="98"/>
                    </a:lnTo>
                    <a:lnTo>
                      <a:pt x="47" y="93"/>
                    </a:lnTo>
                    <a:lnTo>
                      <a:pt x="48" y="91"/>
                    </a:lnTo>
                    <a:lnTo>
                      <a:pt x="49" y="87"/>
                    </a:lnTo>
                    <a:lnTo>
                      <a:pt x="51" y="83"/>
                    </a:lnTo>
                    <a:lnTo>
                      <a:pt x="52" y="84"/>
                    </a:lnTo>
                    <a:lnTo>
                      <a:pt x="52" y="86"/>
                    </a:lnTo>
                    <a:lnTo>
                      <a:pt x="51" y="89"/>
                    </a:lnTo>
                    <a:lnTo>
                      <a:pt x="52" y="91"/>
                    </a:lnTo>
                    <a:lnTo>
                      <a:pt x="53" y="91"/>
                    </a:lnTo>
                    <a:lnTo>
                      <a:pt x="56" y="91"/>
                    </a:lnTo>
                    <a:lnTo>
                      <a:pt x="62" y="88"/>
                    </a:lnTo>
                    <a:lnTo>
                      <a:pt x="68" y="87"/>
                    </a:lnTo>
                    <a:lnTo>
                      <a:pt x="70" y="88"/>
                    </a:lnTo>
                    <a:lnTo>
                      <a:pt x="74" y="89"/>
                    </a:lnTo>
                    <a:lnTo>
                      <a:pt x="75" y="89"/>
                    </a:lnTo>
                    <a:lnTo>
                      <a:pt x="77" y="89"/>
                    </a:lnTo>
                    <a:lnTo>
                      <a:pt x="77" y="88"/>
                    </a:lnTo>
                    <a:lnTo>
                      <a:pt x="75" y="87"/>
                    </a:lnTo>
                    <a:lnTo>
                      <a:pt x="74" y="84"/>
                    </a:lnTo>
                    <a:lnTo>
                      <a:pt x="75" y="83"/>
                    </a:lnTo>
                    <a:lnTo>
                      <a:pt x="78" y="84"/>
                    </a:lnTo>
                    <a:lnTo>
                      <a:pt x="81" y="89"/>
                    </a:lnTo>
                    <a:lnTo>
                      <a:pt x="86" y="105"/>
                    </a:lnTo>
                    <a:lnTo>
                      <a:pt x="88" y="111"/>
                    </a:lnTo>
                    <a:lnTo>
                      <a:pt x="91" y="115"/>
                    </a:lnTo>
                    <a:lnTo>
                      <a:pt x="94" y="119"/>
                    </a:lnTo>
                    <a:lnTo>
                      <a:pt x="100" y="122"/>
                    </a:lnTo>
                    <a:lnTo>
                      <a:pt x="105" y="126"/>
                    </a:lnTo>
                    <a:lnTo>
                      <a:pt x="109" y="130"/>
                    </a:lnTo>
                    <a:lnTo>
                      <a:pt x="112" y="135"/>
                    </a:lnTo>
                    <a:lnTo>
                      <a:pt x="112" y="140"/>
                    </a:lnTo>
                    <a:lnTo>
                      <a:pt x="110" y="153"/>
                    </a:lnTo>
                    <a:lnTo>
                      <a:pt x="105" y="170"/>
                    </a:lnTo>
                    <a:lnTo>
                      <a:pt x="104" y="179"/>
                    </a:lnTo>
                    <a:lnTo>
                      <a:pt x="105" y="187"/>
                    </a:lnTo>
                    <a:lnTo>
                      <a:pt x="107" y="190"/>
                    </a:lnTo>
                    <a:lnTo>
                      <a:pt x="108"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53" name="Freeform 86"/>
              <p:cNvSpPr>
                <a:spLocks/>
              </p:cNvSpPr>
              <p:nvPr userDrawn="1"/>
            </p:nvSpPr>
            <p:spPr bwMode="auto">
              <a:xfrm>
                <a:off x="172" y="311"/>
                <a:ext cx="14" cy="24"/>
              </a:xfrm>
              <a:custGeom>
                <a:avLst/>
                <a:gdLst>
                  <a:gd name="T0" fmla="*/ 0 w 42"/>
                  <a:gd name="T1" fmla="*/ 0 h 72"/>
                  <a:gd name="T2" fmla="*/ 0 w 42"/>
                  <a:gd name="T3" fmla="*/ 0 h 72"/>
                  <a:gd name="T4" fmla="*/ 0 w 42"/>
                  <a:gd name="T5" fmla="*/ 0 h 72"/>
                  <a:gd name="T6" fmla="*/ 0 w 42"/>
                  <a:gd name="T7" fmla="*/ 0 h 72"/>
                  <a:gd name="T8" fmla="*/ 0 w 42"/>
                  <a:gd name="T9" fmla="*/ 0 h 72"/>
                  <a:gd name="T10" fmla="*/ 0 w 42"/>
                  <a:gd name="T11" fmla="*/ 0 h 72"/>
                  <a:gd name="T12" fmla="*/ 0 w 42"/>
                  <a:gd name="T13" fmla="*/ 0 h 72"/>
                  <a:gd name="T14" fmla="*/ 0 w 42"/>
                  <a:gd name="T15" fmla="*/ 0 h 72"/>
                  <a:gd name="T16" fmla="*/ 0 w 42"/>
                  <a:gd name="T17" fmla="*/ 0 h 72"/>
                  <a:gd name="T18" fmla="*/ 0 w 42"/>
                  <a:gd name="T19" fmla="*/ 0 h 72"/>
                  <a:gd name="T20" fmla="*/ 0 w 42"/>
                  <a:gd name="T21" fmla="*/ 0 h 72"/>
                  <a:gd name="T22" fmla="*/ 0 w 42"/>
                  <a:gd name="T23" fmla="*/ 0 h 72"/>
                  <a:gd name="T24" fmla="*/ 0 w 42"/>
                  <a:gd name="T25" fmla="*/ 0 h 72"/>
                  <a:gd name="T26" fmla="*/ 0 w 42"/>
                  <a:gd name="T27" fmla="*/ 0 h 72"/>
                  <a:gd name="T28" fmla="*/ 0 w 42"/>
                  <a:gd name="T29" fmla="*/ 0 h 72"/>
                  <a:gd name="T30" fmla="*/ 0 w 42"/>
                  <a:gd name="T31" fmla="*/ 0 h 72"/>
                  <a:gd name="T32" fmla="*/ 0 w 42"/>
                  <a:gd name="T33" fmla="*/ 0 h 72"/>
                  <a:gd name="T34" fmla="*/ 0 w 42"/>
                  <a:gd name="T35" fmla="*/ 0 h 72"/>
                  <a:gd name="T36" fmla="*/ 0 w 42"/>
                  <a:gd name="T37" fmla="*/ 0 h 72"/>
                  <a:gd name="T38" fmla="*/ 0 w 42"/>
                  <a:gd name="T39" fmla="*/ 0 h 72"/>
                  <a:gd name="T40" fmla="*/ 0 w 42"/>
                  <a:gd name="T41" fmla="*/ 0 h 72"/>
                  <a:gd name="T42" fmla="*/ 0 w 42"/>
                  <a:gd name="T43" fmla="*/ 0 h 72"/>
                  <a:gd name="T44" fmla="*/ 0 w 42"/>
                  <a:gd name="T45" fmla="*/ 0 h 72"/>
                  <a:gd name="T46" fmla="*/ 0 w 42"/>
                  <a:gd name="T47" fmla="*/ 0 h 72"/>
                  <a:gd name="T48" fmla="*/ 0 w 42"/>
                  <a:gd name="T49" fmla="*/ 0 h 72"/>
                  <a:gd name="T50" fmla="*/ 0 w 42"/>
                  <a:gd name="T51" fmla="*/ 0 h 72"/>
                  <a:gd name="T52" fmla="*/ 0 w 42"/>
                  <a:gd name="T53" fmla="*/ 0 h 72"/>
                  <a:gd name="T54" fmla="*/ 0 w 42"/>
                  <a:gd name="T55" fmla="*/ 0 h 72"/>
                  <a:gd name="T56" fmla="*/ 0 w 42"/>
                  <a:gd name="T57" fmla="*/ 0 h 72"/>
                  <a:gd name="T58" fmla="*/ 0 w 42"/>
                  <a:gd name="T59" fmla="*/ 0 h 72"/>
                  <a:gd name="T60" fmla="*/ 0 w 42"/>
                  <a:gd name="T61" fmla="*/ 0 h 72"/>
                  <a:gd name="T62" fmla="*/ 0 w 42"/>
                  <a:gd name="T63" fmla="*/ 0 h 72"/>
                  <a:gd name="T64" fmla="*/ 0 w 42"/>
                  <a:gd name="T65" fmla="*/ 0 h 72"/>
                  <a:gd name="T66" fmla="*/ 0 w 42"/>
                  <a:gd name="T67" fmla="*/ 0 h 72"/>
                  <a:gd name="T68" fmla="*/ 0 w 42"/>
                  <a:gd name="T69" fmla="*/ 0 h 72"/>
                  <a:gd name="T70" fmla="*/ 0 w 42"/>
                  <a:gd name="T71" fmla="*/ 0 h 72"/>
                  <a:gd name="T72" fmla="*/ 0 w 42"/>
                  <a:gd name="T73" fmla="*/ 0 h 72"/>
                  <a:gd name="T74" fmla="*/ 0 w 42"/>
                  <a:gd name="T75" fmla="*/ 0 h 72"/>
                  <a:gd name="T76" fmla="*/ 0 w 42"/>
                  <a:gd name="T77" fmla="*/ 0 h 72"/>
                  <a:gd name="T78" fmla="*/ 0 w 42"/>
                  <a:gd name="T79" fmla="*/ 0 h 72"/>
                  <a:gd name="T80" fmla="*/ 0 w 42"/>
                  <a:gd name="T81" fmla="*/ 0 h 72"/>
                  <a:gd name="T82" fmla="*/ 0 w 42"/>
                  <a:gd name="T83" fmla="*/ 0 h 72"/>
                  <a:gd name="T84" fmla="*/ 0 w 42"/>
                  <a:gd name="T85" fmla="*/ 0 h 72"/>
                  <a:gd name="T86" fmla="*/ 0 w 42"/>
                  <a:gd name="T87" fmla="*/ 0 h 72"/>
                  <a:gd name="T88" fmla="*/ 0 w 42"/>
                  <a:gd name="T89" fmla="*/ 0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2" h="72">
                    <a:moveTo>
                      <a:pt x="19" y="72"/>
                    </a:moveTo>
                    <a:lnTo>
                      <a:pt x="19" y="72"/>
                    </a:lnTo>
                    <a:lnTo>
                      <a:pt x="23" y="67"/>
                    </a:lnTo>
                    <a:lnTo>
                      <a:pt x="25" y="61"/>
                    </a:lnTo>
                    <a:lnTo>
                      <a:pt x="26" y="57"/>
                    </a:lnTo>
                    <a:lnTo>
                      <a:pt x="26" y="55"/>
                    </a:lnTo>
                    <a:lnTo>
                      <a:pt x="26" y="52"/>
                    </a:lnTo>
                    <a:lnTo>
                      <a:pt x="28" y="51"/>
                    </a:lnTo>
                    <a:lnTo>
                      <a:pt x="29" y="51"/>
                    </a:lnTo>
                    <a:lnTo>
                      <a:pt x="29" y="54"/>
                    </a:lnTo>
                    <a:lnTo>
                      <a:pt x="30" y="54"/>
                    </a:lnTo>
                    <a:lnTo>
                      <a:pt x="33" y="52"/>
                    </a:lnTo>
                    <a:lnTo>
                      <a:pt x="34" y="50"/>
                    </a:lnTo>
                    <a:lnTo>
                      <a:pt x="34" y="46"/>
                    </a:lnTo>
                    <a:lnTo>
                      <a:pt x="34" y="45"/>
                    </a:lnTo>
                    <a:lnTo>
                      <a:pt x="34" y="42"/>
                    </a:lnTo>
                    <a:lnTo>
                      <a:pt x="34" y="41"/>
                    </a:lnTo>
                    <a:lnTo>
                      <a:pt x="35" y="41"/>
                    </a:lnTo>
                    <a:lnTo>
                      <a:pt x="37" y="42"/>
                    </a:lnTo>
                    <a:lnTo>
                      <a:pt x="38" y="43"/>
                    </a:lnTo>
                    <a:lnTo>
                      <a:pt x="39" y="43"/>
                    </a:lnTo>
                    <a:lnTo>
                      <a:pt x="41" y="41"/>
                    </a:lnTo>
                    <a:lnTo>
                      <a:pt x="42" y="39"/>
                    </a:lnTo>
                    <a:lnTo>
                      <a:pt x="42" y="38"/>
                    </a:lnTo>
                    <a:lnTo>
                      <a:pt x="41" y="37"/>
                    </a:lnTo>
                    <a:lnTo>
                      <a:pt x="39" y="35"/>
                    </a:lnTo>
                    <a:lnTo>
                      <a:pt x="38" y="33"/>
                    </a:lnTo>
                    <a:lnTo>
                      <a:pt x="37" y="25"/>
                    </a:lnTo>
                    <a:lnTo>
                      <a:pt x="35" y="16"/>
                    </a:lnTo>
                    <a:lnTo>
                      <a:pt x="33" y="8"/>
                    </a:lnTo>
                    <a:lnTo>
                      <a:pt x="30" y="2"/>
                    </a:lnTo>
                    <a:lnTo>
                      <a:pt x="29" y="0"/>
                    </a:lnTo>
                    <a:lnTo>
                      <a:pt x="28" y="0"/>
                    </a:lnTo>
                    <a:lnTo>
                      <a:pt x="25" y="0"/>
                    </a:lnTo>
                    <a:lnTo>
                      <a:pt x="23" y="3"/>
                    </a:lnTo>
                    <a:lnTo>
                      <a:pt x="21" y="6"/>
                    </a:lnTo>
                    <a:lnTo>
                      <a:pt x="20" y="10"/>
                    </a:lnTo>
                    <a:lnTo>
                      <a:pt x="21" y="15"/>
                    </a:lnTo>
                    <a:lnTo>
                      <a:pt x="24" y="22"/>
                    </a:lnTo>
                    <a:lnTo>
                      <a:pt x="26" y="32"/>
                    </a:lnTo>
                    <a:lnTo>
                      <a:pt x="28" y="37"/>
                    </a:lnTo>
                    <a:lnTo>
                      <a:pt x="28" y="41"/>
                    </a:lnTo>
                    <a:lnTo>
                      <a:pt x="25" y="45"/>
                    </a:lnTo>
                    <a:lnTo>
                      <a:pt x="23" y="47"/>
                    </a:lnTo>
                    <a:lnTo>
                      <a:pt x="17" y="50"/>
                    </a:lnTo>
                    <a:lnTo>
                      <a:pt x="11" y="52"/>
                    </a:lnTo>
                    <a:lnTo>
                      <a:pt x="6" y="56"/>
                    </a:lnTo>
                    <a:lnTo>
                      <a:pt x="3" y="60"/>
                    </a:lnTo>
                    <a:lnTo>
                      <a:pt x="0" y="67"/>
                    </a:lnTo>
                    <a:lnTo>
                      <a:pt x="2" y="67"/>
                    </a:lnTo>
                    <a:lnTo>
                      <a:pt x="4" y="65"/>
                    </a:lnTo>
                    <a:lnTo>
                      <a:pt x="7" y="64"/>
                    </a:lnTo>
                    <a:lnTo>
                      <a:pt x="11" y="63"/>
                    </a:lnTo>
                    <a:lnTo>
                      <a:pt x="12" y="61"/>
                    </a:lnTo>
                    <a:lnTo>
                      <a:pt x="12" y="59"/>
                    </a:lnTo>
                    <a:lnTo>
                      <a:pt x="13" y="57"/>
                    </a:lnTo>
                    <a:lnTo>
                      <a:pt x="15" y="57"/>
                    </a:lnTo>
                    <a:lnTo>
                      <a:pt x="17" y="56"/>
                    </a:lnTo>
                    <a:lnTo>
                      <a:pt x="17" y="57"/>
                    </a:lnTo>
                    <a:lnTo>
                      <a:pt x="16" y="59"/>
                    </a:lnTo>
                    <a:lnTo>
                      <a:pt x="16" y="63"/>
                    </a:lnTo>
                    <a:lnTo>
                      <a:pt x="17" y="68"/>
                    </a:lnTo>
                    <a:lnTo>
                      <a:pt x="19" y="7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54" name="Freeform 87"/>
              <p:cNvSpPr>
                <a:spLocks/>
              </p:cNvSpPr>
              <p:nvPr userDrawn="1"/>
            </p:nvSpPr>
            <p:spPr bwMode="auto">
              <a:xfrm>
                <a:off x="172" y="311"/>
                <a:ext cx="14" cy="24"/>
              </a:xfrm>
              <a:custGeom>
                <a:avLst/>
                <a:gdLst>
                  <a:gd name="T0" fmla="*/ 0 w 42"/>
                  <a:gd name="T1" fmla="*/ 0 h 72"/>
                  <a:gd name="T2" fmla="*/ 0 w 42"/>
                  <a:gd name="T3" fmla="*/ 0 h 72"/>
                  <a:gd name="T4" fmla="*/ 0 w 42"/>
                  <a:gd name="T5" fmla="*/ 0 h 72"/>
                  <a:gd name="T6" fmla="*/ 0 w 42"/>
                  <a:gd name="T7" fmla="*/ 0 h 72"/>
                  <a:gd name="T8" fmla="*/ 0 w 42"/>
                  <a:gd name="T9" fmla="*/ 0 h 72"/>
                  <a:gd name="T10" fmla="*/ 0 w 42"/>
                  <a:gd name="T11" fmla="*/ 0 h 72"/>
                  <a:gd name="T12" fmla="*/ 0 w 42"/>
                  <a:gd name="T13" fmla="*/ 0 h 72"/>
                  <a:gd name="T14" fmla="*/ 0 w 42"/>
                  <a:gd name="T15" fmla="*/ 0 h 72"/>
                  <a:gd name="T16" fmla="*/ 0 w 42"/>
                  <a:gd name="T17" fmla="*/ 0 h 72"/>
                  <a:gd name="T18" fmla="*/ 0 w 42"/>
                  <a:gd name="T19" fmla="*/ 0 h 72"/>
                  <a:gd name="T20" fmla="*/ 0 w 42"/>
                  <a:gd name="T21" fmla="*/ 0 h 72"/>
                  <a:gd name="T22" fmla="*/ 0 w 42"/>
                  <a:gd name="T23" fmla="*/ 0 h 72"/>
                  <a:gd name="T24" fmla="*/ 0 w 42"/>
                  <a:gd name="T25" fmla="*/ 0 h 72"/>
                  <a:gd name="T26" fmla="*/ 0 w 42"/>
                  <a:gd name="T27" fmla="*/ 0 h 72"/>
                  <a:gd name="T28" fmla="*/ 0 w 42"/>
                  <a:gd name="T29" fmla="*/ 0 h 72"/>
                  <a:gd name="T30" fmla="*/ 0 w 42"/>
                  <a:gd name="T31" fmla="*/ 0 h 72"/>
                  <a:gd name="T32" fmla="*/ 0 w 42"/>
                  <a:gd name="T33" fmla="*/ 0 h 72"/>
                  <a:gd name="T34" fmla="*/ 0 w 42"/>
                  <a:gd name="T35" fmla="*/ 0 h 72"/>
                  <a:gd name="T36" fmla="*/ 0 w 42"/>
                  <a:gd name="T37" fmla="*/ 0 h 72"/>
                  <a:gd name="T38" fmla="*/ 0 w 42"/>
                  <a:gd name="T39" fmla="*/ 0 h 72"/>
                  <a:gd name="T40" fmla="*/ 0 w 42"/>
                  <a:gd name="T41" fmla="*/ 0 h 72"/>
                  <a:gd name="T42" fmla="*/ 0 w 42"/>
                  <a:gd name="T43" fmla="*/ 0 h 72"/>
                  <a:gd name="T44" fmla="*/ 0 w 42"/>
                  <a:gd name="T45" fmla="*/ 0 h 72"/>
                  <a:gd name="T46" fmla="*/ 0 w 42"/>
                  <a:gd name="T47" fmla="*/ 0 h 72"/>
                  <a:gd name="T48" fmla="*/ 0 w 42"/>
                  <a:gd name="T49" fmla="*/ 0 h 72"/>
                  <a:gd name="T50" fmla="*/ 0 w 42"/>
                  <a:gd name="T51" fmla="*/ 0 h 72"/>
                  <a:gd name="T52" fmla="*/ 0 w 42"/>
                  <a:gd name="T53" fmla="*/ 0 h 72"/>
                  <a:gd name="T54" fmla="*/ 0 w 42"/>
                  <a:gd name="T55" fmla="*/ 0 h 72"/>
                  <a:gd name="T56" fmla="*/ 0 w 42"/>
                  <a:gd name="T57" fmla="*/ 0 h 72"/>
                  <a:gd name="T58" fmla="*/ 0 w 42"/>
                  <a:gd name="T59" fmla="*/ 0 h 72"/>
                  <a:gd name="T60" fmla="*/ 0 w 42"/>
                  <a:gd name="T61" fmla="*/ 0 h 72"/>
                  <a:gd name="T62" fmla="*/ 0 w 42"/>
                  <a:gd name="T63" fmla="*/ 0 h 72"/>
                  <a:gd name="T64" fmla="*/ 0 w 42"/>
                  <a:gd name="T65" fmla="*/ 0 h 72"/>
                  <a:gd name="T66" fmla="*/ 0 w 42"/>
                  <a:gd name="T67" fmla="*/ 0 h 72"/>
                  <a:gd name="T68" fmla="*/ 0 w 42"/>
                  <a:gd name="T69" fmla="*/ 0 h 72"/>
                  <a:gd name="T70" fmla="*/ 0 w 42"/>
                  <a:gd name="T71" fmla="*/ 0 h 72"/>
                  <a:gd name="T72" fmla="*/ 0 w 42"/>
                  <a:gd name="T73" fmla="*/ 0 h 72"/>
                  <a:gd name="T74" fmla="*/ 0 w 42"/>
                  <a:gd name="T75" fmla="*/ 0 h 72"/>
                  <a:gd name="T76" fmla="*/ 0 w 42"/>
                  <a:gd name="T77" fmla="*/ 0 h 72"/>
                  <a:gd name="T78" fmla="*/ 0 w 42"/>
                  <a:gd name="T79" fmla="*/ 0 h 72"/>
                  <a:gd name="T80" fmla="*/ 0 w 42"/>
                  <a:gd name="T81" fmla="*/ 0 h 72"/>
                  <a:gd name="T82" fmla="*/ 0 w 42"/>
                  <a:gd name="T83" fmla="*/ 0 h 72"/>
                  <a:gd name="T84" fmla="*/ 0 w 42"/>
                  <a:gd name="T85" fmla="*/ 0 h 72"/>
                  <a:gd name="T86" fmla="*/ 0 w 42"/>
                  <a:gd name="T87" fmla="*/ 0 h 72"/>
                  <a:gd name="T88" fmla="*/ 0 w 42"/>
                  <a:gd name="T89" fmla="*/ 0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2" h="72">
                    <a:moveTo>
                      <a:pt x="19" y="72"/>
                    </a:moveTo>
                    <a:lnTo>
                      <a:pt x="19" y="72"/>
                    </a:lnTo>
                    <a:lnTo>
                      <a:pt x="23" y="67"/>
                    </a:lnTo>
                    <a:lnTo>
                      <a:pt x="25" y="61"/>
                    </a:lnTo>
                    <a:lnTo>
                      <a:pt x="26" y="57"/>
                    </a:lnTo>
                    <a:lnTo>
                      <a:pt x="26" y="55"/>
                    </a:lnTo>
                    <a:lnTo>
                      <a:pt x="26" y="52"/>
                    </a:lnTo>
                    <a:lnTo>
                      <a:pt x="28" y="51"/>
                    </a:lnTo>
                    <a:lnTo>
                      <a:pt x="29" y="51"/>
                    </a:lnTo>
                    <a:lnTo>
                      <a:pt x="29" y="54"/>
                    </a:lnTo>
                    <a:lnTo>
                      <a:pt x="30" y="54"/>
                    </a:lnTo>
                    <a:lnTo>
                      <a:pt x="33" y="52"/>
                    </a:lnTo>
                    <a:lnTo>
                      <a:pt x="34" y="50"/>
                    </a:lnTo>
                    <a:lnTo>
                      <a:pt x="34" y="46"/>
                    </a:lnTo>
                    <a:lnTo>
                      <a:pt x="34" y="45"/>
                    </a:lnTo>
                    <a:lnTo>
                      <a:pt x="34" y="42"/>
                    </a:lnTo>
                    <a:lnTo>
                      <a:pt x="34" y="41"/>
                    </a:lnTo>
                    <a:lnTo>
                      <a:pt x="35" y="41"/>
                    </a:lnTo>
                    <a:lnTo>
                      <a:pt x="37" y="42"/>
                    </a:lnTo>
                    <a:lnTo>
                      <a:pt x="38" y="43"/>
                    </a:lnTo>
                    <a:lnTo>
                      <a:pt x="39" y="43"/>
                    </a:lnTo>
                    <a:lnTo>
                      <a:pt x="41" y="41"/>
                    </a:lnTo>
                    <a:lnTo>
                      <a:pt x="42" y="39"/>
                    </a:lnTo>
                    <a:lnTo>
                      <a:pt x="42" y="38"/>
                    </a:lnTo>
                    <a:lnTo>
                      <a:pt x="41" y="37"/>
                    </a:lnTo>
                    <a:lnTo>
                      <a:pt x="39" y="35"/>
                    </a:lnTo>
                    <a:lnTo>
                      <a:pt x="38" y="33"/>
                    </a:lnTo>
                    <a:lnTo>
                      <a:pt x="37" y="25"/>
                    </a:lnTo>
                    <a:lnTo>
                      <a:pt x="35" y="16"/>
                    </a:lnTo>
                    <a:lnTo>
                      <a:pt x="33" y="8"/>
                    </a:lnTo>
                    <a:lnTo>
                      <a:pt x="30" y="2"/>
                    </a:lnTo>
                    <a:lnTo>
                      <a:pt x="29" y="0"/>
                    </a:lnTo>
                    <a:lnTo>
                      <a:pt x="28" y="0"/>
                    </a:lnTo>
                    <a:lnTo>
                      <a:pt x="25" y="0"/>
                    </a:lnTo>
                    <a:lnTo>
                      <a:pt x="23" y="3"/>
                    </a:lnTo>
                    <a:lnTo>
                      <a:pt x="21" y="6"/>
                    </a:lnTo>
                    <a:lnTo>
                      <a:pt x="20" y="10"/>
                    </a:lnTo>
                    <a:lnTo>
                      <a:pt x="21" y="15"/>
                    </a:lnTo>
                    <a:lnTo>
                      <a:pt x="24" y="22"/>
                    </a:lnTo>
                    <a:lnTo>
                      <a:pt x="26" y="32"/>
                    </a:lnTo>
                    <a:lnTo>
                      <a:pt x="28" y="37"/>
                    </a:lnTo>
                    <a:lnTo>
                      <a:pt x="28" y="41"/>
                    </a:lnTo>
                    <a:lnTo>
                      <a:pt x="25" y="45"/>
                    </a:lnTo>
                    <a:lnTo>
                      <a:pt x="23" y="47"/>
                    </a:lnTo>
                    <a:lnTo>
                      <a:pt x="17" y="50"/>
                    </a:lnTo>
                    <a:lnTo>
                      <a:pt x="11" y="52"/>
                    </a:lnTo>
                    <a:lnTo>
                      <a:pt x="6" y="56"/>
                    </a:lnTo>
                    <a:lnTo>
                      <a:pt x="3" y="60"/>
                    </a:lnTo>
                    <a:lnTo>
                      <a:pt x="0" y="67"/>
                    </a:lnTo>
                    <a:lnTo>
                      <a:pt x="2" y="67"/>
                    </a:lnTo>
                    <a:lnTo>
                      <a:pt x="4" y="65"/>
                    </a:lnTo>
                    <a:lnTo>
                      <a:pt x="7" y="64"/>
                    </a:lnTo>
                    <a:lnTo>
                      <a:pt x="11" y="63"/>
                    </a:lnTo>
                    <a:lnTo>
                      <a:pt x="12" y="61"/>
                    </a:lnTo>
                    <a:lnTo>
                      <a:pt x="12" y="59"/>
                    </a:lnTo>
                    <a:lnTo>
                      <a:pt x="13" y="57"/>
                    </a:lnTo>
                    <a:lnTo>
                      <a:pt x="15" y="57"/>
                    </a:lnTo>
                    <a:lnTo>
                      <a:pt x="17" y="56"/>
                    </a:lnTo>
                    <a:lnTo>
                      <a:pt x="17" y="57"/>
                    </a:lnTo>
                    <a:lnTo>
                      <a:pt x="16" y="59"/>
                    </a:lnTo>
                    <a:lnTo>
                      <a:pt x="16" y="63"/>
                    </a:lnTo>
                    <a:lnTo>
                      <a:pt x="17" y="68"/>
                    </a:lnTo>
                    <a:lnTo>
                      <a:pt x="19"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55" name="Freeform 88"/>
              <p:cNvSpPr>
                <a:spLocks/>
              </p:cNvSpPr>
              <p:nvPr userDrawn="1"/>
            </p:nvSpPr>
            <p:spPr bwMode="auto">
              <a:xfrm>
                <a:off x="145" y="282"/>
                <a:ext cx="15" cy="28"/>
              </a:xfrm>
              <a:custGeom>
                <a:avLst/>
                <a:gdLst>
                  <a:gd name="T0" fmla="*/ 0 w 46"/>
                  <a:gd name="T1" fmla="*/ 0 h 84"/>
                  <a:gd name="T2" fmla="*/ 0 w 46"/>
                  <a:gd name="T3" fmla="*/ 0 h 84"/>
                  <a:gd name="T4" fmla="*/ 0 w 46"/>
                  <a:gd name="T5" fmla="*/ 0 h 84"/>
                  <a:gd name="T6" fmla="*/ 0 w 46"/>
                  <a:gd name="T7" fmla="*/ 0 h 84"/>
                  <a:gd name="T8" fmla="*/ 0 w 46"/>
                  <a:gd name="T9" fmla="*/ 0 h 84"/>
                  <a:gd name="T10" fmla="*/ 0 w 46"/>
                  <a:gd name="T11" fmla="*/ 0 h 84"/>
                  <a:gd name="T12" fmla="*/ 0 w 46"/>
                  <a:gd name="T13" fmla="*/ 0 h 84"/>
                  <a:gd name="T14" fmla="*/ 0 w 46"/>
                  <a:gd name="T15" fmla="*/ 0 h 84"/>
                  <a:gd name="T16" fmla="*/ 0 w 46"/>
                  <a:gd name="T17" fmla="*/ 0 h 84"/>
                  <a:gd name="T18" fmla="*/ 0 w 46"/>
                  <a:gd name="T19" fmla="*/ 0 h 84"/>
                  <a:gd name="T20" fmla="*/ 0 w 46"/>
                  <a:gd name="T21" fmla="*/ 0 h 84"/>
                  <a:gd name="T22" fmla="*/ 0 w 46"/>
                  <a:gd name="T23" fmla="*/ 0 h 84"/>
                  <a:gd name="T24" fmla="*/ 0 w 46"/>
                  <a:gd name="T25" fmla="*/ 0 h 84"/>
                  <a:gd name="T26" fmla="*/ 0 w 46"/>
                  <a:gd name="T27" fmla="*/ 0 h 84"/>
                  <a:gd name="T28" fmla="*/ 0 w 46"/>
                  <a:gd name="T29" fmla="*/ 0 h 84"/>
                  <a:gd name="T30" fmla="*/ 0 w 46"/>
                  <a:gd name="T31" fmla="*/ 0 h 84"/>
                  <a:gd name="T32" fmla="*/ 0 w 46"/>
                  <a:gd name="T33" fmla="*/ 0 h 84"/>
                  <a:gd name="T34" fmla="*/ 0 w 46"/>
                  <a:gd name="T35" fmla="*/ 0 h 84"/>
                  <a:gd name="T36" fmla="*/ 0 w 46"/>
                  <a:gd name="T37" fmla="*/ 0 h 84"/>
                  <a:gd name="T38" fmla="*/ 0 w 46"/>
                  <a:gd name="T39" fmla="*/ 0 h 84"/>
                  <a:gd name="T40" fmla="*/ 0 w 46"/>
                  <a:gd name="T41" fmla="*/ 0 h 84"/>
                  <a:gd name="T42" fmla="*/ 0 w 46"/>
                  <a:gd name="T43" fmla="*/ 0 h 84"/>
                  <a:gd name="T44" fmla="*/ 0 w 46"/>
                  <a:gd name="T45" fmla="*/ 0 h 84"/>
                  <a:gd name="T46" fmla="*/ 0 w 46"/>
                  <a:gd name="T47" fmla="*/ 0 h 84"/>
                  <a:gd name="T48" fmla="*/ 0 w 46"/>
                  <a:gd name="T49" fmla="*/ 0 h 84"/>
                  <a:gd name="T50" fmla="*/ 0 w 46"/>
                  <a:gd name="T51" fmla="*/ 0 h 84"/>
                  <a:gd name="T52" fmla="*/ 0 w 46"/>
                  <a:gd name="T53" fmla="*/ 0 h 84"/>
                  <a:gd name="T54" fmla="*/ 0 w 46"/>
                  <a:gd name="T55" fmla="*/ 0 h 84"/>
                  <a:gd name="T56" fmla="*/ 0 w 46"/>
                  <a:gd name="T57" fmla="*/ 0 h 84"/>
                  <a:gd name="T58" fmla="*/ 0 w 46"/>
                  <a:gd name="T59" fmla="*/ 0 h 84"/>
                  <a:gd name="T60" fmla="*/ 0 w 46"/>
                  <a:gd name="T61" fmla="*/ 0 h 84"/>
                  <a:gd name="T62" fmla="*/ 0 w 46"/>
                  <a:gd name="T63" fmla="*/ 0 h 84"/>
                  <a:gd name="T64" fmla="*/ 0 w 46"/>
                  <a:gd name="T65" fmla="*/ 0 h 84"/>
                  <a:gd name="T66" fmla="*/ 0 w 46"/>
                  <a:gd name="T67" fmla="*/ 0 h 84"/>
                  <a:gd name="T68" fmla="*/ 0 w 46"/>
                  <a:gd name="T69" fmla="*/ 0 h 84"/>
                  <a:gd name="T70" fmla="*/ 0 w 46"/>
                  <a:gd name="T71" fmla="*/ 0 h 84"/>
                  <a:gd name="T72" fmla="*/ 0 w 46"/>
                  <a:gd name="T73" fmla="*/ 0 h 84"/>
                  <a:gd name="T74" fmla="*/ 0 w 46"/>
                  <a:gd name="T75" fmla="*/ 0 h 84"/>
                  <a:gd name="T76" fmla="*/ 0 w 46"/>
                  <a:gd name="T77" fmla="*/ 0 h 84"/>
                  <a:gd name="T78" fmla="*/ 0 w 46"/>
                  <a:gd name="T79" fmla="*/ 0 h 84"/>
                  <a:gd name="T80" fmla="*/ 0 w 46"/>
                  <a:gd name="T81" fmla="*/ 0 h 84"/>
                  <a:gd name="T82" fmla="*/ 0 w 46"/>
                  <a:gd name="T83" fmla="*/ 0 h 84"/>
                  <a:gd name="T84" fmla="*/ 0 w 46"/>
                  <a:gd name="T85" fmla="*/ 0 h 84"/>
                  <a:gd name="T86" fmla="*/ 0 w 46"/>
                  <a:gd name="T87" fmla="*/ 0 h 84"/>
                  <a:gd name="T88" fmla="*/ 0 w 46"/>
                  <a:gd name="T89" fmla="*/ 0 h 84"/>
                  <a:gd name="T90" fmla="*/ 0 w 46"/>
                  <a:gd name="T91" fmla="*/ 0 h 84"/>
                  <a:gd name="T92" fmla="*/ 0 w 46"/>
                  <a:gd name="T93" fmla="*/ 0 h 84"/>
                  <a:gd name="T94" fmla="*/ 0 w 46"/>
                  <a:gd name="T95" fmla="*/ 0 h 84"/>
                  <a:gd name="T96" fmla="*/ 0 w 46"/>
                  <a:gd name="T97" fmla="*/ 0 h 84"/>
                  <a:gd name="T98" fmla="*/ 0 w 46"/>
                  <a:gd name="T99" fmla="*/ 0 h 84"/>
                  <a:gd name="T100" fmla="*/ 0 w 46"/>
                  <a:gd name="T101" fmla="*/ 0 h 84"/>
                  <a:gd name="T102" fmla="*/ 0 w 46"/>
                  <a:gd name="T103" fmla="*/ 0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 h="84">
                    <a:moveTo>
                      <a:pt x="10" y="0"/>
                    </a:moveTo>
                    <a:lnTo>
                      <a:pt x="10" y="0"/>
                    </a:lnTo>
                    <a:lnTo>
                      <a:pt x="10" y="2"/>
                    </a:lnTo>
                    <a:lnTo>
                      <a:pt x="9" y="6"/>
                    </a:lnTo>
                    <a:lnTo>
                      <a:pt x="9" y="10"/>
                    </a:lnTo>
                    <a:lnTo>
                      <a:pt x="10" y="19"/>
                    </a:lnTo>
                    <a:lnTo>
                      <a:pt x="11" y="23"/>
                    </a:lnTo>
                    <a:lnTo>
                      <a:pt x="11" y="24"/>
                    </a:lnTo>
                    <a:lnTo>
                      <a:pt x="9" y="24"/>
                    </a:lnTo>
                    <a:lnTo>
                      <a:pt x="6" y="22"/>
                    </a:lnTo>
                    <a:lnTo>
                      <a:pt x="3" y="22"/>
                    </a:lnTo>
                    <a:lnTo>
                      <a:pt x="0" y="22"/>
                    </a:lnTo>
                    <a:lnTo>
                      <a:pt x="1" y="23"/>
                    </a:lnTo>
                    <a:lnTo>
                      <a:pt x="3" y="29"/>
                    </a:lnTo>
                    <a:lnTo>
                      <a:pt x="7" y="35"/>
                    </a:lnTo>
                    <a:lnTo>
                      <a:pt x="11" y="37"/>
                    </a:lnTo>
                    <a:lnTo>
                      <a:pt x="11" y="39"/>
                    </a:lnTo>
                    <a:lnTo>
                      <a:pt x="12" y="40"/>
                    </a:lnTo>
                    <a:lnTo>
                      <a:pt x="11" y="40"/>
                    </a:lnTo>
                    <a:lnTo>
                      <a:pt x="9" y="41"/>
                    </a:lnTo>
                    <a:lnTo>
                      <a:pt x="7" y="41"/>
                    </a:lnTo>
                    <a:lnTo>
                      <a:pt x="9" y="46"/>
                    </a:lnTo>
                    <a:lnTo>
                      <a:pt x="10" y="51"/>
                    </a:lnTo>
                    <a:lnTo>
                      <a:pt x="14" y="54"/>
                    </a:lnTo>
                    <a:lnTo>
                      <a:pt x="16" y="57"/>
                    </a:lnTo>
                    <a:lnTo>
                      <a:pt x="18" y="58"/>
                    </a:lnTo>
                    <a:lnTo>
                      <a:pt x="18" y="59"/>
                    </a:lnTo>
                    <a:lnTo>
                      <a:pt x="15" y="59"/>
                    </a:lnTo>
                    <a:lnTo>
                      <a:pt x="15" y="61"/>
                    </a:lnTo>
                    <a:lnTo>
                      <a:pt x="15" y="63"/>
                    </a:lnTo>
                    <a:lnTo>
                      <a:pt x="18" y="67"/>
                    </a:lnTo>
                    <a:lnTo>
                      <a:pt x="22" y="71"/>
                    </a:lnTo>
                    <a:lnTo>
                      <a:pt x="25" y="72"/>
                    </a:lnTo>
                    <a:lnTo>
                      <a:pt x="28" y="72"/>
                    </a:lnTo>
                    <a:lnTo>
                      <a:pt x="29" y="72"/>
                    </a:lnTo>
                    <a:lnTo>
                      <a:pt x="29" y="74"/>
                    </a:lnTo>
                    <a:lnTo>
                      <a:pt x="29" y="75"/>
                    </a:lnTo>
                    <a:lnTo>
                      <a:pt x="28" y="75"/>
                    </a:lnTo>
                    <a:lnTo>
                      <a:pt x="25" y="76"/>
                    </a:lnTo>
                    <a:lnTo>
                      <a:pt x="25" y="77"/>
                    </a:lnTo>
                    <a:lnTo>
                      <a:pt x="25" y="79"/>
                    </a:lnTo>
                    <a:lnTo>
                      <a:pt x="28" y="81"/>
                    </a:lnTo>
                    <a:lnTo>
                      <a:pt x="31" y="84"/>
                    </a:lnTo>
                    <a:lnTo>
                      <a:pt x="33" y="81"/>
                    </a:lnTo>
                    <a:lnTo>
                      <a:pt x="36" y="80"/>
                    </a:lnTo>
                    <a:lnTo>
                      <a:pt x="38" y="79"/>
                    </a:lnTo>
                    <a:lnTo>
                      <a:pt x="45" y="76"/>
                    </a:lnTo>
                    <a:lnTo>
                      <a:pt x="46" y="75"/>
                    </a:lnTo>
                    <a:lnTo>
                      <a:pt x="45" y="72"/>
                    </a:lnTo>
                    <a:lnTo>
                      <a:pt x="44" y="68"/>
                    </a:lnTo>
                    <a:lnTo>
                      <a:pt x="42" y="64"/>
                    </a:lnTo>
                    <a:lnTo>
                      <a:pt x="42" y="62"/>
                    </a:lnTo>
                    <a:lnTo>
                      <a:pt x="41" y="61"/>
                    </a:lnTo>
                    <a:lnTo>
                      <a:pt x="40" y="62"/>
                    </a:lnTo>
                    <a:lnTo>
                      <a:pt x="37" y="64"/>
                    </a:lnTo>
                    <a:lnTo>
                      <a:pt x="35" y="66"/>
                    </a:lnTo>
                    <a:lnTo>
                      <a:pt x="29" y="64"/>
                    </a:lnTo>
                    <a:lnTo>
                      <a:pt x="24" y="59"/>
                    </a:lnTo>
                    <a:lnTo>
                      <a:pt x="20" y="53"/>
                    </a:lnTo>
                    <a:lnTo>
                      <a:pt x="18" y="44"/>
                    </a:lnTo>
                    <a:lnTo>
                      <a:pt x="16" y="35"/>
                    </a:lnTo>
                    <a:lnTo>
                      <a:pt x="18" y="24"/>
                    </a:lnTo>
                    <a:lnTo>
                      <a:pt x="19" y="17"/>
                    </a:lnTo>
                    <a:lnTo>
                      <a:pt x="19" y="14"/>
                    </a:lnTo>
                    <a:lnTo>
                      <a:pt x="19" y="11"/>
                    </a:lnTo>
                    <a:lnTo>
                      <a:pt x="16" y="7"/>
                    </a:lnTo>
                    <a:lnTo>
                      <a:pt x="14" y="4"/>
                    </a:lnTo>
                    <a:lnTo>
                      <a:pt x="10"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56" name="Freeform 89"/>
              <p:cNvSpPr>
                <a:spLocks/>
              </p:cNvSpPr>
              <p:nvPr userDrawn="1"/>
            </p:nvSpPr>
            <p:spPr bwMode="auto">
              <a:xfrm>
                <a:off x="145" y="282"/>
                <a:ext cx="15" cy="28"/>
              </a:xfrm>
              <a:custGeom>
                <a:avLst/>
                <a:gdLst>
                  <a:gd name="T0" fmla="*/ 0 w 46"/>
                  <a:gd name="T1" fmla="*/ 0 h 84"/>
                  <a:gd name="T2" fmla="*/ 0 w 46"/>
                  <a:gd name="T3" fmla="*/ 0 h 84"/>
                  <a:gd name="T4" fmla="*/ 0 w 46"/>
                  <a:gd name="T5" fmla="*/ 0 h 84"/>
                  <a:gd name="T6" fmla="*/ 0 w 46"/>
                  <a:gd name="T7" fmla="*/ 0 h 84"/>
                  <a:gd name="T8" fmla="*/ 0 w 46"/>
                  <a:gd name="T9" fmla="*/ 0 h 84"/>
                  <a:gd name="T10" fmla="*/ 0 w 46"/>
                  <a:gd name="T11" fmla="*/ 0 h 84"/>
                  <a:gd name="T12" fmla="*/ 0 w 46"/>
                  <a:gd name="T13" fmla="*/ 0 h 84"/>
                  <a:gd name="T14" fmla="*/ 0 w 46"/>
                  <a:gd name="T15" fmla="*/ 0 h 84"/>
                  <a:gd name="T16" fmla="*/ 0 w 46"/>
                  <a:gd name="T17" fmla="*/ 0 h 84"/>
                  <a:gd name="T18" fmla="*/ 0 w 46"/>
                  <a:gd name="T19" fmla="*/ 0 h 84"/>
                  <a:gd name="T20" fmla="*/ 0 w 46"/>
                  <a:gd name="T21" fmla="*/ 0 h 84"/>
                  <a:gd name="T22" fmla="*/ 0 w 46"/>
                  <a:gd name="T23" fmla="*/ 0 h 84"/>
                  <a:gd name="T24" fmla="*/ 0 w 46"/>
                  <a:gd name="T25" fmla="*/ 0 h 84"/>
                  <a:gd name="T26" fmla="*/ 0 w 46"/>
                  <a:gd name="T27" fmla="*/ 0 h 84"/>
                  <a:gd name="T28" fmla="*/ 0 w 46"/>
                  <a:gd name="T29" fmla="*/ 0 h 84"/>
                  <a:gd name="T30" fmla="*/ 0 w 46"/>
                  <a:gd name="T31" fmla="*/ 0 h 84"/>
                  <a:gd name="T32" fmla="*/ 0 w 46"/>
                  <a:gd name="T33" fmla="*/ 0 h 84"/>
                  <a:gd name="T34" fmla="*/ 0 w 46"/>
                  <a:gd name="T35" fmla="*/ 0 h 84"/>
                  <a:gd name="T36" fmla="*/ 0 w 46"/>
                  <a:gd name="T37" fmla="*/ 0 h 84"/>
                  <a:gd name="T38" fmla="*/ 0 w 46"/>
                  <a:gd name="T39" fmla="*/ 0 h 84"/>
                  <a:gd name="T40" fmla="*/ 0 w 46"/>
                  <a:gd name="T41" fmla="*/ 0 h 84"/>
                  <a:gd name="T42" fmla="*/ 0 w 46"/>
                  <a:gd name="T43" fmla="*/ 0 h 84"/>
                  <a:gd name="T44" fmla="*/ 0 w 46"/>
                  <a:gd name="T45" fmla="*/ 0 h 84"/>
                  <a:gd name="T46" fmla="*/ 0 w 46"/>
                  <a:gd name="T47" fmla="*/ 0 h 84"/>
                  <a:gd name="T48" fmla="*/ 0 w 46"/>
                  <a:gd name="T49" fmla="*/ 0 h 84"/>
                  <a:gd name="T50" fmla="*/ 0 w 46"/>
                  <a:gd name="T51" fmla="*/ 0 h 84"/>
                  <a:gd name="T52" fmla="*/ 0 w 46"/>
                  <a:gd name="T53" fmla="*/ 0 h 84"/>
                  <a:gd name="T54" fmla="*/ 0 w 46"/>
                  <a:gd name="T55" fmla="*/ 0 h 84"/>
                  <a:gd name="T56" fmla="*/ 0 w 46"/>
                  <a:gd name="T57" fmla="*/ 0 h 84"/>
                  <a:gd name="T58" fmla="*/ 0 w 46"/>
                  <a:gd name="T59" fmla="*/ 0 h 84"/>
                  <a:gd name="T60" fmla="*/ 0 w 46"/>
                  <a:gd name="T61" fmla="*/ 0 h 84"/>
                  <a:gd name="T62" fmla="*/ 0 w 46"/>
                  <a:gd name="T63" fmla="*/ 0 h 84"/>
                  <a:gd name="T64" fmla="*/ 0 w 46"/>
                  <a:gd name="T65" fmla="*/ 0 h 84"/>
                  <a:gd name="T66" fmla="*/ 0 w 46"/>
                  <a:gd name="T67" fmla="*/ 0 h 84"/>
                  <a:gd name="T68" fmla="*/ 0 w 46"/>
                  <a:gd name="T69" fmla="*/ 0 h 84"/>
                  <a:gd name="T70" fmla="*/ 0 w 46"/>
                  <a:gd name="T71" fmla="*/ 0 h 84"/>
                  <a:gd name="T72" fmla="*/ 0 w 46"/>
                  <a:gd name="T73" fmla="*/ 0 h 84"/>
                  <a:gd name="T74" fmla="*/ 0 w 46"/>
                  <a:gd name="T75" fmla="*/ 0 h 84"/>
                  <a:gd name="T76" fmla="*/ 0 w 46"/>
                  <a:gd name="T77" fmla="*/ 0 h 84"/>
                  <a:gd name="T78" fmla="*/ 0 w 46"/>
                  <a:gd name="T79" fmla="*/ 0 h 84"/>
                  <a:gd name="T80" fmla="*/ 0 w 46"/>
                  <a:gd name="T81" fmla="*/ 0 h 84"/>
                  <a:gd name="T82" fmla="*/ 0 w 46"/>
                  <a:gd name="T83" fmla="*/ 0 h 84"/>
                  <a:gd name="T84" fmla="*/ 0 w 46"/>
                  <a:gd name="T85" fmla="*/ 0 h 84"/>
                  <a:gd name="T86" fmla="*/ 0 w 46"/>
                  <a:gd name="T87" fmla="*/ 0 h 84"/>
                  <a:gd name="T88" fmla="*/ 0 w 46"/>
                  <a:gd name="T89" fmla="*/ 0 h 84"/>
                  <a:gd name="T90" fmla="*/ 0 w 46"/>
                  <a:gd name="T91" fmla="*/ 0 h 84"/>
                  <a:gd name="T92" fmla="*/ 0 w 46"/>
                  <a:gd name="T93" fmla="*/ 0 h 84"/>
                  <a:gd name="T94" fmla="*/ 0 w 46"/>
                  <a:gd name="T95" fmla="*/ 0 h 84"/>
                  <a:gd name="T96" fmla="*/ 0 w 46"/>
                  <a:gd name="T97" fmla="*/ 0 h 84"/>
                  <a:gd name="T98" fmla="*/ 0 w 46"/>
                  <a:gd name="T99" fmla="*/ 0 h 84"/>
                  <a:gd name="T100" fmla="*/ 0 w 46"/>
                  <a:gd name="T101" fmla="*/ 0 h 84"/>
                  <a:gd name="T102" fmla="*/ 0 w 46"/>
                  <a:gd name="T103" fmla="*/ 0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 h="84">
                    <a:moveTo>
                      <a:pt x="10" y="0"/>
                    </a:moveTo>
                    <a:lnTo>
                      <a:pt x="10" y="0"/>
                    </a:lnTo>
                    <a:lnTo>
                      <a:pt x="10" y="2"/>
                    </a:lnTo>
                    <a:lnTo>
                      <a:pt x="9" y="6"/>
                    </a:lnTo>
                    <a:lnTo>
                      <a:pt x="9" y="10"/>
                    </a:lnTo>
                    <a:lnTo>
                      <a:pt x="10" y="19"/>
                    </a:lnTo>
                    <a:lnTo>
                      <a:pt x="11" y="23"/>
                    </a:lnTo>
                    <a:lnTo>
                      <a:pt x="11" y="24"/>
                    </a:lnTo>
                    <a:lnTo>
                      <a:pt x="9" y="24"/>
                    </a:lnTo>
                    <a:lnTo>
                      <a:pt x="6" y="22"/>
                    </a:lnTo>
                    <a:lnTo>
                      <a:pt x="3" y="22"/>
                    </a:lnTo>
                    <a:lnTo>
                      <a:pt x="0" y="22"/>
                    </a:lnTo>
                    <a:lnTo>
                      <a:pt x="1" y="23"/>
                    </a:lnTo>
                    <a:lnTo>
                      <a:pt x="3" y="29"/>
                    </a:lnTo>
                    <a:lnTo>
                      <a:pt x="7" y="35"/>
                    </a:lnTo>
                    <a:lnTo>
                      <a:pt x="11" y="37"/>
                    </a:lnTo>
                    <a:lnTo>
                      <a:pt x="11" y="39"/>
                    </a:lnTo>
                    <a:lnTo>
                      <a:pt x="12" y="40"/>
                    </a:lnTo>
                    <a:lnTo>
                      <a:pt x="11" y="40"/>
                    </a:lnTo>
                    <a:lnTo>
                      <a:pt x="9" y="41"/>
                    </a:lnTo>
                    <a:lnTo>
                      <a:pt x="7" y="41"/>
                    </a:lnTo>
                    <a:lnTo>
                      <a:pt x="9" y="46"/>
                    </a:lnTo>
                    <a:lnTo>
                      <a:pt x="10" y="51"/>
                    </a:lnTo>
                    <a:lnTo>
                      <a:pt x="14" y="54"/>
                    </a:lnTo>
                    <a:lnTo>
                      <a:pt x="16" y="57"/>
                    </a:lnTo>
                    <a:lnTo>
                      <a:pt x="18" y="58"/>
                    </a:lnTo>
                    <a:lnTo>
                      <a:pt x="18" y="59"/>
                    </a:lnTo>
                    <a:lnTo>
                      <a:pt x="15" y="59"/>
                    </a:lnTo>
                    <a:lnTo>
                      <a:pt x="15" y="61"/>
                    </a:lnTo>
                    <a:lnTo>
                      <a:pt x="15" y="63"/>
                    </a:lnTo>
                    <a:lnTo>
                      <a:pt x="18" y="67"/>
                    </a:lnTo>
                    <a:lnTo>
                      <a:pt x="22" y="71"/>
                    </a:lnTo>
                    <a:lnTo>
                      <a:pt x="25" y="72"/>
                    </a:lnTo>
                    <a:lnTo>
                      <a:pt x="28" y="72"/>
                    </a:lnTo>
                    <a:lnTo>
                      <a:pt x="29" y="72"/>
                    </a:lnTo>
                    <a:lnTo>
                      <a:pt x="29" y="74"/>
                    </a:lnTo>
                    <a:lnTo>
                      <a:pt x="29" y="75"/>
                    </a:lnTo>
                    <a:lnTo>
                      <a:pt x="28" y="75"/>
                    </a:lnTo>
                    <a:lnTo>
                      <a:pt x="25" y="76"/>
                    </a:lnTo>
                    <a:lnTo>
                      <a:pt x="25" y="77"/>
                    </a:lnTo>
                    <a:lnTo>
                      <a:pt x="25" y="79"/>
                    </a:lnTo>
                    <a:lnTo>
                      <a:pt x="28" y="81"/>
                    </a:lnTo>
                    <a:lnTo>
                      <a:pt x="31" y="84"/>
                    </a:lnTo>
                    <a:lnTo>
                      <a:pt x="33" y="81"/>
                    </a:lnTo>
                    <a:lnTo>
                      <a:pt x="36" y="80"/>
                    </a:lnTo>
                    <a:lnTo>
                      <a:pt x="38" y="79"/>
                    </a:lnTo>
                    <a:lnTo>
                      <a:pt x="45" y="76"/>
                    </a:lnTo>
                    <a:lnTo>
                      <a:pt x="46" y="75"/>
                    </a:lnTo>
                    <a:lnTo>
                      <a:pt x="45" y="72"/>
                    </a:lnTo>
                    <a:lnTo>
                      <a:pt x="44" y="68"/>
                    </a:lnTo>
                    <a:lnTo>
                      <a:pt x="42" y="64"/>
                    </a:lnTo>
                    <a:lnTo>
                      <a:pt x="42" y="62"/>
                    </a:lnTo>
                    <a:lnTo>
                      <a:pt x="41" y="61"/>
                    </a:lnTo>
                    <a:lnTo>
                      <a:pt x="40" y="62"/>
                    </a:lnTo>
                    <a:lnTo>
                      <a:pt x="37" y="64"/>
                    </a:lnTo>
                    <a:lnTo>
                      <a:pt x="35" y="66"/>
                    </a:lnTo>
                    <a:lnTo>
                      <a:pt x="29" y="64"/>
                    </a:lnTo>
                    <a:lnTo>
                      <a:pt x="24" y="59"/>
                    </a:lnTo>
                    <a:lnTo>
                      <a:pt x="20" y="53"/>
                    </a:lnTo>
                    <a:lnTo>
                      <a:pt x="18" y="44"/>
                    </a:lnTo>
                    <a:lnTo>
                      <a:pt x="16" y="35"/>
                    </a:lnTo>
                    <a:lnTo>
                      <a:pt x="18" y="24"/>
                    </a:lnTo>
                    <a:lnTo>
                      <a:pt x="19" y="17"/>
                    </a:lnTo>
                    <a:lnTo>
                      <a:pt x="19" y="14"/>
                    </a:lnTo>
                    <a:lnTo>
                      <a:pt x="19" y="11"/>
                    </a:lnTo>
                    <a:lnTo>
                      <a:pt x="16" y="7"/>
                    </a:lnTo>
                    <a:lnTo>
                      <a:pt x="14" y="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57" name="Freeform 90"/>
              <p:cNvSpPr>
                <a:spLocks/>
              </p:cNvSpPr>
              <p:nvPr userDrawn="1"/>
            </p:nvSpPr>
            <p:spPr bwMode="auto">
              <a:xfrm>
                <a:off x="151" y="290"/>
                <a:ext cx="3" cy="5"/>
              </a:xfrm>
              <a:custGeom>
                <a:avLst/>
                <a:gdLst>
                  <a:gd name="T0" fmla="*/ 0 w 8"/>
                  <a:gd name="T1" fmla="*/ 0 h 15"/>
                  <a:gd name="T2" fmla="*/ 0 w 8"/>
                  <a:gd name="T3" fmla="*/ 0 h 15"/>
                  <a:gd name="T4" fmla="*/ 0 w 8"/>
                  <a:gd name="T5" fmla="*/ 0 h 15"/>
                  <a:gd name="T6" fmla="*/ 0 w 8"/>
                  <a:gd name="T7" fmla="*/ 0 h 15"/>
                  <a:gd name="T8" fmla="*/ 0 w 8"/>
                  <a:gd name="T9" fmla="*/ 0 h 15"/>
                  <a:gd name="T10" fmla="*/ 0 w 8"/>
                  <a:gd name="T11" fmla="*/ 0 h 15"/>
                  <a:gd name="T12" fmla="*/ 0 w 8"/>
                  <a:gd name="T13" fmla="*/ 0 h 15"/>
                  <a:gd name="T14" fmla="*/ 0 w 8"/>
                  <a:gd name="T15" fmla="*/ 0 h 15"/>
                  <a:gd name="T16" fmla="*/ 0 w 8"/>
                  <a:gd name="T17" fmla="*/ 0 h 15"/>
                  <a:gd name="T18" fmla="*/ 0 w 8"/>
                  <a:gd name="T19" fmla="*/ 0 h 15"/>
                  <a:gd name="T20" fmla="*/ 0 w 8"/>
                  <a:gd name="T21" fmla="*/ 0 h 15"/>
                  <a:gd name="T22" fmla="*/ 0 w 8"/>
                  <a:gd name="T23" fmla="*/ 0 h 15"/>
                  <a:gd name="T24" fmla="*/ 0 w 8"/>
                  <a:gd name="T25" fmla="*/ 0 h 15"/>
                  <a:gd name="T26" fmla="*/ 0 w 8"/>
                  <a:gd name="T27" fmla="*/ 0 h 15"/>
                  <a:gd name="T28" fmla="*/ 0 w 8"/>
                  <a:gd name="T29" fmla="*/ 0 h 15"/>
                  <a:gd name="T30" fmla="*/ 0 w 8"/>
                  <a:gd name="T31" fmla="*/ 0 h 15"/>
                  <a:gd name="T32" fmla="*/ 0 w 8"/>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5">
                    <a:moveTo>
                      <a:pt x="3" y="0"/>
                    </a:moveTo>
                    <a:lnTo>
                      <a:pt x="3" y="0"/>
                    </a:lnTo>
                    <a:lnTo>
                      <a:pt x="1" y="5"/>
                    </a:lnTo>
                    <a:lnTo>
                      <a:pt x="0" y="11"/>
                    </a:lnTo>
                    <a:lnTo>
                      <a:pt x="1" y="13"/>
                    </a:lnTo>
                    <a:lnTo>
                      <a:pt x="3" y="15"/>
                    </a:lnTo>
                    <a:lnTo>
                      <a:pt x="3" y="13"/>
                    </a:lnTo>
                    <a:lnTo>
                      <a:pt x="5" y="11"/>
                    </a:lnTo>
                    <a:lnTo>
                      <a:pt x="6" y="8"/>
                    </a:lnTo>
                    <a:lnTo>
                      <a:pt x="8" y="5"/>
                    </a:lnTo>
                    <a:lnTo>
                      <a:pt x="6" y="3"/>
                    </a:lnTo>
                    <a:lnTo>
                      <a:pt x="3"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58" name="Freeform 91"/>
              <p:cNvSpPr>
                <a:spLocks/>
              </p:cNvSpPr>
              <p:nvPr userDrawn="1"/>
            </p:nvSpPr>
            <p:spPr bwMode="auto">
              <a:xfrm>
                <a:off x="151" y="290"/>
                <a:ext cx="3" cy="5"/>
              </a:xfrm>
              <a:custGeom>
                <a:avLst/>
                <a:gdLst>
                  <a:gd name="T0" fmla="*/ 0 w 8"/>
                  <a:gd name="T1" fmla="*/ 0 h 15"/>
                  <a:gd name="T2" fmla="*/ 0 w 8"/>
                  <a:gd name="T3" fmla="*/ 0 h 15"/>
                  <a:gd name="T4" fmla="*/ 0 w 8"/>
                  <a:gd name="T5" fmla="*/ 0 h 15"/>
                  <a:gd name="T6" fmla="*/ 0 w 8"/>
                  <a:gd name="T7" fmla="*/ 0 h 15"/>
                  <a:gd name="T8" fmla="*/ 0 w 8"/>
                  <a:gd name="T9" fmla="*/ 0 h 15"/>
                  <a:gd name="T10" fmla="*/ 0 w 8"/>
                  <a:gd name="T11" fmla="*/ 0 h 15"/>
                  <a:gd name="T12" fmla="*/ 0 w 8"/>
                  <a:gd name="T13" fmla="*/ 0 h 15"/>
                  <a:gd name="T14" fmla="*/ 0 w 8"/>
                  <a:gd name="T15" fmla="*/ 0 h 15"/>
                  <a:gd name="T16" fmla="*/ 0 w 8"/>
                  <a:gd name="T17" fmla="*/ 0 h 15"/>
                  <a:gd name="T18" fmla="*/ 0 w 8"/>
                  <a:gd name="T19" fmla="*/ 0 h 15"/>
                  <a:gd name="T20" fmla="*/ 0 w 8"/>
                  <a:gd name="T21" fmla="*/ 0 h 15"/>
                  <a:gd name="T22" fmla="*/ 0 w 8"/>
                  <a:gd name="T23" fmla="*/ 0 h 15"/>
                  <a:gd name="T24" fmla="*/ 0 w 8"/>
                  <a:gd name="T25" fmla="*/ 0 h 15"/>
                  <a:gd name="T26" fmla="*/ 0 w 8"/>
                  <a:gd name="T27" fmla="*/ 0 h 15"/>
                  <a:gd name="T28" fmla="*/ 0 w 8"/>
                  <a:gd name="T29" fmla="*/ 0 h 15"/>
                  <a:gd name="T30" fmla="*/ 0 w 8"/>
                  <a:gd name="T31" fmla="*/ 0 h 15"/>
                  <a:gd name="T32" fmla="*/ 0 w 8"/>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5">
                    <a:moveTo>
                      <a:pt x="3" y="0"/>
                    </a:moveTo>
                    <a:lnTo>
                      <a:pt x="3" y="0"/>
                    </a:lnTo>
                    <a:lnTo>
                      <a:pt x="1" y="5"/>
                    </a:lnTo>
                    <a:lnTo>
                      <a:pt x="0" y="11"/>
                    </a:lnTo>
                    <a:lnTo>
                      <a:pt x="1" y="13"/>
                    </a:lnTo>
                    <a:lnTo>
                      <a:pt x="3" y="15"/>
                    </a:lnTo>
                    <a:lnTo>
                      <a:pt x="3" y="13"/>
                    </a:lnTo>
                    <a:lnTo>
                      <a:pt x="5" y="11"/>
                    </a:lnTo>
                    <a:lnTo>
                      <a:pt x="6" y="8"/>
                    </a:lnTo>
                    <a:lnTo>
                      <a:pt x="8" y="5"/>
                    </a:lnTo>
                    <a:lnTo>
                      <a:pt x="6"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59" name="Freeform 92"/>
              <p:cNvSpPr>
                <a:spLocks/>
              </p:cNvSpPr>
              <p:nvPr userDrawn="1"/>
            </p:nvSpPr>
            <p:spPr bwMode="auto">
              <a:xfrm>
                <a:off x="158" y="315"/>
                <a:ext cx="5" cy="3"/>
              </a:xfrm>
              <a:custGeom>
                <a:avLst/>
                <a:gdLst>
                  <a:gd name="T0" fmla="*/ 0 w 14"/>
                  <a:gd name="T1" fmla="*/ 0 h 9"/>
                  <a:gd name="T2" fmla="*/ 0 w 14"/>
                  <a:gd name="T3" fmla="*/ 0 h 9"/>
                  <a:gd name="T4" fmla="*/ 0 w 14"/>
                  <a:gd name="T5" fmla="*/ 0 h 9"/>
                  <a:gd name="T6" fmla="*/ 0 w 14"/>
                  <a:gd name="T7" fmla="*/ 0 h 9"/>
                  <a:gd name="T8" fmla="*/ 0 w 14"/>
                  <a:gd name="T9" fmla="*/ 0 h 9"/>
                  <a:gd name="T10" fmla="*/ 0 w 14"/>
                  <a:gd name="T11" fmla="*/ 0 h 9"/>
                  <a:gd name="T12" fmla="*/ 0 w 14"/>
                  <a:gd name="T13" fmla="*/ 0 h 9"/>
                  <a:gd name="T14" fmla="*/ 0 w 14"/>
                  <a:gd name="T15" fmla="*/ 0 h 9"/>
                  <a:gd name="T16" fmla="*/ 0 w 14"/>
                  <a:gd name="T17" fmla="*/ 0 h 9"/>
                  <a:gd name="T18" fmla="*/ 0 w 14"/>
                  <a:gd name="T19" fmla="*/ 0 h 9"/>
                  <a:gd name="T20" fmla="*/ 0 w 14"/>
                  <a:gd name="T21" fmla="*/ 0 h 9"/>
                  <a:gd name="T22" fmla="*/ 0 w 14"/>
                  <a:gd name="T23" fmla="*/ 0 h 9"/>
                  <a:gd name="T24" fmla="*/ 0 w 14"/>
                  <a:gd name="T25" fmla="*/ 0 h 9"/>
                  <a:gd name="T26" fmla="*/ 0 w 14"/>
                  <a:gd name="T27" fmla="*/ 0 h 9"/>
                  <a:gd name="T28" fmla="*/ 0 w 14"/>
                  <a:gd name="T29" fmla="*/ 0 h 9"/>
                  <a:gd name="T30" fmla="*/ 0 w 14"/>
                  <a:gd name="T31" fmla="*/ 0 h 9"/>
                  <a:gd name="T32" fmla="*/ 0 w 14"/>
                  <a:gd name="T33" fmla="*/ 0 h 9"/>
                  <a:gd name="T34" fmla="*/ 0 w 14"/>
                  <a:gd name="T35" fmla="*/ 0 h 9"/>
                  <a:gd name="T36" fmla="*/ 0 w 14"/>
                  <a:gd name="T37" fmla="*/ 0 h 9"/>
                  <a:gd name="T38" fmla="*/ 0 w 14"/>
                  <a:gd name="T39" fmla="*/ 0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 h="9">
                    <a:moveTo>
                      <a:pt x="0" y="3"/>
                    </a:moveTo>
                    <a:lnTo>
                      <a:pt x="0" y="3"/>
                    </a:lnTo>
                    <a:lnTo>
                      <a:pt x="0" y="4"/>
                    </a:lnTo>
                    <a:lnTo>
                      <a:pt x="1" y="5"/>
                    </a:lnTo>
                    <a:lnTo>
                      <a:pt x="5" y="8"/>
                    </a:lnTo>
                    <a:lnTo>
                      <a:pt x="8" y="9"/>
                    </a:lnTo>
                    <a:lnTo>
                      <a:pt x="13" y="7"/>
                    </a:lnTo>
                    <a:lnTo>
                      <a:pt x="14" y="5"/>
                    </a:lnTo>
                    <a:lnTo>
                      <a:pt x="13" y="4"/>
                    </a:lnTo>
                    <a:lnTo>
                      <a:pt x="12" y="3"/>
                    </a:lnTo>
                    <a:lnTo>
                      <a:pt x="6" y="0"/>
                    </a:lnTo>
                    <a:lnTo>
                      <a:pt x="4" y="0"/>
                    </a:lnTo>
                    <a:lnTo>
                      <a:pt x="0" y="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60" name="Freeform 93"/>
              <p:cNvSpPr>
                <a:spLocks/>
              </p:cNvSpPr>
              <p:nvPr userDrawn="1"/>
            </p:nvSpPr>
            <p:spPr bwMode="auto">
              <a:xfrm>
                <a:off x="158" y="315"/>
                <a:ext cx="5" cy="3"/>
              </a:xfrm>
              <a:custGeom>
                <a:avLst/>
                <a:gdLst>
                  <a:gd name="T0" fmla="*/ 0 w 14"/>
                  <a:gd name="T1" fmla="*/ 0 h 9"/>
                  <a:gd name="T2" fmla="*/ 0 w 14"/>
                  <a:gd name="T3" fmla="*/ 0 h 9"/>
                  <a:gd name="T4" fmla="*/ 0 w 14"/>
                  <a:gd name="T5" fmla="*/ 0 h 9"/>
                  <a:gd name="T6" fmla="*/ 0 w 14"/>
                  <a:gd name="T7" fmla="*/ 0 h 9"/>
                  <a:gd name="T8" fmla="*/ 0 w 14"/>
                  <a:gd name="T9" fmla="*/ 0 h 9"/>
                  <a:gd name="T10" fmla="*/ 0 w 14"/>
                  <a:gd name="T11" fmla="*/ 0 h 9"/>
                  <a:gd name="T12" fmla="*/ 0 w 14"/>
                  <a:gd name="T13" fmla="*/ 0 h 9"/>
                  <a:gd name="T14" fmla="*/ 0 w 14"/>
                  <a:gd name="T15" fmla="*/ 0 h 9"/>
                  <a:gd name="T16" fmla="*/ 0 w 14"/>
                  <a:gd name="T17" fmla="*/ 0 h 9"/>
                  <a:gd name="T18" fmla="*/ 0 w 14"/>
                  <a:gd name="T19" fmla="*/ 0 h 9"/>
                  <a:gd name="T20" fmla="*/ 0 w 14"/>
                  <a:gd name="T21" fmla="*/ 0 h 9"/>
                  <a:gd name="T22" fmla="*/ 0 w 14"/>
                  <a:gd name="T23" fmla="*/ 0 h 9"/>
                  <a:gd name="T24" fmla="*/ 0 w 14"/>
                  <a:gd name="T25" fmla="*/ 0 h 9"/>
                  <a:gd name="T26" fmla="*/ 0 w 14"/>
                  <a:gd name="T27" fmla="*/ 0 h 9"/>
                  <a:gd name="T28" fmla="*/ 0 w 14"/>
                  <a:gd name="T29" fmla="*/ 0 h 9"/>
                  <a:gd name="T30" fmla="*/ 0 w 14"/>
                  <a:gd name="T31" fmla="*/ 0 h 9"/>
                  <a:gd name="T32" fmla="*/ 0 w 14"/>
                  <a:gd name="T33" fmla="*/ 0 h 9"/>
                  <a:gd name="T34" fmla="*/ 0 w 14"/>
                  <a:gd name="T35" fmla="*/ 0 h 9"/>
                  <a:gd name="T36" fmla="*/ 0 w 14"/>
                  <a:gd name="T37" fmla="*/ 0 h 9"/>
                  <a:gd name="T38" fmla="*/ 0 w 14"/>
                  <a:gd name="T39" fmla="*/ 0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 h="9">
                    <a:moveTo>
                      <a:pt x="0" y="3"/>
                    </a:moveTo>
                    <a:lnTo>
                      <a:pt x="0" y="3"/>
                    </a:lnTo>
                    <a:lnTo>
                      <a:pt x="0" y="4"/>
                    </a:lnTo>
                    <a:lnTo>
                      <a:pt x="1" y="5"/>
                    </a:lnTo>
                    <a:lnTo>
                      <a:pt x="5" y="8"/>
                    </a:lnTo>
                    <a:lnTo>
                      <a:pt x="8" y="9"/>
                    </a:lnTo>
                    <a:lnTo>
                      <a:pt x="13" y="7"/>
                    </a:lnTo>
                    <a:lnTo>
                      <a:pt x="14" y="5"/>
                    </a:lnTo>
                    <a:lnTo>
                      <a:pt x="13" y="4"/>
                    </a:lnTo>
                    <a:lnTo>
                      <a:pt x="12" y="3"/>
                    </a:lnTo>
                    <a:lnTo>
                      <a:pt x="6" y="0"/>
                    </a:lnTo>
                    <a:lnTo>
                      <a:pt x="4"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61" name="Freeform 94"/>
              <p:cNvSpPr>
                <a:spLocks/>
              </p:cNvSpPr>
              <p:nvPr userDrawn="1"/>
            </p:nvSpPr>
            <p:spPr bwMode="auto">
              <a:xfrm>
                <a:off x="171" y="325"/>
                <a:ext cx="7" cy="2"/>
              </a:xfrm>
              <a:custGeom>
                <a:avLst/>
                <a:gdLst>
                  <a:gd name="T0" fmla="*/ 0 w 19"/>
                  <a:gd name="T1" fmla="*/ 0 h 8"/>
                  <a:gd name="T2" fmla="*/ 0 w 19"/>
                  <a:gd name="T3" fmla="*/ 0 h 8"/>
                  <a:gd name="T4" fmla="*/ 0 w 19"/>
                  <a:gd name="T5" fmla="*/ 0 h 8"/>
                  <a:gd name="T6" fmla="*/ 0 w 19"/>
                  <a:gd name="T7" fmla="*/ 0 h 8"/>
                  <a:gd name="T8" fmla="*/ 0 w 19"/>
                  <a:gd name="T9" fmla="*/ 0 h 8"/>
                  <a:gd name="T10" fmla="*/ 0 w 19"/>
                  <a:gd name="T11" fmla="*/ 0 h 8"/>
                  <a:gd name="T12" fmla="*/ 0 w 19"/>
                  <a:gd name="T13" fmla="*/ 0 h 8"/>
                  <a:gd name="T14" fmla="*/ 0 w 19"/>
                  <a:gd name="T15" fmla="*/ 0 h 8"/>
                  <a:gd name="T16" fmla="*/ 0 w 19"/>
                  <a:gd name="T17" fmla="*/ 0 h 8"/>
                  <a:gd name="T18" fmla="*/ 0 w 19"/>
                  <a:gd name="T19" fmla="*/ 0 h 8"/>
                  <a:gd name="T20" fmla="*/ 0 w 19"/>
                  <a:gd name="T21" fmla="*/ 0 h 8"/>
                  <a:gd name="T22" fmla="*/ 0 w 19"/>
                  <a:gd name="T23" fmla="*/ 0 h 8"/>
                  <a:gd name="T24" fmla="*/ 0 w 19"/>
                  <a:gd name="T25" fmla="*/ 0 h 8"/>
                  <a:gd name="T26" fmla="*/ 0 w 19"/>
                  <a:gd name="T27" fmla="*/ 0 h 8"/>
                  <a:gd name="T28" fmla="*/ 0 w 19"/>
                  <a:gd name="T29" fmla="*/ 0 h 8"/>
                  <a:gd name="T30" fmla="*/ 0 w 19"/>
                  <a:gd name="T31" fmla="*/ 0 h 8"/>
                  <a:gd name="T32" fmla="*/ 0 w 19"/>
                  <a:gd name="T33" fmla="*/ 0 h 8"/>
                  <a:gd name="T34" fmla="*/ 0 w 19"/>
                  <a:gd name="T35" fmla="*/ 0 h 8"/>
                  <a:gd name="T36" fmla="*/ 0 w 19"/>
                  <a:gd name="T37" fmla="*/ 0 h 8"/>
                  <a:gd name="T38" fmla="*/ 0 w 19"/>
                  <a:gd name="T39" fmla="*/ 0 h 8"/>
                  <a:gd name="T40" fmla="*/ 0 w 19"/>
                  <a:gd name="T41" fmla="*/ 0 h 8"/>
                  <a:gd name="T42" fmla="*/ 0 w 19"/>
                  <a:gd name="T43" fmla="*/ 0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8">
                    <a:moveTo>
                      <a:pt x="0" y="4"/>
                    </a:moveTo>
                    <a:lnTo>
                      <a:pt x="0" y="4"/>
                    </a:lnTo>
                    <a:lnTo>
                      <a:pt x="4" y="5"/>
                    </a:lnTo>
                    <a:lnTo>
                      <a:pt x="6" y="6"/>
                    </a:lnTo>
                    <a:lnTo>
                      <a:pt x="9" y="8"/>
                    </a:lnTo>
                    <a:lnTo>
                      <a:pt x="12" y="6"/>
                    </a:lnTo>
                    <a:lnTo>
                      <a:pt x="14" y="5"/>
                    </a:lnTo>
                    <a:lnTo>
                      <a:pt x="18" y="4"/>
                    </a:lnTo>
                    <a:lnTo>
                      <a:pt x="19" y="3"/>
                    </a:lnTo>
                    <a:lnTo>
                      <a:pt x="18" y="3"/>
                    </a:lnTo>
                    <a:lnTo>
                      <a:pt x="15" y="1"/>
                    </a:lnTo>
                    <a:lnTo>
                      <a:pt x="9" y="0"/>
                    </a:lnTo>
                    <a:lnTo>
                      <a:pt x="4" y="0"/>
                    </a:lnTo>
                    <a:lnTo>
                      <a:pt x="0"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62" name="Freeform 95"/>
              <p:cNvSpPr>
                <a:spLocks/>
              </p:cNvSpPr>
              <p:nvPr userDrawn="1"/>
            </p:nvSpPr>
            <p:spPr bwMode="auto">
              <a:xfrm>
                <a:off x="171" y="325"/>
                <a:ext cx="7" cy="2"/>
              </a:xfrm>
              <a:custGeom>
                <a:avLst/>
                <a:gdLst>
                  <a:gd name="T0" fmla="*/ 0 w 19"/>
                  <a:gd name="T1" fmla="*/ 0 h 8"/>
                  <a:gd name="T2" fmla="*/ 0 w 19"/>
                  <a:gd name="T3" fmla="*/ 0 h 8"/>
                  <a:gd name="T4" fmla="*/ 0 w 19"/>
                  <a:gd name="T5" fmla="*/ 0 h 8"/>
                  <a:gd name="T6" fmla="*/ 0 w 19"/>
                  <a:gd name="T7" fmla="*/ 0 h 8"/>
                  <a:gd name="T8" fmla="*/ 0 w 19"/>
                  <a:gd name="T9" fmla="*/ 0 h 8"/>
                  <a:gd name="T10" fmla="*/ 0 w 19"/>
                  <a:gd name="T11" fmla="*/ 0 h 8"/>
                  <a:gd name="T12" fmla="*/ 0 w 19"/>
                  <a:gd name="T13" fmla="*/ 0 h 8"/>
                  <a:gd name="T14" fmla="*/ 0 w 19"/>
                  <a:gd name="T15" fmla="*/ 0 h 8"/>
                  <a:gd name="T16" fmla="*/ 0 w 19"/>
                  <a:gd name="T17" fmla="*/ 0 h 8"/>
                  <a:gd name="T18" fmla="*/ 0 w 19"/>
                  <a:gd name="T19" fmla="*/ 0 h 8"/>
                  <a:gd name="T20" fmla="*/ 0 w 19"/>
                  <a:gd name="T21" fmla="*/ 0 h 8"/>
                  <a:gd name="T22" fmla="*/ 0 w 19"/>
                  <a:gd name="T23" fmla="*/ 0 h 8"/>
                  <a:gd name="T24" fmla="*/ 0 w 19"/>
                  <a:gd name="T25" fmla="*/ 0 h 8"/>
                  <a:gd name="T26" fmla="*/ 0 w 19"/>
                  <a:gd name="T27" fmla="*/ 0 h 8"/>
                  <a:gd name="T28" fmla="*/ 0 w 19"/>
                  <a:gd name="T29" fmla="*/ 0 h 8"/>
                  <a:gd name="T30" fmla="*/ 0 w 19"/>
                  <a:gd name="T31" fmla="*/ 0 h 8"/>
                  <a:gd name="T32" fmla="*/ 0 w 19"/>
                  <a:gd name="T33" fmla="*/ 0 h 8"/>
                  <a:gd name="T34" fmla="*/ 0 w 19"/>
                  <a:gd name="T35" fmla="*/ 0 h 8"/>
                  <a:gd name="T36" fmla="*/ 0 w 19"/>
                  <a:gd name="T37" fmla="*/ 0 h 8"/>
                  <a:gd name="T38" fmla="*/ 0 w 19"/>
                  <a:gd name="T39" fmla="*/ 0 h 8"/>
                  <a:gd name="T40" fmla="*/ 0 w 19"/>
                  <a:gd name="T41" fmla="*/ 0 h 8"/>
                  <a:gd name="T42" fmla="*/ 0 w 19"/>
                  <a:gd name="T43" fmla="*/ 0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8">
                    <a:moveTo>
                      <a:pt x="0" y="4"/>
                    </a:moveTo>
                    <a:lnTo>
                      <a:pt x="0" y="4"/>
                    </a:lnTo>
                    <a:lnTo>
                      <a:pt x="4" y="5"/>
                    </a:lnTo>
                    <a:lnTo>
                      <a:pt x="6" y="6"/>
                    </a:lnTo>
                    <a:lnTo>
                      <a:pt x="9" y="8"/>
                    </a:lnTo>
                    <a:lnTo>
                      <a:pt x="12" y="6"/>
                    </a:lnTo>
                    <a:lnTo>
                      <a:pt x="14" y="5"/>
                    </a:lnTo>
                    <a:lnTo>
                      <a:pt x="18" y="4"/>
                    </a:lnTo>
                    <a:lnTo>
                      <a:pt x="19" y="3"/>
                    </a:lnTo>
                    <a:lnTo>
                      <a:pt x="18" y="3"/>
                    </a:lnTo>
                    <a:lnTo>
                      <a:pt x="15" y="1"/>
                    </a:lnTo>
                    <a:lnTo>
                      <a:pt x="9" y="0"/>
                    </a:lnTo>
                    <a:lnTo>
                      <a:pt x="4"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63" name="Freeform 96"/>
              <p:cNvSpPr>
                <a:spLocks/>
              </p:cNvSpPr>
              <p:nvPr userDrawn="1"/>
            </p:nvSpPr>
            <p:spPr bwMode="auto">
              <a:xfrm>
                <a:off x="186" y="331"/>
                <a:ext cx="4" cy="6"/>
              </a:xfrm>
              <a:custGeom>
                <a:avLst/>
                <a:gdLst>
                  <a:gd name="T0" fmla="*/ 0 w 14"/>
                  <a:gd name="T1" fmla="*/ 0 h 18"/>
                  <a:gd name="T2" fmla="*/ 0 w 14"/>
                  <a:gd name="T3" fmla="*/ 0 h 18"/>
                  <a:gd name="T4" fmla="*/ 0 w 14"/>
                  <a:gd name="T5" fmla="*/ 0 h 18"/>
                  <a:gd name="T6" fmla="*/ 0 w 14"/>
                  <a:gd name="T7" fmla="*/ 0 h 18"/>
                  <a:gd name="T8" fmla="*/ 0 w 14"/>
                  <a:gd name="T9" fmla="*/ 0 h 18"/>
                  <a:gd name="T10" fmla="*/ 0 w 14"/>
                  <a:gd name="T11" fmla="*/ 0 h 18"/>
                  <a:gd name="T12" fmla="*/ 0 w 14"/>
                  <a:gd name="T13" fmla="*/ 0 h 18"/>
                  <a:gd name="T14" fmla="*/ 0 w 14"/>
                  <a:gd name="T15" fmla="*/ 0 h 18"/>
                  <a:gd name="T16" fmla="*/ 0 w 14"/>
                  <a:gd name="T17" fmla="*/ 0 h 18"/>
                  <a:gd name="T18" fmla="*/ 0 w 14"/>
                  <a:gd name="T19" fmla="*/ 0 h 18"/>
                  <a:gd name="T20" fmla="*/ 0 w 14"/>
                  <a:gd name="T21" fmla="*/ 0 h 18"/>
                  <a:gd name="T22" fmla="*/ 0 w 14"/>
                  <a:gd name="T23" fmla="*/ 0 h 18"/>
                  <a:gd name="T24" fmla="*/ 0 w 14"/>
                  <a:gd name="T25" fmla="*/ 0 h 18"/>
                  <a:gd name="T26" fmla="*/ 0 w 14"/>
                  <a:gd name="T27" fmla="*/ 0 h 18"/>
                  <a:gd name="T28" fmla="*/ 0 w 14"/>
                  <a:gd name="T29" fmla="*/ 0 h 18"/>
                  <a:gd name="T30" fmla="*/ 0 w 14"/>
                  <a:gd name="T31" fmla="*/ 0 h 18"/>
                  <a:gd name="T32" fmla="*/ 0 w 14"/>
                  <a:gd name="T33" fmla="*/ 0 h 18"/>
                  <a:gd name="T34" fmla="*/ 0 w 14"/>
                  <a:gd name="T35" fmla="*/ 0 h 18"/>
                  <a:gd name="T36" fmla="*/ 0 w 14"/>
                  <a:gd name="T37" fmla="*/ 0 h 18"/>
                  <a:gd name="T38" fmla="*/ 0 w 14"/>
                  <a:gd name="T39" fmla="*/ 0 h 18"/>
                  <a:gd name="T40" fmla="*/ 0 w 14"/>
                  <a:gd name="T41" fmla="*/ 0 h 18"/>
                  <a:gd name="T42" fmla="*/ 0 w 14"/>
                  <a:gd name="T43" fmla="*/ 0 h 18"/>
                  <a:gd name="T44" fmla="*/ 0 w 14"/>
                  <a:gd name="T45" fmla="*/ 0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 h="18">
                    <a:moveTo>
                      <a:pt x="0" y="18"/>
                    </a:moveTo>
                    <a:lnTo>
                      <a:pt x="0" y="18"/>
                    </a:lnTo>
                    <a:lnTo>
                      <a:pt x="2" y="16"/>
                    </a:lnTo>
                    <a:lnTo>
                      <a:pt x="6" y="16"/>
                    </a:lnTo>
                    <a:lnTo>
                      <a:pt x="9" y="13"/>
                    </a:lnTo>
                    <a:lnTo>
                      <a:pt x="11" y="11"/>
                    </a:lnTo>
                    <a:lnTo>
                      <a:pt x="14" y="7"/>
                    </a:lnTo>
                    <a:lnTo>
                      <a:pt x="14" y="2"/>
                    </a:lnTo>
                    <a:lnTo>
                      <a:pt x="14" y="0"/>
                    </a:lnTo>
                    <a:lnTo>
                      <a:pt x="13" y="2"/>
                    </a:lnTo>
                    <a:lnTo>
                      <a:pt x="10" y="3"/>
                    </a:lnTo>
                    <a:lnTo>
                      <a:pt x="6" y="6"/>
                    </a:lnTo>
                    <a:lnTo>
                      <a:pt x="4" y="7"/>
                    </a:lnTo>
                    <a:lnTo>
                      <a:pt x="1" y="9"/>
                    </a:lnTo>
                    <a:lnTo>
                      <a:pt x="0" y="12"/>
                    </a:lnTo>
                    <a:lnTo>
                      <a:pt x="0" y="15"/>
                    </a:lnTo>
                    <a:lnTo>
                      <a:pt x="0" y="18"/>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64" name="Freeform 97"/>
              <p:cNvSpPr>
                <a:spLocks/>
              </p:cNvSpPr>
              <p:nvPr userDrawn="1"/>
            </p:nvSpPr>
            <p:spPr bwMode="auto">
              <a:xfrm>
                <a:off x="186" y="331"/>
                <a:ext cx="4" cy="6"/>
              </a:xfrm>
              <a:custGeom>
                <a:avLst/>
                <a:gdLst>
                  <a:gd name="T0" fmla="*/ 0 w 14"/>
                  <a:gd name="T1" fmla="*/ 0 h 18"/>
                  <a:gd name="T2" fmla="*/ 0 w 14"/>
                  <a:gd name="T3" fmla="*/ 0 h 18"/>
                  <a:gd name="T4" fmla="*/ 0 w 14"/>
                  <a:gd name="T5" fmla="*/ 0 h 18"/>
                  <a:gd name="T6" fmla="*/ 0 w 14"/>
                  <a:gd name="T7" fmla="*/ 0 h 18"/>
                  <a:gd name="T8" fmla="*/ 0 w 14"/>
                  <a:gd name="T9" fmla="*/ 0 h 18"/>
                  <a:gd name="T10" fmla="*/ 0 w 14"/>
                  <a:gd name="T11" fmla="*/ 0 h 18"/>
                  <a:gd name="T12" fmla="*/ 0 w 14"/>
                  <a:gd name="T13" fmla="*/ 0 h 18"/>
                  <a:gd name="T14" fmla="*/ 0 w 14"/>
                  <a:gd name="T15" fmla="*/ 0 h 18"/>
                  <a:gd name="T16" fmla="*/ 0 w 14"/>
                  <a:gd name="T17" fmla="*/ 0 h 18"/>
                  <a:gd name="T18" fmla="*/ 0 w 14"/>
                  <a:gd name="T19" fmla="*/ 0 h 18"/>
                  <a:gd name="T20" fmla="*/ 0 w 14"/>
                  <a:gd name="T21" fmla="*/ 0 h 18"/>
                  <a:gd name="T22" fmla="*/ 0 w 14"/>
                  <a:gd name="T23" fmla="*/ 0 h 18"/>
                  <a:gd name="T24" fmla="*/ 0 w 14"/>
                  <a:gd name="T25" fmla="*/ 0 h 18"/>
                  <a:gd name="T26" fmla="*/ 0 w 14"/>
                  <a:gd name="T27" fmla="*/ 0 h 18"/>
                  <a:gd name="T28" fmla="*/ 0 w 14"/>
                  <a:gd name="T29" fmla="*/ 0 h 18"/>
                  <a:gd name="T30" fmla="*/ 0 w 14"/>
                  <a:gd name="T31" fmla="*/ 0 h 18"/>
                  <a:gd name="T32" fmla="*/ 0 w 14"/>
                  <a:gd name="T33" fmla="*/ 0 h 18"/>
                  <a:gd name="T34" fmla="*/ 0 w 14"/>
                  <a:gd name="T35" fmla="*/ 0 h 18"/>
                  <a:gd name="T36" fmla="*/ 0 w 14"/>
                  <a:gd name="T37" fmla="*/ 0 h 18"/>
                  <a:gd name="T38" fmla="*/ 0 w 14"/>
                  <a:gd name="T39" fmla="*/ 0 h 18"/>
                  <a:gd name="T40" fmla="*/ 0 w 14"/>
                  <a:gd name="T41" fmla="*/ 0 h 18"/>
                  <a:gd name="T42" fmla="*/ 0 w 14"/>
                  <a:gd name="T43" fmla="*/ 0 h 18"/>
                  <a:gd name="T44" fmla="*/ 0 w 14"/>
                  <a:gd name="T45" fmla="*/ 0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 h="18">
                    <a:moveTo>
                      <a:pt x="0" y="18"/>
                    </a:moveTo>
                    <a:lnTo>
                      <a:pt x="0" y="18"/>
                    </a:lnTo>
                    <a:lnTo>
                      <a:pt x="2" y="16"/>
                    </a:lnTo>
                    <a:lnTo>
                      <a:pt x="6" y="16"/>
                    </a:lnTo>
                    <a:lnTo>
                      <a:pt x="9" y="13"/>
                    </a:lnTo>
                    <a:lnTo>
                      <a:pt x="11" y="11"/>
                    </a:lnTo>
                    <a:lnTo>
                      <a:pt x="14" y="7"/>
                    </a:lnTo>
                    <a:lnTo>
                      <a:pt x="14" y="2"/>
                    </a:lnTo>
                    <a:lnTo>
                      <a:pt x="14" y="0"/>
                    </a:lnTo>
                    <a:lnTo>
                      <a:pt x="13" y="2"/>
                    </a:lnTo>
                    <a:lnTo>
                      <a:pt x="10" y="3"/>
                    </a:lnTo>
                    <a:lnTo>
                      <a:pt x="6" y="6"/>
                    </a:lnTo>
                    <a:lnTo>
                      <a:pt x="4" y="7"/>
                    </a:lnTo>
                    <a:lnTo>
                      <a:pt x="1" y="9"/>
                    </a:lnTo>
                    <a:lnTo>
                      <a:pt x="0" y="12"/>
                    </a:lnTo>
                    <a:lnTo>
                      <a:pt x="0" y="15"/>
                    </a:lnTo>
                    <a:lnTo>
                      <a:pt x="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65" name="Freeform 98"/>
              <p:cNvSpPr>
                <a:spLocks/>
              </p:cNvSpPr>
              <p:nvPr userDrawn="1"/>
            </p:nvSpPr>
            <p:spPr bwMode="auto">
              <a:xfrm>
                <a:off x="250" y="278"/>
                <a:ext cx="52" cy="49"/>
              </a:xfrm>
              <a:custGeom>
                <a:avLst/>
                <a:gdLst>
                  <a:gd name="T0" fmla="*/ 0 w 157"/>
                  <a:gd name="T1" fmla="*/ 0 h 148"/>
                  <a:gd name="T2" fmla="*/ 0 w 157"/>
                  <a:gd name="T3" fmla="*/ 0 h 148"/>
                  <a:gd name="T4" fmla="*/ 0 w 157"/>
                  <a:gd name="T5" fmla="*/ 0 h 148"/>
                  <a:gd name="T6" fmla="*/ 0 w 157"/>
                  <a:gd name="T7" fmla="*/ 0 h 148"/>
                  <a:gd name="T8" fmla="*/ 0 w 157"/>
                  <a:gd name="T9" fmla="*/ 0 h 148"/>
                  <a:gd name="T10" fmla="*/ 0 w 157"/>
                  <a:gd name="T11" fmla="*/ 0 h 148"/>
                  <a:gd name="T12" fmla="*/ 0 w 157"/>
                  <a:gd name="T13" fmla="*/ 0 h 148"/>
                  <a:gd name="T14" fmla="*/ 0 w 157"/>
                  <a:gd name="T15" fmla="*/ 0 h 148"/>
                  <a:gd name="T16" fmla="*/ 0 w 157"/>
                  <a:gd name="T17" fmla="*/ 0 h 148"/>
                  <a:gd name="T18" fmla="*/ 0 w 157"/>
                  <a:gd name="T19" fmla="*/ 0 h 148"/>
                  <a:gd name="T20" fmla="*/ 0 w 157"/>
                  <a:gd name="T21" fmla="*/ 0 h 148"/>
                  <a:gd name="T22" fmla="*/ 0 w 157"/>
                  <a:gd name="T23" fmla="*/ 0 h 148"/>
                  <a:gd name="T24" fmla="*/ 0 w 157"/>
                  <a:gd name="T25" fmla="*/ 0 h 148"/>
                  <a:gd name="T26" fmla="*/ 0 w 157"/>
                  <a:gd name="T27" fmla="*/ 0 h 148"/>
                  <a:gd name="T28" fmla="*/ 0 w 157"/>
                  <a:gd name="T29" fmla="*/ 0 h 148"/>
                  <a:gd name="T30" fmla="*/ 0 w 157"/>
                  <a:gd name="T31" fmla="*/ 0 h 148"/>
                  <a:gd name="T32" fmla="*/ 0 w 157"/>
                  <a:gd name="T33" fmla="*/ 0 h 148"/>
                  <a:gd name="T34" fmla="*/ 0 w 157"/>
                  <a:gd name="T35" fmla="*/ 0 h 148"/>
                  <a:gd name="T36" fmla="*/ 0 w 157"/>
                  <a:gd name="T37" fmla="*/ 0 h 148"/>
                  <a:gd name="T38" fmla="*/ 0 w 157"/>
                  <a:gd name="T39" fmla="*/ 0 h 148"/>
                  <a:gd name="T40" fmla="*/ 0 w 157"/>
                  <a:gd name="T41" fmla="*/ 0 h 148"/>
                  <a:gd name="T42" fmla="*/ 0 w 157"/>
                  <a:gd name="T43" fmla="*/ 0 h 148"/>
                  <a:gd name="T44" fmla="*/ 0 w 157"/>
                  <a:gd name="T45" fmla="*/ 0 h 148"/>
                  <a:gd name="T46" fmla="*/ 0 w 157"/>
                  <a:gd name="T47" fmla="*/ 0 h 148"/>
                  <a:gd name="T48" fmla="*/ 0 w 157"/>
                  <a:gd name="T49" fmla="*/ 0 h 148"/>
                  <a:gd name="T50" fmla="*/ 0 w 157"/>
                  <a:gd name="T51" fmla="*/ 0 h 148"/>
                  <a:gd name="T52" fmla="*/ 0 w 157"/>
                  <a:gd name="T53" fmla="*/ 0 h 148"/>
                  <a:gd name="T54" fmla="*/ 0 w 157"/>
                  <a:gd name="T55" fmla="*/ 0 h 148"/>
                  <a:gd name="T56" fmla="*/ 0 w 157"/>
                  <a:gd name="T57" fmla="*/ 0 h 148"/>
                  <a:gd name="T58" fmla="*/ 0 w 157"/>
                  <a:gd name="T59" fmla="*/ 0 h 148"/>
                  <a:gd name="T60" fmla="*/ 0 w 157"/>
                  <a:gd name="T61" fmla="*/ 0 h 148"/>
                  <a:gd name="T62" fmla="*/ 0 w 157"/>
                  <a:gd name="T63" fmla="*/ 0 h 148"/>
                  <a:gd name="T64" fmla="*/ 0 w 157"/>
                  <a:gd name="T65" fmla="*/ 0 h 148"/>
                  <a:gd name="T66" fmla="*/ 0 w 157"/>
                  <a:gd name="T67" fmla="*/ 0 h 148"/>
                  <a:gd name="T68" fmla="*/ 0 w 157"/>
                  <a:gd name="T69" fmla="*/ 0 h 148"/>
                  <a:gd name="T70" fmla="*/ 0 w 157"/>
                  <a:gd name="T71" fmla="*/ 0 h 148"/>
                  <a:gd name="T72" fmla="*/ 0 w 157"/>
                  <a:gd name="T73" fmla="*/ 0 h 148"/>
                  <a:gd name="T74" fmla="*/ 0 w 157"/>
                  <a:gd name="T75" fmla="*/ 0 h 148"/>
                  <a:gd name="T76" fmla="*/ 0 w 157"/>
                  <a:gd name="T77" fmla="*/ 0 h 148"/>
                  <a:gd name="T78" fmla="*/ 0 w 157"/>
                  <a:gd name="T79" fmla="*/ 0 h 148"/>
                  <a:gd name="T80" fmla="*/ 0 w 157"/>
                  <a:gd name="T81" fmla="*/ 0 h 148"/>
                  <a:gd name="T82" fmla="*/ 0 w 157"/>
                  <a:gd name="T83" fmla="*/ 0 h 148"/>
                  <a:gd name="T84" fmla="*/ 0 w 157"/>
                  <a:gd name="T85" fmla="*/ 0 h 148"/>
                  <a:gd name="T86" fmla="*/ 0 w 157"/>
                  <a:gd name="T87" fmla="*/ 0 h 148"/>
                  <a:gd name="T88" fmla="*/ 0 w 157"/>
                  <a:gd name="T89" fmla="*/ 0 h 148"/>
                  <a:gd name="T90" fmla="*/ 0 w 157"/>
                  <a:gd name="T91" fmla="*/ 0 h 148"/>
                  <a:gd name="T92" fmla="*/ 0 w 157"/>
                  <a:gd name="T93" fmla="*/ 0 h 148"/>
                  <a:gd name="T94" fmla="*/ 0 w 157"/>
                  <a:gd name="T95" fmla="*/ 0 h 148"/>
                  <a:gd name="T96" fmla="*/ 0 w 157"/>
                  <a:gd name="T97" fmla="*/ 0 h 148"/>
                  <a:gd name="T98" fmla="*/ 0 w 157"/>
                  <a:gd name="T99" fmla="*/ 0 h 148"/>
                  <a:gd name="T100" fmla="*/ 0 w 157"/>
                  <a:gd name="T101" fmla="*/ 0 h 148"/>
                  <a:gd name="T102" fmla="*/ 0 w 157"/>
                  <a:gd name="T103" fmla="*/ 0 h 148"/>
                  <a:gd name="T104" fmla="*/ 0 w 157"/>
                  <a:gd name="T105" fmla="*/ 0 h 148"/>
                  <a:gd name="T106" fmla="*/ 0 w 157"/>
                  <a:gd name="T107" fmla="*/ 0 h 148"/>
                  <a:gd name="T108" fmla="*/ 0 w 157"/>
                  <a:gd name="T109" fmla="*/ 0 h 148"/>
                  <a:gd name="T110" fmla="*/ 0 w 157"/>
                  <a:gd name="T111" fmla="*/ 0 h 148"/>
                  <a:gd name="T112" fmla="*/ 0 w 157"/>
                  <a:gd name="T113" fmla="*/ 0 h 148"/>
                  <a:gd name="T114" fmla="*/ 0 w 157"/>
                  <a:gd name="T115" fmla="*/ 0 h 1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7" h="148">
                    <a:moveTo>
                      <a:pt x="118" y="137"/>
                    </a:moveTo>
                    <a:lnTo>
                      <a:pt x="119" y="135"/>
                    </a:lnTo>
                    <a:lnTo>
                      <a:pt x="119" y="132"/>
                    </a:lnTo>
                    <a:lnTo>
                      <a:pt x="122" y="130"/>
                    </a:lnTo>
                    <a:lnTo>
                      <a:pt x="123" y="126"/>
                    </a:lnTo>
                    <a:lnTo>
                      <a:pt x="124" y="122"/>
                    </a:lnTo>
                    <a:lnTo>
                      <a:pt x="123" y="118"/>
                    </a:lnTo>
                    <a:lnTo>
                      <a:pt x="122" y="117"/>
                    </a:lnTo>
                    <a:lnTo>
                      <a:pt x="123" y="115"/>
                    </a:lnTo>
                    <a:lnTo>
                      <a:pt x="126" y="117"/>
                    </a:lnTo>
                    <a:lnTo>
                      <a:pt x="127" y="118"/>
                    </a:lnTo>
                    <a:lnTo>
                      <a:pt x="128" y="117"/>
                    </a:lnTo>
                    <a:lnTo>
                      <a:pt x="129" y="114"/>
                    </a:lnTo>
                    <a:lnTo>
                      <a:pt x="129" y="113"/>
                    </a:lnTo>
                    <a:lnTo>
                      <a:pt x="128" y="108"/>
                    </a:lnTo>
                    <a:lnTo>
                      <a:pt x="127" y="106"/>
                    </a:lnTo>
                    <a:lnTo>
                      <a:pt x="128" y="105"/>
                    </a:lnTo>
                    <a:lnTo>
                      <a:pt x="131" y="106"/>
                    </a:lnTo>
                    <a:lnTo>
                      <a:pt x="132" y="108"/>
                    </a:lnTo>
                    <a:lnTo>
                      <a:pt x="133" y="106"/>
                    </a:lnTo>
                    <a:lnTo>
                      <a:pt x="135" y="104"/>
                    </a:lnTo>
                    <a:lnTo>
                      <a:pt x="135" y="101"/>
                    </a:lnTo>
                    <a:lnTo>
                      <a:pt x="135" y="100"/>
                    </a:lnTo>
                    <a:lnTo>
                      <a:pt x="133" y="100"/>
                    </a:lnTo>
                    <a:lnTo>
                      <a:pt x="132" y="101"/>
                    </a:lnTo>
                    <a:lnTo>
                      <a:pt x="127" y="98"/>
                    </a:lnTo>
                    <a:lnTo>
                      <a:pt x="122" y="96"/>
                    </a:lnTo>
                    <a:lnTo>
                      <a:pt x="118" y="89"/>
                    </a:lnTo>
                    <a:lnTo>
                      <a:pt x="114" y="84"/>
                    </a:lnTo>
                    <a:lnTo>
                      <a:pt x="110" y="82"/>
                    </a:lnTo>
                    <a:lnTo>
                      <a:pt x="109" y="80"/>
                    </a:lnTo>
                    <a:lnTo>
                      <a:pt x="110" y="79"/>
                    </a:lnTo>
                    <a:lnTo>
                      <a:pt x="119" y="83"/>
                    </a:lnTo>
                    <a:lnTo>
                      <a:pt x="127" y="86"/>
                    </a:lnTo>
                    <a:lnTo>
                      <a:pt x="136" y="87"/>
                    </a:lnTo>
                    <a:lnTo>
                      <a:pt x="141" y="86"/>
                    </a:lnTo>
                    <a:lnTo>
                      <a:pt x="146" y="82"/>
                    </a:lnTo>
                    <a:lnTo>
                      <a:pt x="150" y="78"/>
                    </a:lnTo>
                    <a:lnTo>
                      <a:pt x="152" y="71"/>
                    </a:lnTo>
                    <a:lnTo>
                      <a:pt x="150" y="69"/>
                    </a:lnTo>
                    <a:lnTo>
                      <a:pt x="149" y="65"/>
                    </a:lnTo>
                    <a:lnTo>
                      <a:pt x="144" y="58"/>
                    </a:lnTo>
                    <a:lnTo>
                      <a:pt x="141" y="56"/>
                    </a:lnTo>
                    <a:lnTo>
                      <a:pt x="140" y="57"/>
                    </a:lnTo>
                    <a:lnTo>
                      <a:pt x="141" y="58"/>
                    </a:lnTo>
                    <a:lnTo>
                      <a:pt x="141" y="60"/>
                    </a:lnTo>
                    <a:lnTo>
                      <a:pt x="140" y="61"/>
                    </a:lnTo>
                    <a:lnTo>
                      <a:pt x="139" y="60"/>
                    </a:lnTo>
                    <a:lnTo>
                      <a:pt x="137" y="57"/>
                    </a:lnTo>
                    <a:lnTo>
                      <a:pt x="135" y="52"/>
                    </a:lnTo>
                    <a:lnTo>
                      <a:pt x="128" y="48"/>
                    </a:lnTo>
                    <a:lnTo>
                      <a:pt x="123" y="45"/>
                    </a:lnTo>
                    <a:lnTo>
                      <a:pt x="123" y="47"/>
                    </a:lnTo>
                    <a:lnTo>
                      <a:pt x="123" y="49"/>
                    </a:lnTo>
                    <a:lnTo>
                      <a:pt x="124" y="52"/>
                    </a:lnTo>
                    <a:lnTo>
                      <a:pt x="123" y="53"/>
                    </a:lnTo>
                    <a:lnTo>
                      <a:pt x="122" y="53"/>
                    </a:lnTo>
                    <a:lnTo>
                      <a:pt x="119" y="49"/>
                    </a:lnTo>
                    <a:lnTo>
                      <a:pt x="117" y="45"/>
                    </a:lnTo>
                    <a:lnTo>
                      <a:pt x="113" y="43"/>
                    </a:lnTo>
                    <a:lnTo>
                      <a:pt x="109" y="43"/>
                    </a:lnTo>
                    <a:lnTo>
                      <a:pt x="107" y="43"/>
                    </a:lnTo>
                    <a:lnTo>
                      <a:pt x="109" y="45"/>
                    </a:lnTo>
                    <a:lnTo>
                      <a:pt x="109" y="47"/>
                    </a:lnTo>
                    <a:lnTo>
                      <a:pt x="105" y="45"/>
                    </a:lnTo>
                    <a:lnTo>
                      <a:pt x="101" y="41"/>
                    </a:lnTo>
                    <a:lnTo>
                      <a:pt x="98" y="36"/>
                    </a:lnTo>
                    <a:lnTo>
                      <a:pt x="97" y="31"/>
                    </a:lnTo>
                    <a:lnTo>
                      <a:pt x="98" y="26"/>
                    </a:lnTo>
                    <a:lnTo>
                      <a:pt x="101" y="22"/>
                    </a:lnTo>
                    <a:lnTo>
                      <a:pt x="105" y="19"/>
                    </a:lnTo>
                    <a:lnTo>
                      <a:pt x="110" y="18"/>
                    </a:lnTo>
                    <a:lnTo>
                      <a:pt x="115" y="19"/>
                    </a:lnTo>
                    <a:lnTo>
                      <a:pt x="120" y="22"/>
                    </a:lnTo>
                    <a:lnTo>
                      <a:pt x="128" y="27"/>
                    </a:lnTo>
                    <a:lnTo>
                      <a:pt x="135" y="31"/>
                    </a:lnTo>
                    <a:lnTo>
                      <a:pt x="140" y="32"/>
                    </a:lnTo>
                    <a:lnTo>
                      <a:pt x="146" y="31"/>
                    </a:lnTo>
                    <a:lnTo>
                      <a:pt x="148" y="30"/>
                    </a:lnTo>
                    <a:lnTo>
                      <a:pt x="149" y="29"/>
                    </a:lnTo>
                    <a:lnTo>
                      <a:pt x="148" y="29"/>
                    </a:lnTo>
                    <a:lnTo>
                      <a:pt x="144" y="29"/>
                    </a:lnTo>
                    <a:lnTo>
                      <a:pt x="140" y="27"/>
                    </a:lnTo>
                    <a:lnTo>
                      <a:pt x="133" y="23"/>
                    </a:lnTo>
                    <a:lnTo>
                      <a:pt x="126" y="18"/>
                    </a:lnTo>
                    <a:lnTo>
                      <a:pt x="119" y="16"/>
                    </a:lnTo>
                    <a:lnTo>
                      <a:pt x="118" y="14"/>
                    </a:lnTo>
                    <a:lnTo>
                      <a:pt x="119" y="14"/>
                    </a:lnTo>
                    <a:lnTo>
                      <a:pt x="120" y="14"/>
                    </a:lnTo>
                    <a:lnTo>
                      <a:pt x="127" y="16"/>
                    </a:lnTo>
                    <a:lnTo>
                      <a:pt x="135" y="19"/>
                    </a:lnTo>
                    <a:lnTo>
                      <a:pt x="144" y="23"/>
                    </a:lnTo>
                    <a:lnTo>
                      <a:pt x="150" y="25"/>
                    </a:lnTo>
                    <a:lnTo>
                      <a:pt x="153" y="25"/>
                    </a:lnTo>
                    <a:lnTo>
                      <a:pt x="155" y="23"/>
                    </a:lnTo>
                    <a:lnTo>
                      <a:pt x="157" y="21"/>
                    </a:lnTo>
                    <a:lnTo>
                      <a:pt x="157" y="19"/>
                    </a:lnTo>
                    <a:lnTo>
                      <a:pt x="157" y="14"/>
                    </a:lnTo>
                    <a:lnTo>
                      <a:pt x="155" y="12"/>
                    </a:lnTo>
                    <a:lnTo>
                      <a:pt x="154" y="10"/>
                    </a:lnTo>
                    <a:lnTo>
                      <a:pt x="154" y="13"/>
                    </a:lnTo>
                    <a:lnTo>
                      <a:pt x="154" y="14"/>
                    </a:lnTo>
                    <a:lnTo>
                      <a:pt x="153" y="18"/>
                    </a:lnTo>
                    <a:lnTo>
                      <a:pt x="149" y="19"/>
                    </a:lnTo>
                    <a:lnTo>
                      <a:pt x="144" y="18"/>
                    </a:lnTo>
                    <a:lnTo>
                      <a:pt x="133" y="14"/>
                    </a:lnTo>
                    <a:lnTo>
                      <a:pt x="123" y="10"/>
                    </a:lnTo>
                    <a:lnTo>
                      <a:pt x="115" y="10"/>
                    </a:lnTo>
                    <a:lnTo>
                      <a:pt x="111" y="10"/>
                    </a:lnTo>
                    <a:lnTo>
                      <a:pt x="106" y="12"/>
                    </a:lnTo>
                    <a:lnTo>
                      <a:pt x="102" y="14"/>
                    </a:lnTo>
                    <a:lnTo>
                      <a:pt x="98" y="17"/>
                    </a:lnTo>
                    <a:lnTo>
                      <a:pt x="96" y="19"/>
                    </a:lnTo>
                    <a:lnTo>
                      <a:pt x="93" y="23"/>
                    </a:lnTo>
                    <a:lnTo>
                      <a:pt x="92" y="27"/>
                    </a:lnTo>
                    <a:lnTo>
                      <a:pt x="92" y="32"/>
                    </a:lnTo>
                    <a:lnTo>
                      <a:pt x="93" y="39"/>
                    </a:lnTo>
                    <a:lnTo>
                      <a:pt x="97" y="45"/>
                    </a:lnTo>
                    <a:lnTo>
                      <a:pt x="104" y="52"/>
                    </a:lnTo>
                    <a:lnTo>
                      <a:pt x="113" y="56"/>
                    </a:lnTo>
                    <a:lnTo>
                      <a:pt x="127" y="62"/>
                    </a:lnTo>
                    <a:lnTo>
                      <a:pt x="135" y="66"/>
                    </a:lnTo>
                    <a:lnTo>
                      <a:pt x="140" y="69"/>
                    </a:lnTo>
                    <a:lnTo>
                      <a:pt x="142" y="71"/>
                    </a:lnTo>
                    <a:lnTo>
                      <a:pt x="144" y="75"/>
                    </a:lnTo>
                    <a:lnTo>
                      <a:pt x="142" y="78"/>
                    </a:lnTo>
                    <a:lnTo>
                      <a:pt x="141" y="80"/>
                    </a:lnTo>
                    <a:lnTo>
                      <a:pt x="137" y="82"/>
                    </a:lnTo>
                    <a:lnTo>
                      <a:pt x="133" y="82"/>
                    </a:lnTo>
                    <a:lnTo>
                      <a:pt x="129" y="82"/>
                    </a:lnTo>
                    <a:lnTo>
                      <a:pt x="123" y="79"/>
                    </a:lnTo>
                    <a:lnTo>
                      <a:pt x="106" y="74"/>
                    </a:lnTo>
                    <a:lnTo>
                      <a:pt x="93" y="73"/>
                    </a:lnTo>
                    <a:lnTo>
                      <a:pt x="84" y="74"/>
                    </a:lnTo>
                    <a:lnTo>
                      <a:pt x="76" y="75"/>
                    </a:lnTo>
                    <a:lnTo>
                      <a:pt x="70" y="79"/>
                    </a:lnTo>
                    <a:lnTo>
                      <a:pt x="63" y="84"/>
                    </a:lnTo>
                    <a:lnTo>
                      <a:pt x="62" y="86"/>
                    </a:lnTo>
                    <a:lnTo>
                      <a:pt x="59" y="84"/>
                    </a:lnTo>
                    <a:lnTo>
                      <a:pt x="56" y="83"/>
                    </a:lnTo>
                    <a:lnTo>
                      <a:pt x="53" y="84"/>
                    </a:lnTo>
                    <a:lnTo>
                      <a:pt x="52" y="86"/>
                    </a:lnTo>
                    <a:lnTo>
                      <a:pt x="49" y="88"/>
                    </a:lnTo>
                    <a:lnTo>
                      <a:pt x="48" y="88"/>
                    </a:lnTo>
                    <a:lnTo>
                      <a:pt x="45" y="87"/>
                    </a:lnTo>
                    <a:lnTo>
                      <a:pt x="43" y="84"/>
                    </a:lnTo>
                    <a:lnTo>
                      <a:pt x="41" y="79"/>
                    </a:lnTo>
                    <a:lnTo>
                      <a:pt x="41" y="75"/>
                    </a:lnTo>
                    <a:lnTo>
                      <a:pt x="41" y="71"/>
                    </a:lnTo>
                    <a:lnTo>
                      <a:pt x="41" y="69"/>
                    </a:lnTo>
                    <a:lnTo>
                      <a:pt x="43" y="66"/>
                    </a:lnTo>
                    <a:lnTo>
                      <a:pt x="43" y="65"/>
                    </a:lnTo>
                    <a:lnTo>
                      <a:pt x="44" y="66"/>
                    </a:lnTo>
                    <a:lnTo>
                      <a:pt x="44" y="67"/>
                    </a:lnTo>
                    <a:lnTo>
                      <a:pt x="44" y="69"/>
                    </a:lnTo>
                    <a:lnTo>
                      <a:pt x="44" y="70"/>
                    </a:lnTo>
                    <a:lnTo>
                      <a:pt x="45" y="76"/>
                    </a:lnTo>
                    <a:lnTo>
                      <a:pt x="47" y="78"/>
                    </a:lnTo>
                    <a:lnTo>
                      <a:pt x="48" y="79"/>
                    </a:lnTo>
                    <a:lnTo>
                      <a:pt x="49" y="78"/>
                    </a:lnTo>
                    <a:lnTo>
                      <a:pt x="50" y="76"/>
                    </a:lnTo>
                    <a:lnTo>
                      <a:pt x="53" y="70"/>
                    </a:lnTo>
                    <a:lnTo>
                      <a:pt x="54" y="67"/>
                    </a:lnTo>
                    <a:lnTo>
                      <a:pt x="56" y="69"/>
                    </a:lnTo>
                    <a:lnTo>
                      <a:pt x="56" y="71"/>
                    </a:lnTo>
                    <a:lnTo>
                      <a:pt x="58" y="76"/>
                    </a:lnTo>
                    <a:lnTo>
                      <a:pt x="61" y="78"/>
                    </a:lnTo>
                    <a:lnTo>
                      <a:pt x="62" y="76"/>
                    </a:lnTo>
                    <a:lnTo>
                      <a:pt x="63" y="71"/>
                    </a:lnTo>
                    <a:lnTo>
                      <a:pt x="63" y="69"/>
                    </a:lnTo>
                    <a:lnTo>
                      <a:pt x="65" y="69"/>
                    </a:lnTo>
                    <a:lnTo>
                      <a:pt x="66" y="69"/>
                    </a:lnTo>
                    <a:lnTo>
                      <a:pt x="66" y="70"/>
                    </a:lnTo>
                    <a:lnTo>
                      <a:pt x="69" y="73"/>
                    </a:lnTo>
                    <a:lnTo>
                      <a:pt x="70" y="73"/>
                    </a:lnTo>
                    <a:lnTo>
                      <a:pt x="72" y="73"/>
                    </a:lnTo>
                    <a:lnTo>
                      <a:pt x="74" y="70"/>
                    </a:lnTo>
                    <a:lnTo>
                      <a:pt x="72" y="69"/>
                    </a:lnTo>
                    <a:lnTo>
                      <a:pt x="69" y="63"/>
                    </a:lnTo>
                    <a:lnTo>
                      <a:pt x="67" y="60"/>
                    </a:lnTo>
                    <a:lnTo>
                      <a:pt x="67" y="58"/>
                    </a:lnTo>
                    <a:lnTo>
                      <a:pt x="66" y="58"/>
                    </a:lnTo>
                    <a:lnTo>
                      <a:pt x="65" y="58"/>
                    </a:lnTo>
                    <a:lnTo>
                      <a:pt x="62" y="60"/>
                    </a:lnTo>
                    <a:lnTo>
                      <a:pt x="61" y="60"/>
                    </a:lnTo>
                    <a:lnTo>
                      <a:pt x="59" y="58"/>
                    </a:lnTo>
                    <a:lnTo>
                      <a:pt x="61" y="57"/>
                    </a:lnTo>
                    <a:lnTo>
                      <a:pt x="65" y="54"/>
                    </a:lnTo>
                    <a:lnTo>
                      <a:pt x="66" y="51"/>
                    </a:lnTo>
                    <a:lnTo>
                      <a:pt x="69" y="45"/>
                    </a:lnTo>
                    <a:lnTo>
                      <a:pt x="69" y="39"/>
                    </a:lnTo>
                    <a:lnTo>
                      <a:pt x="70" y="34"/>
                    </a:lnTo>
                    <a:lnTo>
                      <a:pt x="72" y="30"/>
                    </a:lnTo>
                    <a:lnTo>
                      <a:pt x="74" y="29"/>
                    </a:lnTo>
                    <a:lnTo>
                      <a:pt x="75" y="30"/>
                    </a:lnTo>
                    <a:lnTo>
                      <a:pt x="74" y="32"/>
                    </a:lnTo>
                    <a:lnTo>
                      <a:pt x="74" y="34"/>
                    </a:lnTo>
                    <a:lnTo>
                      <a:pt x="74" y="35"/>
                    </a:lnTo>
                    <a:lnTo>
                      <a:pt x="74" y="36"/>
                    </a:lnTo>
                    <a:lnTo>
                      <a:pt x="76" y="35"/>
                    </a:lnTo>
                    <a:lnTo>
                      <a:pt x="78" y="32"/>
                    </a:lnTo>
                    <a:lnTo>
                      <a:pt x="79" y="30"/>
                    </a:lnTo>
                    <a:lnTo>
                      <a:pt x="80" y="26"/>
                    </a:lnTo>
                    <a:lnTo>
                      <a:pt x="80" y="23"/>
                    </a:lnTo>
                    <a:lnTo>
                      <a:pt x="79" y="22"/>
                    </a:lnTo>
                    <a:lnTo>
                      <a:pt x="76" y="21"/>
                    </a:lnTo>
                    <a:lnTo>
                      <a:pt x="75" y="21"/>
                    </a:lnTo>
                    <a:lnTo>
                      <a:pt x="74" y="21"/>
                    </a:lnTo>
                    <a:lnTo>
                      <a:pt x="72" y="19"/>
                    </a:lnTo>
                    <a:lnTo>
                      <a:pt x="72" y="18"/>
                    </a:lnTo>
                    <a:lnTo>
                      <a:pt x="72" y="16"/>
                    </a:lnTo>
                    <a:lnTo>
                      <a:pt x="71" y="12"/>
                    </a:lnTo>
                    <a:lnTo>
                      <a:pt x="71" y="10"/>
                    </a:lnTo>
                    <a:lnTo>
                      <a:pt x="70" y="8"/>
                    </a:lnTo>
                    <a:lnTo>
                      <a:pt x="69" y="9"/>
                    </a:lnTo>
                    <a:lnTo>
                      <a:pt x="66" y="10"/>
                    </a:lnTo>
                    <a:lnTo>
                      <a:pt x="65" y="13"/>
                    </a:lnTo>
                    <a:lnTo>
                      <a:pt x="62" y="16"/>
                    </a:lnTo>
                    <a:lnTo>
                      <a:pt x="61" y="16"/>
                    </a:lnTo>
                    <a:lnTo>
                      <a:pt x="59" y="14"/>
                    </a:lnTo>
                    <a:lnTo>
                      <a:pt x="61" y="10"/>
                    </a:lnTo>
                    <a:lnTo>
                      <a:pt x="59" y="5"/>
                    </a:lnTo>
                    <a:lnTo>
                      <a:pt x="56" y="0"/>
                    </a:lnTo>
                    <a:lnTo>
                      <a:pt x="52" y="6"/>
                    </a:lnTo>
                    <a:lnTo>
                      <a:pt x="50" y="12"/>
                    </a:lnTo>
                    <a:lnTo>
                      <a:pt x="50" y="13"/>
                    </a:lnTo>
                    <a:lnTo>
                      <a:pt x="49" y="14"/>
                    </a:lnTo>
                    <a:lnTo>
                      <a:pt x="48" y="14"/>
                    </a:lnTo>
                    <a:lnTo>
                      <a:pt x="47" y="10"/>
                    </a:lnTo>
                    <a:lnTo>
                      <a:pt x="44" y="9"/>
                    </a:lnTo>
                    <a:lnTo>
                      <a:pt x="43" y="8"/>
                    </a:lnTo>
                    <a:lnTo>
                      <a:pt x="41" y="9"/>
                    </a:lnTo>
                    <a:lnTo>
                      <a:pt x="40" y="13"/>
                    </a:lnTo>
                    <a:lnTo>
                      <a:pt x="39" y="17"/>
                    </a:lnTo>
                    <a:lnTo>
                      <a:pt x="39" y="21"/>
                    </a:lnTo>
                    <a:lnTo>
                      <a:pt x="37" y="19"/>
                    </a:lnTo>
                    <a:lnTo>
                      <a:pt x="34" y="18"/>
                    </a:lnTo>
                    <a:lnTo>
                      <a:pt x="31" y="18"/>
                    </a:lnTo>
                    <a:lnTo>
                      <a:pt x="30" y="19"/>
                    </a:lnTo>
                    <a:lnTo>
                      <a:pt x="28" y="21"/>
                    </a:lnTo>
                    <a:lnTo>
                      <a:pt x="28" y="23"/>
                    </a:lnTo>
                    <a:lnTo>
                      <a:pt x="30" y="30"/>
                    </a:lnTo>
                    <a:lnTo>
                      <a:pt x="32" y="32"/>
                    </a:lnTo>
                    <a:lnTo>
                      <a:pt x="35" y="35"/>
                    </a:lnTo>
                    <a:lnTo>
                      <a:pt x="35" y="34"/>
                    </a:lnTo>
                    <a:lnTo>
                      <a:pt x="35" y="30"/>
                    </a:lnTo>
                    <a:lnTo>
                      <a:pt x="35" y="29"/>
                    </a:lnTo>
                    <a:lnTo>
                      <a:pt x="35" y="27"/>
                    </a:lnTo>
                    <a:lnTo>
                      <a:pt x="36" y="27"/>
                    </a:lnTo>
                    <a:lnTo>
                      <a:pt x="37" y="30"/>
                    </a:lnTo>
                    <a:lnTo>
                      <a:pt x="40" y="40"/>
                    </a:lnTo>
                    <a:lnTo>
                      <a:pt x="43" y="51"/>
                    </a:lnTo>
                    <a:lnTo>
                      <a:pt x="44" y="54"/>
                    </a:lnTo>
                    <a:lnTo>
                      <a:pt x="47" y="57"/>
                    </a:lnTo>
                    <a:lnTo>
                      <a:pt x="48" y="58"/>
                    </a:lnTo>
                    <a:lnTo>
                      <a:pt x="47" y="60"/>
                    </a:lnTo>
                    <a:lnTo>
                      <a:pt x="45" y="58"/>
                    </a:lnTo>
                    <a:lnTo>
                      <a:pt x="43" y="58"/>
                    </a:lnTo>
                    <a:lnTo>
                      <a:pt x="40" y="60"/>
                    </a:lnTo>
                    <a:lnTo>
                      <a:pt x="39" y="62"/>
                    </a:lnTo>
                    <a:lnTo>
                      <a:pt x="37" y="71"/>
                    </a:lnTo>
                    <a:lnTo>
                      <a:pt x="36" y="86"/>
                    </a:lnTo>
                    <a:lnTo>
                      <a:pt x="37" y="96"/>
                    </a:lnTo>
                    <a:lnTo>
                      <a:pt x="39" y="104"/>
                    </a:lnTo>
                    <a:lnTo>
                      <a:pt x="37" y="110"/>
                    </a:lnTo>
                    <a:lnTo>
                      <a:pt x="34" y="117"/>
                    </a:lnTo>
                    <a:lnTo>
                      <a:pt x="28" y="122"/>
                    </a:lnTo>
                    <a:lnTo>
                      <a:pt x="22" y="124"/>
                    </a:lnTo>
                    <a:lnTo>
                      <a:pt x="10" y="128"/>
                    </a:lnTo>
                    <a:lnTo>
                      <a:pt x="6" y="130"/>
                    </a:lnTo>
                    <a:lnTo>
                      <a:pt x="2" y="133"/>
                    </a:lnTo>
                    <a:lnTo>
                      <a:pt x="1" y="137"/>
                    </a:lnTo>
                    <a:lnTo>
                      <a:pt x="0" y="143"/>
                    </a:lnTo>
                    <a:lnTo>
                      <a:pt x="1" y="141"/>
                    </a:lnTo>
                    <a:lnTo>
                      <a:pt x="5" y="141"/>
                    </a:lnTo>
                    <a:lnTo>
                      <a:pt x="8" y="140"/>
                    </a:lnTo>
                    <a:lnTo>
                      <a:pt x="10" y="140"/>
                    </a:lnTo>
                    <a:lnTo>
                      <a:pt x="13" y="137"/>
                    </a:lnTo>
                    <a:lnTo>
                      <a:pt x="15" y="135"/>
                    </a:lnTo>
                    <a:lnTo>
                      <a:pt x="18" y="132"/>
                    </a:lnTo>
                    <a:lnTo>
                      <a:pt x="19" y="133"/>
                    </a:lnTo>
                    <a:lnTo>
                      <a:pt x="18" y="136"/>
                    </a:lnTo>
                    <a:lnTo>
                      <a:pt x="17" y="141"/>
                    </a:lnTo>
                    <a:lnTo>
                      <a:pt x="17" y="144"/>
                    </a:lnTo>
                    <a:lnTo>
                      <a:pt x="19" y="148"/>
                    </a:lnTo>
                    <a:lnTo>
                      <a:pt x="19" y="145"/>
                    </a:lnTo>
                    <a:lnTo>
                      <a:pt x="22" y="141"/>
                    </a:lnTo>
                    <a:lnTo>
                      <a:pt x="26" y="137"/>
                    </a:lnTo>
                    <a:lnTo>
                      <a:pt x="27" y="135"/>
                    </a:lnTo>
                    <a:lnTo>
                      <a:pt x="27" y="131"/>
                    </a:lnTo>
                    <a:lnTo>
                      <a:pt x="28" y="131"/>
                    </a:lnTo>
                    <a:lnTo>
                      <a:pt x="28" y="132"/>
                    </a:lnTo>
                    <a:lnTo>
                      <a:pt x="28" y="133"/>
                    </a:lnTo>
                    <a:lnTo>
                      <a:pt x="30" y="133"/>
                    </a:lnTo>
                    <a:lnTo>
                      <a:pt x="31" y="133"/>
                    </a:lnTo>
                    <a:lnTo>
                      <a:pt x="34" y="131"/>
                    </a:lnTo>
                    <a:lnTo>
                      <a:pt x="36" y="128"/>
                    </a:lnTo>
                    <a:lnTo>
                      <a:pt x="36" y="124"/>
                    </a:lnTo>
                    <a:lnTo>
                      <a:pt x="36" y="122"/>
                    </a:lnTo>
                    <a:lnTo>
                      <a:pt x="37" y="122"/>
                    </a:lnTo>
                    <a:lnTo>
                      <a:pt x="39" y="123"/>
                    </a:lnTo>
                    <a:lnTo>
                      <a:pt x="40" y="124"/>
                    </a:lnTo>
                    <a:lnTo>
                      <a:pt x="41" y="123"/>
                    </a:lnTo>
                    <a:lnTo>
                      <a:pt x="44" y="120"/>
                    </a:lnTo>
                    <a:lnTo>
                      <a:pt x="45" y="117"/>
                    </a:lnTo>
                    <a:lnTo>
                      <a:pt x="45" y="114"/>
                    </a:lnTo>
                    <a:lnTo>
                      <a:pt x="44" y="111"/>
                    </a:lnTo>
                    <a:lnTo>
                      <a:pt x="45" y="110"/>
                    </a:lnTo>
                    <a:lnTo>
                      <a:pt x="47" y="111"/>
                    </a:lnTo>
                    <a:lnTo>
                      <a:pt x="48" y="114"/>
                    </a:lnTo>
                    <a:lnTo>
                      <a:pt x="49" y="115"/>
                    </a:lnTo>
                    <a:lnTo>
                      <a:pt x="50" y="115"/>
                    </a:lnTo>
                    <a:lnTo>
                      <a:pt x="53" y="113"/>
                    </a:lnTo>
                    <a:lnTo>
                      <a:pt x="54" y="110"/>
                    </a:lnTo>
                    <a:lnTo>
                      <a:pt x="54" y="109"/>
                    </a:lnTo>
                    <a:lnTo>
                      <a:pt x="54" y="108"/>
                    </a:lnTo>
                    <a:lnTo>
                      <a:pt x="53" y="105"/>
                    </a:lnTo>
                    <a:lnTo>
                      <a:pt x="52" y="104"/>
                    </a:lnTo>
                    <a:lnTo>
                      <a:pt x="53" y="100"/>
                    </a:lnTo>
                    <a:lnTo>
                      <a:pt x="54" y="95"/>
                    </a:lnTo>
                    <a:lnTo>
                      <a:pt x="57" y="91"/>
                    </a:lnTo>
                    <a:lnTo>
                      <a:pt x="58" y="89"/>
                    </a:lnTo>
                    <a:lnTo>
                      <a:pt x="58" y="91"/>
                    </a:lnTo>
                    <a:lnTo>
                      <a:pt x="58" y="92"/>
                    </a:lnTo>
                    <a:lnTo>
                      <a:pt x="58" y="93"/>
                    </a:lnTo>
                    <a:lnTo>
                      <a:pt x="58" y="96"/>
                    </a:lnTo>
                    <a:lnTo>
                      <a:pt x="59" y="96"/>
                    </a:lnTo>
                    <a:lnTo>
                      <a:pt x="62" y="96"/>
                    </a:lnTo>
                    <a:lnTo>
                      <a:pt x="66" y="95"/>
                    </a:lnTo>
                    <a:lnTo>
                      <a:pt x="70" y="92"/>
                    </a:lnTo>
                    <a:lnTo>
                      <a:pt x="78" y="89"/>
                    </a:lnTo>
                    <a:lnTo>
                      <a:pt x="82" y="88"/>
                    </a:lnTo>
                    <a:lnTo>
                      <a:pt x="85" y="88"/>
                    </a:lnTo>
                    <a:lnTo>
                      <a:pt x="91" y="91"/>
                    </a:lnTo>
                    <a:lnTo>
                      <a:pt x="92" y="91"/>
                    </a:lnTo>
                    <a:lnTo>
                      <a:pt x="93" y="89"/>
                    </a:lnTo>
                    <a:lnTo>
                      <a:pt x="93" y="88"/>
                    </a:lnTo>
                    <a:lnTo>
                      <a:pt x="93" y="87"/>
                    </a:lnTo>
                    <a:lnTo>
                      <a:pt x="92" y="84"/>
                    </a:lnTo>
                    <a:lnTo>
                      <a:pt x="93" y="83"/>
                    </a:lnTo>
                    <a:lnTo>
                      <a:pt x="94" y="84"/>
                    </a:lnTo>
                    <a:lnTo>
                      <a:pt x="98" y="91"/>
                    </a:lnTo>
                    <a:lnTo>
                      <a:pt x="104" y="98"/>
                    </a:lnTo>
                    <a:lnTo>
                      <a:pt x="106" y="100"/>
                    </a:lnTo>
                    <a:lnTo>
                      <a:pt x="109" y="101"/>
                    </a:lnTo>
                    <a:lnTo>
                      <a:pt x="117" y="104"/>
                    </a:lnTo>
                    <a:lnTo>
                      <a:pt x="119" y="105"/>
                    </a:lnTo>
                    <a:lnTo>
                      <a:pt x="119" y="108"/>
                    </a:lnTo>
                    <a:lnTo>
                      <a:pt x="119" y="111"/>
                    </a:lnTo>
                    <a:lnTo>
                      <a:pt x="118" y="115"/>
                    </a:lnTo>
                    <a:lnTo>
                      <a:pt x="115" y="118"/>
                    </a:lnTo>
                    <a:lnTo>
                      <a:pt x="113" y="120"/>
                    </a:lnTo>
                    <a:lnTo>
                      <a:pt x="106" y="124"/>
                    </a:lnTo>
                    <a:lnTo>
                      <a:pt x="104" y="128"/>
                    </a:lnTo>
                    <a:lnTo>
                      <a:pt x="102" y="132"/>
                    </a:lnTo>
                    <a:lnTo>
                      <a:pt x="104" y="141"/>
                    </a:lnTo>
                    <a:lnTo>
                      <a:pt x="105" y="140"/>
                    </a:lnTo>
                    <a:lnTo>
                      <a:pt x="107" y="139"/>
                    </a:lnTo>
                    <a:lnTo>
                      <a:pt x="110" y="136"/>
                    </a:lnTo>
                    <a:lnTo>
                      <a:pt x="111" y="132"/>
                    </a:lnTo>
                    <a:lnTo>
                      <a:pt x="113" y="128"/>
                    </a:lnTo>
                    <a:lnTo>
                      <a:pt x="115" y="126"/>
                    </a:lnTo>
                    <a:lnTo>
                      <a:pt x="115" y="127"/>
                    </a:lnTo>
                    <a:lnTo>
                      <a:pt x="115" y="128"/>
                    </a:lnTo>
                    <a:lnTo>
                      <a:pt x="115" y="130"/>
                    </a:lnTo>
                    <a:lnTo>
                      <a:pt x="117" y="133"/>
                    </a:lnTo>
                    <a:lnTo>
                      <a:pt x="118" y="137"/>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66" name="Freeform 99"/>
              <p:cNvSpPr>
                <a:spLocks/>
              </p:cNvSpPr>
              <p:nvPr userDrawn="1"/>
            </p:nvSpPr>
            <p:spPr bwMode="auto">
              <a:xfrm>
                <a:off x="250" y="278"/>
                <a:ext cx="52" cy="49"/>
              </a:xfrm>
              <a:custGeom>
                <a:avLst/>
                <a:gdLst>
                  <a:gd name="T0" fmla="*/ 0 w 157"/>
                  <a:gd name="T1" fmla="*/ 0 h 148"/>
                  <a:gd name="T2" fmla="*/ 0 w 157"/>
                  <a:gd name="T3" fmla="*/ 0 h 148"/>
                  <a:gd name="T4" fmla="*/ 0 w 157"/>
                  <a:gd name="T5" fmla="*/ 0 h 148"/>
                  <a:gd name="T6" fmla="*/ 0 w 157"/>
                  <a:gd name="T7" fmla="*/ 0 h 148"/>
                  <a:gd name="T8" fmla="*/ 0 w 157"/>
                  <a:gd name="T9" fmla="*/ 0 h 148"/>
                  <a:gd name="T10" fmla="*/ 0 w 157"/>
                  <a:gd name="T11" fmla="*/ 0 h 148"/>
                  <a:gd name="T12" fmla="*/ 0 w 157"/>
                  <a:gd name="T13" fmla="*/ 0 h 148"/>
                  <a:gd name="T14" fmla="*/ 0 w 157"/>
                  <a:gd name="T15" fmla="*/ 0 h 148"/>
                  <a:gd name="T16" fmla="*/ 0 w 157"/>
                  <a:gd name="T17" fmla="*/ 0 h 148"/>
                  <a:gd name="T18" fmla="*/ 0 w 157"/>
                  <a:gd name="T19" fmla="*/ 0 h 148"/>
                  <a:gd name="T20" fmla="*/ 0 w 157"/>
                  <a:gd name="T21" fmla="*/ 0 h 148"/>
                  <a:gd name="T22" fmla="*/ 0 w 157"/>
                  <a:gd name="T23" fmla="*/ 0 h 148"/>
                  <a:gd name="T24" fmla="*/ 0 w 157"/>
                  <a:gd name="T25" fmla="*/ 0 h 148"/>
                  <a:gd name="T26" fmla="*/ 0 w 157"/>
                  <a:gd name="T27" fmla="*/ 0 h 148"/>
                  <a:gd name="T28" fmla="*/ 0 w 157"/>
                  <a:gd name="T29" fmla="*/ 0 h 148"/>
                  <a:gd name="T30" fmla="*/ 0 w 157"/>
                  <a:gd name="T31" fmla="*/ 0 h 148"/>
                  <a:gd name="T32" fmla="*/ 0 w 157"/>
                  <a:gd name="T33" fmla="*/ 0 h 148"/>
                  <a:gd name="T34" fmla="*/ 0 w 157"/>
                  <a:gd name="T35" fmla="*/ 0 h 148"/>
                  <a:gd name="T36" fmla="*/ 0 w 157"/>
                  <a:gd name="T37" fmla="*/ 0 h 148"/>
                  <a:gd name="T38" fmla="*/ 0 w 157"/>
                  <a:gd name="T39" fmla="*/ 0 h 148"/>
                  <a:gd name="T40" fmla="*/ 0 w 157"/>
                  <a:gd name="T41" fmla="*/ 0 h 148"/>
                  <a:gd name="T42" fmla="*/ 0 w 157"/>
                  <a:gd name="T43" fmla="*/ 0 h 148"/>
                  <a:gd name="T44" fmla="*/ 0 w 157"/>
                  <a:gd name="T45" fmla="*/ 0 h 148"/>
                  <a:gd name="T46" fmla="*/ 0 w 157"/>
                  <a:gd name="T47" fmla="*/ 0 h 148"/>
                  <a:gd name="T48" fmla="*/ 0 w 157"/>
                  <a:gd name="T49" fmla="*/ 0 h 148"/>
                  <a:gd name="T50" fmla="*/ 0 w 157"/>
                  <a:gd name="T51" fmla="*/ 0 h 148"/>
                  <a:gd name="T52" fmla="*/ 0 w 157"/>
                  <a:gd name="T53" fmla="*/ 0 h 148"/>
                  <a:gd name="T54" fmla="*/ 0 w 157"/>
                  <a:gd name="T55" fmla="*/ 0 h 148"/>
                  <a:gd name="T56" fmla="*/ 0 w 157"/>
                  <a:gd name="T57" fmla="*/ 0 h 148"/>
                  <a:gd name="T58" fmla="*/ 0 w 157"/>
                  <a:gd name="T59" fmla="*/ 0 h 148"/>
                  <a:gd name="T60" fmla="*/ 0 w 157"/>
                  <a:gd name="T61" fmla="*/ 0 h 148"/>
                  <a:gd name="T62" fmla="*/ 0 w 157"/>
                  <a:gd name="T63" fmla="*/ 0 h 148"/>
                  <a:gd name="T64" fmla="*/ 0 w 157"/>
                  <a:gd name="T65" fmla="*/ 0 h 148"/>
                  <a:gd name="T66" fmla="*/ 0 w 157"/>
                  <a:gd name="T67" fmla="*/ 0 h 148"/>
                  <a:gd name="T68" fmla="*/ 0 w 157"/>
                  <a:gd name="T69" fmla="*/ 0 h 148"/>
                  <a:gd name="T70" fmla="*/ 0 w 157"/>
                  <a:gd name="T71" fmla="*/ 0 h 148"/>
                  <a:gd name="T72" fmla="*/ 0 w 157"/>
                  <a:gd name="T73" fmla="*/ 0 h 148"/>
                  <a:gd name="T74" fmla="*/ 0 w 157"/>
                  <a:gd name="T75" fmla="*/ 0 h 148"/>
                  <a:gd name="T76" fmla="*/ 0 w 157"/>
                  <a:gd name="T77" fmla="*/ 0 h 148"/>
                  <a:gd name="T78" fmla="*/ 0 w 157"/>
                  <a:gd name="T79" fmla="*/ 0 h 148"/>
                  <a:gd name="T80" fmla="*/ 0 w 157"/>
                  <a:gd name="T81" fmla="*/ 0 h 148"/>
                  <a:gd name="T82" fmla="*/ 0 w 157"/>
                  <a:gd name="T83" fmla="*/ 0 h 148"/>
                  <a:gd name="T84" fmla="*/ 0 w 157"/>
                  <a:gd name="T85" fmla="*/ 0 h 148"/>
                  <a:gd name="T86" fmla="*/ 0 w 157"/>
                  <a:gd name="T87" fmla="*/ 0 h 148"/>
                  <a:gd name="T88" fmla="*/ 0 w 157"/>
                  <a:gd name="T89" fmla="*/ 0 h 148"/>
                  <a:gd name="T90" fmla="*/ 0 w 157"/>
                  <a:gd name="T91" fmla="*/ 0 h 148"/>
                  <a:gd name="T92" fmla="*/ 0 w 157"/>
                  <a:gd name="T93" fmla="*/ 0 h 148"/>
                  <a:gd name="T94" fmla="*/ 0 w 157"/>
                  <a:gd name="T95" fmla="*/ 0 h 148"/>
                  <a:gd name="T96" fmla="*/ 0 w 157"/>
                  <a:gd name="T97" fmla="*/ 0 h 148"/>
                  <a:gd name="T98" fmla="*/ 0 w 157"/>
                  <a:gd name="T99" fmla="*/ 0 h 148"/>
                  <a:gd name="T100" fmla="*/ 0 w 157"/>
                  <a:gd name="T101" fmla="*/ 0 h 148"/>
                  <a:gd name="T102" fmla="*/ 0 w 157"/>
                  <a:gd name="T103" fmla="*/ 0 h 148"/>
                  <a:gd name="T104" fmla="*/ 0 w 157"/>
                  <a:gd name="T105" fmla="*/ 0 h 148"/>
                  <a:gd name="T106" fmla="*/ 0 w 157"/>
                  <a:gd name="T107" fmla="*/ 0 h 148"/>
                  <a:gd name="T108" fmla="*/ 0 w 157"/>
                  <a:gd name="T109" fmla="*/ 0 h 148"/>
                  <a:gd name="T110" fmla="*/ 0 w 157"/>
                  <a:gd name="T111" fmla="*/ 0 h 148"/>
                  <a:gd name="T112" fmla="*/ 0 w 157"/>
                  <a:gd name="T113" fmla="*/ 0 h 148"/>
                  <a:gd name="T114" fmla="*/ 0 w 157"/>
                  <a:gd name="T115" fmla="*/ 0 h 1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7" h="148">
                    <a:moveTo>
                      <a:pt x="118" y="137"/>
                    </a:moveTo>
                    <a:lnTo>
                      <a:pt x="119" y="135"/>
                    </a:lnTo>
                    <a:lnTo>
                      <a:pt x="119" y="132"/>
                    </a:lnTo>
                    <a:lnTo>
                      <a:pt x="122" y="130"/>
                    </a:lnTo>
                    <a:lnTo>
                      <a:pt x="123" y="126"/>
                    </a:lnTo>
                    <a:lnTo>
                      <a:pt x="124" y="122"/>
                    </a:lnTo>
                    <a:lnTo>
                      <a:pt x="123" y="118"/>
                    </a:lnTo>
                    <a:lnTo>
                      <a:pt x="122" y="117"/>
                    </a:lnTo>
                    <a:lnTo>
                      <a:pt x="123" y="115"/>
                    </a:lnTo>
                    <a:lnTo>
                      <a:pt x="126" y="117"/>
                    </a:lnTo>
                    <a:lnTo>
                      <a:pt x="127" y="118"/>
                    </a:lnTo>
                    <a:lnTo>
                      <a:pt x="128" y="117"/>
                    </a:lnTo>
                    <a:lnTo>
                      <a:pt x="129" y="114"/>
                    </a:lnTo>
                    <a:lnTo>
                      <a:pt x="129" y="113"/>
                    </a:lnTo>
                    <a:lnTo>
                      <a:pt x="128" y="108"/>
                    </a:lnTo>
                    <a:lnTo>
                      <a:pt x="127" y="106"/>
                    </a:lnTo>
                    <a:lnTo>
                      <a:pt x="128" y="105"/>
                    </a:lnTo>
                    <a:lnTo>
                      <a:pt x="131" y="106"/>
                    </a:lnTo>
                    <a:lnTo>
                      <a:pt x="132" y="108"/>
                    </a:lnTo>
                    <a:lnTo>
                      <a:pt x="133" y="106"/>
                    </a:lnTo>
                    <a:lnTo>
                      <a:pt x="135" y="104"/>
                    </a:lnTo>
                    <a:lnTo>
                      <a:pt x="135" y="101"/>
                    </a:lnTo>
                    <a:lnTo>
                      <a:pt x="135" y="100"/>
                    </a:lnTo>
                    <a:lnTo>
                      <a:pt x="133" y="100"/>
                    </a:lnTo>
                    <a:lnTo>
                      <a:pt x="132" y="101"/>
                    </a:lnTo>
                    <a:lnTo>
                      <a:pt x="127" y="98"/>
                    </a:lnTo>
                    <a:lnTo>
                      <a:pt x="122" y="96"/>
                    </a:lnTo>
                    <a:lnTo>
                      <a:pt x="118" y="89"/>
                    </a:lnTo>
                    <a:lnTo>
                      <a:pt x="114" y="84"/>
                    </a:lnTo>
                    <a:lnTo>
                      <a:pt x="110" y="82"/>
                    </a:lnTo>
                    <a:lnTo>
                      <a:pt x="109" y="80"/>
                    </a:lnTo>
                    <a:lnTo>
                      <a:pt x="110" y="79"/>
                    </a:lnTo>
                    <a:lnTo>
                      <a:pt x="119" y="83"/>
                    </a:lnTo>
                    <a:lnTo>
                      <a:pt x="127" y="86"/>
                    </a:lnTo>
                    <a:lnTo>
                      <a:pt x="136" y="87"/>
                    </a:lnTo>
                    <a:lnTo>
                      <a:pt x="141" y="86"/>
                    </a:lnTo>
                    <a:lnTo>
                      <a:pt x="146" y="82"/>
                    </a:lnTo>
                    <a:lnTo>
                      <a:pt x="150" y="78"/>
                    </a:lnTo>
                    <a:lnTo>
                      <a:pt x="152" y="71"/>
                    </a:lnTo>
                    <a:lnTo>
                      <a:pt x="150" y="69"/>
                    </a:lnTo>
                    <a:lnTo>
                      <a:pt x="149" y="65"/>
                    </a:lnTo>
                    <a:lnTo>
                      <a:pt x="144" y="58"/>
                    </a:lnTo>
                    <a:lnTo>
                      <a:pt x="141" y="56"/>
                    </a:lnTo>
                    <a:lnTo>
                      <a:pt x="140" y="57"/>
                    </a:lnTo>
                    <a:lnTo>
                      <a:pt x="141" y="58"/>
                    </a:lnTo>
                    <a:lnTo>
                      <a:pt x="141" y="60"/>
                    </a:lnTo>
                    <a:lnTo>
                      <a:pt x="140" y="61"/>
                    </a:lnTo>
                    <a:lnTo>
                      <a:pt x="139" y="60"/>
                    </a:lnTo>
                    <a:lnTo>
                      <a:pt x="137" y="57"/>
                    </a:lnTo>
                    <a:lnTo>
                      <a:pt x="135" y="52"/>
                    </a:lnTo>
                    <a:lnTo>
                      <a:pt x="128" y="48"/>
                    </a:lnTo>
                    <a:lnTo>
                      <a:pt x="123" y="45"/>
                    </a:lnTo>
                    <a:lnTo>
                      <a:pt x="123" y="47"/>
                    </a:lnTo>
                    <a:lnTo>
                      <a:pt x="123" y="49"/>
                    </a:lnTo>
                    <a:lnTo>
                      <a:pt x="124" y="52"/>
                    </a:lnTo>
                    <a:lnTo>
                      <a:pt x="123" y="53"/>
                    </a:lnTo>
                    <a:lnTo>
                      <a:pt x="122" y="53"/>
                    </a:lnTo>
                    <a:lnTo>
                      <a:pt x="119" y="49"/>
                    </a:lnTo>
                    <a:lnTo>
                      <a:pt x="117" y="45"/>
                    </a:lnTo>
                    <a:lnTo>
                      <a:pt x="113" y="43"/>
                    </a:lnTo>
                    <a:lnTo>
                      <a:pt x="109" y="43"/>
                    </a:lnTo>
                    <a:lnTo>
                      <a:pt x="107" y="43"/>
                    </a:lnTo>
                    <a:lnTo>
                      <a:pt x="109" y="45"/>
                    </a:lnTo>
                    <a:lnTo>
                      <a:pt x="109" y="47"/>
                    </a:lnTo>
                    <a:lnTo>
                      <a:pt x="105" y="45"/>
                    </a:lnTo>
                    <a:lnTo>
                      <a:pt x="101" y="41"/>
                    </a:lnTo>
                    <a:lnTo>
                      <a:pt x="98" y="36"/>
                    </a:lnTo>
                    <a:lnTo>
                      <a:pt x="97" y="31"/>
                    </a:lnTo>
                    <a:lnTo>
                      <a:pt x="98" y="26"/>
                    </a:lnTo>
                    <a:lnTo>
                      <a:pt x="101" y="22"/>
                    </a:lnTo>
                    <a:lnTo>
                      <a:pt x="105" y="19"/>
                    </a:lnTo>
                    <a:lnTo>
                      <a:pt x="110" y="18"/>
                    </a:lnTo>
                    <a:lnTo>
                      <a:pt x="115" y="19"/>
                    </a:lnTo>
                    <a:lnTo>
                      <a:pt x="120" y="22"/>
                    </a:lnTo>
                    <a:lnTo>
                      <a:pt x="128" y="27"/>
                    </a:lnTo>
                    <a:lnTo>
                      <a:pt x="135" y="31"/>
                    </a:lnTo>
                    <a:lnTo>
                      <a:pt x="140" y="32"/>
                    </a:lnTo>
                    <a:lnTo>
                      <a:pt x="146" y="31"/>
                    </a:lnTo>
                    <a:lnTo>
                      <a:pt x="148" y="30"/>
                    </a:lnTo>
                    <a:lnTo>
                      <a:pt x="149" y="29"/>
                    </a:lnTo>
                    <a:lnTo>
                      <a:pt x="148" y="29"/>
                    </a:lnTo>
                    <a:lnTo>
                      <a:pt x="144" y="29"/>
                    </a:lnTo>
                    <a:lnTo>
                      <a:pt x="140" y="27"/>
                    </a:lnTo>
                    <a:lnTo>
                      <a:pt x="133" y="23"/>
                    </a:lnTo>
                    <a:lnTo>
                      <a:pt x="126" y="18"/>
                    </a:lnTo>
                    <a:lnTo>
                      <a:pt x="119" y="16"/>
                    </a:lnTo>
                    <a:lnTo>
                      <a:pt x="118" y="14"/>
                    </a:lnTo>
                    <a:lnTo>
                      <a:pt x="119" y="14"/>
                    </a:lnTo>
                    <a:lnTo>
                      <a:pt x="120" y="14"/>
                    </a:lnTo>
                    <a:lnTo>
                      <a:pt x="127" y="16"/>
                    </a:lnTo>
                    <a:lnTo>
                      <a:pt x="135" y="19"/>
                    </a:lnTo>
                    <a:lnTo>
                      <a:pt x="144" y="23"/>
                    </a:lnTo>
                    <a:lnTo>
                      <a:pt x="150" y="25"/>
                    </a:lnTo>
                    <a:lnTo>
                      <a:pt x="153" y="25"/>
                    </a:lnTo>
                    <a:lnTo>
                      <a:pt x="155" y="23"/>
                    </a:lnTo>
                    <a:lnTo>
                      <a:pt x="157" y="21"/>
                    </a:lnTo>
                    <a:lnTo>
                      <a:pt x="157" y="19"/>
                    </a:lnTo>
                    <a:lnTo>
                      <a:pt x="157" y="14"/>
                    </a:lnTo>
                    <a:lnTo>
                      <a:pt x="155" y="12"/>
                    </a:lnTo>
                    <a:lnTo>
                      <a:pt x="154" y="10"/>
                    </a:lnTo>
                    <a:lnTo>
                      <a:pt x="154" y="13"/>
                    </a:lnTo>
                    <a:lnTo>
                      <a:pt x="154" y="14"/>
                    </a:lnTo>
                    <a:lnTo>
                      <a:pt x="153" y="18"/>
                    </a:lnTo>
                    <a:lnTo>
                      <a:pt x="149" y="19"/>
                    </a:lnTo>
                    <a:lnTo>
                      <a:pt x="144" y="18"/>
                    </a:lnTo>
                    <a:lnTo>
                      <a:pt x="133" y="14"/>
                    </a:lnTo>
                    <a:lnTo>
                      <a:pt x="123" y="10"/>
                    </a:lnTo>
                    <a:lnTo>
                      <a:pt x="115" y="10"/>
                    </a:lnTo>
                    <a:lnTo>
                      <a:pt x="111" y="10"/>
                    </a:lnTo>
                    <a:lnTo>
                      <a:pt x="106" y="12"/>
                    </a:lnTo>
                    <a:lnTo>
                      <a:pt x="102" y="14"/>
                    </a:lnTo>
                    <a:lnTo>
                      <a:pt x="98" y="17"/>
                    </a:lnTo>
                    <a:lnTo>
                      <a:pt x="96" y="19"/>
                    </a:lnTo>
                    <a:lnTo>
                      <a:pt x="93" y="23"/>
                    </a:lnTo>
                    <a:lnTo>
                      <a:pt x="92" y="27"/>
                    </a:lnTo>
                    <a:lnTo>
                      <a:pt x="92" y="32"/>
                    </a:lnTo>
                    <a:lnTo>
                      <a:pt x="93" y="39"/>
                    </a:lnTo>
                    <a:lnTo>
                      <a:pt x="97" y="45"/>
                    </a:lnTo>
                    <a:lnTo>
                      <a:pt x="104" y="52"/>
                    </a:lnTo>
                    <a:lnTo>
                      <a:pt x="113" y="56"/>
                    </a:lnTo>
                    <a:lnTo>
                      <a:pt x="127" y="62"/>
                    </a:lnTo>
                    <a:lnTo>
                      <a:pt x="135" y="66"/>
                    </a:lnTo>
                    <a:lnTo>
                      <a:pt x="140" y="69"/>
                    </a:lnTo>
                    <a:lnTo>
                      <a:pt x="142" y="71"/>
                    </a:lnTo>
                    <a:lnTo>
                      <a:pt x="144" y="75"/>
                    </a:lnTo>
                    <a:lnTo>
                      <a:pt x="142" y="78"/>
                    </a:lnTo>
                    <a:lnTo>
                      <a:pt x="141" y="80"/>
                    </a:lnTo>
                    <a:lnTo>
                      <a:pt x="137" y="82"/>
                    </a:lnTo>
                    <a:lnTo>
                      <a:pt x="133" y="82"/>
                    </a:lnTo>
                    <a:lnTo>
                      <a:pt x="129" y="82"/>
                    </a:lnTo>
                    <a:lnTo>
                      <a:pt x="123" y="79"/>
                    </a:lnTo>
                    <a:lnTo>
                      <a:pt x="106" y="74"/>
                    </a:lnTo>
                    <a:lnTo>
                      <a:pt x="93" y="73"/>
                    </a:lnTo>
                    <a:lnTo>
                      <a:pt x="84" y="74"/>
                    </a:lnTo>
                    <a:lnTo>
                      <a:pt x="76" y="75"/>
                    </a:lnTo>
                    <a:lnTo>
                      <a:pt x="70" y="79"/>
                    </a:lnTo>
                    <a:lnTo>
                      <a:pt x="63" y="84"/>
                    </a:lnTo>
                    <a:lnTo>
                      <a:pt x="62" y="86"/>
                    </a:lnTo>
                    <a:lnTo>
                      <a:pt x="59" y="84"/>
                    </a:lnTo>
                    <a:lnTo>
                      <a:pt x="56" y="83"/>
                    </a:lnTo>
                    <a:lnTo>
                      <a:pt x="53" y="84"/>
                    </a:lnTo>
                    <a:lnTo>
                      <a:pt x="52" y="86"/>
                    </a:lnTo>
                    <a:lnTo>
                      <a:pt x="49" y="88"/>
                    </a:lnTo>
                    <a:lnTo>
                      <a:pt x="48" y="88"/>
                    </a:lnTo>
                    <a:lnTo>
                      <a:pt x="45" y="87"/>
                    </a:lnTo>
                    <a:lnTo>
                      <a:pt x="43" y="84"/>
                    </a:lnTo>
                    <a:lnTo>
                      <a:pt x="41" y="79"/>
                    </a:lnTo>
                    <a:lnTo>
                      <a:pt x="41" y="75"/>
                    </a:lnTo>
                    <a:lnTo>
                      <a:pt x="41" y="71"/>
                    </a:lnTo>
                    <a:lnTo>
                      <a:pt x="41" y="69"/>
                    </a:lnTo>
                    <a:lnTo>
                      <a:pt x="43" y="66"/>
                    </a:lnTo>
                    <a:lnTo>
                      <a:pt x="43" y="65"/>
                    </a:lnTo>
                    <a:lnTo>
                      <a:pt x="44" y="66"/>
                    </a:lnTo>
                    <a:lnTo>
                      <a:pt x="44" y="67"/>
                    </a:lnTo>
                    <a:lnTo>
                      <a:pt x="44" y="69"/>
                    </a:lnTo>
                    <a:lnTo>
                      <a:pt x="44" y="70"/>
                    </a:lnTo>
                    <a:lnTo>
                      <a:pt x="45" y="76"/>
                    </a:lnTo>
                    <a:lnTo>
                      <a:pt x="47" y="78"/>
                    </a:lnTo>
                    <a:lnTo>
                      <a:pt x="48" y="79"/>
                    </a:lnTo>
                    <a:lnTo>
                      <a:pt x="49" y="78"/>
                    </a:lnTo>
                    <a:lnTo>
                      <a:pt x="50" y="76"/>
                    </a:lnTo>
                    <a:lnTo>
                      <a:pt x="53" y="70"/>
                    </a:lnTo>
                    <a:lnTo>
                      <a:pt x="54" y="67"/>
                    </a:lnTo>
                    <a:lnTo>
                      <a:pt x="56" y="69"/>
                    </a:lnTo>
                    <a:lnTo>
                      <a:pt x="56" y="71"/>
                    </a:lnTo>
                    <a:lnTo>
                      <a:pt x="58" y="76"/>
                    </a:lnTo>
                    <a:lnTo>
                      <a:pt x="61" y="78"/>
                    </a:lnTo>
                    <a:lnTo>
                      <a:pt x="62" y="76"/>
                    </a:lnTo>
                    <a:lnTo>
                      <a:pt x="63" y="71"/>
                    </a:lnTo>
                    <a:lnTo>
                      <a:pt x="63" y="69"/>
                    </a:lnTo>
                    <a:lnTo>
                      <a:pt x="65" y="69"/>
                    </a:lnTo>
                    <a:lnTo>
                      <a:pt x="66" y="69"/>
                    </a:lnTo>
                    <a:lnTo>
                      <a:pt x="66" y="70"/>
                    </a:lnTo>
                    <a:lnTo>
                      <a:pt x="69" y="73"/>
                    </a:lnTo>
                    <a:lnTo>
                      <a:pt x="70" y="73"/>
                    </a:lnTo>
                    <a:lnTo>
                      <a:pt x="72" y="73"/>
                    </a:lnTo>
                    <a:lnTo>
                      <a:pt x="74" y="70"/>
                    </a:lnTo>
                    <a:lnTo>
                      <a:pt x="72" y="69"/>
                    </a:lnTo>
                    <a:lnTo>
                      <a:pt x="69" y="63"/>
                    </a:lnTo>
                    <a:lnTo>
                      <a:pt x="67" y="60"/>
                    </a:lnTo>
                    <a:lnTo>
                      <a:pt x="67" y="58"/>
                    </a:lnTo>
                    <a:lnTo>
                      <a:pt x="66" y="58"/>
                    </a:lnTo>
                    <a:lnTo>
                      <a:pt x="65" y="58"/>
                    </a:lnTo>
                    <a:lnTo>
                      <a:pt x="62" y="60"/>
                    </a:lnTo>
                    <a:lnTo>
                      <a:pt x="61" y="60"/>
                    </a:lnTo>
                    <a:lnTo>
                      <a:pt x="59" y="58"/>
                    </a:lnTo>
                    <a:lnTo>
                      <a:pt x="61" y="57"/>
                    </a:lnTo>
                    <a:lnTo>
                      <a:pt x="65" y="54"/>
                    </a:lnTo>
                    <a:lnTo>
                      <a:pt x="66" y="51"/>
                    </a:lnTo>
                    <a:lnTo>
                      <a:pt x="69" y="45"/>
                    </a:lnTo>
                    <a:lnTo>
                      <a:pt x="69" y="39"/>
                    </a:lnTo>
                    <a:lnTo>
                      <a:pt x="70" y="34"/>
                    </a:lnTo>
                    <a:lnTo>
                      <a:pt x="72" y="30"/>
                    </a:lnTo>
                    <a:lnTo>
                      <a:pt x="74" y="29"/>
                    </a:lnTo>
                    <a:lnTo>
                      <a:pt x="75" y="30"/>
                    </a:lnTo>
                    <a:lnTo>
                      <a:pt x="74" y="32"/>
                    </a:lnTo>
                    <a:lnTo>
                      <a:pt x="74" y="34"/>
                    </a:lnTo>
                    <a:lnTo>
                      <a:pt x="74" y="35"/>
                    </a:lnTo>
                    <a:lnTo>
                      <a:pt x="74" y="36"/>
                    </a:lnTo>
                    <a:lnTo>
                      <a:pt x="76" y="35"/>
                    </a:lnTo>
                    <a:lnTo>
                      <a:pt x="78" y="32"/>
                    </a:lnTo>
                    <a:lnTo>
                      <a:pt x="79" y="30"/>
                    </a:lnTo>
                    <a:lnTo>
                      <a:pt x="80" y="26"/>
                    </a:lnTo>
                    <a:lnTo>
                      <a:pt x="80" y="23"/>
                    </a:lnTo>
                    <a:lnTo>
                      <a:pt x="79" y="22"/>
                    </a:lnTo>
                    <a:lnTo>
                      <a:pt x="76" y="21"/>
                    </a:lnTo>
                    <a:lnTo>
                      <a:pt x="75" y="21"/>
                    </a:lnTo>
                    <a:lnTo>
                      <a:pt x="74" y="21"/>
                    </a:lnTo>
                    <a:lnTo>
                      <a:pt x="72" y="19"/>
                    </a:lnTo>
                    <a:lnTo>
                      <a:pt x="72" y="18"/>
                    </a:lnTo>
                    <a:lnTo>
                      <a:pt x="72" y="16"/>
                    </a:lnTo>
                    <a:lnTo>
                      <a:pt x="71" y="12"/>
                    </a:lnTo>
                    <a:lnTo>
                      <a:pt x="71" y="10"/>
                    </a:lnTo>
                    <a:lnTo>
                      <a:pt x="70" y="8"/>
                    </a:lnTo>
                    <a:lnTo>
                      <a:pt x="69" y="9"/>
                    </a:lnTo>
                    <a:lnTo>
                      <a:pt x="66" y="10"/>
                    </a:lnTo>
                    <a:lnTo>
                      <a:pt x="65" y="13"/>
                    </a:lnTo>
                    <a:lnTo>
                      <a:pt x="62" y="16"/>
                    </a:lnTo>
                    <a:lnTo>
                      <a:pt x="61" y="16"/>
                    </a:lnTo>
                    <a:lnTo>
                      <a:pt x="59" y="14"/>
                    </a:lnTo>
                    <a:lnTo>
                      <a:pt x="61" y="10"/>
                    </a:lnTo>
                    <a:lnTo>
                      <a:pt x="59" y="5"/>
                    </a:lnTo>
                    <a:lnTo>
                      <a:pt x="56" y="0"/>
                    </a:lnTo>
                    <a:lnTo>
                      <a:pt x="52" y="6"/>
                    </a:lnTo>
                    <a:lnTo>
                      <a:pt x="50" y="12"/>
                    </a:lnTo>
                    <a:lnTo>
                      <a:pt x="50" y="13"/>
                    </a:lnTo>
                    <a:lnTo>
                      <a:pt x="49" y="14"/>
                    </a:lnTo>
                    <a:lnTo>
                      <a:pt x="48" y="14"/>
                    </a:lnTo>
                    <a:lnTo>
                      <a:pt x="47" y="10"/>
                    </a:lnTo>
                    <a:lnTo>
                      <a:pt x="44" y="9"/>
                    </a:lnTo>
                    <a:lnTo>
                      <a:pt x="43" y="8"/>
                    </a:lnTo>
                    <a:lnTo>
                      <a:pt x="41" y="9"/>
                    </a:lnTo>
                    <a:lnTo>
                      <a:pt x="40" y="13"/>
                    </a:lnTo>
                    <a:lnTo>
                      <a:pt x="39" y="17"/>
                    </a:lnTo>
                    <a:lnTo>
                      <a:pt x="39" y="21"/>
                    </a:lnTo>
                    <a:lnTo>
                      <a:pt x="37" y="19"/>
                    </a:lnTo>
                    <a:lnTo>
                      <a:pt x="34" y="18"/>
                    </a:lnTo>
                    <a:lnTo>
                      <a:pt x="31" y="18"/>
                    </a:lnTo>
                    <a:lnTo>
                      <a:pt x="30" y="19"/>
                    </a:lnTo>
                    <a:lnTo>
                      <a:pt x="28" y="21"/>
                    </a:lnTo>
                    <a:lnTo>
                      <a:pt x="28" y="23"/>
                    </a:lnTo>
                    <a:lnTo>
                      <a:pt x="30" y="30"/>
                    </a:lnTo>
                    <a:lnTo>
                      <a:pt x="32" y="32"/>
                    </a:lnTo>
                    <a:lnTo>
                      <a:pt x="35" y="35"/>
                    </a:lnTo>
                    <a:lnTo>
                      <a:pt x="35" y="34"/>
                    </a:lnTo>
                    <a:lnTo>
                      <a:pt x="35" y="30"/>
                    </a:lnTo>
                    <a:lnTo>
                      <a:pt x="35" y="29"/>
                    </a:lnTo>
                    <a:lnTo>
                      <a:pt x="35" y="27"/>
                    </a:lnTo>
                    <a:lnTo>
                      <a:pt x="36" y="27"/>
                    </a:lnTo>
                    <a:lnTo>
                      <a:pt x="37" y="30"/>
                    </a:lnTo>
                    <a:lnTo>
                      <a:pt x="40" y="40"/>
                    </a:lnTo>
                    <a:lnTo>
                      <a:pt x="43" y="51"/>
                    </a:lnTo>
                    <a:lnTo>
                      <a:pt x="44" y="54"/>
                    </a:lnTo>
                    <a:lnTo>
                      <a:pt x="47" y="57"/>
                    </a:lnTo>
                    <a:lnTo>
                      <a:pt x="48" y="58"/>
                    </a:lnTo>
                    <a:lnTo>
                      <a:pt x="47" y="60"/>
                    </a:lnTo>
                    <a:lnTo>
                      <a:pt x="45" y="58"/>
                    </a:lnTo>
                    <a:lnTo>
                      <a:pt x="43" y="58"/>
                    </a:lnTo>
                    <a:lnTo>
                      <a:pt x="40" y="60"/>
                    </a:lnTo>
                    <a:lnTo>
                      <a:pt x="39" y="62"/>
                    </a:lnTo>
                    <a:lnTo>
                      <a:pt x="37" y="71"/>
                    </a:lnTo>
                    <a:lnTo>
                      <a:pt x="36" y="86"/>
                    </a:lnTo>
                    <a:lnTo>
                      <a:pt x="37" y="96"/>
                    </a:lnTo>
                    <a:lnTo>
                      <a:pt x="39" y="104"/>
                    </a:lnTo>
                    <a:lnTo>
                      <a:pt x="37" y="110"/>
                    </a:lnTo>
                    <a:lnTo>
                      <a:pt x="34" y="117"/>
                    </a:lnTo>
                    <a:lnTo>
                      <a:pt x="28" y="122"/>
                    </a:lnTo>
                    <a:lnTo>
                      <a:pt x="22" y="124"/>
                    </a:lnTo>
                    <a:lnTo>
                      <a:pt x="10" y="128"/>
                    </a:lnTo>
                    <a:lnTo>
                      <a:pt x="6" y="130"/>
                    </a:lnTo>
                    <a:lnTo>
                      <a:pt x="2" y="133"/>
                    </a:lnTo>
                    <a:lnTo>
                      <a:pt x="1" y="137"/>
                    </a:lnTo>
                    <a:lnTo>
                      <a:pt x="0" y="143"/>
                    </a:lnTo>
                    <a:lnTo>
                      <a:pt x="1" y="141"/>
                    </a:lnTo>
                    <a:lnTo>
                      <a:pt x="5" y="141"/>
                    </a:lnTo>
                    <a:lnTo>
                      <a:pt x="8" y="140"/>
                    </a:lnTo>
                    <a:lnTo>
                      <a:pt x="10" y="140"/>
                    </a:lnTo>
                    <a:lnTo>
                      <a:pt x="13" y="137"/>
                    </a:lnTo>
                    <a:lnTo>
                      <a:pt x="15" y="135"/>
                    </a:lnTo>
                    <a:lnTo>
                      <a:pt x="18" y="132"/>
                    </a:lnTo>
                    <a:lnTo>
                      <a:pt x="19" y="133"/>
                    </a:lnTo>
                    <a:lnTo>
                      <a:pt x="18" y="136"/>
                    </a:lnTo>
                    <a:lnTo>
                      <a:pt x="17" y="141"/>
                    </a:lnTo>
                    <a:lnTo>
                      <a:pt x="17" y="144"/>
                    </a:lnTo>
                    <a:lnTo>
                      <a:pt x="19" y="148"/>
                    </a:lnTo>
                    <a:lnTo>
                      <a:pt x="19" y="145"/>
                    </a:lnTo>
                    <a:lnTo>
                      <a:pt x="22" y="141"/>
                    </a:lnTo>
                    <a:lnTo>
                      <a:pt x="26" y="137"/>
                    </a:lnTo>
                    <a:lnTo>
                      <a:pt x="27" y="135"/>
                    </a:lnTo>
                    <a:lnTo>
                      <a:pt x="27" y="131"/>
                    </a:lnTo>
                    <a:lnTo>
                      <a:pt x="28" y="131"/>
                    </a:lnTo>
                    <a:lnTo>
                      <a:pt x="28" y="132"/>
                    </a:lnTo>
                    <a:lnTo>
                      <a:pt x="28" y="133"/>
                    </a:lnTo>
                    <a:lnTo>
                      <a:pt x="30" y="133"/>
                    </a:lnTo>
                    <a:lnTo>
                      <a:pt x="31" y="133"/>
                    </a:lnTo>
                    <a:lnTo>
                      <a:pt x="34" y="131"/>
                    </a:lnTo>
                    <a:lnTo>
                      <a:pt x="36" y="128"/>
                    </a:lnTo>
                    <a:lnTo>
                      <a:pt x="36" y="124"/>
                    </a:lnTo>
                    <a:lnTo>
                      <a:pt x="36" y="122"/>
                    </a:lnTo>
                    <a:lnTo>
                      <a:pt x="37" y="122"/>
                    </a:lnTo>
                    <a:lnTo>
                      <a:pt x="39" y="123"/>
                    </a:lnTo>
                    <a:lnTo>
                      <a:pt x="40" y="124"/>
                    </a:lnTo>
                    <a:lnTo>
                      <a:pt x="41" y="123"/>
                    </a:lnTo>
                    <a:lnTo>
                      <a:pt x="44" y="120"/>
                    </a:lnTo>
                    <a:lnTo>
                      <a:pt x="45" y="117"/>
                    </a:lnTo>
                    <a:lnTo>
                      <a:pt x="45" y="114"/>
                    </a:lnTo>
                    <a:lnTo>
                      <a:pt x="44" y="111"/>
                    </a:lnTo>
                    <a:lnTo>
                      <a:pt x="45" y="110"/>
                    </a:lnTo>
                    <a:lnTo>
                      <a:pt x="47" y="111"/>
                    </a:lnTo>
                    <a:lnTo>
                      <a:pt x="48" y="114"/>
                    </a:lnTo>
                    <a:lnTo>
                      <a:pt x="49" y="115"/>
                    </a:lnTo>
                    <a:lnTo>
                      <a:pt x="50" y="115"/>
                    </a:lnTo>
                    <a:lnTo>
                      <a:pt x="53" y="113"/>
                    </a:lnTo>
                    <a:lnTo>
                      <a:pt x="54" y="110"/>
                    </a:lnTo>
                    <a:lnTo>
                      <a:pt x="54" y="109"/>
                    </a:lnTo>
                    <a:lnTo>
                      <a:pt x="54" y="108"/>
                    </a:lnTo>
                    <a:lnTo>
                      <a:pt x="53" y="105"/>
                    </a:lnTo>
                    <a:lnTo>
                      <a:pt x="52" y="104"/>
                    </a:lnTo>
                    <a:lnTo>
                      <a:pt x="53" y="100"/>
                    </a:lnTo>
                    <a:lnTo>
                      <a:pt x="54" y="95"/>
                    </a:lnTo>
                    <a:lnTo>
                      <a:pt x="57" y="91"/>
                    </a:lnTo>
                    <a:lnTo>
                      <a:pt x="58" y="89"/>
                    </a:lnTo>
                    <a:lnTo>
                      <a:pt x="58" y="91"/>
                    </a:lnTo>
                    <a:lnTo>
                      <a:pt x="58" y="92"/>
                    </a:lnTo>
                    <a:lnTo>
                      <a:pt x="58" y="93"/>
                    </a:lnTo>
                    <a:lnTo>
                      <a:pt x="58" y="96"/>
                    </a:lnTo>
                    <a:lnTo>
                      <a:pt x="59" y="96"/>
                    </a:lnTo>
                    <a:lnTo>
                      <a:pt x="62" y="96"/>
                    </a:lnTo>
                    <a:lnTo>
                      <a:pt x="66" y="95"/>
                    </a:lnTo>
                    <a:lnTo>
                      <a:pt x="70" y="92"/>
                    </a:lnTo>
                    <a:lnTo>
                      <a:pt x="78" y="89"/>
                    </a:lnTo>
                    <a:lnTo>
                      <a:pt x="82" y="88"/>
                    </a:lnTo>
                    <a:lnTo>
                      <a:pt x="85" y="88"/>
                    </a:lnTo>
                    <a:lnTo>
                      <a:pt x="91" y="91"/>
                    </a:lnTo>
                    <a:lnTo>
                      <a:pt x="92" y="91"/>
                    </a:lnTo>
                    <a:lnTo>
                      <a:pt x="93" y="89"/>
                    </a:lnTo>
                    <a:lnTo>
                      <a:pt x="93" y="88"/>
                    </a:lnTo>
                    <a:lnTo>
                      <a:pt x="93" y="87"/>
                    </a:lnTo>
                    <a:lnTo>
                      <a:pt x="92" y="84"/>
                    </a:lnTo>
                    <a:lnTo>
                      <a:pt x="93" y="83"/>
                    </a:lnTo>
                    <a:lnTo>
                      <a:pt x="94" y="84"/>
                    </a:lnTo>
                    <a:lnTo>
                      <a:pt x="98" y="91"/>
                    </a:lnTo>
                    <a:lnTo>
                      <a:pt x="104" y="98"/>
                    </a:lnTo>
                    <a:lnTo>
                      <a:pt x="106" y="100"/>
                    </a:lnTo>
                    <a:lnTo>
                      <a:pt x="109" y="101"/>
                    </a:lnTo>
                    <a:lnTo>
                      <a:pt x="117" y="104"/>
                    </a:lnTo>
                    <a:lnTo>
                      <a:pt x="119" y="105"/>
                    </a:lnTo>
                    <a:lnTo>
                      <a:pt x="119" y="108"/>
                    </a:lnTo>
                    <a:lnTo>
                      <a:pt x="119" y="111"/>
                    </a:lnTo>
                    <a:lnTo>
                      <a:pt x="118" y="115"/>
                    </a:lnTo>
                    <a:lnTo>
                      <a:pt x="115" y="118"/>
                    </a:lnTo>
                    <a:lnTo>
                      <a:pt x="113" y="120"/>
                    </a:lnTo>
                    <a:lnTo>
                      <a:pt x="106" y="124"/>
                    </a:lnTo>
                    <a:lnTo>
                      <a:pt x="104" y="128"/>
                    </a:lnTo>
                    <a:lnTo>
                      <a:pt x="102" y="132"/>
                    </a:lnTo>
                    <a:lnTo>
                      <a:pt x="104" y="141"/>
                    </a:lnTo>
                    <a:lnTo>
                      <a:pt x="105" y="140"/>
                    </a:lnTo>
                    <a:lnTo>
                      <a:pt x="107" y="139"/>
                    </a:lnTo>
                    <a:lnTo>
                      <a:pt x="110" y="136"/>
                    </a:lnTo>
                    <a:lnTo>
                      <a:pt x="111" y="132"/>
                    </a:lnTo>
                    <a:lnTo>
                      <a:pt x="113" y="128"/>
                    </a:lnTo>
                    <a:lnTo>
                      <a:pt x="115" y="126"/>
                    </a:lnTo>
                    <a:lnTo>
                      <a:pt x="115" y="127"/>
                    </a:lnTo>
                    <a:lnTo>
                      <a:pt x="115" y="128"/>
                    </a:lnTo>
                    <a:lnTo>
                      <a:pt x="115" y="130"/>
                    </a:lnTo>
                    <a:lnTo>
                      <a:pt x="117" y="133"/>
                    </a:lnTo>
                    <a:lnTo>
                      <a:pt x="118" y="1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67" name="Freeform 100"/>
              <p:cNvSpPr>
                <a:spLocks/>
              </p:cNvSpPr>
              <p:nvPr userDrawn="1"/>
            </p:nvSpPr>
            <p:spPr bwMode="auto">
              <a:xfrm>
                <a:off x="256" y="310"/>
                <a:ext cx="25" cy="31"/>
              </a:xfrm>
              <a:custGeom>
                <a:avLst/>
                <a:gdLst>
                  <a:gd name="T0" fmla="*/ 0 w 75"/>
                  <a:gd name="T1" fmla="*/ 0 h 94"/>
                  <a:gd name="T2" fmla="*/ 0 w 75"/>
                  <a:gd name="T3" fmla="*/ 0 h 94"/>
                  <a:gd name="T4" fmla="*/ 0 w 75"/>
                  <a:gd name="T5" fmla="*/ 0 h 94"/>
                  <a:gd name="T6" fmla="*/ 0 w 75"/>
                  <a:gd name="T7" fmla="*/ 0 h 94"/>
                  <a:gd name="T8" fmla="*/ 0 w 75"/>
                  <a:gd name="T9" fmla="*/ 0 h 94"/>
                  <a:gd name="T10" fmla="*/ 0 w 75"/>
                  <a:gd name="T11" fmla="*/ 0 h 94"/>
                  <a:gd name="T12" fmla="*/ 0 w 75"/>
                  <a:gd name="T13" fmla="*/ 0 h 94"/>
                  <a:gd name="T14" fmla="*/ 0 w 75"/>
                  <a:gd name="T15" fmla="*/ 0 h 94"/>
                  <a:gd name="T16" fmla="*/ 0 w 75"/>
                  <a:gd name="T17" fmla="*/ 0 h 94"/>
                  <a:gd name="T18" fmla="*/ 0 w 75"/>
                  <a:gd name="T19" fmla="*/ 0 h 94"/>
                  <a:gd name="T20" fmla="*/ 0 w 75"/>
                  <a:gd name="T21" fmla="*/ 0 h 94"/>
                  <a:gd name="T22" fmla="*/ 0 w 75"/>
                  <a:gd name="T23" fmla="*/ 0 h 94"/>
                  <a:gd name="T24" fmla="*/ 0 w 75"/>
                  <a:gd name="T25" fmla="*/ 0 h 94"/>
                  <a:gd name="T26" fmla="*/ 0 w 75"/>
                  <a:gd name="T27" fmla="*/ 0 h 94"/>
                  <a:gd name="T28" fmla="*/ 0 w 75"/>
                  <a:gd name="T29" fmla="*/ 0 h 94"/>
                  <a:gd name="T30" fmla="*/ 0 w 75"/>
                  <a:gd name="T31" fmla="*/ 0 h 94"/>
                  <a:gd name="T32" fmla="*/ 0 w 75"/>
                  <a:gd name="T33" fmla="*/ 0 h 94"/>
                  <a:gd name="T34" fmla="*/ 0 w 75"/>
                  <a:gd name="T35" fmla="*/ 0 h 94"/>
                  <a:gd name="T36" fmla="*/ 0 w 75"/>
                  <a:gd name="T37" fmla="*/ 0 h 94"/>
                  <a:gd name="T38" fmla="*/ 0 w 75"/>
                  <a:gd name="T39" fmla="*/ 0 h 94"/>
                  <a:gd name="T40" fmla="*/ 0 w 75"/>
                  <a:gd name="T41" fmla="*/ 0 h 94"/>
                  <a:gd name="T42" fmla="*/ 0 w 75"/>
                  <a:gd name="T43" fmla="*/ 0 h 94"/>
                  <a:gd name="T44" fmla="*/ 0 w 75"/>
                  <a:gd name="T45" fmla="*/ 0 h 94"/>
                  <a:gd name="T46" fmla="*/ 0 w 75"/>
                  <a:gd name="T47" fmla="*/ 0 h 94"/>
                  <a:gd name="T48" fmla="*/ 0 w 75"/>
                  <a:gd name="T49" fmla="*/ 0 h 94"/>
                  <a:gd name="T50" fmla="*/ 0 w 75"/>
                  <a:gd name="T51" fmla="*/ 0 h 94"/>
                  <a:gd name="T52" fmla="*/ 0 w 75"/>
                  <a:gd name="T53" fmla="*/ 0 h 94"/>
                  <a:gd name="T54" fmla="*/ 0 w 75"/>
                  <a:gd name="T55" fmla="*/ 0 h 94"/>
                  <a:gd name="T56" fmla="*/ 0 w 75"/>
                  <a:gd name="T57" fmla="*/ 0 h 94"/>
                  <a:gd name="T58" fmla="*/ 0 w 75"/>
                  <a:gd name="T59" fmla="*/ 0 h 94"/>
                  <a:gd name="T60" fmla="*/ 0 w 75"/>
                  <a:gd name="T61" fmla="*/ 0 h 94"/>
                  <a:gd name="T62" fmla="*/ 0 w 75"/>
                  <a:gd name="T63" fmla="*/ 0 h 94"/>
                  <a:gd name="T64" fmla="*/ 0 w 75"/>
                  <a:gd name="T65" fmla="*/ 0 h 94"/>
                  <a:gd name="T66" fmla="*/ 0 w 75"/>
                  <a:gd name="T67" fmla="*/ 0 h 94"/>
                  <a:gd name="T68" fmla="*/ 0 w 75"/>
                  <a:gd name="T69" fmla="*/ 0 h 94"/>
                  <a:gd name="T70" fmla="*/ 0 w 75"/>
                  <a:gd name="T71" fmla="*/ 0 h 94"/>
                  <a:gd name="T72" fmla="*/ 0 w 75"/>
                  <a:gd name="T73" fmla="*/ 0 h 94"/>
                  <a:gd name="T74" fmla="*/ 0 w 75"/>
                  <a:gd name="T75" fmla="*/ 0 h 94"/>
                  <a:gd name="T76" fmla="*/ 0 w 75"/>
                  <a:gd name="T77" fmla="*/ 0 h 94"/>
                  <a:gd name="T78" fmla="*/ 0 w 75"/>
                  <a:gd name="T79" fmla="*/ 0 h 94"/>
                  <a:gd name="T80" fmla="*/ 0 w 75"/>
                  <a:gd name="T81" fmla="*/ 0 h 94"/>
                  <a:gd name="T82" fmla="*/ 0 w 75"/>
                  <a:gd name="T83" fmla="*/ 0 h 94"/>
                  <a:gd name="T84" fmla="*/ 0 w 75"/>
                  <a:gd name="T85" fmla="*/ 0 h 94"/>
                  <a:gd name="T86" fmla="*/ 0 w 75"/>
                  <a:gd name="T87" fmla="*/ 0 h 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5" h="94">
                    <a:moveTo>
                      <a:pt x="0" y="94"/>
                    </a:moveTo>
                    <a:lnTo>
                      <a:pt x="0" y="94"/>
                    </a:lnTo>
                    <a:lnTo>
                      <a:pt x="2" y="92"/>
                    </a:lnTo>
                    <a:lnTo>
                      <a:pt x="9" y="90"/>
                    </a:lnTo>
                    <a:lnTo>
                      <a:pt x="11" y="89"/>
                    </a:lnTo>
                    <a:lnTo>
                      <a:pt x="14" y="88"/>
                    </a:lnTo>
                    <a:lnTo>
                      <a:pt x="15" y="85"/>
                    </a:lnTo>
                    <a:lnTo>
                      <a:pt x="17" y="82"/>
                    </a:lnTo>
                    <a:lnTo>
                      <a:pt x="18" y="79"/>
                    </a:lnTo>
                    <a:lnTo>
                      <a:pt x="20" y="77"/>
                    </a:lnTo>
                    <a:lnTo>
                      <a:pt x="23" y="75"/>
                    </a:lnTo>
                    <a:lnTo>
                      <a:pt x="24" y="75"/>
                    </a:lnTo>
                    <a:lnTo>
                      <a:pt x="23" y="79"/>
                    </a:lnTo>
                    <a:lnTo>
                      <a:pt x="22" y="81"/>
                    </a:lnTo>
                    <a:lnTo>
                      <a:pt x="23" y="85"/>
                    </a:lnTo>
                    <a:lnTo>
                      <a:pt x="24" y="88"/>
                    </a:lnTo>
                    <a:lnTo>
                      <a:pt x="26" y="85"/>
                    </a:lnTo>
                    <a:lnTo>
                      <a:pt x="28" y="84"/>
                    </a:lnTo>
                    <a:lnTo>
                      <a:pt x="31" y="81"/>
                    </a:lnTo>
                    <a:lnTo>
                      <a:pt x="32" y="79"/>
                    </a:lnTo>
                    <a:lnTo>
                      <a:pt x="33" y="72"/>
                    </a:lnTo>
                    <a:lnTo>
                      <a:pt x="35" y="70"/>
                    </a:lnTo>
                    <a:lnTo>
                      <a:pt x="36" y="68"/>
                    </a:lnTo>
                    <a:lnTo>
                      <a:pt x="37" y="71"/>
                    </a:lnTo>
                    <a:lnTo>
                      <a:pt x="39" y="72"/>
                    </a:lnTo>
                    <a:lnTo>
                      <a:pt x="41" y="71"/>
                    </a:lnTo>
                    <a:lnTo>
                      <a:pt x="42" y="68"/>
                    </a:lnTo>
                    <a:lnTo>
                      <a:pt x="44" y="66"/>
                    </a:lnTo>
                    <a:lnTo>
                      <a:pt x="45" y="62"/>
                    </a:lnTo>
                    <a:lnTo>
                      <a:pt x="45" y="59"/>
                    </a:lnTo>
                    <a:lnTo>
                      <a:pt x="46" y="59"/>
                    </a:lnTo>
                    <a:lnTo>
                      <a:pt x="48" y="59"/>
                    </a:lnTo>
                    <a:lnTo>
                      <a:pt x="48" y="63"/>
                    </a:lnTo>
                    <a:lnTo>
                      <a:pt x="49" y="64"/>
                    </a:lnTo>
                    <a:lnTo>
                      <a:pt x="50" y="63"/>
                    </a:lnTo>
                    <a:lnTo>
                      <a:pt x="53" y="60"/>
                    </a:lnTo>
                    <a:lnTo>
                      <a:pt x="54" y="58"/>
                    </a:lnTo>
                    <a:lnTo>
                      <a:pt x="54" y="55"/>
                    </a:lnTo>
                    <a:lnTo>
                      <a:pt x="55" y="53"/>
                    </a:lnTo>
                    <a:lnTo>
                      <a:pt x="57" y="53"/>
                    </a:lnTo>
                    <a:lnTo>
                      <a:pt x="57" y="55"/>
                    </a:lnTo>
                    <a:lnTo>
                      <a:pt x="59" y="57"/>
                    </a:lnTo>
                    <a:lnTo>
                      <a:pt x="61" y="55"/>
                    </a:lnTo>
                    <a:lnTo>
                      <a:pt x="62" y="54"/>
                    </a:lnTo>
                    <a:lnTo>
                      <a:pt x="63" y="53"/>
                    </a:lnTo>
                    <a:lnTo>
                      <a:pt x="65" y="50"/>
                    </a:lnTo>
                    <a:lnTo>
                      <a:pt x="63" y="49"/>
                    </a:lnTo>
                    <a:lnTo>
                      <a:pt x="61" y="44"/>
                    </a:lnTo>
                    <a:lnTo>
                      <a:pt x="59" y="37"/>
                    </a:lnTo>
                    <a:lnTo>
                      <a:pt x="61" y="33"/>
                    </a:lnTo>
                    <a:lnTo>
                      <a:pt x="62" y="29"/>
                    </a:lnTo>
                    <a:lnTo>
                      <a:pt x="68" y="18"/>
                    </a:lnTo>
                    <a:lnTo>
                      <a:pt x="74" y="10"/>
                    </a:lnTo>
                    <a:lnTo>
                      <a:pt x="75" y="5"/>
                    </a:lnTo>
                    <a:lnTo>
                      <a:pt x="75" y="3"/>
                    </a:lnTo>
                    <a:lnTo>
                      <a:pt x="74" y="3"/>
                    </a:lnTo>
                    <a:lnTo>
                      <a:pt x="71" y="3"/>
                    </a:lnTo>
                    <a:lnTo>
                      <a:pt x="70" y="3"/>
                    </a:lnTo>
                    <a:lnTo>
                      <a:pt x="68" y="3"/>
                    </a:lnTo>
                    <a:lnTo>
                      <a:pt x="67" y="2"/>
                    </a:lnTo>
                    <a:lnTo>
                      <a:pt x="67" y="1"/>
                    </a:lnTo>
                    <a:lnTo>
                      <a:pt x="66" y="0"/>
                    </a:lnTo>
                    <a:lnTo>
                      <a:pt x="65" y="0"/>
                    </a:lnTo>
                    <a:lnTo>
                      <a:pt x="62" y="1"/>
                    </a:lnTo>
                    <a:lnTo>
                      <a:pt x="61" y="1"/>
                    </a:lnTo>
                    <a:lnTo>
                      <a:pt x="61" y="2"/>
                    </a:lnTo>
                    <a:lnTo>
                      <a:pt x="61" y="3"/>
                    </a:lnTo>
                    <a:lnTo>
                      <a:pt x="61" y="5"/>
                    </a:lnTo>
                    <a:lnTo>
                      <a:pt x="59" y="7"/>
                    </a:lnTo>
                    <a:lnTo>
                      <a:pt x="57" y="10"/>
                    </a:lnTo>
                    <a:lnTo>
                      <a:pt x="54" y="13"/>
                    </a:lnTo>
                    <a:lnTo>
                      <a:pt x="49" y="19"/>
                    </a:lnTo>
                    <a:lnTo>
                      <a:pt x="48" y="23"/>
                    </a:lnTo>
                    <a:lnTo>
                      <a:pt x="46" y="25"/>
                    </a:lnTo>
                    <a:lnTo>
                      <a:pt x="48" y="33"/>
                    </a:lnTo>
                    <a:lnTo>
                      <a:pt x="50" y="42"/>
                    </a:lnTo>
                    <a:lnTo>
                      <a:pt x="50" y="45"/>
                    </a:lnTo>
                    <a:lnTo>
                      <a:pt x="48" y="49"/>
                    </a:lnTo>
                    <a:lnTo>
                      <a:pt x="41" y="57"/>
                    </a:lnTo>
                    <a:lnTo>
                      <a:pt x="30" y="64"/>
                    </a:lnTo>
                    <a:lnTo>
                      <a:pt x="15" y="73"/>
                    </a:lnTo>
                    <a:lnTo>
                      <a:pt x="7" y="77"/>
                    </a:lnTo>
                    <a:lnTo>
                      <a:pt x="2" y="81"/>
                    </a:lnTo>
                    <a:lnTo>
                      <a:pt x="1" y="85"/>
                    </a:lnTo>
                    <a:lnTo>
                      <a:pt x="0" y="90"/>
                    </a:lnTo>
                    <a:lnTo>
                      <a:pt x="0" y="9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68" name="Freeform 101"/>
              <p:cNvSpPr>
                <a:spLocks/>
              </p:cNvSpPr>
              <p:nvPr userDrawn="1"/>
            </p:nvSpPr>
            <p:spPr bwMode="auto">
              <a:xfrm>
                <a:off x="250" y="281"/>
                <a:ext cx="11" cy="29"/>
              </a:xfrm>
              <a:custGeom>
                <a:avLst/>
                <a:gdLst>
                  <a:gd name="T0" fmla="*/ 0 w 35"/>
                  <a:gd name="T1" fmla="*/ 0 h 85"/>
                  <a:gd name="T2" fmla="*/ 0 w 35"/>
                  <a:gd name="T3" fmla="*/ 0 h 85"/>
                  <a:gd name="T4" fmla="*/ 0 w 35"/>
                  <a:gd name="T5" fmla="*/ 0 h 85"/>
                  <a:gd name="T6" fmla="*/ 0 w 35"/>
                  <a:gd name="T7" fmla="*/ 0 h 85"/>
                  <a:gd name="T8" fmla="*/ 0 w 35"/>
                  <a:gd name="T9" fmla="*/ 0 h 85"/>
                  <a:gd name="T10" fmla="*/ 0 w 35"/>
                  <a:gd name="T11" fmla="*/ 0 h 85"/>
                  <a:gd name="T12" fmla="*/ 0 w 35"/>
                  <a:gd name="T13" fmla="*/ 0 h 85"/>
                  <a:gd name="T14" fmla="*/ 0 w 35"/>
                  <a:gd name="T15" fmla="*/ 0 h 85"/>
                  <a:gd name="T16" fmla="*/ 0 w 35"/>
                  <a:gd name="T17" fmla="*/ 0 h 85"/>
                  <a:gd name="T18" fmla="*/ 0 w 35"/>
                  <a:gd name="T19" fmla="*/ 0 h 85"/>
                  <a:gd name="T20" fmla="*/ 0 w 35"/>
                  <a:gd name="T21" fmla="*/ 0 h 85"/>
                  <a:gd name="T22" fmla="*/ 0 w 35"/>
                  <a:gd name="T23" fmla="*/ 0 h 85"/>
                  <a:gd name="T24" fmla="*/ 0 w 35"/>
                  <a:gd name="T25" fmla="*/ 0 h 85"/>
                  <a:gd name="T26" fmla="*/ 0 w 35"/>
                  <a:gd name="T27" fmla="*/ 0 h 85"/>
                  <a:gd name="T28" fmla="*/ 0 w 35"/>
                  <a:gd name="T29" fmla="*/ 0 h 85"/>
                  <a:gd name="T30" fmla="*/ 0 w 35"/>
                  <a:gd name="T31" fmla="*/ 0 h 85"/>
                  <a:gd name="T32" fmla="*/ 0 w 35"/>
                  <a:gd name="T33" fmla="*/ 0 h 85"/>
                  <a:gd name="T34" fmla="*/ 0 w 35"/>
                  <a:gd name="T35" fmla="*/ 0 h 85"/>
                  <a:gd name="T36" fmla="*/ 0 w 35"/>
                  <a:gd name="T37" fmla="*/ 0 h 85"/>
                  <a:gd name="T38" fmla="*/ 0 w 35"/>
                  <a:gd name="T39" fmla="*/ 0 h 85"/>
                  <a:gd name="T40" fmla="*/ 0 w 35"/>
                  <a:gd name="T41" fmla="*/ 0 h 85"/>
                  <a:gd name="T42" fmla="*/ 0 w 35"/>
                  <a:gd name="T43" fmla="*/ 0 h 85"/>
                  <a:gd name="T44" fmla="*/ 0 w 35"/>
                  <a:gd name="T45" fmla="*/ 0 h 85"/>
                  <a:gd name="T46" fmla="*/ 0 w 35"/>
                  <a:gd name="T47" fmla="*/ 0 h 85"/>
                  <a:gd name="T48" fmla="*/ 0 w 35"/>
                  <a:gd name="T49" fmla="*/ 0 h 85"/>
                  <a:gd name="T50" fmla="*/ 0 w 35"/>
                  <a:gd name="T51" fmla="*/ 0 h 85"/>
                  <a:gd name="T52" fmla="*/ 0 w 35"/>
                  <a:gd name="T53" fmla="*/ 0 h 85"/>
                  <a:gd name="T54" fmla="*/ 0 w 35"/>
                  <a:gd name="T55" fmla="*/ 0 h 85"/>
                  <a:gd name="T56" fmla="*/ 0 w 35"/>
                  <a:gd name="T57" fmla="*/ 0 h 85"/>
                  <a:gd name="T58" fmla="*/ 0 w 35"/>
                  <a:gd name="T59" fmla="*/ 0 h 85"/>
                  <a:gd name="T60" fmla="*/ 0 w 35"/>
                  <a:gd name="T61" fmla="*/ 0 h 85"/>
                  <a:gd name="T62" fmla="*/ 0 w 35"/>
                  <a:gd name="T63" fmla="*/ 0 h 85"/>
                  <a:gd name="T64" fmla="*/ 0 w 35"/>
                  <a:gd name="T65" fmla="*/ 0 h 85"/>
                  <a:gd name="T66" fmla="*/ 0 w 35"/>
                  <a:gd name="T67" fmla="*/ 0 h 85"/>
                  <a:gd name="T68" fmla="*/ 0 w 35"/>
                  <a:gd name="T69" fmla="*/ 0 h 85"/>
                  <a:gd name="T70" fmla="*/ 0 w 35"/>
                  <a:gd name="T71" fmla="*/ 0 h 85"/>
                  <a:gd name="T72" fmla="*/ 0 w 35"/>
                  <a:gd name="T73" fmla="*/ 0 h 85"/>
                  <a:gd name="T74" fmla="*/ 0 w 35"/>
                  <a:gd name="T75" fmla="*/ 0 h 85"/>
                  <a:gd name="T76" fmla="*/ 0 w 35"/>
                  <a:gd name="T77" fmla="*/ 0 h 85"/>
                  <a:gd name="T78" fmla="*/ 0 w 35"/>
                  <a:gd name="T79" fmla="*/ 0 h 85"/>
                  <a:gd name="T80" fmla="*/ 0 w 35"/>
                  <a:gd name="T81" fmla="*/ 0 h 85"/>
                  <a:gd name="T82" fmla="*/ 0 w 35"/>
                  <a:gd name="T83" fmla="*/ 0 h 85"/>
                  <a:gd name="T84" fmla="*/ 0 w 35"/>
                  <a:gd name="T85" fmla="*/ 0 h 85"/>
                  <a:gd name="T86" fmla="*/ 0 w 35"/>
                  <a:gd name="T87" fmla="*/ 0 h 85"/>
                  <a:gd name="T88" fmla="*/ 0 w 35"/>
                  <a:gd name="T89" fmla="*/ 0 h 85"/>
                  <a:gd name="T90" fmla="*/ 0 w 35"/>
                  <a:gd name="T91" fmla="*/ 0 h 85"/>
                  <a:gd name="T92" fmla="*/ 0 w 35"/>
                  <a:gd name="T93" fmla="*/ 0 h 85"/>
                  <a:gd name="T94" fmla="*/ 0 w 35"/>
                  <a:gd name="T95" fmla="*/ 0 h 85"/>
                  <a:gd name="T96" fmla="*/ 0 w 35"/>
                  <a:gd name="T97" fmla="*/ 0 h 85"/>
                  <a:gd name="T98" fmla="*/ 0 w 35"/>
                  <a:gd name="T99" fmla="*/ 0 h 85"/>
                  <a:gd name="T100" fmla="*/ 0 w 35"/>
                  <a:gd name="T101" fmla="*/ 0 h 85"/>
                  <a:gd name="T102" fmla="*/ 0 w 35"/>
                  <a:gd name="T103" fmla="*/ 0 h 85"/>
                  <a:gd name="T104" fmla="*/ 0 w 35"/>
                  <a:gd name="T105" fmla="*/ 0 h 85"/>
                  <a:gd name="T106" fmla="*/ 0 w 35"/>
                  <a:gd name="T107" fmla="*/ 0 h 85"/>
                  <a:gd name="T108" fmla="*/ 0 w 35"/>
                  <a:gd name="T109" fmla="*/ 0 h 85"/>
                  <a:gd name="T110" fmla="*/ 0 w 35"/>
                  <a:gd name="T111" fmla="*/ 0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 h="85">
                    <a:moveTo>
                      <a:pt x="7" y="0"/>
                    </a:moveTo>
                    <a:lnTo>
                      <a:pt x="7" y="2"/>
                    </a:lnTo>
                    <a:lnTo>
                      <a:pt x="7" y="4"/>
                    </a:lnTo>
                    <a:lnTo>
                      <a:pt x="6" y="7"/>
                    </a:lnTo>
                    <a:lnTo>
                      <a:pt x="6" y="11"/>
                    </a:lnTo>
                    <a:lnTo>
                      <a:pt x="6" y="15"/>
                    </a:lnTo>
                    <a:lnTo>
                      <a:pt x="9" y="19"/>
                    </a:lnTo>
                    <a:lnTo>
                      <a:pt x="10" y="25"/>
                    </a:lnTo>
                    <a:lnTo>
                      <a:pt x="10" y="26"/>
                    </a:lnTo>
                    <a:lnTo>
                      <a:pt x="9" y="25"/>
                    </a:lnTo>
                    <a:lnTo>
                      <a:pt x="7" y="24"/>
                    </a:lnTo>
                    <a:lnTo>
                      <a:pt x="5" y="22"/>
                    </a:lnTo>
                    <a:lnTo>
                      <a:pt x="2" y="21"/>
                    </a:lnTo>
                    <a:lnTo>
                      <a:pt x="0" y="22"/>
                    </a:lnTo>
                    <a:lnTo>
                      <a:pt x="1" y="28"/>
                    </a:lnTo>
                    <a:lnTo>
                      <a:pt x="3" y="33"/>
                    </a:lnTo>
                    <a:lnTo>
                      <a:pt x="6" y="37"/>
                    </a:lnTo>
                    <a:lnTo>
                      <a:pt x="9" y="39"/>
                    </a:lnTo>
                    <a:lnTo>
                      <a:pt x="9" y="41"/>
                    </a:lnTo>
                    <a:lnTo>
                      <a:pt x="9" y="42"/>
                    </a:lnTo>
                    <a:lnTo>
                      <a:pt x="7" y="42"/>
                    </a:lnTo>
                    <a:lnTo>
                      <a:pt x="6" y="42"/>
                    </a:lnTo>
                    <a:lnTo>
                      <a:pt x="5" y="43"/>
                    </a:lnTo>
                    <a:lnTo>
                      <a:pt x="5" y="46"/>
                    </a:lnTo>
                    <a:lnTo>
                      <a:pt x="6" y="50"/>
                    </a:lnTo>
                    <a:lnTo>
                      <a:pt x="7" y="52"/>
                    </a:lnTo>
                    <a:lnTo>
                      <a:pt x="9" y="53"/>
                    </a:lnTo>
                    <a:lnTo>
                      <a:pt x="9" y="55"/>
                    </a:lnTo>
                    <a:lnTo>
                      <a:pt x="9" y="56"/>
                    </a:lnTo>
                    <a:lnTo>
                      <a:pt x="6" y="56"/>
                    </a:lnTo>
                    <a:lnTo>
                      <a:pt x="5" y="56"/>
                    </a:lnTo>
                    <a:lnTo>
                      <a:pt x="5" y="57"/>
                    </a:lnTo>
                    <a:lnTo>
                      <a:pt x="5" y="60"/>
                    </a:lnTo>
                    <a:lnTo>
                      <a:pt x="6" y="64"/>
                    </a:lnTo>
                    <a:lnTo>
                      <a:pt x="7" y="68"/>
                    </a:lnTo>
                    <a:lnTo>
                      <a:pt x="10" y="69"/>
                    </a:lnTo>
                    <a:lnTo>
                      <a:pt x="14" y="70"/>
                    </a:lnTo>
                    <a:lnTo>
                      <a:pt x="14" y="72"/>
                    </a:lnTo>
                    <a:lnTo>
                      <a:pt x="13" y="73"/>
                    </a:lnTo>
                    <a:lnTo>
                      <a:pt x="11" y="73"/>
                    </a:lnTo>
                    <a:lnTo>
                      <a:pt x="10" y="73"/>
                    </a:lnTo>
                    <a:lnTo>
                      <a:pt x="7" y="73"/>
                    </a:lnTo>
                    <a:lnTo>
                      <a:pt x="7" y="74"/>
                    </a:lnTo>
                    <a:lnTo>
                      <a:pt x="7" y="77"/>
                    </a:lnTo>
                    <a:lnTo>
                      <a:pt x="9" y="79"/>
                    </a:lnTo>
                    <a:lnTo>
                      <a:pt x="10" y="83"/>
                    </a:lnTo>
                    <a:lnTo>
                      <a:pt x="11" y="85"/>
                    </a:lnTo>
                    <a:lnTo>
                      <a:pt x="13" y="83"/>
                    </a:lnTo>
                    <a:lnTo>
                      <a:pt x="18" y="81"/>
                    </a:lnTo>
                    <a:lnTo>
                      <a:pt x="23" y="79"/>
                    </a:lnTo>
                    <a:lnTo>
                      <a:pt x="31" y="81"/>
                    </a:lnTo>
                    <a:lnTo>
                      <a:pt x="33" y="81"/>
                    </a:lnTo>
                    <a:lnTo>
                      <a:pt x="33" y="79"/>
                    </a:lnTo>
                    <a:lnTo>
                      <a:pt x="33" y="76"/>
                    </a:lnTo>
                    <a:lnTo>
                      <a:pt x="35" y="70"/>
                    </a:lnTo>
                    <a:lnTo>
                      <a:pt x="35" y="66"/>
                    </a:lnTo>
                    <a:lnTo>
                      <a:pt x="35" y="65"/>
                    </a:lnTo>
                    <a:lnTo>
                      <a:pt x="33" y="66"/>
                    </a:lnTo>
                    <a:lnTo>
                      <a:pt x="29" y="69"/>
                    </a:lnTo>
                    <a:lnTo>
                      <a:pt x="25" y="69"/>
                    </a:lnTo>
                    <a:lnTo>
                      <a:pt x="23" y="69"/>
                    </a:lnTo>
                    <a:lnTo>
                      <a:pt x="20" y="68"/>
                    </a:lnTo>
                    <a:lnTo>
                      <a:pt x="16" y="63"/>
                    </a:lnTo>
                    <a:lnTo>
                      <a:pt x="14" y="56"/>
                    </a:lnTo>
                    <a:lnTo>
                      <a:pt x="14" y="46"/>
                    </a:lnTo>
                    <a:lnTo>
                      <a:pt x="14" y="34"/>
                    </a:lnTo>
                    <a:lnTo>
                      <a:pt x="16" y="20"/>
                    </a:lnTo>
                    <a:lnTo>
                      <a:pt x="16" y="15"/>
                    </a:lnTo>
                    <a:lnTo>
                      <a:pt x="16" y="11"/>
                    </a:lnTo>
                    <a:lnTo>
                      <a:pt x="14" y="7"/>
                    </a:lnTo>
                    <a:lnTo>
                      <a:pt x="11" y="3"/>
                    </a:lnTo>
                    <a:lnTo>
                      <a:pt x="7"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69" name="Freeform 102"/>
              <p:cNvSpPr>
                <a:spLocks/>
              </p:cNvSpPr>
              <p:nvPr userDrawn="1"/>
            </p:nvSpPr>
            <p:spPr bwMode="auto">
              <a:xfrm>
                <a:off x="250" y="281"/>
                <a:ext cx="11" cy="29"/>
              </a:xfrm>
              <a:custGeom>
                <a:avLst/>
                <a:gdLst>
                  <a:gd name="T0" fmla="*/ 0 w 35"/>
                  <a:gd name="T1" fmla="*/ 0 h 85"/>
                  <a:gd name="T2" fmla="*/ 0 w 35"/>
                  <a:gd name="T3" fmla="*/ 0 h 85"/>
                  <a:gd name="T4" fmla="*/ 0 w 35"/>
                  <a:gd name="T5" fmla="*/ 0 h 85"/>
                  <a:gd name="T6" fmla="*/ 0 w 35"/>
                  <a:gd name="T7" fmla="*/ 0 h 85"/>
                  <a:gd name="T8" fmla="*/ 0 w 35"/>
                  <a:gd name="T9" fmla="*/ 0 h 85"/>
                  <a:gd name="T10" fmla="*/ 0 w 35"/>
                  <a:gd name="T11" fmla="*/ 0 h 85"/>
                  <a:gd name="T12" fmla="*/ 0 w 35"/>
                  <a:gd name="T13" fmla="*/ 0 h 85"/>
                  <a:gd name="T14" fmla="*/ 0 w 35"/>
                  <a:gd name="T15" fmla="*/ 0 h 85"/>
                  <a:gd name="T16" fmla="*/ 0 w 35"/>
                  <a:gd name="T17" fmla="*/ 0 h 85"/>
                  <a:gd name="T18" fmla="*/ 0 w 35"/>
                  <a:gd name="T19" fmla="*/ 0 h 85"/>
                  <a:gd name="T20" fmla="*/ 0 w 35"/>
                  <a:gd name="T21" fmla="*/ 0 h 85"/>
                  <a:gd name="T22" fmla="*/ 0 w 35"/>
                  <a:gd name="T23" fmla="*/ 0 h 85"/>
                  <a:gd name="T24" fmla="*/ 0 w 35"/>
                  <a:gd name="T25" fmla="*/ 0 h 85"/>
                  <a:gd name="T26" fmla="*/ 0 w 35"/>
                  <a:gd name="T27" fmla="*/ 0 h 85"/>
                  <a:gd name="T28" fmla="*/ 0 w 35"/>
                  <a:gd name="T29" fmla="*/ 0 h 85"/>
                  <a:gd name="T30" fmla="*/ 0 w 35"/>
                  <a:gd name="T31" fmla="*/ 0 h 85"/>
                  <a:gd name="T32" fmla="*/ 0 w 35"/>
                  <a:gd name="T33" fmla="*/ 0 h 85"/>
                  <a:gd name="T34" fmla="*/ 0 w 35"/>
                  <a:gd name="T35" fmla="*/ 0 h 85"/>
                  <a:gd name="T36" fmla="*/ 0 w 35"/>
                  <a:gd name="T37" fmla="*/ 0 h 85"/>
                  <a:gd name="T38" fmla="*/ 0 w 35"/>
                  <a:gd name="T39" fmla="*/ 0 h 85"/>
                  <a:gd name="T40" fmla="*/ 0 w 35"/>
                  <a:gd name="T41" fmla="*/ 0 h 85"/>
                  <a:gd name="T42" fmla="*/ 0 w 35"/>
                  <a:gd name="T43" fmla="*/ 0 h 85"/>
                  <a:gd name="T44" fmla="*/ 0 w 35"/>
                  <a:gd name="T45" fmla="*/ 0 h 85"/>
                  <a:gd name="T46" fmla="*/ 0 w 35"/>
                  <a:gd name="T47" fmla="*/ 0 h 85"/>
                  <a:gd name="T48" fmla="*/ 0 w 35"/>
                  <a:gd name="T49" fmla="*/ 0 h 85"/>
                  <a:gd name="T50" fmla="*/ 0 w 35"/>
                  <a:gd name="T51" fmla="*/ 0 h 85"/>
                  <a:gd name="T52" fmla="*/ 0 w 35"/>
                  <a:gd name="T53" fmla="*/ 0 h 85"/>
                  <a:gd name="T54" fmla="*/ 0 w 35"/>
                  <a:gd name="T55" fmla="*/ 0 h 85"/>
                  <a:gd name="T56" fmla="*/ 0 w 35"/>
                  <a:gd name="T57" fmla="*/ 0 h 85"/>
                  <a:gd name="T58" fmla="*/ 0 w 35"/>
                  <a:gd name="T59" fmla="*/ 0 h 85"/>
                  <a:gd name="T60" fmla="*/ 0 w 35"/>
                  <a:gd name="T61" fmla="*/ 0 h 85"/>
                  <a:gd name="T62" fmla="*/ 0 w 35"/>
                  <a:gd name="T63" fmla="*/ 0 h 85"/>
                  <a:gd name="T64" fmla="*/ 0 w 35"/>
                  <a:gd name="T65" fmla="*/ 0 h 85"/>
                  <a:gd name="T66" fmla="*/ 0 w 35"/>
                  <a:gd name="T67" fmla="*/ 0 h 85"/>
                  <a:gd name="T68" fmla="*/ 0 w 35"/>
                  <a:gd name="T69" fmla="*/ 0 h 85"/>
                  <a:gd name="T70" fmla="*/ 0 w 35"/>
                  <a:gd name="T71" fmla="*/ 0 h 85"/>
                  <a:gd name="T72" fmla="*/ 0 w 35"/>
                  <a:gd name="T73" fmla="*/ 0 h 85"/>
                  <a:gd name="T74" fmla="*/ 0 w 35"/>
                  <a:gd name="T75" fmla="*/ 0 h 85"/>
                  <a:gd name="T76" fmla="*/ 0 w 35"/>
                  <a:gd name="T77" fmla="*/ 0 h 85"/>
                  <a:gd name="T78" fmla="*/ 0 w 35"/>
                  <a:gd name="T79" fmla="*/ 0 h 85"/>
                  <a:gd name="T80" fmla="*/ 0 w 35"/>
                  <a:gd name="T81" fmla="*/ 0 h 85"/>
                  <a:gd name="T82" fmla="*/ 0 w 35"/>
                  <a:gd name="T83" fmla="*/ 0 h 85"/>
                  <a:gd name="T84" fmla="*/ 0 w 35"/>
                  <a:gd name="T85" fmla="*/ 0 h 85"/>
                  <a:gd name="T86" fmla="*/ 0 w 35"/>
                  <a:gd name="T87" fmla="*/ 0 h 85"/>
                  <a:gd name="T88" fmla="*/ 0 w 35"/>
                  <a:gd name="T89" fmla="*/ 0 h 85"/>
                  <a:gd name="T90" fmla="*/ 0 w 35"/>
                  <a:gd name="T91" fmla="*/ 0 h 85"/>
                  <a:gd name="T92" fmla="*/ 0 w 35"/>
                  <a:gd name="T93" fmla="*/ 0 h 85"/>
                  <a:gd name="T94" fmla="*/ 0 w 35"/>
                  <a:gd name="T95" fmla="*/ 0 h 85"/>
                  <a:gd name="T96" fmla="*/ 0 w 35"/>
                  <a:gd name="T97" fmla="*/ 0 h 85"/>
                  <a:gd name="T98" fmla="*/ 0 w 35"/>
                  <a:gd name="T99" fmla="*/ 0 h 85"/>
                  <a:gd name="T100" fmla="*/ 0 w 35"/>
                  <a:gd name="T101" fmla="*/ 0 h 85"/>
                  <a:gd name="T102" fmla="*/ 0 w 35"/>
                  <a:gd name="T103" fmla="*/ 0 h 85"/>
                  <a:gd name="T104" fmla="*/ 0 w 35"/>
                  <a:gd name="T105" fmla="*/ 0 h 85"/>
                  <a:gd name="T106" fmla="*/ 0 w 35"/>
                  <a:gd name="T107" fmla="*/ 0 h 85"/>
                  <a:gd name="T108" fmla="*/ 0 w 35"/>
                  <a:gd name="T109" fmla="*/ 0 h 85"/>
                  <a:gd name="T110" fmla="*/ 0 w 35"/>
                  <a:gd name="T111" fmla="*/ 0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 h="85">
                    <a:moveTo>
                      <a:pt x="7" y="0"/>
                    </a:moveTo>
                    <a:lnTo>
                      <a:pt x="7" y="2"/>
                    </a:lnTo>
                    <a:lnTo>
                      <a:pt x="7" y="4"/>
                    </a:lnTo>
                    <a:lnTo>
                      <a:pt x="6" y="7"/>
                    </a:lnTo>
                    <a:lnTo>
                      <a:pt x="6" y="11"/>
                    </a:lnTo>
                    <a:lnTo>
                      <a:pt x="6" y="15"/>
                    </a:lnTo>
                    <a:lnTo>
                      <a:pt x="9" y="19"/>
                    </a:lnTo>
                    <a:lnTo>
                      <a:pt x="10" y="25"/>
                    </a:lnTo>
                    <a:lnTo>
                      <a:pt x="10" y="26"/>
                    </a:lnTo>
                    <a:lnTo>
                      <a:pt x="9" y="25"/>
                    </a:lnTo>
                    <a:lnTo>
                      <a:pt x="7" y="24"/>
                    </a:lnTo>
                    <a:lnTo>
                      <a:pt x="5" y="22"/>
                    </a:lnTo>
                    <a:lnTo>
                      <a:pt x="2" y="21"/>
                    </a:lnTo>
                    <a:lnTo>
                      <a:pt x="0" y="22"/>
                    </a:lnTo>
                    <a:lnTo>
                      <a:pt x="1" y="28"/>
                    </a:lnTo>
                    <a:lnTo>
                      <a:pt x="3" y="33"/>
                    </a:lnTo>
                    <a:lnTo>
                      <a:pt x="6" y="37"/>
                    </a:lnTo>
                    <a:lnTo>
                      <a:pt x="9" y="39"/>
                    </a:lnTo>
                    <a:lnTo>
                      <a:pt x="9" y="41"/>
                    </a:lnTo>
                    <a:lnTo>
                      <a:pt x="9" y="42"/>
                    </a:lnTo>
                    <a:lnTo>
                      <a:pt x="7" y="42"/>
                    </a:lnTo>
                    <a:lnTo>
                      <a:pt x="6" y="42"/>
                    </a:lnTo>
                    <a:lnTo>
                      <a:pt x="5" y="43"/>
                    </a:lnTo>
                    <a:lnTo>
                      <a:pt x="5" y="46"/>
                    </a:lnTo>
                    <a:lnTo>
                      <a:pt x="6" y="50"/>
                    </a:lnTo>
                    <a:lnTo>
                      <a:pt x="7" y="52"/>
                    </a:lnTo>
                    <a:lnTo>
                      <a:pt x="9" y="53"/>
                    </a:lnTo>
                    <a:lnTo>
                      <a:pt x="9" y="55"/>
                    </a:lnTo>
                    <a:lnTo>
                      <a:pt x="9" y="56"/>
                    </a:lnTo>
                    <a:lnTo>
                      <a:pt x="6" y="56"/>
                    </a:lnTo>
                    <a:lnTo>
                      <a:pt x="5" y="56"/>
                    </a:lnTo>
                    <a:lnTo>
                      <a:pt x="5" y="57"/>
                    </a:lnTo>
                    <a:lnTo>
                      <a:pt x="5" y="60"/>
                    </a:lnTo>
                    <a:lnTo>
                      <a:pt x="6" y="64"/>
                    </a:lnTo>
                    <a:lnTo>
                      <a:pt x="7" y="68"/>
                    </a:lnTo>
                    <a:lnTo>
                      <a:pt x="10" y="69"/>
                    </a:lnTo>
                    <a:lnTo>
                      <a:pt x="14" y="70"/>
                    </a:lnTo>
                    <a:lnTo>
                      <a:pt x="14" y="72"/>
                    </a:lnTo>
                    <a:lnTo>
                      <a:pt x="13" y="73"/>
                    </a:lnTo>
                    <a:lnTo>
                      <a:pt x="11" y="73"/>
                    </a:lnTo>
                    <a:lnTo>
                      <a:pt x="10" y="73"/>
                    </a:lnTo>
                    <a:lnTo>
                      <a:pt x="7" y="73"/>
                    </a:lnTo>
                    <a:lnTo>
                      <a:pt x="7" y="74"/>
                    </a:lnTo>
                    <a:lnTo>
                      <a:pt x="7" y="77"/>
                    </a:lnTo>
                    <a:lnTo>
                      <a:pt x="9" y="79"/>
                    </a:lnTo>
                    <a:lnTo>
                      <a:pt x="10" y="83"/>
                    </a:lnTo>
                    <a:lnTo>
                      <a:pt x="11" y="85"/>
                    </a:lnTo>
                    <a:lnTo>
                      <a:pt x="13" y="83"/>
                    </a:lnTo>
                    <a:lnTo>
                      <a:pt x="18" y="81"/>
                    </a:lnTo>
                    <a:lnTo>
                      <a:pt x="23" y="79"/>
                    </a:lnTo>
                    <a:lnTo>
                      <a:pt x="31" y="81"/>
                    </a:lnTo>
                    <a:lnTo>
                      <a:pt x="33" y="81"/>
                    </a:lnTo>
                    <a:lnTo>
                      <a:pt x="33" y="79"/>
                    </a:lnTo>
                    <a:lnTo>
                      <a:pt x="33" y="76"/>
                    </a:lnTo>
                    <a:lnTo>
                      <a:pt x="35" y="70"/>
                    </a:lnTo>
                    <a:lnTo>
                      <a:pt x="35" y="66"/>
                    </a:lnTo>
                    <a:lnTo>
                      <a:pt x="35" y="65"/>
                    </a:lnTo>
                    <a:lnTo>
                      <a:pt x="33" y="66"/>
                    </a:lnTo>
                    <a:lnTo>
                      <a:pt x="29" y="69"/>
                    </a:lnTo>
                    <a:lnTo>
                      <a:pt x="25" y="69"/>
                    </a:lnTo>
                    <a:lnTo>
                      <a:pt x="23" y="69"/>
                    </a:lnTo>
                    <a:lnTo>
                      <a:pt x="20" y="68"/>
                    </a:lnTo>
                    <a:lnTo>
                      <a:pt x="16" y="63"/>
                    </a:lnTo>
                    <a:lnTo>
                      <a:pt x="14" y="56"/>
                    </a:lnTo>
                    <a:lnTo>
                      <a:pt x="14" y="46"/>
                    </a:lnTo>
                    <a:lnTo>
                      <a:pt x="14" y="34"/>
                    </a:lnTo>
                    <a:lnTo>
                      <a:pt x="16" y="20"/>
                    </a:lnTo>
                    <a:lnTo>
                      <a:pt x="16" y="15"/>
                    </a:lnTo>
                    <a:lnTo>
                      <a:pt x="16" y="11"/>
                    </a:lnTo>
                    <a:lnTo>
                      <a:pt x="14" y="7"/>
                    </a:lnTo>
                    <a:lnTo>
                      <a:pt x="11" y="3"/>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70" name="Freeform 103"/>
              <p:cNvSpPr>
                <a:spLocks/>
              </p:cNvSpPr>
              <p:nvPr userDrawn="1"/>
            </p:nvSpPr>
            <p:spPr bwMode="auto">
              <a:xfrm>
                <a:off x="256" y="290"/>
                <a:ext cx="2" cy="4"/>
              </a:xfrm>
              <a:custGeom>
                <a:avLst/>
                <a:gdLst>
                  <a:gd name="T0" fmla="*/ 0 w 5"/>
                  <a:gd name="T1" fmla="*/ 0 h 13"/>
                  <a:gd name="T2" fmla="*/ 0 w 5"/>
                  <a:gd name="T3" fmla="*/ 0 h 13"/>
                  <a:gd name="T4" fmla="*/ 0 w 5"/>
                  <a:gd name="T5" fmla="*/ 0 h 13"/>
                  <a:gd name="T6" fmla="*/ 0 w 5"/>
                  <a:gd name="T7" fmla="*/ 0 h 13"/>
                  <a:gd name="T8" fmla="*/ 0 w 5"/>
                  <a:gd name="T9" fmla="*/ 0 h 13"/>
                  <a:gd name="T10" fmla="*/ 0 w 5"/>
                  <a:gd name="T11" fmla="*/ 0 h 13"/>
                  <a:gd name="T12" fmla="*/ 0 w 5"/>
                  <a:gd name="T13" fmla="*/ 0 h 13"/>
                  <a:gd name="T14" fmla="*/ 0 w 5"/>
                  <a:gd name="T15" fmla="*/ 0 h 13"/>
                  <a:gd name="T16" fmla="*/ 0 w 5"/>
                  <a:gd name="T17" fmla="*/ 0 h 13"/>
                  <a:gd name="T18" fmla="*/ 0 w 5"/>
                  <a:gd name="T19" fmla="*/ 0 h 13"/>
                  <a:gd name="T20" fmla="*/ 0 w 5"/>
                  <a:gd name="T21" fmla="*/ 0 h 13"/>
                  <a:gd name="T22" fmla="*/ 0 w 5"/>
                  <a:gd name="T23" fmla="*/ 0 h 13"/>
                  <a:gd name="T24" fmla="*/ 0 w 5"/>
                  <a:gd name="T25" fmla="*/ 0 h 13"/>
                  <a:gd name="T26" fmla="*/ 0 w 5"/>
                  <a:gd name="T27" fmla="*/ 0 h 13"/>
                  <a:gd name="T28" fmla="*/ 0 w 5"/>
                  <a:gd name="T29" fmla="*/ 0 h 13"/>
                  <a:gd name="T30" fmla="*/ 0 w 5"/>
                  <a:gd name="T31" fmla="*/ 0 h 13"/>
                  <a:gd name="T32" fmla="*/ 0 w 5"/>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3">
                    <a:moveTo>
                      <a:pt x="0" y="13"/>
                    </a:moveTo>
                    <a:lnTo>
                      <a:pt x="1" y="12"/>
                    </a:lnTo>
                    <a:lnTo>
                      <a:pt x="3" y="10"/>
                    </a:lnTo>
                    <a:lnTo>
                      <a:pt x="4" y="8"/>
                    </a:lnTo>
                    <a:lnTo>
                      <a:pt x="5" y="5"/>
                    </a:lnTo>
                    <a:lnTo>
                      <a:pt x="4" y="3"/>
                    </a:lnTo>
                    <a:lnTo>
                      <a:pt x="1" y="0"/>
                    </a:lnTo>
                    <a:lnTo>
                      <a:pt x="1" y="1"/>
                    </a:lnTo>
                    <a:lnTo>
                      <a:pt x="0" y="4"/>
                    </a:lnTo>
                    <a:lnTo>
                      <a:pt x="0" y="6"/>
                    </a:lnTo>
                    <a:lnTo>
                      <a:pt x="0" y="9"/>
                    </a:lnTo>
                    <a:lnTo>
                      <a:pt x="0" y="12"/>
                    </a:lnTo>
                    <a:lnTo>
                      <a:pt x="0" y="1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71" name="Freeform 104"/>
              <p:cNvSpPr>
                <a:spLocks/>
              </p:cNvSpPr>
              <p:nvPr userDrawn="1"/>
            </p:nvSpPr>
            <p:spPr bwMode="auto">
              <a:xfrm>
                <a:off x="251" y="316"/>
                <a:ext cx="6" cy="3"/>
              </a:xfrm>
              <a:custGeom>
                <a:avLst/>
                <a:gdLst>
                  <a:gd name="T0" fmla="*/ 0 w 19"/>
                  <a:gd name="T1" fmla="*/ 0 h 9"/>
                  <a:gd name="T2" fmla="*/ 0 w 19"/>
                  <a:gd name="T3" fmla="*/ 0 h 9"/>
                  <a:gd name="T4" fmla="*/ 0 w 19"/>
                  <a:gd name="T5" fmla="*/ 0 h 9"/>
                  <a:gd name="T6" fmla="*/ 0 w 19"/>
                  <a:gd name="T7" fmla="*/ 0 h 9"/>
                  <a:gd name="T8" fmla="*/ 0 w 19"/>
                  <a:gd name="T9" fmla="*/ 0 h 9"/>
                  <a:gd name="T10" fmla="*/ 0 w 19"/>
                  <a:gd name="T11" fmla="*/ 0 h 9"/>
                  <a:gd name="T12" fmla="*/ 0 w 19"/>
                  <a:gd name="T13" fmla="*/ 0 h 9"/>
                  <a:gd name="T14" fmla="*/ 0 w 19"/>
                  <a:gd name="T15" fmla="*/ 0 h 9"/>
                  <a:gd name="T16" fmla="*/ 0 w 19"/>
                  <a:gd name="T17" fmla="*/ 0 h 9"/>
                  <a:gd name="T18" fmla="*/ 0 w 19"/>
                  <a:gd name="T19" fmla="*/ 0 h 9"/>
                  <a:gd name="T20" fmla="*/ 0 w 19"/>
                  <a:gd name="T21" fmla="*/ 0 h 9"/>
                  <a:gd name="T22" fmla="*/ 0 w 19"/>
                  <a:gd name="T23" fmla="*/ 0 h 9"/>
                  <a:gd name="T24" fmla="*/ 0 w 19"/>
                  <a:gd name="T25" fmla="*/ 0 h 9"/>
                  <a:gd name="T26" fmla="*/ 0 w 19"/>
                  <a:gd name="T27" fmla="*/ 0 h 9"/>
                  <a:gd name="T28" fmla="*/ 0 w 19"/>
                  <a:gd name="T29" fmla="*/ 0 h 9"/>
                  <a:gd name="T30" fmla="*/ 0 w 19"/>
                  <a:gd name="T31" fmla="*/ 0 h 9"/>
                  <a:gd name="T32" fmla="*/ 0 w 19"/>
                  <a:gd name="T33" fmla="*/ 0 h 9"/>
                  <a:gd name="T34" fmla="*/ 0 w 19"/>
                  <a:gd name="T35" fmla="*/ 0 h 9"/>
                  <a:gd name="T36" fmla="*/ 0 w 19"/>
                  <a:gd name="T37" fmla="*/ 0 h 9"/>
                  <a:gd name="T38" fmla="*/ 0 w 19"/>
                  <a:gd name="T39" fmla="*/ 0 h 9"/>
                  <a:gd name="T40" fmla="*/ 0 w 19"/>
                  <a:gd name="T41" fmla="*/ 0 h 9"/>
                  <a:gd name="T42" fmla="*/ 0 w 19"/>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9">
                    <a:moveTo>
                      <a:pt x="0" y="3"/>
                    </a:moveTo>
                    <a:lnTo>
                      <a:pt x="0" y="3"/>
                    </a:lnTo>
                    <a:lnTo>
                      <a:pt x="3" y="4"/>
                    </a:lnTo>
                    <a:lnTo>
                      <a:pt x="4" y="5"/>
                    </a:lnTo>
                    <a:lnTo>
                      <a:pt x="7" y="8"/>
                    </a:lnTo>
                    <a:lnTo>
                      <a:pt x="11" y="9"/>
                    </a:lnTo>
                    <a:lnTo>
                      <a:pt x="13" y="9"/>
                    </a:lnTo>
                    <a:lnTo>
                      <a:pt x="16" y="8"/>
                    </a:lnTo>
                    <a:lnTo>
                      <a:pt x="17" y="8"/>
                    </a:lnTo>
                    <a:lnTo>
                      <a:pt x="19" y="7"/>
                    </a:lnTo>
                    <a:lnTo>
                      <a:pt x="16" y="4"/>
                    </a:lnTo>
                    <a:lnTo>
                      <a:pt x="11" y="2"/>
                    </a:lnTo>
                    <a:lnTo>
                      <a:pt x="7" y="0"/>
                    </a:lnTo>
                    <a:lnTo>
                      <a:pt x="4" y="2"/>
                    </a:lnTo>
                    <a:lnTo>
                      <a:pt x="0" y="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72" name="Freeform 105"/>
              <p:cNvSpPr>
                <a:spLocks/>
              </p:cNvSpPr>
              <p:nvPr userDrawn="1"/>
            </p:nvSpPr>
            <p:spPr bwMode="auto">
              <a:xfrm>
                <a:off x="251" y="316"/>
                <a:ext cx="6" cy="3"/>
              </a:xfrm>
              <a:custGeom>
                <a:avLst/>
                <a:gdLst>
                  <a:gd name="T0" fmla="*/ 0 w 19"/>
                  <a:gd name="T1" fmla="*/ 0 h 9"/>
                  <a:gd name="T2" fmla="*/ 0 w 19"/>
                  <a:gd name="T3" fmla="*/ 0 h 9"/>
                  <a:gd name="T4" fmla="*/ 0 w 19"/>
                  <a:gd name="T5" fmla="*/ 0 h 9"/>
                  <a:gd name="T6" fmla="*/ 0 w 19"/>
                  <a:gd name="T7" fmla="*/ 0 h 9"/>
                  <a:gd name="T8" fmla="*/ 0 w 19"/>
                  <a:gd name="T9" fmla="*/ 0 h 9"/>
                  <a:gd name="T10" fmla="*/ 0 w 19"/>
                  <a:gd name="T11" fmla="*/ 0 h 9"/>
                  <a:gd name="T12" fmla="*/ 0 w 19"/>
                  <a:gd name="T13" fmla="*/ 0 h 9"/>
                  <a:gd name="T14" fmla="*/ 0 w 19"/>
                  <a:gd name="T15" fmla="*/ 0 h 9"/>
                  <a:gd name="T16" fmla="*/ 0 w 19"/>
                  <a:gd name="T17" fmla="*/ 0 h 9"/>
                  <a:gd name="T18" fmla="*/ 0 w 19"/>
                  <a:gd name="T19" fmla="*/ 0 h 9"/>
                  <a:gd name="T20" fmla="*/ 0 w 19"/>
                  <a:gd name="T21" fmla="*/ 0 h 9"/>
                  <a:gd name="T22" fmla="*/ 0 w 19"/>
                  <a:gd name="T23" fmla="*/ 0 h 9"/>
                  <a:gd name="T24" fmla="*/ 0 w 19"/>
                  <a:gd name="T25" fmla="*/ 0 h 9"/>
                  <a:gd name="T26" fmla="*/ 0 w 19"/>
                  <a:gd name="T27" fmla="*/ 0 h 9"/>
                  <a:gd name="T28" fmla="*/ 0 w 19"/>
                  <a:gd name="T29" fmla="*/ 0 h 9"/>
                  <a:gd name="T30" fmla="*/ 0 w 19"/>
                  <a:gd name="T31" fmla="*/ 0 h 9"/>
                  <a:gd name="T32" fmla="*/ 0 w 19"/>
                  <a:gd name="T33" fmla="*/ 0 h 9"/>
                  <a:gd name="T34" fmla="*/ 0 w 19"/>
                  <a:gd name="T35" fmla="*/ 0 h 9"/>
                  <a:gd name="T36" fmla="*/ 0 w 19"/>
                  <a:gd name="T37" fmla="*/ 0 h 9"/>
                  <a:gd name="T38" fmla="*/ 0 w 19"/>
                  <a:gd name="T39" fmla="*/ 0 h 9"/>
                  <a:gd name="T40" fmla="*/ 0 w 19"/>
                  <a:gd name="T41" fmla="*/ 0 h 9"/>
                  <a:gd name="T42" fmla="*/ 0 w 19"/>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9">
                    <a:moveTo>
                      <a:pt x="0" y="3"/>
                    </a:moveTo>
                    <a:lnTo>
                      <a:pt x="0" y="3"/>
                    </a:lnTo>
                    <a:lnTo>
                      <a:pt x="3" y="4"/>
                    </a:lnTo>
                    <a:lnTo>
                      <a:pt x="4" y="5"/>
                    </a:lnTo>
                    <a:lnTo>
                      <a:pt x="7" y="8"/>
                    </a:lnTo>
                    <a:lnTo>
                      <a:pt x="11" y="9"/>
                    </a:lnTo>
                    <a:lnTo>
                      <a:pt x="13" y="9"/>
                    </a:lnTo>
                    <a:lnTo>
                      <a:pt x="16" y="8"/>
                    </a:lnTo>
                    <a:lnTo>
                      <a:pt x="17" y="8"/>
                    </a:lnTo>
                    <a:lnTo>
                      <a:pt x="19" y="7"/>
                    </a:lnTo>
                    <a:lnTo>
                      <a:pt x="16" y="4"/>
                    </a:lnTo>
                    <a:lnTo>
                      <a:pt x="11" y="2"/>
                    </a:lnTo>
                    <a:lnTo>
                      <a:pt x="7" y="0"/>
                    </a:lnTo>
                    <a:lnTo>
                      <a:pt x="4" y="2"/>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73" name="Freeform 106"/>
              <p:cNvSpPr>
                <a:spLocks/>
              </p:cNvSpPr>
              <p:nvPr userDrawn="1"/>
            </p:nvSpPr>
            <p:spPr bwMode="auto">
              <a:xfrm>
                <a:off x="259" y="330"/>
                <a:ext cx="5" cy="4"/>
              </a:xfrm>
              <a:custGeom>
                <a:avLst/>
                <a:gdLst>
                  <a:gd name="T0" fmla="*/ 0 w 17"/>
                  <a:gd name="T1" fmla="*/ 0 h 12"/>
                  <a:gd name="T2" fmla="*/ 0 w 17"/>
                  <a:gd name="T3" fmla="*/ 0 h 12"/>
                  <a:gd name="T4" fmla="*/ 0 w 17"/>
                  <a:gd name="T5" fmla="*/ 0 h 12"/>
                  <a:gd name="T6" fmla="*/ 0 w 17"/>
                  <a:gd name="T7" fmla="*/ 0 h 12"/>
                  <a:gd name="T8" fmla="*/ 0 w 17"/>
                  <a:gd name="T9" fmla="*/ 0 h 12"/>
                  <a:gd name="T10" fmla="*/ 0 w 17"/>
                  <a:gd name="T11" fmla="*/ 0 h 12"/>
                  <a:gd name="T12" fmla="*/ 0 w 17"/>
                  <a:gd name="T13" fmla="*/ 0 h 12"/>
                  <a:gd name="T14" fmla="*/ 0 w 17"/>
                  <a:gd name="T15" fmla="*/ 0 h 12"/>
                  <a:gd name="T16" fmla="*/ 0 w 17"/>
                  <a:gd name="T17" fmla="*/ 0 h 12"/>
                  <a:gd name="T18" fmla="*/ 0 w 17"/>
                  <a:gd name="T19" fmla="*/ 0 h 12"/>
                  <a:gd name="T20" fmla="*/ 0 w 17"/>
                  <a:gd name="T21" fmla="*/ 0 h 12"/>
                  <a:gd name="T22" fmla="*/ 0 w 17"/>
                  <a:gd name="T23" fmla="*/ 0 h 12"/>
                  <a:gd name="T24" fmla="*/ 0 w 17"/>
                  <a:gd name="T25" fmla="*/ 0 h 12"/>
                  <a:gd name="T26" fmla="*/ 0 w 17"/>
                  <a:gd name="T27" fmla="*/ 0 h 12"/>
                  <a:gd name="T28" fmla="*/ 0 w 17"/>
                  <a:gd name="T29" fmla="*/ 0 h 12"/>
                  <a:gd name="T30" fmla="*/ 0 w 17"/>
                  <a:gd name="T31" fmla="*/ 0 h 12"/>
                  <a:gd name="T32" fmla="*/ 0 w 17"/>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12">
                    <a:moveTo>
                      <a:pt x="0" y="12"/>
                    </a:moveTo>
                    <a:lnTo>
                      <a:pt x="0" y="12"/>
                    </a:lnTo>
                    <a:lnTo>
                      <a:pt x="8" y="10"/>
                    </a:lnTo>
                    <a:lnTo>
                      <a:pt x="13" y="6"/>
                    </a:lnTo>
                    <a:lnTo>
                      <a:pt x="15" y="4"/>
                    </a:lnTo>
                    <a:lnTo>
                      <a:pt x="17" y="3"/>
                    </a:lnTo>
                    <a:lnTo>
                      <a:pt x="15" y="2"/>
                    </a:lnTo>
                    <a:lnTo>
                      <a:pt x="11" y="0"/>
                    </a:lnTo>
                    <a:lnTo>
                      <a:pt x="6" y="2"/>
                    </a:lnTo>
                    <a:lnTo>
                      <a:pt x="4" y="3"/>
                    </a:lnTo>
                    <a:lnTo>
                      <a:pt x="1" y="7"/>
                    </a:lnTo>
                    <a:lnTo>
                      <a:pt x="0" y="11"/>
                    </a:lnTo>
                    <a:lnTo>
                      <a:pt x="0" y="1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74" name="Freeform 107"/>
              <p:cNvSpPr>
                <a:spLocks/>
              </p:cNvSpPr>
              <p:nvPr userDrawn="1"/>
            </p:nvSpPr>
            <p:spPr bwMode="auto">
              <a:xfrm>
                <a:off x="281" y="316"/>
                <a:ext cx="6"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 h="9">
                    <a:moveTo>
                      <a:pt x="0" y="9"/>
                    </a:moveTo>
                    <a:lnTo>
                      <a:pt x="0" y="9"/>
                    </a:lnTo>
                    <a:lnTo>
                      <a:pt x="6" y="8"/>
                    </a:lnTo>
                    <a:lnTo>
                      <a:pt x="8" y="8"/>
                    </a:lnTo>
                    <a:lnTo>
                      <a:pt x="11" y="7"/>
                    </a:lnTo>
                    <a:lnTo>
                      <a:pt x="13" y="5"/>
                    </a:lnTo>
                    <a:lnTo>
                      <a:pt x="16" y="3"/>
                    </a:lnTo>
                    <a:lnTo>
                      <a:pt x="16" y="2"/>
                    </a:lnTo>
                    <a:lnTo>
                      <a:pt x="15" y="2"/>
                    </a:lnTo>
                    <a:lnTo>
                      <a:pt x="12" y="0"/>
                    </a:lnTo>
                    <a:lnTo>
                      <a:pt x="8" y="2"/>
                    </a:lnTo>
                    <a:lnTo>
                      <a:pt x="6" y="3"/>
                    </a:lnTo>
                    <a:lnTo>
                      <a:pt x="3" y="5"/>
                    </a:lnTo>
                    <a:lnTo>
                      <a:pt x="0" y="9"/>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75" name="Freeform 108"/>
              <p:cNvSpPr>
                <a:spLocks/>
              </p:cNvSpPr>
              <p:nvPr userDrawn="1"/>
            </p:nvSpPr>
            <p:spPr bwMode="auto">
              <a:xfrm>
                <a:off x="281" y="316"/>
                <a:ext cx="6"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w 16"/>
                  <a:gd name="T27" fmla="*/ 0 h 9"/>
                  <a:gd name="T28" fmla="*/ 0 w 16"/>
                  <a:gd name="T29" fmla="*/ 0 h 9"/>
                  <a:gd name="T30" fmla="*/ 0 w 16"/>
                  <a:gd name="T31" fmla="*/ 0 h 9"/>
                  <a:gd name="T32" fmla="*/ 0 w 16"/>
                  <a:gd name="T33" fmla="*/ 0 h 9"/>
                  <a:gd name="T34" fmla="*/ 0 w 16"/>
                  <a:gd name="T35" fmla="*/ 0 h 9"/>
                  <a:gd name="T36" fmla="*/ 0 w 16"/>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 h="9">
                    <a:moveTo>
                      <a:pt x="0" y="9"/>
                    </a:moveTo>
                    <a:lnTo>
                      <a:pt x="0" y="9"/>
                    </a:lnTo>
                    <a:lnTo>
                      <a:pt x="6" y="8"/>
                    </a:lnTo>
                    <a:lnTo>
                      <a:pt x="8" y="8"/>
                    </a:lnTo>
                    <a:lnTo>
                      <a:pt x="11" y="7"/>
                    </a:lnTo>
                    <a:lnTo>
                      <a:pt x="13" y="5"/>
                    </a:lnTo>
                    <a:lnTo>
                      <a:pt x="16" y="3"/>
                    </a:lnTo>
                    <a:lnTo>
                      <a:pt x="16" y="2"/>
                    </a:lnTo>
                    <a:lnTo>
                      <a:pt x="15" y="2"/>
                    </a:lnTo>
                    <a:lnTo>
                      <a:pt x="12" y="0"/>
                    </a:lnTo>
                    <a:lnTo>
                      <a:pt x="8" y="2"/>
                    </a:lnTo>
                    <a:lnTo>
                      <a:pt x="6" y="3"/>
                    </a:lnTo>
                    <a:lnTo>
                      <a:pt x="3" y="5"/>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76" name="Freeform 109"/>
              <p:cNvSpPr>
                <a:spLocks/>
              </p:cNvSpPr>
              <p:nvPr userDrawn="1"/>
            </p:nvSpPr>
            <p:spPr bwMode="auto">
              <a:xfrm>
                <a:off x="165" y="179"/>
                <a:ext cx="4" cy="5"/>
              </a:xfrm>
              <a:custGeom>
                <a:avLst/>
                <a:gdLst>
                  <a:gd name="T0" fmla="*/ 0 w 12"/>
                  <a:gd name="T1" fmla="*/ 0 h 17"/>
                  <a:gd name="T2" fmla="*/ 0 w 12"/>
                  <a:gd name="T3" fmla="*/ 0 h 17"/>
                  <a:gd name="T4" fmla="*/ 0 w 12"/>
                  <a:gd name="T5" fmla="*/ 0 h 17"/>
                  <a:gd name="T6" fmla="*/ 0 w 12"/>
                  <a:gd name="T7" fmla="*/ 0 h 17"/>
                  <a:gd name="T8" fmla="*/ 0 w 12"/>
                  <a:gd name="T9" fmla="*/ 0 h 17"/>
                  <a:gd name="T10" fmla="*/ 0 w 12"/>
                  <a:gd name="T11" fmla="*/ 0 h 17"/>
                  <a:gd name="T12" fmla="*/ 0 w 12"/>
                  <a:gd name="T13" fmla="*/ 0 h 17"/>
                  <a:gd name="T14" fmla="*/ 0 w 12"/>
                  <a:gd name="T15" fmla="*/ 0 h 17"/>
                  <a:gd name="T16" fmla="*/ 0 w 12"/>
                  <a:gd name="T17" fmla="*/ 0 h 17"/>
                  <a:gd name="T18" fmla="*/ 0 w 12"/>
                  <a:gd name="T19" fmla="*/ 0 h 17"/>
                  <a:gd name="T20" fmla="*/ 0 w 12"/>
                  <a:gd name="T21" fmla="*/ 0 h 17"/>
                  <a:gd name="T22" fmla="*/ 0 w 12"/>
                  <a:gd name="T23" fmla="*/ 0 h 17"/>
                  <a:gd name="T24" fmla="*/ 0 w 12"/>
                  <a:gd name="T25" fmla="*/ 0 h 17"/>
                  <a:gd name="T26" fmla="*/ 0 w 12"/>
                  <a:gd name="T27" fmla="*/ 0 h 17"/>
                  <a:gd name="T28" fmla="*/ 0 w 12"/>
                  <a:gd name="T29" fmla="*/ 0 h 17"/>
                  <a:gd name="T30" fmla="*/ 0 w 12"/>
                  <a:gd name="T31" fmla="*/ 0 h 17"/>
                  <a:gd name="T32" fmla="*/ 0 w 12"/>
                  <a:gd name="T33" fmla="*/ 0 h 17"/>
                  <a:gd name="T34" fmla="*/ 0 w 12"/>
                  <a:gd name="T35" fmla="*/ 0 h 17"/>
                  <a:gd name="T36" fmla="*/ 0 w 12"/>
                  <a:gd name="T37" fmla="*/ 0 h 17"/>
                  <a:gd name="T38" fmla="*/ 0 w 12"/>
                  <a:gd name="T39" fmla="*/ 0 h 17"/>
                  <a:gd name="T40" fmla="*/ 0 w 12"/>
                  <a:gd name="T41" fmla="*/ 0 h 17"/>
                  <a:gd name="T42" fmla="*/ 0 w 12"/>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 h="17">
                    <a:moveTo>
                      <a:pt x="2" y="12"/>
                    </a:moveTo>
                    <a:lnTo>
                      <a:pt x="0" y="9"/>
                    </a:lnTo>
                    <a:lnTo>
                      <a:pt x="0" y="8"/>
                    </a:lnTo>
                    <a:lnTo>
                      <a:pt x="0" y="7"/>
                    </a:lnTo>
                    <a:lnTo>
                      <a:pt x="3" y="5"/>
                    </a:lnTo>
                    <a:lnTo>
                      <a:pt x="10" y="3"/>
                    </a:lnTo>
                    <a:lnTo>
                      <a:pt x="11" y="0"/>
                    </a:lnTo>
                    <a:lnTo>
                      <a:pt x="12" y="1"/>
                    </a:lnTo>
                    <a:lnTo>
                      <a:pt x="11" y="7"/>
                    </a:lnTo>
                    <a:lnTo>
                      <a:pt x="7" y="12"/>
                    </a:lnTo>
                    <a:lnTo>
                      <a:pt x="6" y="16"/>
                    </a:lnTo>
                    <a:lnTo>
                      <a:pt x="4" y="17"/>
                    </a:lnTo>
                    <a:lnTo>
                      <a:pt x="3" y="16"/>
                    </a:lnTo>
                    <a:lnTo>
                      <a:pt x="2" y="14"/>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77" name="Freeform 110"/>
              <p:cNvSpPr>
                <a:spLocks/>
              </p:cNvSpPr>
              <p:nvPr userDrawn="1"/>
            </p:nvSpPr>
            <p:spPr bwMode="auto">
              <a:xfrm>
                <a:off x="159" y="179"/>
                <a:ext cx="4" cy="5"/>
              </a:xfrm>
              <a:custGeom>
                <a:avLst/>
                <a:gdLst>
                  <a:gd name="T0" fmla="*/ 0 w 11"/>
                  <a:gd name="T1" fmla="*/ 0 h 16"/>
                  <a:gd name="T2" fmla="*/ 0 w 11"/>
                  <a:gd name="T3" fmla="*/ 0 h 16"/>
                  <a:gd name="T4" fmla="*/ 0 w 11"/>
                  <a:gd name="T5" fmla="*/ 0 h 16"/>
                  <a:gd name="T6" fmla="*/ 0 w 11"/>
                  <a:gd name="T7" fmla="*/ 0 h 16"/>
                  <a:gd name="T8" fmla="*/ 0 w 11"/>
                  <a:gd name="T9" fmla="*/ 0 h 16"/>
                  <a:gd name="T10" fmla="*/ 0 w 11"/>
                  <a:gd name="T11" fmla="*/ 0 h 16"/>
                  <a:gd name="T12" fmla="*/ 0 w 11"/>
                  <a:gd name="T13" fmla="*/ 0 h 16"/>
                  <a:gd name="T14" fmla="*/ 0 w 11"/>
                  <a:gd name="T15" fmla="*/ 0 h 16"/>
                  <a:gd name="T16" fmla="*/ 0 w 11"/>
                  <a:gd name="T17" fmla="*/ 0 h 16"/>
                  <a:gd name="T18" fmla="*/ 0 w 11"/>
                  <a:gd name="T19" fmla="*/ 0 h 16"/>
                  <a:gd name="T20" fmla="*/ 0 w 11"/>
                  <a:gd name="T21" fmla="*/ 0 h 16"/>
                  <a:gd name="T22" fmla="*/ 0 w 11"/>
                  <a:gd name="T23" fmla="*/ 0 h 16"/>
                  <a:gd name="T24" fmla="*/ 0 w 11"/>
                  <a:gd name="T25" fmla="*/ 0 h 16"/>
                  <a:gd name="T26" fmla="*/ 0 w 11"/>
                  <a:gd name="T27" fmla="*/ 0 h 16"/>
                  <a:gd name="T28" fmla="*/ 0 w 11"/>
                  <a:gd name="T29" fmla="*/ 0 h 16"/>
                  <a:gd name="T30" fmla="*/ 0 w 11"/>
                  <a:gd name="T31" fmla="*/ 0 h 16"/>
                  <a:gd name="T32" fmla="*/ 0 w 11"/>
                  <a:gd name="T33" fmla="*/ 0 h 16"/>
                  <a:gd name="T34" fmla="*/ 0 w 11"/>
                  <a:gd name="T35" fmla="*/ 0 h 16"/>
                  <a:gd name="T36" fmla="*/ 0 w 11"/>
                  <a:gd name="T37" fmla="*/ 0 h 16"/>
                  <a:gd name="T38" fmla="*/ 0 w 11"/>
                  <a:gd name="T39" fmla="*/ 0 h 16"/>
                  <a:gd name="T40" fmla="*/ 0 w 11"/>
                  <a:gd name="T41" fmla="*/ 0 h 16"/>
                  <a:gd name="T42" fmla="*/ 0 w 11"/>
                  <a:gd name="T43" fmla="*/ 0 h 16"/>
                  <a:gd name="T44" fmla="*/ 0 w 11"/>
                  <a:gd name="T45" fmla="*/ 0 h 16"/>
                  <a:gd name="T46" fmla="*/ 0 w 11"/>
                  <a:gd name="T47" fmla="*/ 0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 h="16">
                    <a:moveTo>
                      <a:pt x="7" y="5"/>
                    </a:moveTo>
                    <a:lnTo>
                      <a:pt x="10" y="7"/>
                    </a:lnTo>
                    <a:lnTo>
                      <a:pt x="11" y="8"/>
                    </a:lnTo>
                    <a:lnTo>
                      <a:pt x="11" y="9"/>
                    </a:lnTo>
                    <a:lnTo>
                      <a:pt x="11" y="13"/>
                    </a:lnTo>
                    <a:lnTo>
                      <a:pt x="11" y="14"/>
                    </a:lnTo>
                    <a:lnTo>
                      <a:pt x="10" y="16"/>
                    </a:lnTo>
                    <a:lnTo>
                      <a:pt x="7" y="16"/>
                    </a:lnTo>
                    <a:lnTo>
                      <a:pt x="6" y="14"/>
                    </a:lnTo>
                    <a:lnTo>
                      <a:pt x="2" y="10"/>
                    </a:lnTo>
                    <a:lnTo>
                      <a:pt x="1" y="7"/>
                    </a:lnTo>
                    <a:lnTo>
                      <a:pt x="0" y="3"/>
                    </a:lnTo>
                    <a:lnTo>
                      <a:pt x="0" y="1"/>
                    </a:lnTo>
                    <a:lnTo>
                      <a:pt x="1" y="0"/>
                    </a:lnTo>
                    <a:lnTo>
                      <a:pt x="3" y="1"/>
                    </a:lnTo>
                    <a:lnTo>
                      <a:pt x="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78" name="Freeform 111"/>
              <p:cNvSpPr>
                <a:spLocks/>
              </p:cNvSpPr>
              <p:nvPr userDrawn="1"/>
            </p:nvSpPr>
            <p:spPr bwMode="auto">
              <a:xfrm>
                <a:off x="161" y="186"/>
                <a:ext cx="6" cy="7"/>
              </a:xfrm>
              <a:custGeom>
                <a:avLst/>
                <a:gdLst>
                  <a:gd name="T0" fmla="*/ 0 w 19"/>
                  <a:gd name="T1" fmla="*/ 0 h 22"/>
                  <a:gd name="T2" fmla="*/ 0 w 19"/>
                  <a:gd name="T3" fmla="*/ 0 h 22"/>
                  <a:gd name="T4" fmla="*/ 0 w 19"/>
                  <a:gd name="T5" fmla="*/ 0 h 22"/>
                  <a:gd name="T6" fmla="*/ 0 w 19"/>
                  <a:gd name="T7" fmla="*/ 0 h 22"/>
                  <a:gd name="T8" fmla="*/ 0 w 19"/>
                  <a:gd name="T9" fmla="*/ 0 h 22"/>
                  <a:gd name="T10" fmla="*/ 0 w 19"/>
                  <a:gd name="T11" fmla="*/ 0 h 22"/>
                  <a:gd name="T12" fmla="*/ 0 w 19"/>
                  <a:gd name="T13" fmla="*/ 0 h 22"/>
                  <a:gd name="T14" fmla="*/ 0 w 19"/>
                  <a:gd name="T15" fmla="*/ 0 h 22"/>
                  <a:gd name="T16" fmla="*/ 0 w 19"/>
                  <a:gd name="T17" fmla="*/ 0 h 22"/>
                  <a:gd name="T18" fmla="*/ 0 w 19"/>
                  <a:gd name="T19" fmla="*/ 0 h 22"/>
                  <a:gd name="T20" fmla="*/ 0 w 19"/>
                  <a:gd name="T21" fmla="*/ 0 h 22"/>
                  <a:gd name="T22" fmla="*/ 0 w 19"/>
                  <a:gd name="T23" fmla="*/ 0 h 22"/>
                  <a:gd name="T24" fmla="*/ 0 w 19"/>
                  <a:gd name="T25" fmla="*/ 0 h 22"/>
                  <a:gd name="T26" fmla="*/ 0 w 19"/>
                  <a:gd name="T27" fmla="*/ 0 h 22"/>
                  <a:gd name="T28" fmla="*/ 0 w 19"/>
                  <a:gd name="T29" fmla="*/ 0 h 22"/>
                  <a:gd name="T30" fmla="*/ 0 w 19"/>
                  <a:gd name="T31" fmla="*/ 0 h 22"/>
                  <a:gd name="T32" fmla="*/ 0 w 19"/>
                  <a:gd name="T33" fmla="*/ 0 h 22"/>
                  <a:gd name="T34" fmla="*/ 0 w 19"/>
                  <a:gd name="T35" fmla="*/ 0 h 22"/>
                  <a:gd name="T36" fmla="*/ 0 w 19"/>
                  <a:gd name="T37" fmla="*/ 0 h 22"/>
                  <a:gd name="T38" fmla="*/ 0 w 19"/>
                  <a:gd name="T39" fmla="*/ 0 h 22"/>
                  <a:gd name="T40" fmla="*/ 0 w 19"/>
                  <a:gd name="T41" fmla="*/ 0 h 22"/>
                  <a:gd name="T42" fmla="*/ 0 w 19"/>
                  <a:gd name="T43" fmla="*/ 0 h 22"/>
                  <a:gd name="T44" fmla="*/ 0 w 19"/>
                  <a:gd name="T45" fmla="*/ 0 h 22"/>
                  <a:gd name="T46" fmla="*/ 0 w 19"/>
                  <a:gd name="T47" fmla="*/ 0 h 22"/>
                  <a:gd name="T48" fmla="*/ 0 w 19"/>
                  <a:gd name="T49" fmla="*/ 0 h 22"/>
                  <a:gd name="T50" fmla="*/ 0 w 19"/>
                  <a:gd name="T51" fmla="*/ 0 h 22"/>
                  <a:gd name="T52" fmla="*/ 0 w 19"/>
                  <a:gd name="T53" fmla="*/ 0 h 22"/>
                  <a:gd name="T54" fmla="*/ 0 w 19"/>
                  <a:gd name="T55" fmla="*/ 0 h 22"/>
                  <a:gd name="T56" fmla="*/ 0 w 19"/>
                  <a:gd name="T57" fmla="*/ 0 h 22"/>
                  <a:gd name="T58" fmla="*/ 0 w 19"/>
                  <a:gd name="T59" fmla="*/ 0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9" h="22">
                    <a:moveTo>
                      <a:pt x="13" y="2"/>
                    </a:moveTo>
                    <a:lnTo>
                      <a:pt x="15" y="0"/>
                    </a:lnTo>
                    <a:lnTo>
                      <a:pt x="17" y="1"/>
                    </a:lnTo>
                    <a:lnTo>
                      <a:pt x="19" y="1"/>
                    </a:lnTo>
                    <a:lnTo>
                      <a:pt x="19" y="4"/>
                    </a:lnTo>
                    <a:lnTo>
                      <a:pt x="18" y="8"/>
                    </a:lnTo>
                    <a:lnTo>
                      <a:pt x="14" y="17"/>
                    </a:lnTo>
                    <a:lnTo>
                      <a:pt x="13" y="21"/>
                    </a:lnTo>
                    <a:lnTo>
                      <a:pt x="11" y="22"/>
                    </a:lnTo>
                    <a:lnTo>
                      <a:pt x="10" y="22"/>
                    </a:lnTo>
                    <a:lnTo>
                      <a:pt x="9" y="22"/>
                    </a:lnTo>
                    <a:lnTo>
                      <a:pt x="6" y="21"/>
                    </a:lnTo>
                    <a:lnTo>
                      <a:pt x="4" y="15"/>
                    </a:lnTo>
                    <a:lnTo>
                      <a:pt x="1" y="10"/>
                    </a:lnTo>
                    <a:lnTo>
                      <a:pt x="0" y="2"/>
                    </a:lnTo>
                    <a:lnTo>
                      <a:pt x="0" y="1"/>
                    </a:lnTo>
                    <a:lnTo>
                      <a:pt x="2" y="0"/>
                    </a:lnTo>
                    <a:lnTo>
                      <a:pt x="4" y="1"/>
                    </a:lnTo>
                    <a:lnTo>
                      <a:pt x="6" y="2"/>
                    </a:lnTo>
                    <a:lnTo>
                      <a:pt x="8" y="2"/>
                    </a:lnTo>
                    <a:lnTo>
                      <a:pt x="9" y="2"/>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79" name="Freeform 112"/>
              <p:cNvSpPr>
                <a:spLocks/>
              </p:cNvSpPr>
              <p:nvPr userDrawn="1"/>
            </p:nvSpPr>
            <p:spPr bwMode="auto">
              <a:xfrm>
                <a:off x="271" y="179"/>
                <a:ext cx="4" cy="5"/>
              </a:xfrm>
              <a:custGeom>
                <a:avLst/>
                <a:gdLst>
                  <a:gd name="T0" fmla="*/ 0 w 12"/>
                  <a:gd name="T1" fmla="*/ 0 h 17"/>
                  <a:gd name="T2" fmla="*/ 0 w 12"/>
                  <a:gd name="T3" fmla="*/ 0 h 17"/>
                  <a:gd name="T4" fmla="*/ 0 w 12"/>
                  <a:gd name="T5" fmla="*/ 0 h 17"/>
                  <a:gd name="T6" fmla="*/ 0 w 12"/>
                  <a:gd name="T7" fmla="*/ 0 h 17"/>
                  <a:gd name="T8" fmla="*/ 0 w 12"/>
                  <a:gd name="T9" fmla="*/ 0 h 17"/>
                  <a:gd name="T10" fmla="*/ 0 w 12"/>
                  <a:gd name="T11" fmla="*/ 0 h 17"/>
                  <a:gd name="T12" fmla="*/ 0 w 12"/>
                  <a:gd name="T13" fmla="*/ 0 h 17"/>
                  <a:gd name="T14" fmla="*/ 0 w 12"/>
                  <a:gd name="T15" fmla="*/ 0 h 17"/>
                  <a:gd name="T16" fmla="*/ 0 w 12"/>
                  <a:gd name="T17" fmla="*/ 0 h 17"/>
                  <a:gd name="T18" fmla="*/ 0 w 12"/>
                  <a:gd name="T19" fmla="*/ 0 h 17"/>
                  <a:gd name="T20" fmla="*/ 0 w 12"/>
                  <a:gd name="T21" fmla="*/ 0 h 17"/>
                  <a:gd name="T22" fmla="*/ 0 w 12"/>
                  <a:gd name="T23" fmla="*/ 0 h 17"/>
                  <a:gd name="T24" fmla="*/ 0 w 12"/>
                  <a:gd name="T25" fmla="*/ 0 h 17"/>
                  <a:gd name="T26" fmla="*/ 0 w 12"/>
                  <a:gd name="T27" fmla="*/ 0 h 17"/>
                  <a:gd name="T28" fmla="*/ 0 w 12"/>
                  <a:gd name="T29" fmla="*/ 0 h 17"/>
                  <a:gd name="T30" fmla="*/ 0 w 12"/>
                  <a:gd name="T31" fmla="*/ 0 h 17"/>
                  <a:gd name="T32" fmla="*/ 0 w 12"/>
                  <a:gd name="T33" fmla="*/ 0 h 17"/>
                  <a:gd name="T34" fmla="*/ 0 w 12"/>
                  <a:gd name="T35" fmla="*/ 0 h 17"/>
                  <a:gd name="T36" fmla="*/ 0 w 12"/>
                  <a:gd name="T37" fmla="*/ 0 h 17"/>
                  <a:gd name="T38" fmla="*/ 0 w 12"/>
                  <a:gd name="T39" fmla="*/ 0 h 17"/>
                  <a:gd name="T40" fmla="*/ 0 w 12"/>
                  <a:gd name="T41" fmla="*/ 0 h 17"/>
                  <a:gd name="T42" fmla="*/ 0 w 12"/>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 h="17">
                    <a:moveTo>
                      <a:pt x="3" y="13"/>
                    </a:moveTo>
                    <a:lnTo>
                      <a:pt x="0" y="9"/>
                    </a:lnTo>
                    <a:lnTo>
                      <a:pt x="0" y="8"/>
                    </a:lnTo>
                    <a:lnTo>
                      <a:pt x="1" y="7"/>
                    </a:lnTo>
                    <a:lnTo>
                      <a:pt x="3" y="5"/>
                    </a:lnTo>
                    <a:lnTo>
                      <a:pt x="9" y="3"/>
                    </a:lnTo>
                    <a:lnTo>
                      <a:pt x="10" y="0"/>
                    </a:lnTo>
                    <a:lnTo>
                      <a:pt x="12" y="1"/>
                    </a:lnTo>
                    <a:lnTo>
                      <a:pt x="10" y="7"/>
                    </a:lnTo>
                    <a:lnTo>
                      <a:pt x="8" y="12"/>
                    </a:lnTo>
                    <a:lnTo>
                      <a:pt x="5" y="16"/>
                    </a:lnTo>
                    <a:lnTo>
                      <a:pt x="4" y="17"/>
                    </a:lnTo>
                    <a:lnTo>
                      <a:pt x="3" y="16"/>
                    </a:lnTo>
                    <a:lnTo>
                      <a:pt x="1" y="14"/>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80" name="Freeform 113"/>
              <p:cNvSpPr>
                <a:spLocks/>
              </p:cNvSpPr>
              <p:nvPr userDrawn="1"/>
            </p:nvSpPr>
            <p:spPr bwMode="auto">
              <a:xfrm>
                <a:off x="266" y="179"/>
                <a:ext cx="3" cy="5"/>
              </a:xfrm>
              <a:custGeom>
                <a:avLst/>
                <a:gdLst>
                  <a:gd name="T0" fmla="*/ 0 w 11"/>
                  <a:gd name="T1" fmla="*/ 0 h 17"/>
                  <a:gd name="T2" fmla="*/ 0 w 11"/>
                  <a:gd name="T3" fmla="*/ 0 h 17"/>
                  <a:gd name="T4" fmla="*/ 0 w 11"/>
                  <a:gd name="T5" fmla="*/ 0 h 17"/>
                  <a:gd name="T6" fmla="*/ 0 w 11"/>
                  <a:gd name="T7" fmla="*/ 0 h 17"/>
                  <a:gd name="T8" fmla="*/ 0 w 11"/>
                  <a:gd name="T9" fmla="*/ 0 h 17"/>
                  <a:gd name="T10" fmla="*/ 0 w 11"/>
                  <a:gd name="T11" fmla="*/ 0 h 17"/>
                  <a:gd name="T12" fmla="*/ 0 w 11"/>
                  <a:gd name="T13" fmla="*/ 0 h 17"/>
                  <a:gd name="T14" fmla="*/ 0 w 11"/>
                  <a:gd name="T15" fmla="*/ 0 h 17"/>
                  <a:gd name="T16" fmla="*/ 0 w 11"/>
                  <a:gd name="T17" fmla="*/ 0 h 17"/>
                  <a:gd name="T18" fmla="*/ 0 w 11"/>
                  <a:gd name="T19" fmla="*/ 0 h 17"/>
                  <a:gd name="T20" fmla="*/ 0 w 11"/>
                  <a:gd name="T21" fmla="*/ 0 h 17"/>
                  <a:gd name="T22" fmla="*/ 0 w 11"/>
                  <a:gd name="T23" fmla="*/ 0 h 17"/>
                  <a:gd name="T24" fmla="*/ 0 w 11"/>
                  <a:gd name="T25" fmla="*/ 0 h 17"/>
                  <a:gd name="T26" fmla="*/ 0 w 11"/>
                  <a:gd name="T27" fmla="*/ 0 h 17"/>
                  <a:gd name="T28" fmla="*/ 0 w 11"/>
                  <a:gd name="T29" fmla="*/ 0 h 17"/>
                  <a:gd name="T30" fmla="*/ 0 w 11"/>
                  <a:gd name="T31" fmla="*/ 0 h 17"/>
                  <a:gd name="T32" fmla="*/ 0 w 11"/>
                  <a:gd name="T33" fmla="*/ 0 h 17"/>
                  <a:gd name="T34" fmla="*/ 0 w 11"/>
                  <a:gd name="T35" fmla="*/ 0 h 17"/>
                  <a:gd name="T36" fmla="*/ 0 w 11"/>
                  <a:gd name="T37" fmla="*/ 0 h 17"/>
                  <a:gd name="T38" fmla="*/ 0 w 11"/>
                  <a:gd name="T39" fmla="*/ 0 h 17"/>
                  <a:gd name="T40" fmla="*/ 0 w 11"/>
                  <a:gd name="T41" fmla="*/ 0 h 17"/>
                  <a:gd name="T42" fmla="*/ 0 w 11"/>
                  <a:gd name="T43" fmla="*/ 0 h 17"/>
                  <a:gd name="T44" fmla="*/ 0 w 11"/>
                  <a:gd name="T45" fmla="*/ 0 h 17"/>
                  <a:gd name="T46" fmla="*/ 0 w 11"/>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 h="17">
                    <a:moveTo>
                      <a:pt x="6" y="5"/>
                    </a:moveTo>
                    <a:lnTo>
                      <a:pt x="10" y="7"/>
                    </a:lnTo>
                    <a:lnTo>
                      <a:pt x="11" y="9"/>
                    </a:lnTo>
                    <a:lnTo>
                      <a:pt x="10" y="13"/>
                    </a:lnTo>
                    <a:lnTo>
                      <a:pt x="9" y="16"/>
                    </a:lnTo>
                    <a:lnTo>
                      <a:pt x="9" y="17"/>
                    </a:lnTo>
                    <a:lnTo>
                      <a:pt x="5" y="14"/>
                    </a:lnTo>
                    <a:lnTo>
                      <a:pt x="2" y="10"/>
                    </a:lnTo>
                    <a:lnTo>
                      <a:pt x="0" y="5"/>
                    </a:lnTo>
                    <a:lnTo>
                      <a:pt x="0" y="3"/>
                    </a:lnTo>
                    <a:lnTo>
                      <a:pt x="0" y="1"/>
                    </a:lnTo>
                    <a:lnTo>
                      <a:pt x="0" y="0"/>
                    </a:lnTo>
                    <a:lnTo>
                      <a:pt x="2" y="1"/>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81" name="Freeform 114"/>
              <p:cNvSpPr>
                <a:spLocks/>
              </p:cNvSpPr>
              <p:nvPr userDrawn="1"/>
            </p:nvSpPr>
            <p:spPr bwMode="auto">
              <a:xfrm>
                <a:off x="267" y="186"/>
                <a:ext cx="7" cy="7"/>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w 21"/>
                  <a:gd name="T11" fmla="*/ 0 h 22"/>
                  <a:gd name="T12" fmla="*/ 0 w 21"/>
                  <a:gd name="T13" fmla="*/ 0 h 22"/>
                  <a:gd name="T14" fmla="*/ 0 w 21"/>
                  <a:gd name="T15" fmla="*/ 0 h 22"/>
                  <a:gd name="T16" fmla="*/ 0 w 21"/>
                  <a:gd name="T17" fmla="*/ 0 h 22"/>
                  <a:gd name="T18" fmla="*/ 0 w 21"/>
                  <a:gd name="T19" fmla="*/ 0 h 22"/>
                  <a:gd name="T20" fmla="*/ 0 w 21"/>
                  <a:gd name="T21" fmla="*/ 0 h 22"/>
                  <a:gd name="T22" fmla="*/ 0 w 21"/>
                  <a:gd name="T23" fmla="*/ 0 h 22"/>
                  <a:gd name="T24" fmla="*/ 0 w 21"/>
                  <a:gd name="T25" fmla="*/ 0 h 22"/>
                  <a:gd name="T26" fmla="*/ 0 w 21"/>
                  <a:gd name="T27" fmla="*/ 0 h 22"/>
                  <a:gd name="T28" fmla="*/ 0 w 21"/>
                  <a:gd name="T29" fmla="*/ 0 h 22"/>
                  <a:gd name="T30" fmla="*/ 0 w 21"/>
                  <a:gd name="T31" fmla="*/ 0 h 22"/>
                  <a:gd name="T32" fmla="*/ 0 w 21"/>
                  <a:gd name="T33" fmla="*/ 0 h 22"/>
                  <a:gd name="T34" fmla="*/ 0 w 21"/>
                  <a:gd name="T35" fmla="*/ 0 h 22"/>
                  <a:gd name="T36" fmla="*/ 0 w 21"/>
                  <a:gd name="T37" fmla="*/ 0 h 22"/>
                  <a:gd name="T38" fmla="*/ 0 w 21"/>
                  <a:gd name="T39" fmla="*/ 0 h 22"/>
                  <a:gd name="T40" fmla="*/ 0 w 21"/>
                  <a:gd name="T41" fmla="*/ 0 h 22"/>
                  <a:gd name="T42" fmla="*/ 0 w 21"/>
                  <a:gd name="T43" fmla="*/ 0 h 22"/>
                  <a:gd name="T44" fmla="*/ 0 w 21"/>
                  <a:gd name="T45" fmla="*/ 0 h 22"/>
                  <a:gd name="T46" fmla="*/ 0 w 21"/>
                  <a:gd name="T47" fmla="*/ 0 h 22"/>
                  <a:gd name="T48" fmla="*/ 0 w 21"/>
                  <a:gd name="T49" fmla="*/ 0 h 22"/>
                  <a:gd name="T50" fmla="*/ 0 w 21"/>
                  <a:gd name="T51" fmla="*/ 0 h 22"/>
                  <a:gd name="T52" fmla="*/ 0 w 21"/>
                  <a:gd name="T53" fmla="*/ 0 h 22"/>
                  <a:gd name="T54" fmla="*/ 0 w 21"/>
                  <a:gd name="T55" fmla="*/ 0 h 22"/>
                  <a:gd name="T56" fmla="*/ 0 w 21"/>
                  <a:gd name="T57" fmla="*/ 0 h 22"/>
                  <a:gd name="T58" fmla="*/ 0 w 21"/>
                  <a:gd name="T59" fmla="*/ 0 h 22"/>
                  <a:gd name="T60" fmla="*/ 0 w 21"/>
                  <a:gd name="T61" fmla="*/ 0 h 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22">
                    <a:moveTo>
                      <a:pt x="13" y="2"/>
                    </a:moveTo>
                    <a:lnTo>
                      <a:pt x="16" y="0"/>
                    </a:lnTo>
                    <a:lnTo>
                      <a:pt x="17" y="0"/>
                    </a:lnTo>
                    <a:lnTo>
                      <a:pt x="20" y="1"/>
                    </a:lnTo>
                    <a:lnTo>
                      <a:pt x="21" y="4"/>
                    </a:lnTo>
                    <a:lnTo>
                      <a:pt x="20" y="6"/>
                    </a:lnTo>
                    <a:lnTo>
                      <a:pt x="19" y="9"/>
                    </a:lnTo>
                    <a:lnTo>
                      <a:pt x="16" y="17"/>
                    </a:lnTo>
                    <a:lnTo>
                      <a:pt x="15" y="21"/>
                    </a:lnTo>
                    <a:lnTo>
                      <a:pt x="11" y="22"/>
                    </a:lnTo>
                    <a:lnTo>
                      <a:pt x="9" y="22"/>
                    </a:lnTo>
                    <a:lnTo>
                      <a:pt x="8" y="21"/>
                    </a:lnTo>
                    <a:lnTo>
                      <a:pt x="4" y="15"/>
                    </a:lnTo>
                    <a:lnTo>
                      <a:pt x="3" y="10"/>
                    </a:lnTo>
                    <a:lnTo>
                      <a:pt x="0" y="2"/>
                    </a:lnTo>
                    <a:lnTo>
                      <a:pt x="0" y="1"/>
                    </a:lnTo>
                    <a:lnTo>
                      <a:pt x="3" y="0"/>
                    </a:lnTo>
                    <a:lnTo>
                      <a:pt x="6" y="1"/>
                    </a:lnTo>
                    <a:lnTo>
                      <a:pt x="7" y="2"/>
                    </a:lnTo>
                    <a:lnTo>
                      <a:pt x="9" y="2"/>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82" name="Freeform 115"/>
              <p:cNvSpPr>
                <a:spLocks/>
              </p:cNvSpPr>
              <p:nvPr userDrawn="1"/>
            </p:nvSpPr>
            <p:spPr bwMode="auto">
              <a:xfrm>
                <a:off x="160" y="285"/>
                <a:ext cx="4" cy="5"/>
              </a:xfrm>
              <a:custGeom>
                <a:avLst/>
                <a:gdLst>
                  <a:gd name="T0" fmla="*/ 0 w 11"/>
                  <a:gd name="T1" fmla="*/ 0 h 13"/>
                  <a:gd name="T2" fmla="*/ 0 w 11"/>
                  <a:gd name="T3" fmla="*/ 0 h 13"/>
                  <a:gd name="T4" fmla="*/ 0 w 11"/>
                  <a:gd name="T5" fmla="*/ 0 h 13"/>
                  <a:gd name="T6" fmla="*/ 0 w 11"/>
                  <a:gd name="T7" fmla="*/ 0 h 13"/>
                  <a:gd name="T8" fmla="*/ 0 w 11"/>
                  <a:gd name="T9" fmla="*/ 0 h 13"/>
                  <a:gd name="T10" fmla="*/ 0 w 11"/>
                  <a:gd name="T11" fmla="*/ 0 h 13"/>
                  <a:gd name="T12" fmla="*/ 0 w 11"/>
                  <a:gd name="T13" fmla="*/ 0 h 13"/>
                  <a:gd name="T14" fmla="*/ 0 w 11"/>
                  <a:gd name="T15" fmla="*/ 0 h 13"/>
                  <a:gd name="T16" fmla="*/ 0 w 11"/>
                  <a:gd name="T17" fmla="*/ 0 h 13"/>
                  <a:gd name="T18" fmla="*/ 0 w 11"/>
                  <a:gd name="T19" fmla="*/ 0 h 13"/>
                  <a:gd name="T20" fmla="*/ 0 w 11"/>
                  <a:gd name="T21" fmla="*/ 0 h 13"/>
                  <a:gd name="T22" fmla="*/ 0 w 11"/>
                  <a:gd name="T23" fmla="*/ 0 h 13"/>
                  <a:gd name="T24" fmla="*/ 0 w 11"/>
                  <a:gd name="T25" fmla="*/ 0 h 13"/>
                  <a:gd name="T26" fmla="*/ 0 w 11"/>
                  <a:gd name="T27" fmla="*/ 0 h 13"/>
                  <a:gd name="T28" fmla="*/ 0 w 11"/>
                  <a:gd name="T29" fmla="*/ 0 h 13"/>
                  <a:gd name="T30" fmla="*/ 0 w 11"/>
                  <a:gd name="T31" fmla="*/ 0 h 13"/>
                  <a:gd name="T32" fmla="*/ 0 w 11"/>
                  <a:gd name="T33" fmla="*/ 0 h 13"/>
                  <a:gd name="T34" fmla="*/ 0 w 11"/>
                  <a:gd name="T35" fmla="*/ 0 h 13"/>
                  <a:gd name="T36" fmla="*/ 0 w 11"/>
                  <a:gd name="T37" fmla="*/ 0 h 13"/>
                  <a:gd name="T38" fmla="*/ 0 w 11"/>
                  <a:gd name="T39" fmla="*/ 0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 h="13">
                    <a:moveTo>
                      <a:pt x="1" y="4"/>
                    </a:moveTo>
                    <a:lnTo>
                      <a:pt x="0" y="1"/>
                    </a:lnTo>
                    <a:lnTo>
                      <a:pt x="0" y="0"/>
                    </a:lnTo>
                    <a:lnTo>
                      <a:pt x="1" y="0"/>
                    </a:lnTo>
                    <a:lnTo>
                      <a:pt x="3" y="1"/>
                    </a:lnTo>
                    <a:lnTo>
                      <a:pt x="5" y="1"/>
                    </a:lnTo>
                    <a:lnTo>
                      <a:pt x="9" y="4"/>
                    </a:lnTo>
                    <a:lnTo>
                      <a:pt x="11" y="7"/>
                    </a:lnTo>
                    <a:lnTo>
                      <a:pt x="11" y="9"/>
                    </a:lnTo>
                    <a:lnTo>
                      <a:pt x="11" y="12"/>
                    </a:lnTo>
                    <a:lnTo>
                      <a:pt x="9" y="13"/>
                    </a:lnTo>
                    <a:lnTo>
                      <a:pt x="5" y="10"/>
                    </a:lnTo>
                    <a:lnTo>
                      <a:pt x="4" y="8"/>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83" name="Freeform 116"/>
              <p:cNvSpPr>
                <a:spLocks/>
              </p:cNvSpPr>
              <p:nvPr userDrawn="1"/>
            </p:nvSpPr>
            <p:spPr bwMode="auto">
              <a:xfrm>
                <a:off x="166" y="285"/>
                <a:ext cx="3" cy="5"/>
              </a:xfrm>
              <a:custGeom>
                <a:avLst/>
                <a:gdLst>
                  <a:gd name="T0" fmla="*/ 0 w 10"/>
                  <a:gd name="T1" fmla="*/ 0 h 13"/>
                  <a:gd name="T2" fmla="*/ 0 w 10"/>
                  <a:gd name="T3" fmla="*/ 0 h 13"/>
                  <a:gd name="T4" fmla="*/ 0 w 10"/>
                  <a:gd name="T5" fmla="*/ 0 h 13"/>
                  <a:gd name="T6" fmla="*/ 0 w 10"/>
                  <a:gd name="T7" fmla="*/ 0 h 13"/>
                  <a:gd name="T8" fmla="*/ 0 w 10"/>
                  <a:gd name="T9" fmla="*/ 0 h 13"/>
                  <a:gd name="T10" fmla="*/ 0 w 10"/>
                  <a:gd name="T11" fmla="*/ 0 h 13"/>
                  <a:gd name="T12" fmla="*/ 0 w 10"/>
                  <a:gd name="T13" fmla="*/ 0 h 13"/>
                  <a:gd name="T14" fmla="*/ 0 w 10"/>
                  <a:gd name="T15" fmla="*/ 0 h 13"/>
                  <a:gd name="T16" fmla="*/ 0 w 10"/>
                  <a:gd name="T17" fmla="*/ 0 h 13"/>
                  <a:gd name="T18" fmla="*/ 0 w 10"/>
                  <a:gd name="T19" fmla="*/ 0 h 13"/>
                  <a:gd name="T20" fmla="*/ 0 w 10"/>
                  <a:gd name="T21" fmla="*/ 0 h 13"/>
                  <a:gd name="T22" fmla="*/ 0 w 10"/>
                  <a:gd name="T23" fmla="*/ 0 h 13"/>
                  <a:gd name="T24" fmla="*/ 0 w 10"/>
                  <a:gd name="T25" fmla="*/ 0 h 13"/>
                  <a:gd name="T26" fmla="*/ 0 w 10"/>
                  <a:gd name="T27" fmla="*/ 0 h 13"/>
                  <a:gd name="T28" fmla="*/ 0 w 10"/>
                  <a:gd name="T29" fmla="*/ 0 h 13"/>
                  <a:gd name="T30" fmla="*/ 0 w 10"/>
                  <a:gd name="T31" fmla="*/ 0 h 13"/>
                  <a:gd name="T32" fmla="*/ 0 w 10"/>
                  <a:gd name="T33" fmla="*/ 0 h 13"/>
                  <a:gd name="T34" fmla="*/ 0 w 10"/>
                  <a:gd name="T35" fmla="*/ 0 h 13"/>
                  <a:gd name="T36" fmla="*/ 0 w 10"/>
                  <a:gd name="T37" fmla="*/ 0 h 13"/>
                  <a:gd name="T38" fmla="*/ 0 w 10"/>
                  <a:gd name="T39" fmla="*/ 0 h 13"/>
                  <a:gd name="T40" fmla="*/ 0 w 10"/>
                  <a:gd name="T41" fmla="*/ 0 h 13"/>
                  <a:gd name="T42" fmla="*/ 0 w 10"/>
                  <a:gd name="T43" fmla="*/ 0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3">
                    <a:moveTo>
                      <a:pt x="5" y="8"/>
                    </a:moveTo>
                    <a:lnTo>
                      <a:pt x="3" y="12"/>
                    </a:lnTo>
                    <a:lnTo>
                      <a:pt x="1" y="13"/>
                    </a:lnTo>
                    <a:lnTo>
                      <a:pt x="0" y="12"/>
                    </a:lnTo>
                    <a:lnTo>
                      <a:pt x="0" y="8"/>
                    </a:lnTo>
                    <a:lnTo>
                      <a:pt x="0" y="5"/>
                    </a:lnTo>
                    <a:lnTo>
                      <a:pt x="0" y="4"/>
                    </a:lnTo>
                    <a:lnTo>
                      <a:pt x="3" y="3"/>
                    </a:lnTo>
                    <a:lnTo>
                      <a:pt x="7" y="1"/>
                    </a:lnTo>
                    <a:lnTo>
                      <a:pt x="9" y="0"/>
                    </a:lnTo>
                    <a:lnTo>
                      <a:pt x="10" y="0"/>
                    </a:lnTo>
                    <a:lnTo>
                      <a:pt x="10" y="1"/>
                    </a:lnTo>
                    <a:lnTo>
                      <a:pt x="9" y="4"/>
                    </a:lnTo>
                    <a:lnTo>
                      <a:pt x="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84" name="Freeform 117"/>
              <p:cNvSpPr>
                <a:spLocks/>
              </p:cNvSpPr>
              <p:nvPr userDrawn="1"/>
            </p:nvSpPr>
            <p:spPr bwMode="auto">
              <a:xfrm>
                <a:off x="161" y="291"/>
                <a:ext cx="7" cy="6"/>
              </a:xfrm>
              <a:custGeom>
                <a:avLst/>
                <a:gdLst>
                  <a:gd name="T0" fmla="*/ 0 w 20"/>
                  <a:gd name="T1" fmla="*/ 0 h 18"/>
                  <a:gd name="T2" fmla="*/ 0 w 20"/>
                  <a:gd name="T3" fmla="*/ 0 h 18"/>
                  <a:gd name="T4" fmla="*/ 0 w 20"/>
                  <a:gd name="T5" fmla="*/ 0 h 18"/>
                  <a:gd name="T6" fmla="*/ 0 w 20"/>
                  <a:gd name="T7" fmla="*/ 0 h 18"/>
                  <a:gd name="T8" fmla="*/ 0 w 20"/>
                  <a:gd name="T9" fmla="*/ 0 h 18"/>
                  <a:gd name="T10" fmla="*/ 0 w 20"/>
                  <a:gd name="T11" fmla="*/ 0 h 18"/>
                  <a:gd name="T12" fmla="*/ 0 w 20"/>
                  <a:gd name="T13" fmla="*/ 0 h 18"/>
                  <a:gd name="T14" fmla="*/ 0 w 20"/>
                  <a:gd name="T15" fmla="*/ 0 h 18"/>
                  <a:gd name="T16" fmla="*/ 0 w 20"/>
                  <a:gd name="T17" fmla="*/ 0 h 18"/>
                  <a:gd name="T18" fmla="*/ 0 w 20"/>
                  <a:gd name="T19" fmla="*/ 0 h 18"/>
                  <a:gd name="T20" fmla="*/ 0 w 20"/>
                  <a:gd name="T21" fmla="*/ 0 h 18"/>
                  <a:gd name="T22" fmla="*/ 0 w 20"/>
                  <a:gd name="T23" fmla="*/ 0 h 18"/>
                  <a:gd name="T24" fmla="*/ 0 w 20"/>
                  <a:gd name="T25" fmla="*/ 0 h 18"/>
                  <a:gd name="T26" fmla="*/ 0 w 20"/>
                  <a:gd name="T27" fmla="*/ 0 h 18"/>
                  <a:gd name="T28" fmla="*/ 0 w 20"/>
                  <a:gd name="T29" fmla="*/ 0 h 18"/>
                  <a:gd name="T30" fmla="*/ 0 w 20"/>
                  <a:gd name="T31" fmla="*/ 0 h 18"/>
                  <a:gd name="T32" fmla="*/ 0 w 20"/>
                  <a:gd name="T33" fmla="*/ 0 h 18"/>
                  <a:gd name="T34" fmla="*/ 0 w 20"/>
                  <a:gd name="T35" fmla="*/ 0 h 18"/>
                  <a:gd name="T36" fmla="*/ 0 w 20"/>
                  <a:gd name="T37" fmla="*/ 0 h 18"/>
                  <a:gd name="T38" fmla="*/ 0 w 20"/>
                  <a:gd name="T39" fmla="*/ 0 h 18"/>
                  <a:gd name="T40" fmla="*/ 0 w 20"/>
                  <a:gd name="T41" fmla="*/ 0 h 18"/>
                  <a:gd name="T42" fmla="*/ 0 w 20"/>
                  <a:gd name="T43" fmla="*/ 0 h 18"/>
                  <a:gd name="T44" fmla="*/ 0 w 20"/>
                  <a:gd name="T45" fmla="*/ 0 h 18"/>
                  <a:gd name="T46" fmla="*/ 0 w 20"/>
                  <a:gd name="T47" fmla="*/ 0 h 18"/>
                  <a:gd name="T48" fmla="*/ 0 w 20"/>
                  <a:gd name="T49" fmla="*/ 0 h 18"/>
                  <a:gd name="T50" fmla="*/ 0 w 20"/>
                  <a:gd name="T51" fmla="*/ 0 h 18"/>
                  <a:gd name="T52" fmla="*/ 0 w 20"/>
                  <a:gd name="T53" fmla="*/ 0 h 18"/>
                  <a:gd name="T54" fmla="*/ 0 w 20"/>
                  <a:gd name="T55" fmla="*/ 0 h 18"/>
                  <a:gd name="T56" fmla="*/ 0 w 20"/>
                  <a:gd name="T57" fmla="*/ 0 h 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 h="18">
                    <a:moveTo>
                      <a:pt x="13" y="2"/>
                    </a:moveTo>
                    <a:lnTo>
                      <a:pt x="16" y="1"/>
                    </a:lnTo>
                    <a:lnTo>
                      <a:pt x="17" y="1"/>
                    </a:lnTo>
                    <a:lnTo>
                      <a:pt x="20" y="1"/>
                    </a:lnTo>
                    <a:lnTo>
                      <a:pt x="20" y="4"/>
                    </a:lnTo>
                    <a:lnTo>
                      <a:pt x="18" y="6"/>
                    </a:lnTo>
                    <a:lnTo>
                      <a:pt x="16" y="12"/>
                    </a:lnTo>
                    <a:lnTo>
                      <a:pt x="13" y="17"/>
                    </a:lnTo>
                    <a:lnTo>
                      <a:pt x="10" y="18"/>
                    </a:lnTo>
                    <a:lnTo>
                      <a:pt x="8" y="18"/>
                    </a:lnTo>
                    <a:lnTo>
                      <a:pt x="7" y="15"/>
                    </a:lnTo>
                    <a:lnTo>
                      <a:pt x="1" y="8"/>
                    </a:lnTo>
                    <a:lnTo>
                      <a:pt x="0" y="4"/>
                    </a:lnTo>
                    <a:lnTo>
                      <a:pt x="0" y="1"/>
                    </a:lnTo>
                    <a:lnTo>
                      <a:pt x="3" y="0"/>
                    </a:lnTo>
                    <a:lnTo>
                      <a:pt x="4" y="1"/>
                    </a:lnTo>
                    <a:lnTo>
                      <a:pt x="7" y="1"/>
                    </a:lnTo>
                    <a:lnTo>
                      <a:pt x="10" y="2"/>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85" name="Freeform 118"/>
              <p:cNvSpPr>
                <a:spLocks/>
              </p:cNvSpPr>
              <p:nvPr userDrawn="1"/>
            </p:nvSpPr>
            <p:spPr bwMode="auto">
              <a:xfrm>
                <a:off x="161" y="291"/>
                <a:ext cx="7" cy="6"/>
              </a:xfrm>
              <a:custGeom>
                <a:avLst/>
                <a:gdLst>
                  <a:gd name="T0" fmla="*/ 0 w 20"/>
                  <a:gd name="T1" fmla="*/ 0 h 18"/>
                  <a:gd name="T2" fmla="*/ 0 w 20"/>
                  <a:gd name="T3" fmla="*/ 0 h 18"/>
                  <a:gd name="T4" fmla="*/ 0 w 20"/>
                  <a:gd name="T5" fmla="*/ 0 h 18"/>
                  <a:gd name="T6" fmla="*/ 0 w 20"/>
                  <a:gd name="T7" fmla="*/ 0 h 18"/>
                  <a:gd name="T8" fmla="*/ 0 w 20"/>
                  <a:gd name="T9" fmla="*/ 0 h 18"/>
                  <a:gd name="T10" fmla="*/ 0 w 20"/>
                  <a:gd name="T11" fmla="*/ 0 h 18"/>
                  <a:gd name="T12" fmla="*/ 0 w 20"/>
                  <a:gd name="T13" fmla="*/ 0 h 18"/>
                  <a:gd name="T14" fmla="*/ 0 w 20"/>
                  <a:gd name="T15" fmla="*/ 0 h 18"/>
                  <a:gd name="T16" fmla="*/ 0 w 20"/>
                  <a:gd name="T17" fmla="*/ 0 h 18"/>
                  <a:gd name="T18" fmla="*/ 0 w 20"/>
                  <a:gd name="T19" fmla="*/ 0 h 18"/>
                  <a:gd name="T20" fmla="*/ 0 w 20"/>
                  <a:gd name="T21" fmla="*/ 0 h 18"/>
                  <a:gd name="T22" fmla="*/ 0 w 20"/>
                  <a:gd name="T23" fmla="*/ 0 h 18"/>
                  <a:gd name="T24" fmla="*/ 0 w 20"/>
                  <a:gd name="T25" fmla="*/ 0 h 18"/>
                  <a:gd name="T26" fmla="*/ 0 w 20"/>
                  <a:gd name="T27" fmla="*/ 0 h 18"/>
                  <a:gd name="T28" fmla="*/ 0 w 20"/>
                  <a:gd name="T29" fmla="*/ 0 h 18"/>
                  <a:gd name="T30" fmla="*/ 0 w 20"/>
                  <a:gd name="T31" fmla="*/ 0 h 18"/>
                  <a:gd name="T32" fmla="*/ 0 w 20"/>
                  <a:gd name="T33" fmla="*/ 0 h 18"/>
                  <a:gd name="T34" fmla="*/ 0 w 20"/>
                  <a:gd name="T35" fmla="*/ 0 h 18"/>
                  <a:gd name="T36" fmla="*/ 0 w 20"/>
                  <a:gd name="T37" fmla="*/ 0 h 18"/>
                  <a:gd name="T38" fmla="*/ 0 w 20"/>
                  <a:gd name="T39" fmla="*/ 0 h 18"/>
                  <a:gd name="T40" fmla="*/ 0 w 20"/>
                  <a:gd name="T41" fmla="*/ 0 h 18"/>
                  <a:gd name="T42" fmla="*/ 0 w 20"/>
                  <a:gd name="T43" fmla="*/ 0 h 18"/>
                  <a:gd name="T44" fmla="*/ 0 w 20"/>
                  <a:gd name="T45" fmla="*/ 0 h 18"/>
                  <a:gd name="T46" fmla="*/ 0 w 20"/>
                  <a:gd name="T47" fmla="*/ 0 h 18"/>
                  <a:gd name="T48" fmla="*/ 0 w 20"/>
                  <a:gd name="T49" fmla="*/ 0 h 18"/>
                  <a:gd name="T50" fmla="*/ 0 w 20"/>
                  <a:gd name="T51" fmla="*/ 0 h 18"/>
                  <a:gd name="T52" fmla="*/ 0 w 20"/>
                  <a:gd name="T53" fmla="*/ 0 h 18"/>
                  <a:gd name="T54" fmla="*/ 0 w 20"/>
                  <a:gd name="T55" fmla="*/ 0 h 18"/>
                  <a:gd name="T56" fmla="*/ 0 w 20"/>
                  <a:gd name="T57" fmla="*/ 0 h 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 h="18">
                    <a:moveTo>
                      <a:pt x="13" y="2"/>
                    </a:moveTo>
                    <a:lnTo>
                      <a:pt x="16" y="1"/>
                    </a:lnTo>
                    <a:lnTo>
                      <a:pt x="17" y="1"/>
                    </a:lnTo>
                    <a:lnTo>
                      <a:pt x="20" y="1"/>
                    </a:lnTo>
                    <a:lnTo>
                      <a:pt x="20" y="4"/>
                    </a:lnTo>
                    <a:lnTo>
                      <a:pt x="18" y="6"/>
                    </a:lnTo>
                    <a:lnTo>
                      <a:pt x="16" y="12"/>
                    </a:lnTo>
                    <a:lnTo>
                      <a:pt x="13" y="17"/>
                    </a:lnTo>
                    <a:lnTo>
                      <a:pt x="10" y="18"/>
                    </a:lnTo>
                    <a:lnTo>
                      <a:pt x="8" y="18"/>
                    </a:lnTo>
                    <a:lnTo>
                      <a:pt x="7" y="15"/>
                    </a:lnTo>
                    <a:lnTo>
                      <a:pt x="1" y="8"/>
                    </a:lnTo>
                    <a:lnTo>
                      <a:pt x="0" y="4"/>
                    </a:lnTo>
                    <a:lnTo>
                      <a:pt x="0" y="1"/>
                    </a:lnTo>
                    <a:lnTo>
                      <a:pt x="3" y="0"/>
                    </a:lnTo>
                    <a:lnTo>
                      <a:pt x="4" y="1"/>
                    </a:lnTo>
                    <a:lnTo>
                      <a:pt x="7" y="1"/>
                    </a:lnTo>
                    <a:lnTo>
                      <a:pt x="10" y="2"/>
                    </a:lnTo>
                    <a:lnTo>
                      <a:pt x="13"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86" name="Freeform 119"/>
              <p:cNvSpPr>
                <a:spLocks/>
              </p:cNvSpPr>
              <p:nvPr userDrawn="1"/>
            </p:nvSpPr>
            <p:spPr bwMode="auto">
              <a:xfrm>
                <a:off x="264" y="285"/>
                <a:ext cx="4" cy="4"/>
              </a:xfrm>
              <a:custGeom>
                <a:avLst/>
                <a:gdLst>
                  <a:gd name="T0" fmla="*/ 0 w 10"/>
                  <a:gd name="T1" fmla="*/ 0 h 13"/>
                  <a:gd name="T2" fmla="*/ 0 w 10"/>
                  <a:gd name="T3" fmla="*/ 0 h 13"/>
                  <a:gd name="T4" fmla="*/ 0 w 10"/>
                  <a:gd name="T5" fmla="*/ 0 h 13"/>
                  <a:gd name="T6" fmla="*/ 0 w 10"/>
                  <a:gd name="T7" fmla="*/ 0 h 13"/>
                  <a:gd name="T8" fmla="*/ 0 w 10"/>
                  <a:gd name="T9" fmla="*/ 0 h 13"/>
                  <a:gd name="T10" fmla="*/ 0 w 10"/>
                  <a:gd name="T11" fmla="*/ 0 h 13"/>
                  <a:gd name="T12" fmla="*/ 0 w 10"/>
                  <a:gd name="T13" fmla="*/ 0 h 13"/>
                  <a:gd name="T14" fmla="*/ 0 w 10"/>
                  <a:gd name="T15" fmla="*/ 0 h 13"/>
                  <a:gd name="T16" fmla="*/ 0 w 10"/>
                  <a:gd name="T17" fmla="*/ 0 h 13"/>
                  <a:gd name="T18" fmla="*/ 0 w 10"/>
                  <a:gd name="T19" fmla="*/ 0 h 13"/>
                  <a:gd name="T20" fmla="*/ 0 w 10"/>
                  <a:gd name="T21" fmla="*/ 0 h 13"/>
                  <a:gd name="T22" fmla="*/ 0 w 10"/>
                  <a:gd name="T23" fmla="*/ 0 h 13"/>
                  <a:gd name="T24" fmla="*/ 0 w 10"/>
                  <a:gd name="T25" fmla="*/ 0 h 13"/>
                  <a:gd name="T26" fmla="*/ 0 w 10"/>
                  <a:gd name="T27" fmla="*/ 0 h 13"/>
                  <a:gd name="T28" fmla="*/ 0 w 10"/>
                  <a:gd name="T29" fmla="*/ 0 h 13"/>
                  <a:gd name="T30" fmla="*/ 0 w 10"/>
                  <a:gd name="T31" fmla="*/ 0 h 13"/>
                  <a:gd name="T32" fmla="*/ 0 w 10"/>
                  <a:gd name="T33" fmla="*/ 0 h 13"/>
                  <a:gd name="T34" fmla="*/ 0 w 10"/>
                  <a:gd name="T35" fmla="*/ 0 h 13"/>
                  <a:gd name="T36" fmla="*/ 0 w 10"/>
                  <a:gd name="T37" fmla="*/ 0 h 13"/>
                  <a:gd name="T38" fmla="*/ 0 w 10"/>
                  <a:gd name="T39" fmla="*/ 0 h 13"/>
                  <a:gd name="T40" fmla="*/ 0 w 10"/>
                  <a:gd name="T41" fmla="*/ 0 h 13"/>
                  <a:gd name="T42" fmla="*/ 0 w 10"/>
                  <a:gd name="T43" fmla="*/ 0 h 13"/>
                  <a:gd name="T44" fmla="*/ 0 w 10"/>
                  <a:gd name="T45" fmla="*/ 0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 h="13">
                    <a:moveTo>
                      <a:pt x="1" y="0"/>
                    </a:moveTo>
                    <a:lnTo>
                      <a:pt x="2" y="1"/>
                    </a:lnTo>
                    <a:lnTo>
                      <a:pt x="6" y="4"/>
                    </a:lnTo>
                    <a:lnTo>
                      <a:pt x="9" y="5"/>
                    </a:lnTo>
                    <a:lnTo>
                      <a:pt x="10" y="6"/>
                    </a:lnTo>
                    <a:lnTo>
                      <a:pt x="10" y="8"/>
                    </a:lnTo>
                    <a:lnTo>
                      <a:pt x="9" y="10"/>
                    </a:lnTo>
                    <a:lnTo>
                      <a:pt x="7" y="13"/>
                    </a:lnTo>
                    <a:lnTo>
                      <a:pt x="6" y="13"/>
                    </a:lnTo>
                    <a:lnTo>
                      <a:pt x="5" y="11"/>
                    </a:lnTo>
                    <a:lnTo>
                      <a:pt x="2" y="8"/>
                    </a:lnTo>
                    <a:lnTo>
                      <a:pt x="0" y="1"/>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87" name="Freeform 120"/>
              <p:cNvSpPr>
                <a:spLocks/>
              </p:cNvSpPr>
              <p:nvPr userDrawn="1"/>
            </p:nvSpPr>
            <p:spPr bwMode="auto">
              <a:xfrm>
                <a:off x="269" y="285"/>
                <a:ext cx="4" cy="5"/>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13">
                    <a:moveTo>
                      <a:pt x="9" y="5"/>
                    </a:moveTo>
                    <a:lnTo>
                      <a:pt x="5" y="9"/>
                    </a:lnTo>
                    <a:lnTo>
                      <a:pt x="4" y="13"/>
                    </a:lnTo>
                    <a:lnTo>
                      <a:pt x="2" y="13"/>
                    </a:lnTo>
                    <a:lnTo>
                      <a:pt x="1" y="13"/>
                    </a:lnTo>
                    <a:lnTo>
                      <a:pt x="1" y="12"/>
                    </a:lnTo>
                    <a:lnTo>
                      <a:pt x="0" y="8"/>
                    </a:lnTo>
                    <a:lnTo>
                      <a:pt x="0" y="5"/>
                    </a:lnTo>
                    <a:lnTo>
                      <a:pt x="1" y="4"/>
                    </a:lnTo>
                    <a:lnTo>
                      <a:pt x="5" y="3"/>
                    </a:lnTo>
                    <a:lnTo>
                      <a:pt x="9" y="0"/>
                    </a:lnTo>
                    <a:lnTo>
                      <a:pt x="10" y="0"/>
                    </a:lnTo>
                    <a:lnTo>
                      <a:pt x="12" y="1"/>
                    </a:lnTo>
                    <a:lnTo>
                      <a:pt x="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88" name="Freeform 121"/>
              <p:cNvSpPr>
                <a:spLocks/>
              </p:cNvSpPr>
              <p:nvPr userDrawn="1"/>
            </p:nvSpPr>
            <p:spPr bwMode="auto">
              <a:xfrm>
                <a:off x="265" y="291"/>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w 20"/>
                  <a:gd name="T37" fmla="*/ 0 h 19"/>
                  <a:gd name="T38" fmla="*/ 0 w 20"/>
                  <a:gd name="T39" fmla="*/ 0 h 19"/>
                  <a:gd name="T40" fmla="*/ 0 w 20"/>
                  <a:gd name="T41" fmla="*/ 0 h 19"/>
                  <a:gd name="T42" fmla="*/ 0 w 20"/>
                  <a:gd name="T43" fmla="*/ 0 h 19"/>
                  <a:gd name="T44" fmla="*/ 0 w 20"/>
                  <a:gd name="T45" fmla="*/ 0 h 19"/>
                  <a:gd name="T46" fmla="*/ 0 w 20"/>
                  <a:gd name="T47" fmla="*/ 0 h 19"/>
                  <a:gd name="T48" fmla="*/ 0 w 20"/>
                  <a:gd name="T49" fmla="*/ 0 h 19"/>
                  <a:gd name="T50" fmla="*/ 0 w 20"/>
                  <a:gd name="T51" fmla="*/ 0 h 19"/>
                  <a:gd name="T52" fmla="*/ 0 w 20"/>
                  <a:gd name="T53" fmla="*/ 0 h 19"/>
                  <a:gd name="T54" fmla="*/ 0 w 20"/>
                  <a:gd name="T55" fmla="*/ 0 h 19"/>
                  <a:gd name="T56" fmla="*/ 0 w 20"/>
                  <a:gd name="T57" fmla="*/ 0 h 19"/>
                  <a:gd name="T58" fmla="*/ 0 w 20"/>
                  <a:gd name="T59" fmla="*/ 0 h 19"/>
                  <a:gd name="T60" fmla="*/ 0 w 20"/>
                  <a:gd name="T61" fmla="*/ 0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 h="19">
                    <a:moveTo>
                      <a:pt x="4" y="1"/>
                    </a:moveTo>
                    <a:lnTo>
                      <a:pt x="7" y="2"/>
                    </a:lnTo>
                    <a:lnTo>
                      <a:pt x="9" y="2"/>
                    </a:lnTo>
                    <a:lnTo>
                      <a:pt x="13" y="2"/>
                    </a:lnTo>
                    <a:lnTo>
                      <a:pt x="16" y="1"/>
                    </a:lnTo>
                    <a:lnTo>
                      <a:pt x="17" y="1"/>
                    </a:lnTo>
                    <a:lnTo>
                      <a:pt x="18" y="1"/>
                    </a:lnTo>
                    <a:lnTo>
                      <a:pt x="20" y="3"/>
                    </a:lnTo>
                    <a:lnTo>
                      <a:pt x="18" y="7"/>
                    </a:lnTo>
                    <a:lnTo>
                      <a:pt x="14" y="13"/>
                    </a:lnTo>
                    <a:lnTo>
                      <a:pt x="13" y="16"/>
                    </a:lnTo>
                    <a:lnTo>
                      <a:pt x="11" y="19"/>
                    </a:lnTo>
                    <a:lnTo>
                      <a:pt x="9" y="19"/>
                    </a:lnTo>
                    <a:lnTo>
                      <a:pt x="8" y="19"/>
                    </a:lnTo>
                    <a:lnTo>
                      <a:pt x="7" y="18"/>
                    </a:lnTo>
                    <a:lnTo>
                      <a:pt x="3" y="13"/>
                    </a:lnTo>
                    <a:lnTo>
                      <a:pt x="0" y="6"/>
                    </a:lnTo>
                    <a:lnTo>
                      <a:pt x="0" y="3"/>
                    </a:lnTo>
                    <a:lnTo>
                      <a:pt x="0" y="1"/>
                    </a:lnTo>
                    <a:lnTo>
                      <a:pt x="3" y="0"/>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89" name="Freeform 122"/>
              <p:cNvSpPr>
                <a:spLocks/>
              </p:cNvSpPr>
              <p:nvPr userDrawn="1"/>
            </p:nvSpPr>
            <p:spPr bwMode="auto">
              <a:xfrm>
                <a:off x="265" y="291"/>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w 20"/>
                  <a:gd name="T37" fmla="*/ 0 h 19"/>
                  <a:gd name="T38" fmla="*/ 0 w 20"/>
                  <a:gd name="T39" fmla="*/ 0 h 19"/>
                  <a:gd name="T40" fmla="*/ 0 w 20"/>
                  <a:gd name="T41" fmla="*/ 0 h 19"/>
                  <a:gd name="T42" fmla="*/ 0 w 20"/>
                  <a:gd name="T43" fmla="*/ 0 h 19"/>
                  <a:gd name="T44" fmla="*/ 0 w 20"/>
                  <a:gd name="T45" fmla="*/ 0 h 19"/>
                  <a:gd name="T46" fmla="*/ 0 w 20"/>
                  <a:gd name="T47" fmla="*/ 0 h 19"/>
                  <a:gd name="T48" fmla="*/ 0 w 20"/>
                  <a:gd name="T49" fmla="*/ 0 h 19"/>
                  <a:gd name="T50" fmla="*/ 0 w 20"/>
                  <a:gd name="T51" fmla="*/ 0 h 19"/>
                  <a:gd name="T52" fmla="*/ 0 w 20"/>
                  <a:gd name="T53" fmla="*/ 0 h 19"/>
                  <a:gd name="T54" fmla="*/ 0 w 20"/>
                  <a:gd name="T55" fmla="*/ 0 h 19"/>
                  <a:gd name="T56" fmla="*/ 0 w 20"/>
                  <a:gd name="T57" fmla="*/ 0 h 19"/>
                  <a:gd name="T58" fmla="*/ 0 w 20"/>
                  <a:gd name="T59" fmla="*/ 0 h 19"/>
                  <a:gd name="T60" fmla="*/ 0 w 20"/>
                  <a:gd name="T61" fmla="*/ 0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 h="19">
                    <a:moveTo>
                      <a:pt x="4" y="1"/>
                    </a:moveTo>
                    <a:lnTo>
                      <a:pt x="7" y="2"/>
                    </a:lnTo>
                    <a:lnTo>
                      <a:pt x="9" y="2"/>
                    </a:lnTo>
                    <a:lnTo>
                      <a:pt x="13" y="2"/>
                    </a:lnTo>
                    <a:lnTo>
                      <a:pt x="16" y="1"/>
                    </a:lnTo>
                    <a:lnTo>
                      <a:pt x="17" y="1"/>
                    </a:lnTo>
                    <a:lnTo>
                      <a:pt x="18" y="1"/>
                    </a:lnTo>
                    <a:lnTo>
                      <a:pt x="20" y="3"/>
                    </a:lnTo>
                    <a:lnTo>
                      <a:pt x="18" y="7"/>
                    </a:lnTo>
                    <a:lnTo>
                      <a:pt x="14" y="13"/>
                    </a:lnTo>
                    <a:lnTo>
                      <a:pt x="13" y="16"/>
                    </a:lnTo>
                    <a:lnTo>
                      <a:pt x="11" y="19"/>
                    </a:lnTo>
                    <a:lnTo>
                      <a:pt x="9" y="19"/>
                    </a:lnTo>
                    <a:lnTo>
                      <a:pt x="8" y="19"/>
                    </a:lnTo>
                    <a:lnTo>
                      <a:pt x="7" y="18"/>
                    </a:lnTo>
                    <a:lnTo>
                      <a:pt x="3" y="13"/>
                    </a:lnTo>
                    <a:lnTo>
                      <a:pt x="0" y="6"/>
                    </a:lnTo>
                    <a:lnTo>
                      <a:pt x="0" y="3"/>
                    </a:lnTo>
                    <a:lnTo>
                      <a:pt x="0" y="1"/>
                    </a:lnTo>
                    <a:lnTo>
                      <a:pt x="3" y="0"/>
                    </a:lnTo>
                    <a:lnTo>
                      <a:pt x="4"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90" name="Freeform 123"/>
              <p:cNvSpPr>
                <a:spLocks/>
              </p:cNvSpPr>
              <p:nvPr userDrawn="1"/>
            </p:nvSpPr>
            <p:spPr bwMode="auto">
              <a:xfrm>
                <a:off x="163" y="188"/>
                <a:ext cx="2" cy="4"/>
              </a:xfrm>
              <a:custGeom>
                <a:avLst/>
                <a:gdLst>
                  <a:gd name="T0" fmla="*/ 0 w 8"/>
                  <a:gd name="T1" fmla="*/ 0 h 13"/>
                  <a:gd name="T2" fmla="*/ 0 w 8"/>
                  <a:gd name="T3" fmla="*/ 0 h 13"/>
                  <a:gd name="T4" fmla="*/ 0 w 8"/>
                  <a:gd name="T5" fmla="*/ 0 h 13"/>
                  <a:gd name="T6" fmla="*/ 0 w 8"/>
                  <a:gd name="T7" fmla="*/ 0 h 13"/>
                  <a:gd name="T8" fmla="*/ 0 w 8"/>
                  <a:gd name="T9" fmla="*/ 0 h 13"/>
                  <a:gd name="T10" fmla="*/ 0 w 8"/>
                  <a:gd name="T11" fmla="*/ 0 h 13"/>
                  <a:gd name="T12" fmla="*/ 0 w 8"/>
                  <a:gd name="T13" fmla="*/ 0 h 13"/>
                  <a:gd name="T14" fmla="*/ 0 w 8"/>
                  <a:gd name="T15" fmla="*/ 0 h 13"/>
                  <a:gd name="T16" fmla="*/ 0 w 8"/>
                  <a:gd name="T17" fmla="*/ 0 h 13"/>
                  <a:gd name="T18" fmla="*/ 0 w 8"/>
                  <a:gd name="T19" fmla="*/ 0 h 13"/>
                  <a:gd name="T20" fmla="*/ 0 w 8"/>
                  <a:gd name="T21" fmla="*/ 0 h 13"/>
                  <a:gd name="T22" fmla="*/ 0 w 8"/>
                  <a:gd name="T23" fmla="*/ 0 h 13"/>
                  <a:gd name="T24" fmla="*/ 0 w 8"/>
                  <a:gd name="T25" fmla="*/ 0 h 13"/>
                  <a:gd name="T26" fmla="*/ 0 w 8"/>
                  <a:gd name="T27" fmla="*/ 0 h 13"/>
                  <a:gd name="T28" fmla="*/ 0 w 8"/>
                  <a:gd name="T29" fmla="*/ 0 h 13"/>
                  <a:gd name="T30" fmla="*/ 0 w 8"/>
                  <a:gd name="T31" fmla="*/ 0 h 13"/>
                  <a:gd name="T32" fmla="*/ 0 w 8"/>
                  <a:gd name="T33" fmla="*/ 0 h 13"/>
                  <a:gd name="T34" fmla="*/ 0 w 8"/>
                  <a:gd name="T35" fmla="*/ 0 h 13"/>
                  <a:gd name="T36" fmla="*/ 0 w 8"/>
                  <a:gd name="T37" fmla="*/ 0 h 13"/>
                  <a:gd name="T38" fmla="*/ 0 w 8"/>
                  <a:gd name="T39" fmla="*/ 0 h 13"/>
                  <a:gd name="T40" fmla="*/ 0 w 8"/>
                  <a:gd name="T41" fmla="*/ 0 h 13"/>
                  <a:gd name="T42" fmla="*/ 0 w 8"/>
                  <a:gd name="T43" fmla="*/ 0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 h="13">
                    <a:moveTo>
                      <a:pt x="4" y="0"/>
                    </a:moveTo>
                    <a:lnTo>
                      <a:pt x="1" y="0"/>
                    </a:lnTo>
                    <a:lnTo>
                      <a:pt x="1" y="2"/>
                    </a:lnTo>
                    <a:lnTo>
                      <a:pt x="0" y="3"/>
                    </a:lnTo>
                    <a:lnTo>
                      <a:pt x="1" y="7"/>
                    </a:lnTo>
                    <a:lnTo>
                      <a:pt x="3" y="9"/>
                    </a:lnTo>
                    <a:lnTo>
                      <a:pt x="3" y="12"/>
                    </a:lnTo>
                    <a:lnTo>
                      <a:pt x="5" y="13"/>
                    </a:lnTo>
                    <a:lnTo>
                      <a:pt x="6" y="12"/>
                    </a:lnTo>
                    <a:lnTo>
                      <a:pt x="8" y="9"/>
                    </a:lnTo>
                    <a:lnTo>
                      <a:pt x="8" y="5"/>
                    </a:lnTo>
                    <a:lnTo>
                      <a:pt x="8" y="2"/>
                    </a:lnTo>
                    <a:lnTo>
                      <a:pt x="8" y="0"/>
                    </a:lnTo>
                    <a:lnTo>
                      <a:pt x="6" y="0"/>
                    </a:lnTo>
                    <a:lnTo>
                      <a:pt x="4"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91" name="Freeform 124"/>
              <p:cNvSpPr>
                <a:spLocks/>
              </p:cNvSpPr>
              <p:nvPr userDrawn="1"/>
            </p:nvSpPr>
            <p:spPr bwMode="auto">
              <a:xfrm>
                <a:off x="269" y="188"/>
                <a:ext cx="3" cy="4"/>
              </a:xfrm>
              <a:custGeom>
                <a:avLst/>
                <a:gdLst>
                  <a:gd name="T0" fmla="*/ 0 w 8"/>
                  <a:gd name="T1" fmla="*/ 0 h 13"/>
                  <a:gd name="T2" fmla="*/ 0 w 8"/>
                  <a:gd name="T3" fmla="*/ 0 h 13"/>
                  <a:gd name="T4" fmla="*/ 0 w 8"/>
                  <a:gd name="T5" fmla="*/ 0 h 13"/>
                  <a:gd name="T6" fmla="*/ 0 w 8"/>
                  <a:gd name="T7" fmla="*/ 0 h 13"/>
                  <a:gd name="T8" fmla="*/ 0 w 8"/>
                  <a:gd name="T9" fmla="*/ 0 h 13"/>
                  <a:gd name="T10" fmla="*/ 0 w 8"/>
                  <a:gd name="T11" fmla="*/ 0 h 13"/>
                  <a:gd name="T12" fmla="*/ 0 w 8"/>
                  <a:gd name="T13" fmla="*/ 0 h 13"/>
                  <a:gd name="T14" fmla="*/ 0 w 8"/>
                  <a:gd name="T15" fmla="*/ 0 h 13"/>
                  <a:gd name="T16" fmla="*/ 0 w 8"/>
                  <a:gd name="T17" fmla="*/ 0 h 13"/>
                  <a:gd name="T18" fmla="*/ 0 w 8"/>
                  <a:gd name="T19" fmla="*/ 0 h 13"/>
                  <a:gd name="T20" fmla="*/ 0 w 8"/>
                  <a:gd name="T21" fmla="*/ 0 h 13"/>
                  <a:gd name="T22" fmla="*/ 0 w 8"/>
                  <a:gd name="T23" fmla="*/ 0 h 13"/>
                  <a:gd name="T24" fmla="*/ 0 w 8"/>
                  <a:gd name="T25" fmla="*/ 0 h 13"/>
                  <a:gd name="T26" fmla="*/ 0 w 8"/>
                  <a:gd name="T27" fmla="*/ 0 h 13"/>
                  <a:gd name="T28" fmla="*/ 0 w 8"/>
                  <a:gd name="T29" fmla="*/ 0 h 13"/>
                  <a:gd name="T30" fmla="*/ 0 w 8"/>
                  <a:gd name="T31" fmla="*/ 0 h 13"/>
                  <a:gd name="T32" fmla="*/ 0 w 8"/>
                  <a:gd name="T33" fmla="*/ 0 h 13"/>
                  <a:gd name="T34" fmla="*/ 0 w 8"/>
                  <a:gd name="T35" fmla="*/ 0 h 13"/>
                  <a:gd name="T36" fmla="*/ 0 w 8"/>
                  <a:gd name="T37" fmla="*/ 0 h 13"/>
                  <a:gd name="T38" fmla="*/ 0 w 8"/>
                  <a:gd name="T39" fmla="*/ 0 h 13"/>
                  <a:gd name="T40" fmla="*/ 0 w 8"/>
                  <a:gd name="T41" fmla="*/ 0 h 13"/>
                  <a:gd name="T42" fmla="*/ 0 w 8"/>
                  <a:gd name="T43" fmla="*/ 0 h 13"/>
                  <a:gd name="T44" fmla="*/ 0 w 8"/>
                  <a:gd name="T45" fmla="*/ 0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 h="13">
                    <a:moveTo>
                      <a:pt x="2" y="0"/>
                    </a:moveTo>
                    <a:lnTo>
                      <a:pt x="1" y="0"/>
                    </a:lnTo>
                    <a:lnTo>
                      <a:pt x="0" y="2"/>
                    </a:lnTo>
                    <a:lnTo>
                      <a:pt x="0" y="3"/>
                    </a:lnTo>
                    <a:lnTo>
                      <a:pt x="0" y="7"/>
                    </a:lnTo>
                    <a:lnTo>
                      <a:pt x="1" y="9"/>
                    </a:lnTo>
                    <a:lnTo>
                      <a:pt x="1" y="12"/>
                    </a:lnTo>
                    <a:lnTo>
                      <a:pt x="4" y="13"/>
                    </a:lnTo>
                    <a:lnTo>
                      <a:pt x="5" y="12"/>
                    </a:lnTo>
                    <a:lnTo>
                      <a:pt x="6" y="9"/>
                    </a:lnTo>
                    <a:lnTo>
                      <a:pt x="6" y="5"/>
                    </a:lnTo>
                    <a:lnTo>
                      <a:pt x="8" y="2"/>
                    </a:lnTo>
                    <a:lnTo>
                      <a:pt x="6" y="0"/>
                    </a:lnTo>
                    <a:lnTo>
                      <a:pt x="5" y="0"/>
                    </a:lnTo>
                    <a:lnTo>
                      <a:pt x="2"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92" name="Freeform 125"/>
              <p:cNvSpPr>
                <a:spLocks/>
              </p:cNvSpPr>
              <p:nvPr userDrawn="1"/>
            </p:nvSpPr>
            <p:spPr bwMode="auto">
              <a:xfrm>
                <a:off x="163" y="293"/>
                <a:ext cx="3" cy="3"/>
              </a:xfrm>
              <a:custGeom>
                <a:avLst/>
                <a:gdLst>
                  <a:gd name="T0" fmla="*/ 0 w 8"/>
                  <a:gd name="T1" fmla="*/ 0 h 9"/>
                  <a:gd name="T2" fmla="*/ 0 w 8"/>
                  <a:gd name="T3" fmla="*/ 0 h 9"/>
                  <a:gd name="T4" fmla="*/ 0 w 8"/>
                  <a:gd name="T5" fmla="*/ 0 h 9"/>
                  <a:gd name="T6" fmla="*/ 0 w 8"/>
                  <a:gd name="T7" fmla="*/ 0 h 9"/>
                  <a:gd name="T8" fmla="*/ 0 w 8"/>
                  <a:gd name="T9" fmla="*/ 0 h 9"/>
                  <a:gd name="T10" fmla="*/ 0 w 8"/>
                  <a:gd name="T11" fmla="*/ 0 h 9"/>
                  <a:gd name="T12" fmla="*/ 0 w 8"/>
                  <a:gd name="T13" fmla="*/ 0 h 9"/>
                  <a:gd name="T14" fmla="*/ 0 w 8"/>
                  <a:gd name="T15" fmla="*/ 0 h 9"/>
                  <a:gd name="T16" fmla="*/ 0 w 8"/>
                  <a:gd name="T17" fmla="*/ 0 h 9"/>
                  <a:gd name="T18" fmla="*/ 0 w 8"/>
                  <a:gd name="T19" fmla="*/ 0 h 9"/>
                  <a:gd name="T20" fmla="*/ 0 w 8"/>
                  <a:gd name="T21" fmla="*/ 0 h 9"/>
                  <a:gd name="T22" fmla="*/ 0 w 8"/>
                  <a:gd name="T23" fmla="*/ 0 h 9"/>
                  <a:gd name="T24" fmla="*/ 0 w 8"/>
                  <a:gd name="T25" fmla="*/ 0 h 9"/>
                  <a:gd name="T26" fmla="*/ 0 w 8"/>
                  <a:gd name="T27" fmla="*/ 0 h 9"/>
                  <a:gd name="T28" fmla="*/ 0 w 8"/>
                  <a:gd name="T29" fmla="*/ 0 h 9"/>
                  <a:gd name="T30" fmla="*/ 0 w 8"/>
                  <a:gd name="T31" fmla="*/ 0 h 9"/>
                  <a:gd name="T32" fmla="*/ 0 w 8"/>
                  <a:gd name="T33" fmla="*/ 0 h 9"/>
                  <a:gd name="T34" fmla="*/ 0 w 8"/>
                  <a:gd name="T35" fmla="*/ 0 h 9"/>
                  <a:gd name="T36" fmla="*/ 0 w 8"/>
                  <a:gd name="T37" fmla="*/ 0 h 9"/>
                  <a:gd name="T38" fmla="*/ 0 w 8"/>
                  <a:gd name="T39" fmla="*/ 0 h 9"/>
                  <a:gd name="T40" fmla="*/ 0 w 8"/>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 h="9">
                    <a:moveTo>
                      <a:pt x="4" y="0"/>
                    </a:moveTo>
                    <a:lnTo>
                      <a:pt x="3" y="0"/>
                    </a:lnTo>
                    <a:lnTo>
                      <a:pt x="2" y="0"/>
                    </a:lnTo>
                    <a:lnTo>
                      <a:pt x="0" y="2"/>
                    </a:lnTo>
                    <a:lnTo>
                      <a:pt x="2" y="6"/>
                    </a:lnTo>
                    <a:lnTo>
                      <a:pt x="4" y="9"/>
                    </a:lnTo>
                    <a:lnTo>
                      <a:pt x="5" y="9"/>
                    </a:lnTo>
                    <a:lnTo>
                      <a:pt x="7" y="8"/>
                    </a:lnTo>
                    <a:lnTo>
                      <a:pt x="8" y="4"/>
                    </a:lnTo>
                    <a:lnTo>
                      <a:pt x="8" y="2"/>
                    </a:lnTo>
                    <a:lnTo>
                      <a:pt x="8" y="0"/>
                    </a:lnTo>
                    <a:lnTo>
                      <a:pt x="7" y="0"/>
                    </a:lnTo>
                    <a:lnTo>
                      <a:pt x="4"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93" name="Freeform 126"/>
              <p:cNvSpPr>
                <a:spLocks/>
              </p:cNvSpPr>
              <p:nvPr userDrawn="1"/>
            </p:nvSpPr>
            <p:spPr bwMode="auto">
              <a:xfrm>
                <a:off x="267" y="293"/>
                <a:ext cx="2" cy="3"/>
              </a:xfrm>
              <a:custGeom>
                <a:avLst/>
                <a:gdLst>
                  <a:gd name="T0" fmla="*/ 0 w 6"/>
                  <a:gd name="T1" fmla="*/ 0 h 10"/>
                  <a:gd name="T2" fmla="*/ 0 w 6"/>
                  <a:gd name="T3" fmla="*/ 0 h 10"/>
                  <a:gd name="T4" fmla="*/ 0 w 6"/>
                  <a:gd name="T5" fmla="*/ 0 h 10"/>
                  <a:gd name="T6" fmla="*/ 0 w 6"/>
                  <a:gd name="T7" fmla="*/ 0 h 10"/>
                  <a:gd name="T8" fmla="*/ 0 w 6"/>
                  <a:gd name="T9" fmla="*/ 0 h 10"/>
                  <a:gd name="T10" fmla="*/ 0 w 6"/>
                  <a:gd name="T11" fmla="*/ 0 h 10"/>
                  <a:gd name="T12" fmla="*/ 0 w 6"/>
                  <a:gd name="T13" fmla="*/ 0 h 10"/>
                  <a:gd name="T14" fmla="*/ 0 w 6"/>
                  <a:gd name="T15" fmla="*/ 0 h 10"/>
                  <a:gd name="T16" fmla="*/ 0 w 6"/>
                  <a:gd name="T17" fmla="*/ 0 h 10"/>
                  <a:gd name="T18" fmla="*/ 0 w 6"/>
                  <a:gd name="T19" fmla="*/ 0 h 10"/>
                  <a:gd name="T20" fmla="*/ 0 w 6"/>
                  <a:gd name="T21" fmla="*/ 0 h 10"/>
                  <a:gd name="T22" fmla="*/ 0 w 6"/>
                  <a:gd name="T23" fmla="*/ 0 h 10"/>
                  <a:gd name="T24" fmla="*/ 0 w 6"/>
                  <a:gd name="T25" fmla="*/ 0 h 10"/>
                  <a:gd name="T26" fmla="*/ 0 w 6"/>
                  <a:gd name="T27" fmla="*/ 0 h 10"/>
                  <a:gd name="T28" fmla="*/ 0 w 6"/>
                  <a:gd name="T29" fmla="*/ 0 h 10"/>
                  <a:gd name="T30" fmla="*/ 0 w 6"/>
                  <a:gd name="T31" fmla="*/ 0 h 10"/>
                  <a:gd name="T32" fmla="*/ 0 w 6"/>
                  <a:gd name="T33" fmla="*/ 0 h 10"/>
                  <a:gd name="T34" fmla="*/ 0 w 6"/>
                  <a:gd name="T35" fmla="*/ 0 h 10"/>
                  <a:gd name="T36" fmla="*/ 0 w 6"/>
                  <a:gd name="T37" fmla="*/ 0 h 10"/>
                  <a:gd name="T38" fmla="*/ 0 w 6"/>
                  <a:gd name="T39" fmla="*/ 0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 h="10">
                    <a:moveTo>
                      <a:pt x="0" y="4"/>
                    </a:moveTo>
                    <a:lnTo>
                      <a:pt x="0" y="7"/>
                    </a:lnTo>
                    <a:lnTo>
                      <a:pt x="1" y="9"/>
                    </a:lnTo>
                    <a:lnTo>
                      <a:pt x="2" y="10"/>
                    </a:lnTo>
                    <a:lnTo>
                      <a:pt x="4" y="8"/>
                    </a:lnTo>
                    <a:lnTo>
                      <a:pt x="5" y="4"/>
                    </a:lnTo>
                    <a:lnTo>
                      <a:pt x="6" y="1"/>
                    </a:lnTo>
                    <a:lnTo>
                      <a:pt x="5" y="0"/>
                    </a:lnTo>
                    <a:lnTo>
                      <a:pt x="4" y="0"/>
                    </a:lnTo>
                    <a:lnTo>
                      <a:pt x="2" y="0"/>
                    </a:lnTo>
                    <a:lnTo>
                      <a:pt x="1" y="0"/>
                    </a:lnTo>
                    <a:lnTo>
                      <a:pt x="0" y="0"/>
                    </a:lnTo>
                    <a:lnTo>
                      <a:pt x="0" y="3"/>
                    </a:lnTo>
                    <a:lnTo>
                      <a:pt x="0" y="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94" name="Freeform 127"/>
              <p:cNvSpPr>
                <a:spLocks/>
              </p:cNvSpPr>
              <p:nvPr userDrawn="1"/>
            </p:nvSpPr>
            <p:spPr bwMode="auto">
              <a:xfrm>
                <a:off x="203" y="237"/>
                <a:ext cx="41" cy="43"/>
              </a:xfrm>
              <a:custGeom>
                <a:avLst/>
                <a:gdLst>
                  <a:gd name="T0" fmla="*/ 0 w 122"/>
                  <a:gd name="T1" fmla="*/ 0 h 128"/>
                  <a:gd name="T2" fmla="*/ 0 w 122"/>
                  <a:gd name="T3" fmla="*/ 0 h 128"/>
                  <a:gd name="T4" fmla="*/ 0 w 122"/>
                  <a:gd name="T5" fmla="*/ 0 h 128"/>
                  <a:gd name="T6" fmla="*/ 0 w 122"/>
                  <a:gd name="T7" fmla="*/ 0 h 128"/>
                  <a:gd name="T8" fmla="*/ 0 w 122"/>
                  <a:gd name="T9" fmla="*/ 0 h 128"/>
                  <a:gd name="T10" fmla="*/ 0 w 122"/>
                  <a:gd name="T11" fmla="*/ 0 h 128"/>
                  <a:gd name="T12" fmla="*/ 0 w 122"/>
                  <a:gd name="T13" fmla="*/ 0 h 128"/>
                  <a:gd name="T14" fmla="*/ 0 w 122"/>
                  <a:gd name="T15" fmla="*/ 0 h 128"/>
                  <a:gd name="T16" fmla="*/ 0 w 122"/>
                  <a:gd name="T17" fmla="*/ 0 h 128"/>
                  <a:gd name="T18" fmla="*/ 0 w 122"/>
                  <a:gd name="T19" fmla="*/ 0 h 128"/>
                  <a:gd name="T20" fmla="*/ 0 w 122"/>
                  <a:gd name="T21" fmla="*/ 0 h 128"/>
                  <a:gd name="T22" fmla="*/ 0 w 122"/>
                  <a:gd name="T23" fmla="*/ 0 h 128"/>
                  <a:gd name="T24" fmla="*/ 0 w 122"/>
                  <a:gd name="T25" fmla="*/ 0 h 128"/>
                  <a:gd name="T26" fmla="*/ 0 w 122"/>
                  <a:gd name="T27" fmla="*/ 0 h 128"/>
                  <a:gd name="T28" fmla="*/ 0 w 122"/>
                  <a:gd name="T29" fmla="*/ 0 h 128"/>
                  <a:gd name="T30" fmla="*/ 0 w 122"/>
                  <a:gd name="T31" fmla="*/ 0 h 128"/>
                  <a:gd name="T32" fmla="*/ 0 w 122"/>
                  <a:gd name="T33" fmla="*/ 0 h 128"/>
                  <a:gd name="T34" fmla="*/ 0 w 122"/>
                  <a:gd name="T35" fmla="*/ 0 h 128"/>
                  <a:gd name="T36" fmla="*/ 0 w 122"/>
                  <a:gd name="T37" fmla="*/ 0 h 128"/>
                  <a:gd name="T38" fmla="*/ 0 w 122"/>
                  <a:gd name="T39" fmla="*/ 0 h 128"/>
                  <a:gd name="T40" fmla="*/ 0 w 122"/>
                  <a:gd name="T41" fmla="*/ 0 h 128"/>
                  <a:gd name="T42" fmla="*/ 0 w 122"/>
                  <a:gd name="T43" fmla="*/ 0 h 128"/>
                  <a:gd name="T44" fmla="*/ 0 w 122"/>
                  <a:gd name="T45" fmla="*/ 0 h 128"/>
                  <a:gd name="T46" fmla="*/ 0 w 122"/>
                  <a:gd name="T47" fmla="*/ 0 h 128"/>
                  <a:gd name="T48" fmla="*/ 0 w 122"/>
                  <a:gd name="T49" fmla="*/ 0 h 128"/>
                  <a:gd name="T50" fmla="*/ 0 w 122"/>
                  <a:gd name="T51" fmla="*/ 0 h 128"/>
                  <a:gd name="T52" fmla="*/ 0 w 122"/>
                  <a:gd name="T53" fmla="*/ 0 h 128"/>
                  <a:gd name="T54" fmla="*/ 0 w 122"/>
                  <a:gd name="T55" fmla="*/ 0 h 128"/>
                  <a:gd name="T56" fmla="*/ 0 w 122"/>
                  <a:gd name="T57" fmla="*/ 0 h 128"/>
                  <a:gd name="T58" fmla="*/ 0 w 122"/>
                  <a:gd name="T59" fmla="*/ 0 h 128"/>
                  <a:gd name="T60" fmla="*/ 0 w 122"/>
                  <a:gd name="T61" fmla="*/ 0 h 128"/>
                  <a:gd name="T62" fmla="*/ 0 w 122"/>
                  <a:gd name="T63" fmla="*/ 0 h 128"/>
                  <a:gd name="T64" fmla="*/ 0 w 122"/>
                  <a:gd name="T65" fmla="*/ 0 h 128"/>
                  <a:gd name="T66" fmla="*/ 0 w 122"/>
                  <a:gd name="T67" fmla="*/ 0 h 128"/>
                  <a:gd name="T68" fmla="*/ 0 w 122"/>
                  <a:gd name="T69" fmla="*/ 0 h 128"/>
                  <a:gd name="T70" fmla="*/ 0 w 122"/>
                  <a:gd name="T71" fmla="*/ 0 h 128"/>
                  <a:gd name="T72" fmla="*/ 0 w 122"/>
                  <a:gd name="T73" fmla="*/ 0 h 128"/>
                  <a:gd name="T74" fmla="*/ 0 w 122"/>
                  <a:gd name="T75" fmla="*/ 0 h 128"/>
                  <a:gd name="T76" fmla="*/ 0 w 122"/>
                  <a:gd name="T77" fmla="*/ 0 h 128"/>
                  <a:gd name="T78" fmla="*/ 0 w 122"/>
                  <a:gd name="T79" fmla="*/ 0 h 128"/>
                  <a:gd name="T80" fmla="*/ 0 w 122"/>
                  <a:gd name="T81" fmla="*/ 0 h 128"/>
                  <a:gd name="T82" fmla="*/ 0 w 122"/>
                  <a:gd name="T83" fmla="*/ 0 h 128"/>
                  <a:gd name="T84" fmla="*/ 0 w 122"/>
                  <a:gd name="T85" fmla="*/ 0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2" h="128">
                    <a:moveTo>
                      <a:pt x="0" y="5"/>
                    </a:moveTo>
                    <a:lnTo>
                      <a:pt x="18" y="5"/>
                    </a:lnTo>
                    <a:lnTo>
                      <a:pt x="19" y="3"/>
                    </a:lnTo>
                    <a:lnTo>
                      <a:pt x="22" y="1"/>
                    </a:lnTo>
                    <a:lnTo>
                      <a:pt x="23" y="0"/>
                    </a:lnTo>
                    <a:lnTo>
                      <a:pt x="27" y="0"/>
                    </a:lnTo>
                    <a:lnTo>
                      <a:pt x="30" y="0"/>
                    </a:lnTo>
                    <a:lnTo>
                      <a:pt x="32" y="1"/>
                    </a:lnTo>
                    <a:lnTo>
                      <a:pt x="36" y="5"/>
                    </a:lnTo>
                    <a:lnTo>
                      <a:pt x="50" y="5"/>
                    </a:lnTo>
                    <a:lnTo>
                      <a:pt x="53" y="3"/>
                    </a:lnTo>
                    <a:lnTo>
                      <a:pt x="54" y="1"/>
                    </a:lnTo>
                    <a:lnTo>
                      <a:pt x="58" y="0"/>
                    </a:lnTo>
                    <a:lnTo>
                      <a:pt x="61" y="0"/>
                    </a:lnTo>
                    <a:lnTo>
                      <a:pt x="63" y="0"/>
                    </a:lnTo>
                    <a:lnTo>
                      <a:pt x="66" y="1"/>
                    </a:lnTo>
                    <a:lnTo>
                      <a:pt x="69" y="3"/>
                    </a:lnTo>
                    <a:lnTo>
                      <a:pt x="70" y="5"/>
                    </a:lnTo>
                    <a:lnTo>
                      <a:pt x="84" y="5"/>
                    </a:lnTo>
                    <a:lnTo>
                      <a:pt x="88" y="1"/>
                    </a:lnTo>
                    <a:lnTo>
                      <a:pt x="89" y="0"/>
                    </a:lnTo>
                    <a:lnTo>
                      <a:pt x="93" y="0"/>
                    </a:lnTo>
                    <a:lnTo>
                      <a:pt x="98" y="1"/>
                    </a:lnTo>
                    <a:lnTo>
                      <a:pt x="102" y="5"/>
                    </a:lnTo>
                    <a:lnTo>
                      <a:pt x="122" y="5"/>
                    </a:lnTo>
                    <a:lnTo>
                      <a:pt x="122" y="95"/>
                    </a:lnTo>
                    <a:lnTo>
                      <a:pt x="105" y="95"/>
                    </a:lnTo>
                    <a:lnTo>
                      <a:pt x="105" y="128"/>
                    </a:lnTo>
                    <a:lnTo>
                      <a:pt x="85" y="128"/>
                    </a:lnTo>
                    <a:lnTo>
                      <a:pt x="85" y="95"/>
                    </a:lnTo>
                    <a:lnTo>
                      <a:pt x="36" y="95"/>
                    </a:lnTo>
                    <a:lnTo>
                      <a:pt x="36" y="128"/>
                    </a:lnTo>
                    <a:lnTo>
                      <a:pt x="17" y="128"/>
                    </a:lnTo>
                    <a:lnTo>
                      <a:pt x="17" y="93"/>
                    </a:lnTo>
                    <a:lnTo>
                      <a:pt x="0" y="93"/>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95" name="Rectangle 128"/>
              <p:cNvSpPr>
                <a:spLocks noChangeArrowheads="1"/>
              </p:cNvSpPr>
              <p:nvPr userDrawn="1"/>
            </p:nvSpPr>
            <p:spPr bwMode="auto">
              <a:xfrm>
                <a:off x="205" y="241"/>
                <a:ext cx="37" cy="25"/>
              </a:xfrm>
              <a:prstGeom prst="rect">
                <a:avLst/>
              </a:prstGeom>
              <a:solidFill>
                <a:srgbClr val="EF49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196" name="Freeform 129"/>
              <p:cNvSpPr>
                <a:spLocks/>
              </p:cNvSpPr>
              <p:nvPr userDrawn="1"/>
            </p:nvSpPr>
            <p:spPr bwMode="auto">
              <a:xfrm>
                <a:off x="208" y="247"/>
                <a:ext cx="3" cy="3"/>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0"/>
                    </a:lnTo>
                    <a:lnTo>
                      <a:pt x="1" y="1"/>
                    </a:lnTo>
                    <a:lnTo>
                      <a:pt x="0" y="4"/>
                    </a:lnTo>
                    <a:lnTo>
                      <a:pt x="0" y="5"/>
                    </a:lnTo>
                    <a:lnTo>
                      <a:pt x="0" y="8"/>
                    </a:lnTo>
                    <a:lnTo>
                      <a:pt x="1" y="9"/>
                    </a:lnTo>
                    <a:lnTo>
                      <a:pt x="2" y="10"/>
                    </a:lnTo>
                    <a:lnTo>
                      <a:pt x="5" y="10"/>
                    </a:lnTo>
                    <a:lnTo>
                      <a:pt x="8" y="10"/>
                    </a:lnTo>
                    <a:lnTo>
                      <a:pt x="9" y="9"/>
                    </a:lnTo>
                    <a:lnTo>
                      <a:pt x="10" y="8"/>
                    </a:lnTo>
                    <a:lnTo>
                      <a:pt x="10" y="5"/>
                    </a:lnTo>
                    <a:lnTo>
                      <a:pt x="10" y="4"/>
                    </a:lnTo>
                    <a:lnTo>
                      <a:pt x="9" y="1"/>
                    </a:lnTo>
                    <a:lnTo>
                      <a:pt x="8" y="0"/>
                    </a:lnTo>
                    <a:lnTo>
                      <a:pt x="5"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97" name="Freeform 130"/>
              <p:cNvSpPr>
                <a:spLocks/>
              </p:cNvSpPr>
              <p:nvPr userDrawn="1"/>
            </p:nvSpPr>
            <p:spPr bwMode="auto">
              <a:xfrm>
                <a:off x="208" y="247"/>
                <a:ext cx="3" cy="3"/>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0"/>
                    </a:lnTo>
                    <a:lnTo>
                      <a:pt x="1" y="1"/>
                    </a:lnTo>
                    <a:lnTo>
                      <a:pt x="0" y="4"/>
                    </a:lnTo>
                    <a:lnTo>
                      <a:pt x="0" y="5"/>
                    </a:lnTo>
                    <a:lnTo>
                      <a:pt x="0" y="8"/>
                    </a:lnTo>
                    <a:lnTo>
                      <a:pt x="1" y="9"/>
                    </a:lnTo>
                    <a:lnTo>
                      <a:pt x="2" y="10"/>
                    </a:lnTo>
                    <a:lnTo>
                      <a:pt x="5" y="10"/>
                    </a:lnTo>
                    <a:lnTo>
                      <a:pt x="8" y="10"/>
                    </a:lnTo>
                    <a:lnTo>
                      <a:pt x="9" y="9"/>
                    </a:lnTo>
                    <a:lnTo>
                      <a:pt x="10" y="8"/>
                    </a:lnTo>
                    <a:lnTo>
                      <a:pt x="10" y="5"/>
                    </a:lnTo>
                    <a:lnTo>
                      <a:pt x="10" y="4"/>
                    </a:lnTo>
                    <a:lnTo>
                      <a:pt x="9" y="1"/>
                    </a:lnTo>
                    <a:lnTo>
                      <a:pt x="8"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98" name="Freeform 131"/>
              <p:cNvSpPr>
                <a:spLocks/>
              </p:cNvSpPr>
              <p:nvPr userDrawn="1"/>
            </p:nvSpPr>
            <p:spPr bwMode="auto">
              <a:xfrm>
                <a:off x="208" y="247"/>
                <a:ext cx="3" cy="3"/>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w 10"/>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0">
                    <a:moveTo>
                      <a:pt x="5" y="0"/>
                    </a:moveTo>
                    <a:lnTo>
                      <a:pt x="5" y="0"/>
                    </a:lnTo>
                    <a:lnTo>
                      <a:pt x="2" y="0"/>
                    </a:lnTo>
                    <a:lnTo>
                      <a:pt x="1" y="1"/>
                    </a:lnTo>
                    <a:lnTo>
                      <a:pt x="0" y="4"/>
                    </a:lnTo>
                    <a:lnTo>
                      <a:pt x="0" y="5"/>
                    </a:lnTo>
                    <a:lnTo>
                      <a:pt x="0" y="8"/>
                    </a:lnTo>
                    <a:lnTo>
                      <a:pt x="1" y="9"/>
                    </a:lnTo>
                    <a:lnTo>
                      <a:pt x="2" y="10"/>
                    </a:lnTo>
                    <a:lnTo>
                      <a:pt x="5" y="10"/>
                    </a:lnTo>
                    <a:lnTo>
                      <a:pt x="8" y="10"/>
                    </a:lnTo>
                    <a:lnTo>
                      <a:pt x="9" y="9"/>
                    </a:lnTo>
                    <a:lnTo>
                      <a:pt x="10" y="8"/>
                    </a:lnTo>
                    <a:lnTo>
                      <a:pt x="10" y="5"/>
                    </a:lnTo>
                    <a:lnTo>
                      <a:pt x="10" y="4"/>
                    </a:lnTo>
                    <a:lnTo>
                      <a:pt x="9" y="1"/>
                    </a:lnTo>
                    <a:lnTo>
                      <a:pt x="8" y="0"/>
                    </a:lnTo>
                    <a:lnTo>
                      <a:pt x="5"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199" name="Freeform 132"/>
              <p:cNvSpPr>
                <a:spLocks/>
              </p:cNvSpPr>
              <p:nvPr userDrawn="1"/>
            </p:nvSpPr>
            <p:spPr bwMode="auto">
              <a:xfrm>
                <a:off x="236" y="247"/>
                <a:ext cx="4" cy="3"/>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0"/>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0"/>
                    </a:lnTo>
                    <a:lnTo>
                      <a:pt x="6"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00" name="Freeform 133"/>
              <p:cNvSpPr>
                <a:spLocks/>
              </p:cNvSpPr>
              <p:nvPr userDrawn="1"/>
            </p:nvSpPr>
            <p:spPr bwMode="auto">
              <a:xfrm>
                <a:off x="236" y="247"/>
                <a:ext cx="4" cy="3"/>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0"/>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01" name="Freeform 134"/>
              <p:cNvSpPr>
                <a:spLocks/>
              </p:cNvSpPr>
              <p:nvPr userDrawn="1"/>
            </p:nvSpPr>
            <p:spPr bwMode="auto">
              <a:xfrm>
                <a:off x="236" y="247"/>
                <a:ext cx="4" cy="3"/>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w 11"/>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 h="10">
                    <a:moveTo>
                      <a:pt x="6" y="0"/>
                    </a:moveTo>
                    <a:lnTo>
                      <a:pt x="6" y="0"/>
                    </a:lnTo>
                    <a:lnTo>
                      <a:pt x="3" y="0"/>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0"/>
                    </a:lnTo>
                    <a:lnTo>
                      <a:pt x="6"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02" name="Freeform 135"/>
              <p:cNvSpPr>
                <a:spLocks/>
              </p:cNvSpPr>
              <p:nvPr userDrawn="1"/>
            </p:nvSpPr>
            <p:spPr bwMode="auto">
              <a:xfrm>
                <a:off x="208" y="260"/>
                <a:ext cx="3" cy="4"/>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1"/>
                    </a:lnTo>
                    <a:lnTo>
                      <a:pt x="1" y="1"/>
                    </a:lnTo>
                    <a:lnTo>
                      <a:pt x="0" y="4"/>
                    </a:lnTo>
                    <a:lnTo>
                      <a:pt x="0" y="5"/>
                    </a:lnTo>
                    <a:lnTo>
                      <a:pt x="0" y="8"/>
                    </a:lnTo>
                    <a:lnTo>
                      <a:pt x="1" y="9"/>
                    </a:lnTo>
                    <a:lnTo>
                      <a:pt x="4" y="10"/>
                    </a:lnTo>
                    <a:lnTo>
                      <a:pt x="5" y="10"/>
                    </a:lnTo>
                    <a:lnTo>
                      <a:pt x="8" y="10"/>
                    </a:lnTo>
                    <a:lnTo>
                      <a:pt x="9" y="9"/>
                    </a:lnTo>
                    <a:lnTo>
                      <a:pt x="10" y="8"/>
                    </a:lnTo>
                    <a:lnTo>
                      <a:pt x="10" y="5"/>
                    </a:lnTo>
                    <a:lnTo>
                      <a:pt x="10" y="4"/>
                    </a:lnTo>
                    <a:lnTo>
                      <a:pt x="9" y="1"/>
                    </a:lnTo>
                    <a:lnTo>
                      <a:pt x="8" y="1"/>
                    </a:lnTo>
                    <a:lnTo>
                      <a:pt x="5"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03" name="Freeform 136"/>
              <p:cNvSpPr>
                <a:spLocks/>
              </p:cNvSpPr>
              <p:nvPr userDrawn="1"/>
            </p:nvSpPr>
            <p:spPr bwMode="auto">
              <a:xfrm>
                <a:off x="208" y="260"/>
                <a:ext cx="3" cy="4"/>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0">
                    <a:moveTo>
                      <a:pt x="5" y="0"/>
                    </a:moveTo>
                    <a:lnTo>
                      <a:pt x="5" y="0"/>
                    </a:lnTo>
                    <a:lnTo>
                      <a:pt x="2" y="1"/>
                    </a:lnTo>
                    <a:lnTo>
                      <a:pt x="1" y="1"/>
                    </a:lnTo>
                    <a:lnTo>
                      <a:pt x="0" y="4"/>
                    </a:lnTo>
                    <a:lnTo>
                      <a:pt x="0" y="5"/>
                    </a:lnTo>
                    <a:lnTo>
                      <a:pt x="0" y="8"/>
                    </a:lnTo>
                    <a:lnTo>
                      <a:pt x="1" y="9"/>
                    </a:lnTo>
                    <a:lnTo>
                      <a:pt x="4" y="10"/>
                    </a:lnTo>
                    <a:lnTo>
                      <a:pt x="5" y="10"/>
                    </a:lnTo>
                    <a:lnTo>
                      <a:pt x="8" y="10"/>
                    </a:lnTo>
                    <a:lnTo>
                      <a:pt x="9" y="9"/>
                    </a:lnTo>
                    <a:lnTo>
                      <a:pt x="10" y="8"/>
                    </a:lnTo>
                    <a:lnTo>
                      <a:pt x="10" y="5"/>
                    </a:lnTo>
                    <a:lnTo>
                      <a:pt x="10" y="4"/>
                    </a:lnTo>
                    <a:lnTo>
                      <a:pt x="9" y="1"/>
                    </a:lnTo>
                    <a:lnTo>
                      <a:pt x="8" y="1"/>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04" name="Freeform 137"/>
              <p:cNvSpPr>
                <a:spLocks/>
              </p:cNvSpPr>
              <p:nvPr userDrawn="1"/>
            </p:nvSpPr>
            <p:spPr bwMode="auto">
              <a:xfrm>
                <a:off x="208" y="260"/>
                <a:ext cx="3" cy="4"/>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w 10"/>
                  <a:gd name="T35" fmla="*/ 0 h 10"/>
                  <a:gd name="T36" fmla="*/ 0 w 10"/>
                  <a:gd name="T37" fmla="*/ 0 h 10"/>
                  <a:gd name="T38" fmla="*/ 0 w 10"/>
                  <a:gd name="T39" fmla="*/ 0 h 10"/>
                  <a:gd name="T40" fmla="*/ 0 w 10"/>
                  <a:gd name="T41" fmla="*/ 0 h 10"/>
                  <a:gd name="T42" fmla="*/ 0 w 10"/>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0">
                    <a:moveTo>
                      <a:pt x="5" y="0"/>
                    </a:moveTo>
                    <a:lnTo>
                      <a:pt x="5" y="0"/>
                    </a:lnTo>
                    <a:lnTo>
                      <a:pt x="2" y="1"/>
                    </a:lnTo>
                    <a:lnTo>
                      <a:pt x="1" y="1"/>
                    </a:lnTo>
                    <a:lnTo>
                      <a:pt x="0" y="4"/>
                    </a:lnTo>
                    <a:lnTo>
                      <a:pt x="0" y="5"/>
                    </a:lnTo>
                    <a:lnTo>
                      <a:pt x="0" y="8"/>
                    </a:lnTo>
                    <a:lnTo>
                      <a:pt x="1" y="9"/>
                    </a:lnTo>
                    <a:lnTo>
                      <a:pt x="4" y="10"/>
                    </a:lnTo>
                    <a:lnTo>
                      <a:pt x="5" y="10"/>
                    </a:lnTo>
                    <a:lnTo>
                      <a:pt x="8" y="10"/>
                    </a:lnTo>
                    <a:lnTo>
                      <a:pt x="9" y="9"/>
                    </a:lnTo>
                    <a:lnTo>
                      <a:pt x="10" y="8"/>
                    </a:lnTo>
                    <a:lnTo>
                      <a:pt x="10" y="5"/>
                    </a:lnTo>
                    <a:lnTo>
                      <a:pt x="10" y="4"/>
                    </a:lnTo>
                    <a:lnTo>
                      <a:pt x="9" y="1"/>
                    </a:lnTo>
                    <a:lnTo>
                      <a:pt x="8" y="1"/>
                    </a:lnTo>
                    <a:lnTo>
                      <a:pt x="5"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05" name="Freeform 138"/>
              <p:cNvSpPr>
                <a:spLocks/>
              </p:cNvSpPr>
              <p:nvPr userDrawn="1"/>
            </p:nvSpPr>
            <p:spPr bwMode="auto">
              <a:xfrm>
                <a:off x="236" y="260"/>
                <a:ext cx="4" cy="4"/>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1"/>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1"/>
                    </a:lnTo>
                    <a:lnTo>
                      <a:pt x="6"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06" name="Freeform 139"/>
              <p:cNvSpPr>
                <a:spLocks/>
              </p:cNvSpPr>
              <p:nvPr userDrawn="1"/>
            </p:nvSpPr>
            <p:spPr bwMode="auto">
              <a:xfrm>
                <a:off x="236" y="260"/>
                <a:ext cx="4" cy="4"/>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6" y="0"/>
                    </a:moveTo>
                    <a:lnTo>
                      <a:pt x="6" y="0"/>
                    </a:lnTo>
                    <a:lnTo>
                      <a:pt x="3" y="1"/>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1"/>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07" name="Freeform 140"/>
              <p:cNvSpPr>
                <a:spLocks/>
              </p:cNvSpPr>
              <p:nvPr userDrawn="1"/>
            </p:nvSpPr>
            <p:spPr bwMode="auto">
              <a:xfrm>
                <a:off x="236" y="260"/>
                <a:ext cx="4" cy="4"/>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w 11"/>
                  <a:gd name="T33" fmla="*/ 0 h 10"/>
                  <a:gd name="T34" fmla="*/ 0 w 11"/>
                  <a:gd name="T35" fmla="*/ 0 h 10"/>
                  <a:gd name="T36" fmla="*/ 0 w 11"/>
                  <a:gd name="T37" fmla="*/ 0 h 10"/>
                  <a:gd name="T38" fmla="*/ 0 w 11"/>
                  <a:gd name="T39" fmla="*/ 0 h 10"/>
                  <a:gd name="T40" fmla="*/ 0 w 11"/>
                  <a:gd name="T41" fmla="*/ 0 h 10"/>
                  <a:gd name="T42" fmla="*/ 0 w 11"/>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 h="10">
                    <a:moveTo>
                      <a:pt x="6" y="0"/>
                    </a:moveTo>
                    <a:lnTo>
                      <a:pt x="6" y="0"/>
                    </a:lnTo>
                    <a:lnTo>
                      <a:pt x="3" y="1"/>
                    </a:lnTo>
                    <a:lnTo>
                      <a:pt x="2" y="1"/>
                    </a:lnTo>
                    <a:lnTo>
                      <a:pt x="0" y="4"/>
                    </a:lnTo>
                    <a:lnTo>
                      <a:pt x="0" y="5"/>
                    </a:lnTo>
                    <a:lnTo>
                      <a:pt x="0" y="8"/>
                    </a:lnTo>
                    <a:lnTo>
                      <a:pt x="2" y="9"/>
                    </a:lnTo>
                    <a:lnTo>
                      <a:pt x="3" y="10"/>
                    </a:lnTo>
                    <a:lnTo>
                      <a:pt x="6" y="10"/>
                    </a:lnTo>
                    <a:lnTo>
                      <a:pt x="7" y="10"/>
                    </a:lnTo>
                    <a:lnTo>
                      <a:pt x="8" y="9"/>
                    </a:lnTo>
                    <a:lnTo>
                      <a:pt x="9" y="8"/>
                    </a:lnTo>
                    <a:lnTo>
                      <a:pt x="11" y="5"/>
                    </a:lnTo>
                    <a:lnTo>
                      <a:pt x="9" y="4"/>
                    </a:lnTo>
                    <a:lnTo>
                      <a:pt x="8" y="1"/>
                    </a:lnTo>
                    <a:lnTo>
                      <a:pt x="7" y="1"/>
                    </a:lnTo>
                    <a:lnTo>
                      <a:pt x="6"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08" name="Freeform 141"/>
              <p:cNvSpPr>
                <a:spLocks/>
              </p:cNvSpPr>
              <p:nvPr userDrawn="1"/>
            </p:nvSpPr>
            <p:spPr bwMode="auto">
              <a:xfrm>
                <a:off x="215" y="251"/>
                <a:ext cx="17" cy="8"/>
              </a:xfrm>
              <a:custGeom>
                <a:avLst/>
                <a:gdLst>
                  <a:gd name="T0" fmla="*/ 0 w 51"/>
                  <a:gd name="T1" fmla="*/ 0 h 24"/>
                  <a:gd name="T2" fmla="*/ 0 w 51"/>
                  <a:gd name="T3" fmla="*/ 0 h 24"/>
                  <a:gd name="T4" fmla="*/ 0 w 51"/>
                  <a:gd name="T5" fmla="*/ 0 h 24"/>
                  <a:gd name="T6" fmla="*/ 0 w 51"/>
                  <a:gd name="T7" fmla="*/ 0 h 24"/>
                  <a:gd name="T8" fmla="*/ 0 w 51"/>
                  <a:gd name="T9" fmla="*/ 0 h 24"/>
                  <a:gd name="T10" fmla="*/ 0 w 51"/>
                  <a:gd name="T11" fmla="*/ 0 h 24"/>
                  <a:gd name="T12" fmla="*/ 0 w 51"/>
                  <a:gd name="T13" fmla="*/ 0 h 24"/>
                  <a:gd name="T14" fmla="*/ 0 w 51"/>
                  <a:gd name="T15" fmla="*/ 0 h 24"/>
                  <a:gd name="T16" fmla="*/ 0 w 51"/>
                  <a:gd name="T17" fmla="*/ 0 h 24"/>
                  <a:gd name="T18" fmla="*/ 0 w 51"/>
                  <a:gd name="T19" fmla="*/ 0 h 24"/>
                  <a:gd name="T20" fmla="*/ 0 w 51"/>
                  <a:gd name="T21" fmla="*/ 0 h 24"/>
                  <a:gd name="T22" fmla="*/ 0 w 51"/>
                  <a:gd name="T23" fmla="*/ 0 h 24"/>
                  <a:gd name="T24" fmla="*/ 0 w 51"/>
                  <a:gd name="T25" fmla="*/ 0 h 24"/>
                  <a:gd name="T26" fmla="*/ 0 w 51"/>
                  <a:gd name="T27" fmla="*/ 0 h 24"/>
                  <a:gd name="T28" fmla="*/ 0 w 51"/>
                  <a:gd name="T29" fmla="*/ 0 h 24"/>
                  <a:gd name="T30" fmla="*/ 0 w 51"/>
                  <a:gd name="T31" fmla="*/ 0 h 24"/>
                  <a:gd name="T32" fmla="*/ 0 w 51"/>
                  <a:gd name="T33" fmla="*/ 0 h 24"/>
                  <a:gd name="T34" fmla="*/ 0 w 51"/>
                  <a:gd name="T35" fmla="*/ 0 h 24"/>
                  <a:gd name="T36" fmla="*/ 0 w 51"/>
                  <a:gd name="T37" fmla="*/ 0 h 24"/>
                  <a:gd name="T38" fmla="*/ 0 w 51"/>
                  <a:gd name="T39" fmla="*/ 0 h 24"/>
                  <a:gd name="T40" fmla="*/ 0 w 51"/>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24">
                    <a:moveTo>
                      <a:pt x="0" y="11"/>
                    </a:moveTo>
                    <a:lnTo>
                      <a:pt x="0" y="11"/>
                    </a:lnTo>
                    <a:lnTo>
                      <a:pt x="6" y="18"/>
                    </a:lnTo>
                    <a:lnTo>
                      <a:pt x="13" y="22"/>
                    </a:lnTo>
                    <a:lnTo>
                      <a:pt x="19" y="24"/>
                    </a:lnTo>
                    <a:lnTo>
                      <a:pt x="27" y="24"/>
                    </a:lnTo>
                    <a:lnTo>
                      <a:pt x="33" y="24"/>
                    </a:lnTo>
                    <a:lnTo>
                      <a:pt x="40" y="22"/>
                    </a:lnTo>
                    <a:lnTo>
                      <a:pt x="46" y="18"/>
                    </a:lnTo>
                    <a:lnTo>
                      <a:pt x="51" y="11"/>
                    </a:lnTo>
                    <a:lnTo>
                      <a:pt x="46" y="6"/>
                    </a:lnTo>
                    <a:lnTo>
                      <a:pt x="40" y="2"/>
                    </a:lnTo>
                    <a:lnTo>
                      <a:pt x="33" y="1"/>
                    </a:lnTo>
                    <a:lnTo>
                      <a:pt x="27" y="0"/>
                    </a:lnTo>
                    <a:lnTo>
                      <a:pt x="19" y="1"/>
                    </a:lnTo>
                    <a:lnTo>
                      <a:pt x="11" y="2"/>
                    </a:lnTo>
                    <a:lnTo>
                      <a:pt x="6" y="6"/>
                    </a:lnTo>
                    <a:lnTo>
                      <a:pt x="0" y="11"/>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09" name="Freeform 142"/>
              <p:cNvSpPr>
                <a:spLocks/>
              </p:cNvSpPr>
              <p:nvPr userDrawn="1"/>
            </p:nvSpPr>
            <p:spPr bwMode="auto">
              <a:xfrm>
                <a:off x="215" y="251"/>
                <a:ext cx="17" cy="8"/>
              </a:xfrm>
              <a:custGeom>
                <a:avLst/>
                <a:gdLst>
                  <a:gd name="T0" fmla="*/ 0 w 51"/>
                  <a:gd name="T1" fmla="*/ 0 h 24"/>
                  <a:gd name="T2" fmla="*/ 0 w 51"/>
                  <a:gd name="T3" fmla="*/ 0 h 24"/>
                  <a:gd name="T4" fmla="*/ 0 w 51"/>
                  <a:gd name="T5" fmla="*/ 0 h 24"/>
                  <a:gd name="T6" fmla="*/ 0 w 51"/>
                  <a:gd name="T7" fmla="*/ 0 h 24"/>
                  <a:gd name="T8" fmla="*/ 0 w 51"/>
                  <a:gd name="T9" fmla="*/ 0 h 24"/>
                  <a:gd name="T10" fmla="*/ 0 w 51"/>
                  <a:gd name="T11" fmla="*/ 0 h 24"/>
                  <a:gd name="T12" fmla="*/ 0 w 51"/>
                  <a:gd name="T13" fmla="*/ 0 h 24"/>
                  <a:gd name="T14" fmla="*/ 0 w 51"/>
                  <a:gd name="T15" fmla="*/ 0 h 24"/>
                  <a:gd name="T16" fmla="*/ 0 w 51"/>
                  <a:gd name="T17" fmla="*/ 0 h 24"/>
                  <a:gd name="T18" fmla="*/ 0 w 51"/>
                  <a:gd name="T19" fmla="*/ 0 h 24"/>
                  <a:gd name="T20" fmla="*/ 0 w 51"/>
                  <a:gd name="T21" fmla="*/ 0 h 24"/>
                  <a:gd name="T22" fmla="*/ 0 w 51"/>
                  <a:gd name="T23" fmla="*/ 0 h 24"/>
                  <a:gd name="T24" fmla="*/ 0 w 51"/>
                  <a:gd name="T25" fmla="*/ 0 h 24"/>
                  <a:gd name="T26" fmla="*/ 0 w 51"/>
                  <a:gd name="T27" fmla="*/ 0 h 24"/>
                  <a:gd name="T28" fmla="*/ 0 w 51"/>
                  <a:gd name="T29" fmla="*/ 0 h 24"/>
                  <a:gd name="T30" fmla="*/ 0 w 51"/>
                  <a:gd name="T31" fmla="*/ 0 h 24"/>
                  <a:gd name="T32" fmla="*/ 0 w 51"/>
                  <a:gd name="T33" fmla="*/ 0 h 24"/>
                  <a:gd name="T34" fmla="*/ 0 w 51"/>
                  <a:gd name="T35" fmla="*/ 0 h 24"/>
                  <a:gd name="T36" fmla="*/ 0 w 51"/>
                  <a:gd name="T37" fmla="*/ 0 h 24"/>
                  <a:gd name="T38" fmla="*/ 0 w 51"/>
                  <a:gd name="T39" fmla="*/ 0 h 24"/>
                  <a:gd name="T40" fmla="*/ 0 w 51"/>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24">
                    <a:moveTo>
                      <a:pt x="0" y="11"/>
                    </a:moveTo>
                    <a:lnTo>
                      <a:pt x="0" y="11"/>
                    </a:lnTo>
                    <a:lnTo>
                      <a:pt x="6" y="18"/>
                    </a:lnTo>
                    <a:lnTo>
                      <a:pt x="13" y="22"/>
                    </a:lnTo>
                    <a:lnTo>
                      <a:pt x="19" y="24"/>
                    </a:lnTo>
                    <a:lnTo>
                      <a:pt x="27" y="24"/>
                    </a:lnTo>
                    <a:lnTo>
                      <a:pt x="33" y="24"/>
                    </a:lnTo>
                    <a:lnTo>
                      <a:pt x="40" y="22"/>
                    </a:lnTo>
                    <a:lnTo>
                      <a:pt x="46" y="18"/>
                    </a:lnTo>
                    <a:lnTo>
                      <a:pt x="51" y="11"/>
                    </a:lnTo>
                    <a:lnTo>
                      <a:pt x="46" y="6"/>
                    </a:lnTo>
                    <a:lnTo>
                      <a:pt x="40" y="2"/>
                    </a:lnTo>
                    <a:lnTo>
                      <a:pt x="33" y="1"/>
                    </a:lnTo>
                    <a:lnTo>
                      <a:pt x="27" y="0"/>
                    </a:lnTo>
                    <a:lnTo>
                      <a:pt x="19" y="1"/>
                    </a:lnTo>
                    <a:lnTo>
                      <a:pt x="11" y="2"/>
                    </a:lnTo>
                    <a:lnTo>
                      <a:pt x="6" y="6"/>
                    </a:lnTo>
                    <a:lnTo>
                      <a:pt x="0"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10" name="Freeform 143"/>
              <p:cNvSpPr>
                <a:spLocks/>
              </p:cNvSpPr>
              <p:nvPr userDrawn="1"/>
            </p:nvSpPr>
            <p:spPr bwMode="auto">
              <a:xfrm>
                <a:off x="216" y="253"/>
                <a:ext cx="14" cy="5"/>
              </a:xfrm>
              <a:custGeom>
                <a:avLst/>
                <a:gdLst>
                  <a:gd name="T0" fmla="*/ 0 w 41"/>
                  <a:gd name="T1" fmla="*/ 0 h 16"/>
                  <a:gd name="T2" fmla="*/ 0 w 41"/>
                  <a:gd name="T3" fmla="*/ 0 h 16"/>
                  <a:gd name="T4" fmla="*/ 0 w 41"/>
                  <a:gd name="T5" fmla="*/ 0 h 16"/>
                  <a:gd name="T6" fmla="*/ 0 w 41"/>
                  <a:gd name="T7" fmla="*/ 0 h 16"/>
                  <a:gd name="T8" fmla="*/ 0 w 41"/>
                  <a:gd name="T9" fmla="*/ 0 h 16"/>
                  <a:gd name="T10" fmla="*/ 0 w 41"/>
                  <a:gd name="T11" fmla="*/ 0 h 16"/>
                  <a:gd name="T12" fmla="*/ 0 w 41"/>
                  <a:gd name="T13" fmla="*/ 0 h 16"/>
                  <a:gd name="T14" fmla="*/ 0 w 41"/>
                  <a:gd name="T15" fmla="*/ 0 h 16"/>
                  <a:gd name="T16" fmla="*/ 0 w 41"/>
                  <a:gd name="T17" fmla="*/ 0 h 16"/>
                  <a:gd name="T18" fmla="*/ 0 w 41"/>
                  <a:gd name="T19" fmla="*/ 0 h 16"/>
                  <a:gd name="T20" fmla="*/ 0 w 41"/>
                  <a:gd name="T21" fmla="*/ 0 h 16"/>
                  <a:gd name="T22" fmla="*/ 0 w 41"/>
                  <a:gd name="T23" fmla="*/ 0 h 16"/>
                  <a:gd name="T24" fmla="*/ 0 w 41"/>
                  <a:gd name="T25" fmla="*/ 0 h 16"/>
                  <a:gd name="T26" fmla="*/ 0 w 41"/>
                  <a:gd name="T27" fmla="*/ 0 h 16"/>
                  <a:gd name="T28" fmla="*/ 0 w 41"/>
                  <a:gd name="T29" fmla="*/ 0 h 16"/>
                  <a:gd name="T30" fmla="*/ 0 w 41"/>
                  <a:gd name="T31" fmla="*/ 0 h 16"/>
                  <a:gd name="T32" fmla="*/ 0 w 41"/>
                  <a:gd name="T33" fmla="*/ 0 h 16"/>
                  <a:gd name="T34" fmla="*/ 0 w 41"/>
                  <a:gd name="T35" fmla="*/ 0 h 16"/>
                  <a:gd name="T36" fmla="*/ 0 w 41"/>
                  <a:gd name="T37" fmla="*/ 0 h 16"/>
                  <a:gd name="T38" fmla="*/ 0 w 41"/>
                  <a:gd name="T39" fmla="*/ 0 h 16"/>
                  <a:gd name="T40" fmla="*/ 0 w 41"/>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16">
                    <a:moveTo>
                      <a:pt x="0" y="7"/>
                    </a:moveTo>
                    <a:lnTo>
                      <a:pt x="0" y="7"/>
                    </a:lnTo>
                    <a:lnTo>
                      <a:pt x="5" y="3"/>
                    </a:lnTo>
                    <a:lnTo>
                      <a:pt x="10" y="2"/>
                    </a:lnTo>
                    <a:lnTo>
                      <a:pt x="15" y="0"/>
                    </a:lnTo>
                    <a:lnTo>
                      <a:pt x="20" y="0"/>
                    </a:lnTo>
                    <a:lnTo>
                      <a:pt x="27" y="0"/>
                    </a:lnTo>
                    <a:lnTo>
                      <a:pt x="31" y="1"/>
                    </a:lnTo>
                    <a:lnTo>
                      <a:pt x="36" y="3"/>
                    </a:lnTo>
                    <a:lnTo>
                      <a:pt x="41" y="7"/>
                    </a:lnTo>
                    <a:lnTo>
                      <a:pt x="37" y="11"/>
                    </a:lnTo>
                    <a:lnTo>
                      <a:pt x="32" y="15"/>
                    </a:lnTo>
                    <a:lnTo>
                      <a:pt x="27" y="16"/>
                    </a:lnTo>
                    <a:lnTo>
                      <a:pt x="20" y="16"/>
                    </a:lnTo>
                    <a:lnTo>
                      <a:pt x="15" y="16"/>
                    </a:lnTo>
                    <a:lnTo>
                      <a:pt x="10" y="14"/>
                    </a:lnTo>
                    <a:lnTo>
                      <a:pt x="5" y="11"/>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11" name="Freeform 144"/>
              <p:cNvSpPr>
                <a:spLocks/>
              </p:cNvSpPr>
              <p:nvPr userDrawn="1"/>
            </p:nvSpPr>
            <p:spPr bwMode="auto">
              <a:xfrm>
                <a:off x="216" y="253"/>
                <a:ext cx="14" cy="5"/>
              </a:xfrm>
              <a:custGeom>
                <a:avLst/>
                <a:gdLst>
                  <a:gd name="T0" fmla="*/ 0 w 41"/>
                  <a:gd name="T1" fmla="*/ 0 h 16"/>
                  <a:gd name="T2" fmla="*/ 0 w 41"/>
                  <a:gd name="T3" fmla="*/ 0 h 16"/>
                  <a:gd name="T4" fmla="*/ 0 w 41"/>
                  <a:gd name="T5" fmla="*/ 0 h 16"/>
                  <a:gd name="T6" fmla="*/ 0 w 41"/>
                  <a:gd name="T7" fmla="*/ 0 h 16"/>
                  <a:gd name="T8" fmla="*/ 0 w 41"/>
                  <a:gd name="T9" fmla="*/ 0 h 16"/>
                  <a:gd name="T10" fmla="*/ 0 w 41"/>
                  <a:gd name="T11" fmla="*/ 0 h 16"/>
                  <a:gd name="T12" fmla="*/ 0 w 41"/>
                  <a:gd name="T13" fmla="*/ 0 h 16"/>
                  <a:gd name="T14" fmla="*/ 0 w 41"/>
                  <a:gd name="T15" fmla="*/ 0 h 16"/>
                  <a:gd name="T16" fmla="*/ 0 w 41"/>
                  <a:gd name="T17" fmla="*/ 0 h 16"/>
                  <a:gd name="T18" fmla="*/ 0 w 41"/>
                  <a:gd name="T19" fmla="*/ 0 h 16"/>
                  <a:gd name="T20" fmla="*/ 0 w 41"/>
                  <a:gd name="T21" fmla="*/ 0 h 16"/>
                  <a:gd name="T22" fmla="*/ 0 w 41"/>
                  <a:gd name="T23" fmla="*/ 0 h 16"/>
                  <a:gd name="T24" fmla="*/ 0 w 41"/>
                  <a:gd name="T25" fmla="*/ 0 h 16"/>
                  <a:gd name="T26" fmla="*/ 0 w 41"/>
                  <a:gd name="T27" fmla="*/ 0 h 16"/>
                  <a:gd name="T28" fmla="*/ 0 w 41"/>
                  <a:gd name="T29" fmla="*/ 0 h 16"/>
                  <a:gd name="T30" fmla="*/ 0 w 41"/>
                  <a:gd name="T31" fmla="*/ 0 h 16"/>
                  <a:gd name="T32" fmla="*/ 0 w 41"/>
                  <a:gd name="T33" fmla="*/ 0 h 16"/>
                  <a:gd name="T34" fmla="*/ 0 w 41"/>
                  <a:gd name="T35" fmla="*/ 0 h 16"/>
                  <a:gd name="T36" fmla="*/ 0 w 41"/>
                  <a:gd name="T37" fmla="*/ 0 h 16"/>
                  <a:gd name="T38" fmla="*/ 0 w 41"/>
                  <a:gd name="T39" fmla="*/ 0 h 16"/>
                  <a:gd name="T40" fmla="*/ 0 w 41"/>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16">
                    <a:moveTo>
                      <a:pt x="0" y="7"/>
                    </a:moveTo>
                    <a:lnTo>
                      <a:pt x="0" y="7"/>
                    </a:lnTo>
                    <a:lnTo>
                      <a:pt x="5" y="3"/>
                    </a:lnTo>
                    <a:lnTo>
                      <a:pt x="10" y="2"/>
                    </a:lnTo>
                    <a:lnTo>
                      <a:pt x="15" y="0"/>
                    </a:lnTo>
                    <a:lnTo>
                      <a:pt x="20" y="0"/>
                    </a:lnTo>
                    <a:lnTo>
                      <a:pt x="27" y="0"/>
                    </a:lnTo>
                    <a:lnTo>
                      <a:pt x="31" y="1"/>
                    </a:lnTo>
                    <a:lnTo>
                      <a:pt x="36" y="3"/>
                    </a:lnTo>
                    <a:lnTo>
                      <a:pt x="41" y="7"/>
                    </a:lnTo>
                    <a:lnTo>
                      <a:pt x="37" y="11"/>
                    </a:lnTo>
                    <a:lnTo>
                      <a:pt x="32" y="15"/>
                    </a:lnTo>
                    <a:lnTo>
                      <a:pt x="27" y="16"/>
                    </a:lnTo>
                    <a:lnTo>
                      <a:pt x="20" y="16"/>
                    </a:lnTo>
                    <a:lnTo>
                      <a:pt x="15" y="16"/>
                    </a:lnTo>
                    <a:lnTo>
                      <a:pt x="10" y="14"/>
                    </a:lnTo>
                    <a:lnTo>
                      <a:pt x="5" y="11"/>
                    </a:lnTo>
                    <a:lnTo>
                      <a:pt x="0"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12" name="Freeform 145"/>
              <p:cNvSpPr>
                <a:spLocks/>
              </p:cNvSpPr>
              <p:nvPr userDrawn="1"/>
            </p:nvSpPr>
            <p:spPr bwMode="auto">
              <a:xfrm>
                <a:off x="219" y="254"/>
                <a:ext cx="8" cy="2"/>
              </a:xfrm>
              <a:custGeom>
                <a:avLst/>
                <a:gdLst>
                  <a:gd name="T0" fmla="*/ 0 w 24"/>
                  <a:gd name="T1" fmla="*/ 0 h 7"/>
                  <a:gd name="T2" fmla="*/ 0 w 24"/>
                  <a:gd name="T3" fmla="*/ 0 h 7"/>
                  <a:gd name="T4" fmla="*/ 0 w 24"/>
                  <a:gd name="T5" fmla="*/ 0 h 7"/>
                  <a:gd name="T6" fmla="*/ 0 w 24"/>
                  <a:gd name="T7" fmla="*/ 0 h 7"/>
                  <a:gd name="T8" fmla="*/ 0 w 24"/>
                  <a:gd name="T9" fmla="*/ 0 h 7"/>
                  <a:gd name="T10" fmla="*/ 0 w 24"/>
                  <a:gd name="T11" fmla="*/ 0 h 7"/>
                  <a:gd name="T12" fmla="*/ 0 w 24"/>
                  <a:gd name="T13" fmla="*/ 0 h 7"/>
                  <a:gd name="T14" fmla="*/ 0 w 24"/>
                  <a:gd name="T15" fmla="*/ 0 h 7"/>
                  <a:gd name="T16" fmla="*/ 0 w 24"/>
                  <a:gd name="T17" fmla="*/ 0 h 7"/>
                  <a:gd name="T18" fmla="*/ 0 w 24"/>
                  <a:gd name="T19" fmla="*/ 0 h 7"/>
                  <a:gd name="T20" fmla="*/ 0 w 24"/>
                  <a:gd name="T21" fmla="*/ 0 h 7"/>
                  <a:gd name="T22" fmla="*/ 0 w 24"/>
                  <a:gd name="T23" fmla="*/ 0 h 7"/>
                  <a:gd name="T24" fmla="*/ 0 w 24"/>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7">
                    <a:moveTo>
                      <a:pt x="0" y="3"/>
                    </a:moveTo>
                    <a:lnTo>
                      <a:pt x="0" y="3"/>
                    </a:lnTo>
                    <a:lnTo>
                      <a:pt x="6" y="6"/>
                    </a:lnTo>
                    <a:lnTo>
                      <a:pt x="11" y="7"/>
                    </a:lnTo>
                    <a:lnTo>
                      <a:pt x="18" y="6"/>
                    </a:lnTo>
                    <a:lnTo>
                      <a:pt x="24" y="3"/>
                    </a:lnTo>
                    <a:lnTo>
                      <a:pt x="18" y="0"/>
                    </a:lnTo>
                    <a:lnTo>
                      <a:pt x="11" y="0"/>
                    </a:lnTo>
                    <a:lnTo>
                      <a:pt x="6" y="0"/>
                    </a:lnTo>
                    <a:lnTo>
                      <a:pt x="0" y="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13" name="Freeform 146"/>
              <p:cNvSpPr>
                <a:spLocks/>
              </p:cNvSpPr>
              <p:nvPr userDrawn="1"/>
            </p:nvSpPr>
            <p:spPr bwMode="auto">
              <a:xfrm>
                <a:off x="219" y="254"/>
                <a:ext cx="8" cy="2"/>
              </a:xfrm>
              <a:custGeom>
                <a:avLst/>
                <a:gdLst>
                  <a:gd name="T0" fmla="*/ 0 w 24"/>
                  <a:gd name="T1" fmla="*/ 0 h 7"/>
                  <a:gd name="T2" fmla="*/ 0 w 24"/>
                  <a:gd name="T3" fmla="*/ 0 h 7"/>
                  <a:gd name="T4" fmla="*/ 0 w 24"/>
                  <a:gd name="T5" fmla="*/ 0 h 7"/>
                  <a:gd name="T6" fmla="*/ 0 w 24"/>
                  <a:gd name="T7" fmla="*/ 0 h 7"/>
                  <a:gd name="T8" fmla="*/ 0 w 24"/>
                  <a:gd name="T9" fmla="*/ 0 h 7"/>
                  <a:gd name="T10" fmla="*/ 0 w 24"/>
                  <a:gd name="T11" fmla="*/ 0 h 7"/>
                  <a:gd name="T12" fmla="*/ 0 w 24"/>
                  <a:gd name="T13" fmla="*/ 0 h 7"/>
                  <a:gd name="T14" fmla="*/ 0 w 24"/>
                  <a:gd name="T15" fmla="*/ 0 h 7"/>
                  <a:gd name="T16" fmla="*/ 0 w 24"/>
                  <a:gd name="T17" fmla="*/ 0 h 7"/>
                  <a:gd name="T18" fmla="*/ 0 w 24"/>
                  <a:gd name="T19" fmla="*/ 0 h 7"/>
                  <a:gd name="T20" fmla="*/ 0 w 24"/>
                  <a:gd name="T21" fmla="*/ 0 h 7"/>
                  <a:gd name="T22" fmla="*/ 0 w 24"/>
                  <a:gd name="T23" fmla="*/ 0 h 7"/>
                  <a:gd name="T24" fmla="*/ 0 w 24"/>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7">
                    <a:moveTo>
                      <a:pt x="0" y="3"/>
                    </a:moveTo>
                    <a:lnTo>
                      <a:pt x="0" y="3"/>
                    </a:lnTo>
                    <a:lnTo>
                      <a:pt x="6" y="6"/>
                    </a:lnTo>
                    <a:lnTo>
                      <a:pt x="11" y="7"/>
                    </a:lnTo>
                    <a:lnTo>
                      <a:pt x="18" y="6"/>
                    </a:lnTo>
                    <a:lnTo>
                      <a:pt x="24" y="3"/>
                    </a:lnTo>
                    <a:lnTo>
                      <a:pt x="18" y="0"/>
                    </a:lnTo>
                    <a:lnTo>
                      <a:pt x="11" y="0"/>
                    </a:lnTo>
                    <a:lnTo>
                      <a:pt x="6"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14" name="Rectangle 147"/>
              <p:cNvSpPr>
                <a:spLocks noChangeArrowheads="1"/>
              </p:cNvSpPr>
              <p:nvPr userDrawn="1"/>
            </p:nvSpPr>
            <p:spPr bwMode="auto">
              <a:xfrm>
                <a:off x="205" y="243"/>
                <a:ext cx="37"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215" name="Rectangle 148"/>
              <p:cNvSpPr>
                <a:spLocks noChangeArrowheads="1"/>
              </p:cNvSpPr>
              <p:nvPr userDrawn="1"/>
            </p:nvSpPr>
            <p:spPr bwMode="auto">
              <a:xfrm>
                <a:off x="205" y="243"/>
                <a:ext cx="37"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216" name="Freeform 149"/>
              <p:cNvSpPr>
                <a:spLocks/>
              </p:cNvSpPr>
              <p:nvPr userDrawn="1"/>
            </p:nvSpPr>
            <p:spPr bwMode="auto">
              <a:xfrm>
                <a:off x="211" y="239"/>
                <a:ext cx="3" cy="7"/>
              </a:xfrm>
              <a:custGeom>
                <a:avLst/>
                <a:gdLst>
                  <a:gd name="T0" fmla="*/ 0 w 9"/>
                  <a:gd name="T1" fmla="*/ 0 h 22"/>
                  <a:gd name="T2" fmla="*/ 0 w 9"/>
                  <a:gd name="T3" fmla="*/ 0 h 22"/>
                  <a:gd name="T4" fmla="*/ 0 w 9"/>
                  <a:gd name="T5" fmla="*/ 0 h 22"/>
                  <a:gd name="T6" fmla="*/ 0 w 9"/>
                  <a:gd name="T7" fmla="*/ 0 h 22"/>
                  <a:gd name="T8" fmla="*/ 0 w 9"/>
                  <a:gd name="T9" fmla="*/ 0 h 22"/>
                  <a:gd name="T10" fmla="*/ 0 w 9"/>
                  <a:gd name="T11" fmla="*/ 0 h 22"/>
                  <a:gd name="T12" fmla="*/ 0 w 9"/>
                  <a:gd name="T13" fmla="*/ 0 h 22"/>
                  <a:gd name="T14" fmla="*/ 0 w 9"/>
                  <a:gd name="T15" fmla="*/ 0 h 22"/>
                  <a:gd name="T16" fmla="*/ 0 w 9"/>
                  <a:gd name="T17" fmla="*/ 0 h 22"/>
                  <a:gd name="T18" fmla="*/ 0 w 9"/>
                  <a:gd name="T19" fmla="*/ 0 h 22"/>
                  <a:gd name="T20" fmla="*/ 0 w 9"/>
                  <a:gd name="T21" fmla="*/ 0 h 22"/>
                  <a:gd name="T22" fmla="*/ 0 w 9"/>
                  <a:gd name="T23" fmla="*/ 0 h 22"/>
                  <a:gd name="T24" fmla="*/ 0 w 9"/>
                  <a:gd name="T25" fmla="*/ 0 h 22"/>
                  <a:gd name="T26" fmla="*/ 0 w 9"/>
                  <a:gd name="T27" fmla="*/ 0 h 22"/>
                  <a:gd name="T28" fmla="*/ 0 w 9"/>
                  <a:gd name="T29" fmla="*/ 0 h 22"/>
                  <a:gd name="T30" fmla="*/ 0 w 9"/>
                  <a:gd name="T31" fmla="*/ 0 h 22"/>
                  <a:gd name="T32" fmla="*/ 0 w 9"/>
                  <a:gd name="T33" fmla="*/ 0 h 22"/>
                  <a:gd name="T34" fmla="*/ 0 w 9"/>
                  <a:gd name="T35" fmla="*/ 0 h 22"/>
                  <a:gd name="T36" fmla="*/ 0 w 9"/>
                  <a:gd name="T37" fmla="*/ 0 h 22"/>
                  <a:gd name="T38" fmla="*/ 0 w 9"/>
                  <a:gd name="T39" fmla="*/ 0 h 22"/>
                  <a:gd name="T40" fmla="*/ 0 w 9"/>
                  <a:gd name="T41" fmla="*/ 0 h 22"/>
                  <a:gd name="T42" fmla="*/ 0 w 9"/>
                  <a:gd name="T43" fmla="*/ 0 h 22"/>
                  <a:gd name="T44" fmla="*/ 0 w 9"/>
                  <a:gd name="T45" fmla="*/ 0 h 22"/>
                  <a:gd name="T46" fmla="*/ 0 w 9"/>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22">
                    <a:moveTo>
                      <a:pt x="0" y="7"/>
                    </a:moveTo>
                    <a:lnTo>
                      <a:pt x="0" y="16"/>
                    </a:lnTo>
                    <a:lnTo>
                      <a:pt x="0" y="17"/>
                    </a:lnTo>
                    <a:lnTo>
                      <a:pt x="1" y="21"/>
                    </a:lnTo>
                    <a:lnTo>
                      <a:pt x="5" y="22"/>
                    </a:lnTo>
                    <a:lnTo>
                      <a:pt x="8" y="21"/>
                    </a:lnTo>
                    <a:lnTo>
                      <a:pt x="9" y="17"/>
                    </a:lnTo>
                    <a:lnTo>
                      <a:pt x="9" y="16"/>
                    </a:lnTo>
                    <a:lnTo>
                      <a:pt x="9" y="7"/>
                    </a:lnTo>
                    <a:lnTo>
                      <a:pt x="9" y="3"/>
                    </a:lnTo>
                    <a:lnTo>
                      <a:pt x="8" y="1"/>
                    </a:lnTo>
                    <a:lnTo>
                      <a:pt x="5" y="0"/>
                    </a:lnTo>
                    <a:lnTo>
                      <a:pt x="4" y="1"/>
                    </a:lnTo>
                    <a:lnTo>
                      <a:pt x="2" y="1"/>
                    </a:lnTo>
                    <a:lnTo>
                      <a:pt x="1" y="3"/>
                    </a:lnTo>
                    <a:lnTo>
                      <a:pt x="0" y="5"/>
                    </a:lnTo>
                    <a:lnTo>
                      <a:pt x="0" y="7"/>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17" name="Freeform 150"/>
              <p:cNvSpPr>
                <a:spLocks/>
              </p:cNvSpPr>
              <p:nvPr userDrawn="1"/>
            </p:nvSpPr>
            <p:spPr bwMode="auto">
              <a:xfrm>
                <a:off x="222" y="239"/>
                <a:ext cx="3" cy="7"/>
              </a:xfrm>
              <a:custGeom>
                <a:avLst/>
                <a:gdLst>
                  <a:gd name="T0" fmla="*/ 0 w 9"/>
                  <a:gd name="T1" fmla="*/ 0 h 22"/>
                  <a:gd name="T2" fmla="*/ 0 w 9"/>
                  <a:gd name="T3" fmla="*/ 0 h 22"/>
                  <a:gd name="T4" fmla="*/ 0 w 9"/>
                  <a:gd name="T5" fmla="*/ 0 h 22"/>
                  <a:gd name="T6" fmla="*/ 0 w 9"/>
                  <a:gd name="T7" fmla="*/ 0 h 22"/>
                  <a:gd name="T8" fmla="*/ 0 w 9"/>
                  <a:gd name="T9" fmla="*/ 0 h 22"/>
                  <a:gd name="T10" fmla="*/ 0 w 9"/>
                  <a:gd name="T11" fmla="*/ 0 h 22"/>
                  <a:gd name="T12" fmla="*/ 0 w 9"/>
                  <a:gd name="T13" fmla="*/ 0 h 22"/>
                  <a:gd name="T14" fmla="*/ 0 w 9"/>
                  <a:gd name="T15" fmla="*/ 0 h 22"/>
                  <a:gd name="T16" fmla="*/ 0 w 9"/>
                  <a:gd name="T17" fmla="*/ 0 h 22"/>
                  <a:gd name="T18" fmla="*/ 0 w 9"/>
                  <a:gd name="T19" fmla="*/ 0 h 22"/>
                  <a:gd name="T20" fmla="*/ 0 w 9"/>
                  <a:gd name="T21" fmla="*/ 0 h 22"/>
                  <a:gd name="T22" fmla="*/ 0 w 9"/>
                  <a:gd name="T23" fmla="*/ 0 h 22"/>
                  <a:gd name="T24" fmla="*/ 0 w 9"/>
                  <a:gd name="T25" fmla="*/ 0 h 22"/>
                  <a:gd name="T26" fmla="*/ 0 w 9"/>
                  <a:gd name="T27" fmla="*/ 0 h 22"/>
                  <a:gd name="T28" fmla="*/ 0 w 9"/>
                  <a:gd name="T29" fmla="*/ 0 h 22"/>
                  <a:gd name="T30" fmla="*/ 0 w 9"/>
                  <a:gd name="T31" fmla="*/ 0 h 22"/>
                  <a:gd name="T32" fmla="*/ 0 w 9"/>
                  <a:gd name="T33" fmla="*/ 0 h 22"/>
                  <a:gd name="T34" fmla="*/ 0 w 9"/>
                  <a:gd name="T35" fmla="*/ 0 h 22"/>
                  <a:gd name="T36" fmla="*/ 0 w 9"/>
                  <a:gd name="T37" fmla="*/ 0 h 22"/>
                  <a:gd name="T38" fmla="*/ 0 w 9"/>
                  <a:gd name="T39" fmla="*/ 0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 h="22">
                    <a:moveTo>
                      <a:pt x="0" y="16"/>
                    </a:moveTo>
                    <a:lnTo>
                      <a:pt x="0" y="17"/>
                    </a:lnTo>
                    <a:lnTo>
                      <a:pt x="1" y="21"/>
                    </a:lnTo>
                    <a:lnTo>
                      <a:pt x="5" y="22"/>
                    </a:lnTo>
                    <a:lnTo>
                      <a:pt x="7" y="21"/>
                    </a:lnTo>
                    <a:lnTo>
                      <a:pt x="9" y="17"/>
                    </a:lnTo>
                    <a:lnTo>
                      <a:pt x="9" y="16"/>
                    </a:lnTo>
                    <a:lnTo>
                      <a:pt x="9" y="7"/>
                    </a:lnTo>
                    <a:lnTo>
                      <a:pt x="7" y="3"/>
                    </a:lnTo>
                    <a:lnTo>
                      <a:pt x="6" y="1"/>
                    </a:lnTo>
                    <a:lnTo>
                      <a:pt x="5" y="0"/>
                    </a:lnTo>
                    <a:lnTo>
                      <a:pt x="2" y="1"/>
                    </a:lnTo>
                    <a:lnTo>
                      <a:pt x="1" y="3"/>
                    </a:lnTo>
                    <a:lnTo>
                      <a:pt x="0" y="4"/>
                    </a:lnTo>
                    <a:lnTo>
                      <a:pt x="0" y="7"/>
                    </a:lnTo>
                    <a:lnTo>
                      <a:pt x="0" y="16"/>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18" name="Freeform 151"/>
              <p:cNvSpPr>
                <a:spLocks/>
              </p:cNvSpPr>
              <p:nvPr userDrawn="1"/>
            </p:nvSpPr>
            <p:spPr bwMode="auto">
              <a:xfrm>
                <a:off x="233" y="239"/>
                <a:ext cx="3" cy="7"/>
              </a:xfrm>
              <a:custGeom>
                <a:avLst/>
                <a:gdLst>
                  <a:gd name="T0" fmla="*/ 0 w 9"/>
                  <a:gd name="T1" fmla="*/ 0 h 22"/>
                  <a:gd name="T2" fmla="*/ 0 w 9"/>
                  <a:gd name="T3" fmla="*/ 0 h 22"/>
                  <a:gd name="T4" fmla="*/ 0 w 9"/>
                  <a:gd name="T5" fmla="*/ 0 h 22"/>
                  <a:gd name="T6" fmla="*/ 0 w 9"/>
                  <a:gd name="T7" fmla="*/ 0 h 22"/>
                  <a:gd name="T8" fmla="*/ 0 w 9"/>
                  <a:gd name="T9" fmla="*/ 0 h 22"/>
                  <a:gd name="T10" fmla="*/ 0 w 9"/>
                  <a:gd name="T11" fmla="*/ 0 h 22"/>
                  <a:gd name="T12" fmla="*/ 0 w 9"/>
                  <a:gd name="T13" fmla="*/ 0 h 22"/>
                  <a:gd name="T14" fmla="*/ 0 w 9"/>
                  <a:gd name="T15" fmla="*/ 0 h 22"/>
                  <a:gd name="T16" fmla="*/ 0 w 9"/>
                  <a:gd name="T17" fmla="*/ 0 h 22"/>
                  <a:gd name="T18" fmla="*/ 0 w 9"/>
                  <a:gd name="T19" fmla="*/ 0 h 22"/>
                  <a:gd name="T20" fmla="*/ 0 w 9"/>
                  <a:gd name="T21" fmla="*/ 0 h 22"/>
                  <a:gd name="T22" fmla="*/ 0 w 9"/>
                  <a:gd name="T23" fmla="*/ 0 h 22"/>
                  <a:gd name="T24" fmla="*/ 0 w 9"/>
                  <a:gd name="T25" fmla="*/ 0 h 22"/>
                  <a:gd name="T26" fmla="*/ 0 w 9"/>
                  <a:gd name="T27" fmla="*/ 0 h 22"/>
                  <a:gd name="T28" fmla="*/ 0 w 9"/>
                  <a:gd name="T29" fmla="*/ 0 h 22"/>
                  <a:gd name="T30" fmla="*/ 0 w 9"/>
                  <a:gd name="T31" fmla="*/ 0 h 22"/>
                  <a:gd name="T32" fmla="*/ 0 w 9"/>
                  <a:gd name="T33" fmla="*/ 0 h 22"/>
                  <a:gd name="T34" fmla="*/ 0 w 9"/>
                  <a:gd name="T35" fmla="*/ 0 h 22"/>
                  <a:gd name="T36" fmla="*/ 0 w 9"/>
                  <a:gd name="T37" fmla="*/ 0 h 22"/>
                  <a:gd name="T38" fmla="*/ 0 w 9"/>
                  <a:gd name="T39" fmla="*/ 0 h 22"/>
                  <a:gd name="T40" fmla="*/ 0 w 9"/>
                  <a:gd name="T41" fmla="*/ 0 h 22"/>
                  <a:gd name="T42" fmla="*/ 0 w 9"/>
                  <a:gd name="T43" fmla="*/ 0 h 22"/>
                  <a:gd name="T44" fmla="*/ 0 w 9"/>
                  <a:gd name="T45" fmla="*/ 0 h 22"/>
                  <a:gd name="T46" fmla="*/ 0 w 9"/>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22">
                    <a:moveTo>
                      <a:pt x="0" y="7"/>
                    </a:moveTo>
                    <a:lnTo>
                      <a:pt x="0" y="16"/>
                    </a:lnTo>
                    <a:lnTo>
                      <a:pt x="0" y="17"/>
                    </a:lnTo>
                    <a:lnTo>
                      <a:pt x="1" y="21"/>
                    </a:lnTo>
                    <a:lnTo>
                      <a:pt x="5" y="22"/>
                    </a:lnTo>
                    <a:lnTo>
                      <a:pt x="8" y="21"/>
                    </a:lnTo>
                    <a:lnTo>
                      <a:pt x="9" y="17"/>
                    </a:lnTo>
                    <a:lnTo>
                      <a:pt x="9" y="16"/>
                    </a:lnTo>
                    <a:lnTo>
                      <a:pt x="9" y="7"/>
                    </a:lnTo>
                    <a:lnTo>
                      <a:pt x="8" y="3"/>
                    </a:lnTo>
                    <a:lnTo>
                      <a:pt x="6" y="1"/>
                    </a:lnTo>
                    <a:lnTo>
                      <a:pt x="5" y="0"/>
                    </a:lnTo>
                    <a:lnTo>
                      <a:pt x="3" y="1"/>
                    </a:lnTo>
                    <a:lnTo>
                      <a:pt x="1" y="3"/>
                    </a:lnTo>
                    <a:lnTo>
                      <a:pt x="0" y="5"/>
                    </a:lnTo>
                    <a:lnTo>
                      <a:pt x="0" y="7"/>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19" name="Rectangle 152"/>
              <p:cNvSpPr>
                <a:spLocks noChangeArrowheads="1"/>
              </p:cNvSpPr>
              <p:nvPr userDrawn="1"/>
            </p:nvSpPr>
            <p:spPr bwMode="auto">
              <a:xfrm>
                <a:off x="210" y="271"/>
                <a:ext cx="3" cy="4"/>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220" name="Rectangle 153"/>
              <p:cNvSpPr>
                <a:spLocks noChangeArrowheads="1"/>
              </p:cNvSpPr>
              <p:nvPr userDrawn="1"/>
            </p:nvSpPr>
            <p:spPr bwMode="auto">
              <a:xfrm>
                <a:off x="210" y="276"/>
                <a:ext cx="3" cy="2"/>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221" name="Rectangle 154"/>
              <p:cNvSpPr>
                <a:spLocks noChangeArrowheads="1"/>
              </p:cNvSpPr>
              <p:nvPr userDrawn="1"/>
            </p:nvSpPr>
            <p:spPr bwMode="auto">
              <a:xfrm>
                <a:off x="233" y="271"/>
                <a:ext cx="4" cy="4"/>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222" name="Rectangle 155"/>
              <p:cNvSpPr>
                <a:spLocks noChangeArrowheads="1"/>
              </p:cNvSpPr>
              <p:nvPr userDrawn="1"/>
            </p:nvSpPr>
            <p:spPr bwMode="auto">
              <a:xfrm>
                <a:off x="233" y="276"/>
                <a:ext cx="4" cy="2"/>
              </a:xfrm>
              <a:prstGeom prst="rect">
                <a:avLst/>
              </a:prstGeom>
              <a:solidFill>
                <a:srgbClr val="FFD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223" name="Freeform 156"/>
              <p:cNvSpPr>
                <a:spLocks/>
              </p:cNvSpPr>
              <p:nvPr userDrawn="1"/>
            </p:nvSpPr>
            <p:spPr bwMode="auto">
              <a:xfrm>
                <a:off x="349" y="184"/>
                <a:ext cx="52" cy="50"/>
              </a:xfrm>
              <a:custGeom>
                <a:avLst/>
                <a:gdLst>
                  <a:gd name="T0" fmla="*/ 0 w 157"/>
                  <a:gd name="T1" fmla="*/ 0 h 150"/>
                  <a:gd name="T2" fmla="*/ 0 w 157"/>
                  <a:gd name="T3" fmla="*/ 0 h 150"/>
                  <a:gd name="T4" fmla="*/ 0 w 157"/>
                  <a:gd name="T5" fmla="*/ 0 h 150"/>
                  <a:gd name="T6" fmla="*/ 0 w 157"/>
                  <a:gd name="T7" fmla="*/ 0 h 150"/>
                  <a:gd name="T8" fmla="*/ 0 w 157"/>
                  <a:gd name="T9" fmla="*/ 0 h 150"/>
                  <a:gd name="T10" fmla="*/ 0 w 157"/>
                  <a:gd name="T11" fmla="*/ 0 h 150"/>
                  <a:gd name="T12" fmla="*/ 0 w 157"/>
                  <a:gd name="T13" fmla="*/ 0 h 150"/>
                  <a:gd name="T14" fmla="*/ 0 w 157"/>
                  <a:gd name="T15" fmla="*/ 0 h 150"/>
                  <a:gd name="T16" fmla="*/ 0 w 157"/>
                  <a:gd name="T17" fmla="*/ 0 h 150"/>
                  <a:gd name="T18" fmla="*/ 0 w 157"/>
                  <a:gd name="T19" fmla="*/ 0 h 150"/>
                  <a:gd name="T20" fmla="*/ 0 w 157"/>
                  <a:gd name="T21" fmla="*/ 0 h 150"/>
                  <a:gd name="T22" fmla="*/ 0 w 157"/>
                  <a:gd name="T23" fmla="*/ 0 h 150"/>
                  <a:gd name="T24" fmla="*/ 0 w 157"/>
                  <a:gd name="T25" fmla="*/ 0 h 150"/>
                  <a:gd name="T26" fmla="*/ 0 w 157"/>
                  <a:gd name="T27" fmla="*/ 0 h 150"/>
                  <a:gd name="T28" fmla="*/ 0 w 157"/>
                  <a:gd name="T29" fmla="*/ 0 h 150"/>
                  <a:gd name="T30" fmla="*/ 0 w 157"/>
                  <a:gd name="T31" fmla="*/ 0 h 150"/>
                  <a:gd name="T32" fmla="*/ 0 w 157"/>
                  <a:gd name="T33" fmla="*/ 0 h 150"/>
                  <a:gd name="T34" fmla="*/ 0 w 157"/>
                  <a:gd name="T35" fmla="*/ 0 h 150"/>
                  <a:gd name="T36" fmla="*/ 0 w 157"/>
                  <a:gd name="T37" fmla="*/ 0 h 150"/>
                  <a:gd name="T38" fmla="*/ 0 w 157"/>
                  <a:gd name="T39" fmla="*/ 0 h 150"/>
                  <a:gd name="T40" fmla="*/ 0 w 157"/>
                  <a:gd name="T41" fmla="*/ 0 h 150"/>
                  <a:gd name="T42" fmla="*/ 0 w 157"/>
                  <a:gd name="T43" fmla="*/ 0 h 150"/>
                  <a:gd name="T44" fmla="*/ 0 w 157"/>
                  <a:gd name="T45" fmla="*/ 0 h 150"/>
                  <a:gd name="T46" fmla="*/ 0 w 157"/>
                  <a:gd name="T47" fmla="*/ 0 h 150"/>
                  <a:gd name="T48" fmla="*/ 0 w 157"/>
                  <a:gd name="T49" fmla="*/ 0 h 150"/>
                  <a:gd name="T50" fmla="*/ 0 w 157"/>
                  <a:gd name="T51" fmla="*/ 0 h 150"/>
                  <a:gd name="T52" fmla="*/ 0 w 157"/>
                  <a:gd name="T53" fmla="*/ 0 h 150"/>
                  <a:gd name="T54" fmla="*/ 0 w 157"/>
                  <a:gd name="T55" fmla="*/ 0 h 150"/>
                  <a:gd name="T56" fmla="*/ 0 w 157"/>
                  <a:gd name="T57" fmla="*/ 0 h 150"/>
                  <a:gd name="T58" fmla="*/ 0 w 157"/>
                  <a:gd name="T59" fmla="*/ 0 h 150"/>
                  <a:gd name="T60" fmla="*/ 0 w 157"/>
                  <a:gd name="T61" fmla="*/ 0 h 150"/>
                  <a:gd name="T62" fmla="*/ 0 w 157"/>
                  <a:gd name="T63" fmla="*/ 0 h 150"/>
                  <a:gd name="T64" fmla="*/ 0 w 157"/>
                  <a:gd name="T65" fmla="*/ 0 h 150"/>
                  <a:gd name="T66" fmla="*/ 0 w 157"/>
                  <a:gd name="T67" fmla="*/ 0 h 150"/>
                  <a:gd name="T68" fmla="*/ 0 w 157"/>
                  <a:gd name="T69" fmla="*/ 0 h 150"/>
                  <a:gd name="T70" fmla="*/ 0 w 157"/>
                  <a:gd name="T71" fmla="*/ 0 h 150"/>
                  <a:gd name="T72" fmla="*/ 0 w 157"/>
                  <a:gd name="T73" fmla="*/ 0 h 150"/>
                  <a:gd name="T74" fmla="*/ 0 w 157"/>
                  <a:gd name="T75" fmla="*/ 0 h 150"/>
                  <a:gd name="T76" fmla="*/ 0 w 157"/>
                  <a:gd name="T77" fmla="*/ 0 h 150"/>
                  <a:gd name="T78" fmla="*/ 0 w 157"/>
                  <a:gd name="T79" fmla="*/ 0 h 150"/>
                  <a:gd name="T80" fmla="*/ 0 w 157"/>
                  <a:gd name="T81" fmla="*/ 0 h 150"/>
                  <a:gd name="T82" fmla="*/ 0 w 157"/>
                  <a:gd name="T83" fmla="*/ 0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7" h="150">
                    <a:moveTo>
                      <a:pt x="18" y="20"/>
                    </a:moveTo>
                    <a:lnTo>
                      <a:pt x="18" y="20"/>
                    </a:lnTo>
                    <a:lnTo>
                      <a:pt x="18" y="15"/>
                    </a:lnTo>
                    <a:lnTo>
                      <a:pt x="17" y="13"/>
                    </a:lnTo>
                    <a:lnTo>
                      <a:pt x="15" y="9"/>
                    </a:lnTo>
                    <a:lnTo>
                      <a:pt x="14" y="7"/>
                    </a:lnTo>
                    <a:lnTo>
                      <a:pt x="9" y="6"/>
                    </a:lnTo>
                    <a:lnTo>
                      <a:pt x="2" y="5"/>
                    </a:lnTo>
                    <a:lnTo>
                      <a:pt x="0" y="5"/>
                    </a:lnTo>
                    <a:lnTo>
                      <a:pt x="0" y="0"/>
                    </a:lnTo>
                    <a:lnTo>
                      <a:pt x="33" y="0"/>
                    </a:lnTo>
                    <a:lnTo>
                      <a:pt x="66" y="0"/>
                    </a:lnTo>
                    <a:lnTo>
                      <a:pt x="66" y="5"/>
                    </a:lnTo>
                    <a:lnTo>
                      <a:pt x="63" y="5"/>
                    </a:lnTo>
                    <a:lnTo>
                      <a:pt x="57" y="6"/>
                    </a:lnTo>
                    <a:lnTo>
                      <a:pt x="52" y="7"/>
                    </a:lnTo>
                    <a:lnTo>
                      <a:pt x="49" y="9"/>
                    </a:lnTo>
                    <a:lnTo>
                      <a:pt x="48" y="13"/>
                    </a:lnTo>
                    <a:lnTo>
                      <a:pt x="46" y="15"/>
                    </a:lnTo>
                    <a:lnTo>
                      <a:pt x="45" y="20"/>
                    </a:lnTo>
                    <a:lnTo>
                      <a:pt x="45" y="94"/>
                    </a:lnTo>
                    <a:lnTo>
                      <a:pt x="46" y="103"/>
                    </a:lnTo>
                    <a:lnTo>
                      <a:pt x="48" y="112"/>
                    </a:lnTo>
                    <a:lnTo>
                      <a:pt x="50" y="120"/>
                    </a:lnTo>
                    <a:lnTo>
                      <a:pt x="54" y="127"/>
                    </a:lnTo>
                    <a:lnTo>
                      <a:pt x="59" y="132"/>
                    </a:lnTo>
                    <a:lnTo>
                      <a:pt x="67" y="137"/>
                    </a:lnTo>
                    <a:lnTo>
                      <a:pt x="76" y="138"/>
                    </a:lnTo>
                    <a:lnTo>
                      <a:pt x="87" y="140"/>
                    </a:lnTo>
                    <a:lnTo>
                      <a:pt x="96" y="138"/>
                    </a:lnTo>
                    <a:lnTo>
                      <a:pt x="105" y="137"/>
                    </a:lnTo>
                    <a:lnTo>
                      <a:pt x="111" y="133"/>
                    </a:lnTo>
                    <a:lnTo>
                      <a:pt x="116" y="127"/>
                    </a:lnTo>
                    <a:lnTo>
                      <a:pt x="122" y="120"/>
                    </a:lnTo>
                    <a:lnTo>
                      <a:pt x="124" y="112"/>
                    </a:lnTo>
                    <a:lnTo>
                      <a:pt x="125" y="103"/>
                    </a:lnTo>
                    <a:lnTo>
                      <a:pt x="127" y="93"/>
                    </a:lnTo>
                    <a:lnTo>
                      <a:pt x="127" y="20"/>
                    </a:lnTo>
                    <a:lnTo>
                      <a:pt x="125" y="15"/>
                    </a:lnTo>
                    <a:lnTo>
                      <a:pt x="125" y="13"/>
                    </a:lnTo>
                    <a:lnTo>
                      <a:pt x="123" y="9"/>
                    </a:lnTo>
                    <a:lnTo>
                      <a:pt x="122" y="7"/>
                    </a:lnTo>
                    <a:lnTo>
                      <a:pt x="116" y="6"/>
                    </a:lnTo>
                    <a:lnTo>
                      <a:pt x="111" y="5"/>
                    </a:lnTo>
                    <a:lnTo>
                      <a:pt x="107" y="5"/>
                    </a:lnTo>
                    <a:lnTo>
                      <a:pt x="107" y="0"/>
                    </a:lnTo>
                    <a:lnTo>
                      <a:pt x="132" y="0"/>
                    </a:lnTo>
                    <a:lnTo>
                      <a:pt x="157" y="0"/>
                    </a:lnTo>
                    <a:lnTo>
                      <a:pt x="157" y="5"/>
                    </a:lnTo>
                    <a:lnTo>
                      <a:pt x="153" y="5"/>
                    </a:lnTo>
                    <a:lnTo>
                      <a:pt x="149" y="6"/>
                    </a:lnTo>
                    <a:lnTo>
                      <a:pt x="144" y="7"/>
                    </a:lnTo>
                    <a:lnTo>
                      <a:pt x="142" y="9"/>
                    </a:lnTo>
                    <a:lnTo>
                      <a:pt x="141" y="13"/>
                    </a:lnTo>
                    <a:lnTo>
                      <a:pt x="140" y="15"/>
                    </a:lnTo>
                    <a:lnTo>
                      <a:pt x="140" y="20"/>
                    </a:lnTo>
                    <a:lnTo>
                      <a:pt x="140" y="89"/>
                    </a:lnTo>
                    <a:lnTo>
                      <a:pt x="138" y="105"/>
                    </a:lnTo>
                    <a:lnTo>
                      <a:pt x="135" y="119"/>
                    </a:lnTo>
                    <a:lnTo>
                      <a:pt x="129" y="129"/>
                    </a:lnTo>
                    <a:lnTo>
                      <a:pt x="123" y="137"/>
                    </a:lnTo>
                    <a:lnTo>
                      <a:pt x="114" y="143"/>
                    </a:lnTo>
                    <a:lnTo>
                      <a:pt x="105" y="147"/>
                    </a:lnTo>
                    <a:lnTo>
                      <a:pt x="93" y="150"/>
                    </a:lnTo>
                    <a:lnTo>
                      <a:pt x="81" y="150"/>
                    </a:lnTo>
                    <a:lnTo>
                      <a:pt x="67" y="150"/>
                    </a:lnTo>
                    <a:lnTo>
                      <a:pt x="55" y="147"/>
                    </a:lnTo>
                    <a:lnTo>
                      <a:pt x="44" y="143"/>
                    </a:lnTo>
                    <a:lnTo>
                      <a:pt x="35" y="138"/>
                    </a:lnTo>
                    <a:lnTo>
                      <a:pt x="28" y="130"/>
                    </a:lnTo>
                    <a:lnTo>
                      <a:pt x="23" y="121"/>
                    </a:lnTo>
                    <a:lnTo>
                      <a:pt x="19" y="111"/>
                    </a:lnTo>
                    <a:lnTo>
                      <a:pt x="18" y="98"/>
                    </a:lnTo>
                    <a:lnTo>
                      <a:pt x="18"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24" name="Freeform 157"/>
              <p:cNvSpPr>
                <a:spLocks/>
              </p:cNvSpPr>
              <p:nvPr userDrawn="1"/>
            </p:nvSpPr>
            <p:spPr bwMode="auto">
              <a:xfrm>
                <a:off x="408" y="184"/>
                <a:ext cx="57" cy="50"/>
              </a:xfrm>
              <a:custGeom>
                <a:avLst/>
                <a:gdLst>
                  <a:gd name="T0" fmla="*/ 0 w 171"/>
                  <a:gd name="T1" fmla="*/ 0 h 150"/>
                  <a:gd name="T2" fmla="*/ 0 w 171"/>
                  <a:gd name="T3" fmla="*/ 0 h 150"/>
                  <a:gd name="T4" fmla="*/ 0 w 171"/>
                  <a:gd name="T5" fmla="*/ 0 h 150"/>
                  <a:gd name="T6" fmla="*/ 0 w 171"/>
                  <a:gd name="T7" fmla="*/ 0 h 150"/>
                  <a:gd name="T8" fmla="*/ 0 w 171"/>
                  <a:gd name="T9" fmla="*/ 0 h 150"/>
                  <a:gd name="T10" fmla="*/ 0 w 171"/>
                  <a:gd name="T11" fmla="*/ 0 h 150"/>
                  <a:gd name="T12" fmla="*/ 0 w 171"/>
                  <a:gd name="T13" fmla="*/ 0 h 150"/>
                  <a:gd name="T14" fmla="*/ 0 w 171"/>
                  <a:gd name="T15" fmla="*/ 0 h 150"/>
                  <a:gd name="T16" fmla="*/ 0 w 171"/>
                  <a:gd name="T17" fmla="*/ 0 h 150"/>
                  <a:gd name="T18" fmla="*/ 0 w 171"/>
                  <a:gd name="T19" fmla="*/ 0 h 150"/>
                  <a:gd name="T20" fmla="*/ 0 w 171"/>
                  <a:gd name="T21" fmla="*/ 0 h 150"/>
                  <a:gd name="T22" fmla="*/ 0 w 171"/>
                  <a:gd name="T23" fmla="*/ 0 h 150"/>
                  <a:gd name="T24" fmla="*/ 0 w 171"/>
                  <a:gd name="T25" fmla="*/ 0 h 150"/>
                  <a:gd name="T26" fmla="*/ 0 w 171"/>
                  <a:gd name="T27" fmla="*/ 0 h 150"/>
                  <a:gd name="T28" fmla="*/ 0 w 171"/>
                  <a:gd name="T29" fmla="*/ 0 h 150"/>
                  <a:gd name="T30" fmla="*/ 0 w 171"/>
                  <a:gd name="T31" fmla="*/ 0 h 150"/>
                  <a:gd name="T32" fmla="*/ 0 w 171"/>
                  <a:gd name="T33" fmla="*/ 0 h 150"/>
                  <a:gd name="T34" fmla="*/ 0 w 171"/>
                  <a:gd name="T35" fmla="*/ 0 h 150"/>
                  <a:gd name="T36" fmla="*/ 0 w 171"/>
                  <a:gd name="T37" fmla="*/ 0 h 150"/>
                  <a:gd name="T38" fmla="*/ 0 w 171"/>
                  <a:gd name="T39" fmla="*/ 0 h 150"/>
                  <a:gd name="T40" fmla="*/ 0 w 171"/>
                  <a:gd name="T41" fmla="*/ 0 h 150"/>
                  <a:gd name="T42" fmla="*/ 0 w 171"/>
                  <a:gd name="T43" fmla="*/ 0 h 150"/>
                  <a:gd name="T44" fmla="*/ 0 w 171"/>
                  <a:gd name="T45" fmla="*/ 0 h 150"/>
                  <a:gd name="T46" fmla="*/ 0 w 171"/>
                  <a:gd name="T47" fmla="*/ 0 h 150"/>
                  <a:gd name="T48" fmla="*/ 0 w 171"/>
                  <a:gd name="T49" fmla="*/ 0 h 150"/>
                  <a:gd name="T50" fmla="*/ 0 w 171"/>
                  <a:gd name="T51" fmla="*/ 0 h 150"/>
                  <a:gd name="T52" fmla="*/ 0 w 171"/>
                  <a:gd name="T53" fmla="*/ 0 h 150"/>
                  <a:gd name="T54" fmla="*/ 0 w 171"/>
                  <a:gd name="T55" fmla="*/ 0 h 150"/>
                  <a:gd name="T56" fmla="*/ 0 w 171"/>
                  <a:gd name="T57" fmla="*/ 0 h 150"/>
                  <a:gd name="T58" fmla="*/ 0 w 171"/>
                  <a:gd name="T59" fmla="*/ 0 h 150"/>
                  <a:gd name="T60" fmla="*/ 0 w 171"/>
                  <a:gd name="T61" fmla="*/ 0 h 150"/>
                  <a:gd name="T62" fmla="*/ 0 w 171"/>
                  <a:gd name="T63" fmla="*/ 0 h 150"/>
                  <a:gd name="T64" fmla="*/ 0 w 171"/>
                  <a:gd name="T65" fmla="*/ 0 h 150"/>
                  <a:gd name="T66" fmla="*/ 0 w 171"/>
                  <a:gd name="T67" fmla="*/ 0 h 150"/>
                  <a:gd name="T68" fmla="*/ 0 w 171"/>
                  <a:gd name="T69" fmla="*/ 0 h 150"/>
                  <a:gd name="T70" fmla="*/ 0 w 171"/>
                  <a:gd name="T71" fmla="*/ 0 h 1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1" h="150">
                    <a:moveTo>
                      <a:pt x="137" y="106"/>
                    </a:moveTo>
                    <a:lnTo>
                      <a:pt x="139" y="105"/>
                    </a:lnTo>
                    <a:lnTo>
                      <a:pt x="139" y="26"/>
                    </a:lnTo>
                    <a:lnTo>
                      <a:pt x="137" y="19"/>
                    </a:lnTo>
                    <a:lnTo>
                      <a:pt x="136" y="15"/>
                    </a:lnTo>
                    <a:lnTo>
                      <a:pt x="134" y="11"/>
                    </a:lnTo>
                    <a:lnTo>
                      <a:pt x="131" y="9"/>
                    </a:lnTo>
                    <a:lnTo>
                      <a:pt x="126" y="6"/>
                    </a:lnTo>
                    <a:lnTo>
                      <a:pt x="119" y="5"/>
                    </a:lnTo>
                    <a:lnTo>
                      <a:pt x="115" y="5"/>
                    </a:lnTo>
                    <a:lnTo>
                      <a:pt x="115" y="0"/>
                    </a:lnTo>
                    <a:lnTo>
                      <a:pt x="145" y="0"/>
                    </a:lnTo>
                    <a:lnTo>
                      <a:pt x="171" y="0"/>
                    </a:lnTo>
                    <a:lnTo>
                      <a:pt x="171" y="5"/>
                    </a:lnTo>
                    <a:lnTo>
                      <a:pt x="167" y="5"/>
                    </a:lnTo>
                    <a:lnTo>
                      <a:pt x="161" y="6"/>
                    </a:lnTo>
                    <a:lnTo>
                      <a:pt x="158" y="7"/>
                    </a:lnTo>
                    <a:lnTo>
                      <a:pt x="154" y="10"/>
                    </a:lnTo>
                    <a:lnTo>
                      <a:pt x="153" y="13"/>
                    </a:lnTo>
                    <a:lnTo>
                      <a:pt x="150" y="18"/>
                    </a:lnTo>
                    <a:lnTo>
                      <a:pt x="149" y="24"/>
                    </a:lnTo>
                    <a:lnTo>
                      <a:pt x="149" y="32"/>
                    </a:lnTo>
                    <a:lnTo>
                      <a:pt x="149" y="129"/>
                    </a:lnTo>
                    <a:lnTo>
                      <a:pt x="149" y="140"/>
                    </a:lnTo>
                    <a:lnTo>
                      <a:pt x="150" y="150"/>
                    </a:lnTo>
                    <a:lnTo>
                      <a:pt x="141" y="150"/>
                    </a:lnTo>
                    <a:lnTo>
                      <a:pt x="32" y="28"/>
                    </a:lnTo>
                    <a:lnTo>
                      <a:pt x="32" y="116"/>
                    </a:lnTo>
                    <a:lnTo>
                      <a:pt x="34" y="128"/>
                    </a:lnTo>
                    <a:lnTo>
                      <a:pt x="35" y="132"/>
                    </a:lnTo>
                    <a:lnTo>
                      <a:pt x="36" y="136"/>
                    </a:lnTo>
                    <a:lnTo>
                      <a:pt x="39" y="138"/>
                    </a:lnTo>
                    <a:lnTo>
                      <a:pt x="43" y="140"/>
                    </a:lnTo>
                    <a:lnTo>
                      <a:pt x="47" y="141"/>
                    </a:lnTo>
                    <a:lnTo>
                      <a:pt x="53" y="141"/>
                    </a:lnTo>
                    <a:lnTo>
                      <a:pt x="56" y="141"/>
                    </a:lnTo>
                    <a:lnTo>
                      <a:pt x="56" y="147"/>
                    </a:lnTo>
                    <a:lnTo>
                      <a:pt x="29" y="146"/>
                    </a:lnTo>
                    <a:lnTo>
                      <a:pt x="0" y="147"/>
                    </a:lnTo>
                    <a:lnTo>
                      <a:pt x="0" y="141"/>
                    </a:lnTo>
                    <a:lnTo>
                      <a:pt x="3" y="141"/>
                    </a:lnTo>
                    <a:lnTo>
                      <a:pt x="8" y="141"/>
                    </a:lnTo>
                    <a:lnTo>
                      <a:pt x="12" y="140"/>
                    </a:lnTo>
                    <a:lnTo>
                      <a:pt x="16" y="137"/>
                    </a:lnTo>
                    <a:lnTo>
                      <a:pt x="18" y="133"/>
                    </a:lnTo>
                    <a:lnTo>
                      <a:pt x="19" y="129"/>
                    </a:lnTo>
                    <a:lnTo>
                      <a:pt x="21" y="125"/>
                    </a:lnTo>
                    <a:lnTo>
                      <a:pt x="22" y="114"/>
                    </a:lnTo>
                    <a:lnTo>
                      <a:pt x="22" y="24"/>
                    </a:lnTo>
                    <a:lnTo>
                      <a:pt x="22" y="20"/>
                    </a:lnTo>
                    <a:lnTo>
                      <a:pt x="21" y="16"/>
                    </a:lnTo>
                    <a:lnTo>
                      <a:pt x="18" y="13"/>
                    </a:lnTo>
                    <a:lnTo>
                      <a:pt x="16" y="10"/>
                    </a:lnTo>
                    <a:lnTo>
                      <a:pt x="9" y="6"/>
                    </a:lnTo>
                    <a:lnTo>
                      <a:pt x="3" y="5"/>
                    </a:lnTo>
                    <a:lnTo>
                      <a:pt x="0" y="5"/>
                    </a:lnTo>
                    <a:lnTo>
                      <a:pt x="0" y="0"/>
                    </a:lnTo>
                    <a:lnTo>
                      <a:pt x="25" y="0"/>
                    </a:lnTo>
                    <a:lnTo>
                      <a:pt x="43" y="0"/>
                    </a:lnTo>
                    <a:lnTo>
                      <a:pt x="137"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25" name="Freeform 158"/>
              <p:cNvSpPr>
                <a:spLocks/>
              </p:cNvSpPr>
              <p:nvPr userDrawn="1"/>
            </p:nvSpPr>
            <p:spPr bwMode="auto">
              <a:xfrm>
                <a:off x="472" y="183"/>
                <a:ext cx="22" cy="50"/>
              </a:xfrm>
              <a:custGeom>
                <a:avLst/>
                <a:gdLst>
                  <a:gd name="T0" fmla="*/ 0 w 65"/>
                  <a:gd name="T1" fmla="*/ 0 h 149"/>
                  <a:gd name="T2" fmla="*/ 0 w 65"/>
                  <a:gd name="T3" fmla="*/ 0 h 149"/>
                  <a:gd name="T4" fmla="*/ 0 w 65"/>
                  <a:gd name="T5" fmla="*/ 0 h 149"/>
                  <a:gd name="T6" fmla="*/ 0 w 65"/>
                  <a:gd name="T7" fmla="*/ 0 h 149"/>
                  <a:gd name="T8" fmla="*/ 0 w 65"/>
                  <a:gd name="T9" fmla="*/ 0 h 149"/>
                  <a:gd name="T10" fmla="*/ 0 w 65"/>
                  <a:gd name="T11" fmla="*/ 0 h 149"/>
                  <a:gd name="T12" fmla="*/ 0 w 65"/>
                  <a:gd name="T13" fmla="*/ 0 h 149"/>
                  <a:gd name="T14" fmla="*/ 0 w 65"/>
                  <a:gd name="T15" fmla="*/ 0 h 149"/>
                  <a:gd name="T16" fmla="*/ 0 w 65"/>
                  <a:gd name="T17" fmla="*/ 0 h 149"/>
                  <a:gd name="T18" fmla="*/ 0 w 65"/>
                  <a:gd name="T19" fmla="*/ 0 h 149"/>
                  <a:gd name="T20" fmla="*/ 0 w 65"/>
                  <a:gd name="T21" fmla="*/ 0 h 149"/>
                  <a:gd name="T22" fmla="*/ 0 w 65"/>
                  <a:gd name="T23" fmla="*/ 0 h 149"/>
                  <a:gd name="T24" fmla="*/ 0 w 65"/>
                  <a:gd name="T25" fmla="*/ 0 h 149"/>
                  <a:gd name="T26" fmla="*/ 0 w 65"/>
                  <a:gd name="T27" fmla="*/ 0 h 149"/>
                  <a:gd name="T28" fmla="*/ 0 w 65"/>
                  <a:gd name="T29" fmla="*/ 0 h 149"/>
                  <a:gd name="T30" fmla="*/ 0 w 65"/>
                  <a:gd name="T31" fmla="*/ 0 h 149"/>
                  <a:gd name="T32" fmla="*/ 0 w 65"/>
                  <a:gd name="T33" fmla="*/ 0 h 149"/>
                  <a:gd name="T34" fmla="*/ 0 w 65"/>
                  <a:gd name="T35" fmla="*/ 0 h 149"/>
                  <a:gd name="T36" fmla="*/ 0 w 65"/>
                  <a:gd name="T37" fmla="*/ 0 h 149"/>
                  <a:gd name="T38" fmla="*/ 0 w 65"/>
                  <a:gd name="T39" fmla="*/ 0 h 149"/>
                  <a:gd name="T40" fmla="*/ 0 w 65"/>
                  <a:gd name="T41" fmla="*/ 0 h 149"/>
                  <a:gd name="T42" fmla="*/ 0 w 65"/>
                  <a:gd name="T43" fmla="*/ 0 h 149"/>
                  <a:gd name="T44" fmla="*/ 0 w 65"/>
                  <a:gd name="T45" fmla="*/ 0 h 149"/>
                  <a:gd name="T46" fmla="*/ 0 w 65"/>
                  <a:gd name="T47" fmla="*/ 0 h 149"/>
                  <a:gd name="T48" fmla="*/ 0 w 65"/>
                  <a:gd name="T49" fmla="*/ 0 h 149"/>
                  <a:gd name="T50" fmla="*/ 0 w 65"/>
                  <a:gd name="T51" fmla="*/ 0 h 149"/>
                  <a:gd name="T52" fmla="*/ 0 w 65"/>
                  <a:gd name="T53" fmla="*/ 0 h 149"/>
                  <a:gd name="T54" fmla="*/ 0 w 65"/>
                  <a:gd name="T55" fmla="*/ 0 h 149"/>
                  <a:gd name="T56" fmla="*/ 0 w 65"/>
                  <a:gd name="T57" fmla="*/ 0 h 149"/>
                  <a:gd name="T58" fmla="*/ 0 w 65"/>
                  <a:gd name="T59" fmla="*/ 0 h 149"/>
                  <a:gd name="T60" fmla="*/ 0 w 65"/>
                  <a:gd name="T61" fmla="*/ 0 h 149"/>
                  <a:gd name="T62" fmla="*/ 0 w 65"/>
                  <a:gd name="T63" fmla="*/ 0 h 149"/>
                  <a:gd name="T64" fmla="*/ 0 w 65"/>
                  <a:gd name="T65" fmla="*/ 0 h 149"/>
                  <a:gd name="T66" fmla="*/ 0 w 65"/>
                  <a:gd name="T67" fmla="*/ 0 h 149"/>
                  <a:gd name="T68" fmla="*/ 0 w 65"/>
                  <a:gd name="T69" fmla="*/ 0 h 149"/>
                  <a:gd name="T70" fmla="*/ 0 w 65"/>
                  <a:gd name="T71" fmla="*/ 0 h 149"/>
                  <a:gd name="T72" fmla="*/ 0 w 65"/>
                  <a:gd name="T73" fmla="*/ 0 h 149"/>
                  <a:gd name="T74" fmla="*/ 0 w 65"/>
                  <a:gd name="T75" fmla="*/ 0 h 149"/>
                  <a:gd name="T76" fmla="*/ 0 w 65"/>
                  <a:gd name="T77" fmla="*/ 0 h 149"/>
                  <a:gd name="T78" fmla="*/ 0 w 65"/>
                  <a:gd name="T79" fmla="*/ 0 h 149"/>
                  <a:gd name="T80" fmla="*/ 0 w 65"/>
                  <a:gd name="T81" fmla="*/ 0 h 149"/>
                  <a:gd name="T82" fmla="*/ 0 w 65"/>
                  <a:gd name="T83" fmla="*/ 0 h 149"/>
                  <a:gd name="T84" fmla="*/ 0 w 65"/>
                  <a:gd name="T85" fmla="*/ 0 h 149"/>
                  <a:gd name="T86" fmla="*/ 0 w 65"/>
                  <a:gd name="T87" fmla="*/ 0 h 149"/>
                  <a:gd name="T88" fmla="*/ 0 w 65"/>
                  <a:gd name="T89" fmla="*/ 0 h 149"/>
                  <a:gd name="T90" fmla="*/ 0 w 65"/>
                  <a:gd name="T91" fmla="*/ 0 h 149"/>
                  <a:gd name="T92" fmla="*/ 0 w 65"/>
                  <a:gd name="T93" fmla="*/ 0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49">
                    <a:moveTo>
                      <a:pt x="0" y="143"/>
                    </a:moveTo>
                    <a:lnTo>
                      <a:pt x="4" y="143"/>
                    </a:lnTo>
                    <a:lnTo>
                      <a:pt x="9" y="143"/>
                    </a:lnTo>
                    <a:lnTo>
                      <a:pt x="14" y="140"/>
                    </a:lnTo>
                    <a:lnTo>
                      <a:pt x="17" y="139"/>
                    </a:lnTo>
                    <a:lnTo>
                      <a:pt x="18" y="138"/>
                    </a:lnTo>
                    <a:lnTo>
                      <a:pt x="20" y="134"/>
                    </a:lnTo>
                    <a:lnTo>
                      <a:pt x="20" y="131"/>
                    </a:lnTo>
                    <a:lnTo>
                      <a:pt x="20" y="20"/>
                    </a:lnTo>
                    <a:lnTo>
                      <a:pt x="20" y="16"/>
                    </a:lnTo>
                    <a:lnTo>
                      <a:pt x="18" y="13"/>
                    </a:lnTo>
                    <a:lnTo>
                      <a:pt x="17" y="11"/>
                    </a:lnTo>
                    <a:lnTo>
                      <a:pt x="14" y="9"/>
                    </a:lnTo>
                    <a:lnTo>
                      <a:pt x="9" y="8"/>
                    </a:lnTo>
                    <a:lnTo>
                      <a:pt x="4" y="7"/>
                    </a:lnTo>
                    <a:lnTo>
                      <a:pt x="0" y="7"/>
                    </a:lnTo>
                    <a:lnTo>
                      <a:pt x="0" y="0"/>
                    </a:lnTo>
                    <a:lnTo>
                      <a:pt x="33" y="2"/>
                    </a:lnTo>
                    <a:lnTo>
                      <a:pt x="65" y="0"/>
                    </a:lnTo>
                    <a:lnTo>
                      <a:pt x="65" y="7"/>
                    </a:lnTo>
                    <a:lnTo>
                      <a:pt x="62" y="7"/>
                    </a:lnTo>
                    <a:lnTo>
                      <a:pt x="57" y="8"/>
                    </a:lnTo>
                    <a:lnTo>
                      <a:pt x="52" y="9"/>
                    </a:lnTo>
                    <a:lnTo>
                      <a:pt x="49" y="11"/>
                    </a:lnTo>
                    <a:lnTo>
                      <a:pt x="48" y="13"/>
                    </a:lnTo>
                    <a:lnTo>
                      <a:pt x="47" y="16"/>
                    </a:lnTo>
                    <a:lnTo>
                      <a:pt x="47" y="20"/>
                    </a:lnTo>
                    <a:lnTo>
                      <a:pt x="47" y="131"/>
                    </a:lnTo>
                    <a:lnTo>
                      <a:pt x="47" y="134"/>
                    </a:lnTo>
                    <a:lnTo>
                      <a:pt x="48" y="138"/>
                    </a:lnTo>
                    <a:lnTo>
                      <a:pt x="49" y="139"/>
                    </a:lnTo>
                    <a:lnTo>
                      <a:pt x="52" y="140"/>
                    </a:lnTo>
                    <a:lnTo>
                      <a:pt x="57" y="143"/>
                    </a:lnTo>
                    <a:lnTo>
                      <a:pt x="62" y="143"/>
                    </a:lnTo>
                    <a:lnTo>
                      <a:pt x="65" y="143"/>
                    </a:lnTo>
                    <a:lnTo>
                      <a:pt x="65" y="149"/>
                    </a:lnTo>
                    <a:lnTo>
                      <a:pt x="33"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26" name="Freeform 159"/>
              <p:cNvSpPr>
                <a:spLocks/>
              </p:cNvSpPr>
              <p:nvPr userDrawn="1"/>
            </p:nvSpPr>
            <p:spPr bwMode="auto">
              <a:xfrm>
                <a:off x="497" y="183"/>
                <a:ext cx="50" cy="51"/>
              </a:xfrm>
              <a:custGeom>
                <a:avLst/>
                <a:gdLst>
                  <a:gd name="T0" fmla="*/ 0 w 151"/>
                  <a:gd name="T1" fmla="*/ 0 h 152"/>
                  <a:gd name="T2" fmla="*/ 0 w 151"/>
                  <a:gd name="T3" fmla="*/ 0 h 152"/>
                  <a:gd name="T4" fmla="*/ 0 w 151"/>
                  <a:gd name="T5" fmla="*/ 0 h 152"/>
                  <a:gd name="T6" fmla="*/ 0 w 151"/>
                  <a:gd name="T7" fmla="*/ 0 h 152"/>
                  <a:gd name="T8" fmla="*/ 0 w 151"/>
                  <a:gd name="T9" fmla="*/ 0 h 152"/>
                  <a:gd name="T10" fmla="*/ 0 w 151"/>
                  <a:gd name="T11" fmla="*/ 0 h 152"/>
                  <a:gd name="T12" fmla="*/ 0 w 151"/>
                  <a:gd name="T13" fmla="*/ 0 h 152"/>
                  <a:gd name="T14" fmla="*/ 0 w 151"/>
                  <a:gd name="T15" fmla="*/ 0 h 152"/>
                  <a:gd name="T16" fmla="*/ 0 w 151"/>
                  <a:gd name="T17" fmla="*/ 0 h 152"/>
                  <a:gd name="T18" fmla="*/ 0 w 151"/>
                  <a:gd name="T19" fmla="*/ 0 h 152"/>
                  <a:gd name="T20" fmla="*/ 0 w 151"/>
                  <a:gd name="T21" fmla="*/ 0 h 152"/>
                  <a:gd name="T22" fmla="*/ 0 w 151"/>
                  <a:gd name="T23" fmla="*/ 0 h 152"/>
                  <a:gd name="T24" fmla="*/ 0 w 151"/>
                  <a:gd name="T25" fmla="*/ 0 h 152"/>
                  <a:gd name="T26" fmla="*/ 0 w 151"/>
                  <a:gd name="T27" fmla="*/ 0 h 152"/>
                  <a:gd name="T28" fmla="*/ 0 w 151"/>
                  <a:gd name="T29" fmla="*/ 0 h 152"/>
                  <a:gd name="T30" fmla="*/ 0 w 151"/>
                  <a:gd name="T31" fmla="*/ 0 h 152"/>
                  <a:gd name="T32" fmla="*/ 0 w 151"/>
                  <a:gd name="T33" fmla="*/ 0 h 152"/>
                  <a:gd name="T34" fmla="*/ 0 w 151"/>
                  <a:gd name="T35" fmla="*/ 0 h 152"/>
                  <a:gd name="T36" fmla="*/ 0 w 151"/>
                  <a:gd name="T37" fmla="*/ 0 h 152"/>
                  <a:gd name="T38" fmla="*/ 0 w 151"/>
                  <a:gd name="T39" fmla="*/ 0 h 152"/>
                  <a:gd name="T40" fmla="*/ 0 w 151"/>
                  <a:gd name="T41" fmla="*/ 0 h 152"/>
                  <a:gd name="T42" fmla="*/ 0 w 151"/>
                  <a:gd name="T43" fmla="*/ 0 h 152"/>
                  <a:gd name="T44" fmla="*/ 0 w 151"/>
                  <a:gd name="T45" fmla="*/ 0 h 152"/>
                  <a:gd name="T46" fmla="*/ 0 w 151"/>
                  <a:gd name="T47" fmla="*/ 0 h 152"/>
                  <a:gd name="T48" fmla="*/ 0 w 151"/>
                  <a:gd name="T49" fmla="*/ 0 h 152"/>
                  <a:gd name="T50" fmla="*/ 0 w 151"/>
                  <a:gd name="T51" fmla="*/ 0 h 152"/>
                  <a:gd name="T52" fmla="*/ 0 w 151"/>
                  <a:gd name="T53" fmla="*/ 0 h 152"/>
                  <a:gd name="T54" fmla="*/ 0 w 151"/>
                  <a:gd name="T55" fmla="*/ 0 h 152"/>
                  <a:gd name="T56" fmla="*/ 0 w 151"/>
                  <a:gd name="T57" fmla="*/ 0 h 152"/>
                  <a:gd name="T58" fmla="*/ 0 w 151"/>
                  <a:gd name="T59" fmla="*/ 0 h 152"/>
                  <a:gd name="T60" fmla="*/ 0 w 151"/>
                  <a:gd name="T61" fmla="*/ 0 h 152"/>
                  <a:gd name="T62" fmla="*/ 0 w 151"/>
                  <a:gd name="T63" fmla="*/ 0 h 152"/>
                  <a:gd name="T64" fmla="*/ 0 w 151"/>
                  <a:gd name="T65" fmla="*/ 0 h 152"/>
                  <a:gd name="T66" fmla="*/ 0 w 151"/>
                  <a:gd name="T67" fmla="*/ 0 h 152"/>
                  <a:gd name="T68" fmla="*/ 0 w 151"/>
                  <a:gd name="T69" fmla="*/ 0 h 152"/>
                  <a:gd name="T70" fmla="*/ 0 w 151"/>
                  <a:gd name="T71" fmla="*/ 0 h 152"/>
                  <a:gd name="T72" fmla="*/ 0 w 151"/>
                  <a:gd name="T73" fmla="*/ 0 h 152"/>
                  <a:gd name="T74" fmla="*/ 0 w 151"/>
                  <a:gd name="T75" fmla="*/ 0 h 152"/>
                  <a:gd name="T76" fmla="*/ 0 w 151"/>
                  <a:gd name="T77" fmla="*/ 0 h 152"/>
                  <a:gd name="T78" fmla="*/ 0 w 151"/>
                  <a:gd name="T79" fmla="*/ 0 h 152"/>
                  <a:gd name="T80" fmla="*/ 0 w 151"/>
                  <a:gd name="T81" fmla="*/ 0 h 152"/>
                  <a:gd name="T82" fmla="*/ 0 w 151"/>
                  <a:gd name="T83" fmla="*/ 0 h 152"/>
                  <a:gd name="T84" fmla="*/ 0 w 151"/>
                  <a:gd name="T85" fmla="*/ 0 h 152"/>
                  <a:gd name="T86" fmla="*/ 0 w 151"/>
                  <a:gd name="T87" fmla="*/ 0 h 152"/>
                  <a:gd name="T88" fmla="*/ 0 w 151"/>
                  <a:gd name="T89" fmla="*/ 0 h 152"/>
                  <a:gd name="T90" fmla="*/ 0 w 151"/>
                  <a:gd name="T91" fmla="*/ 0 h 152"/>
                  <a:gd name="T92" fmla="*/ 0 w 151"/>
                  <a:gd name="T93" fmla="*/ 0 h 152"/>
                  <a:gd name="T94" fmla="*/ 0 w 151"/>
                  <a:gd name="T95" fmla="*/ 0 h 152"/>
                  <a:gd name="T96" fmla="*/ 0 w 151"/>
                  <a:gd name="T97" fmla="*/ 0 h 152"/>
                  <a:gd name="T98" fmla="*/ 0 w 151"/>
                  <a:gd name="T99" fmla="*/ 0 h 152"/>
                  <a:gd name="T100" fmla="*/ 0 w 151"/>
                  <a:gd name="T101" fmla="*/ 0 h 1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1" h="152">
                    <a:moveTo>
                      <a:pt x="64" y="7"/>
                    </a:moveTo>
                    <a:lnTo>
                      <a:pt x="59" y="7"/>
                    </a:lnTo>
                    <a:lnTo>
                      <a:pt x="55" y="8"/>
                    </a:lnTo>
                    <a:lnTo>
                      <a:pt x="51" y="9"/>
                    </a:lnTo>
                    <a:lnTo>
                      <a:pt x="48" y="11"/>
                    </a:lnTo>
                    <a:lnTo>
                      <a:pt x="48" y="13"/>
                    </a:lnTo>
                    <a:lnTo>
                      <a:pt x="50" y="20"/>
                    </a:lnTo>
                    <a:lnTo>
                      <a:pt x="86" y="114"/>
                    </a:lnTo>
                    <a:lnTo>
                      <a:pt x="87" y="114"/>
                    </a:lnTo>
                    <a:lnTo>
                      <a:pt x="121" y="26"/>
                    </a:lnTo>
                    <a:lnTo>
                      <a:pt x="124" y="18"/>
                    </a:lnTo>
                    <a:lnTo>
                      <a:pt x="124" y="15"/>
                    </a:lnTo>
                    <a:lnTo>
                      <a:pt x="122" y="11"/>
                    </a:lnTo>
                    <a:lnTo>
                      <a:pt x="120" y="8"/>
                    </a:lnTo>
                    <a:lnTo>
                      <a:pt x="114" y="8"/>
                    </a:lnTo>
                    <a:lnTo>
                      <a:pt x="109" y="7"/>
                    </a:lnTo>
                    <a:lnTo>
                      <a:pt x="107" y="7"/>
                    </a:lnTo>
                    <a:lnTo>
                      <a:pt x="107" y="0"/>
                    </a:lnTo>
                    <a:lnTo>
                      <a:pt x="131" y="2"/>
                    </a:lnTo>
                    <a:lnTo>
                      <a:pt x="151" y="0"/>
                    </a:lnTo>
                    <a:lnTo>
                      <a:pt x="151" y="7"/>
                    </a:lnTo>
                    <a:lnTo>
                      <a:pt x="148" y="7"/>
                    </a:lnTo>
                    <a:lnTo>
                      <a:pt x="146" y="8"/>
                    </a:lnTo>
                    <a:lnTo>
                      <a:pt x="143" y="8"/>
                    </a:lnTo>
                    <a:lnTo>
                      <a:pt x="139" y="11"/>
                    </a:lnTo>
                    <a:lnTo>
                      <a:pt x="137" y="15"/>
                    </a:lnTo>
                    <a:lnTo>
                      <a:pt x="91" y="131"/>
                    </a:lnTo>
                    <a:lnTo>
                      <a:pt x="82" y="152"/>
                    </a:lnTo>
                    <a:lnTo>
                      <a:pt x="74" y="152"/>
                    </a:lnTo>
                    <a:lnTo>
                      <a:pt x="20" y="20"/>
                    </a:lnTo>
                    <a:lnTo>
                      <a:pt x="17" y="13"/>
                    </a:lnTo>
                    <a:lnTo>
                      <a:pt x="13" y="9"/>
                    </a:lnTo>
                    <a:lnTo>
                      <a:pt x="8" y="8"/>
                    </a:lnTo>
                    <a:lnTo>
                      <a:pt x="2" y="7"/>
                    </a:lnTo>
                    <a:lnTo>
                      <a:pt x="0" y="7"/>
                    </a:lnTo>
                    <a:lnTo>
                      <a:pt x="0" y="0"/>
                    </a:lnTo>
                    <a:lnTo>
                      <a:pt x="33" y="2"/>
                    </a:lnTo>
                    <a:lnTo>
                      <a:pt x="64" y="0"/>
                    </a:lnTo>
                    <a:lnTo>
                      <a:pt x="6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27" name="Freeform 160"/>
              <p:cNvSpPr>
                <a:spLocks/>
              </p:cNvSpPr>
              <p:nvPr userDrawn="1"/>
            </p:nvSpPr>
            <p:spPr bwMode="auto">
              <a:xfrm>
                <a:off x="550" y="183"/>
                <a:ext cx="41" cy="50"/>
              </a:xfrm>
              <a:custGeom>
                <a:avLst/>
                <a:gdLst>
                  <a:gd name="T0" fmla="*/ 0 w 122"/>
                  <a:gd name="T1" fmla="*/ 0 h 149"/>
                  <a:gd name="T2" fmla="*/ 0 w 122"/>
                  <a:gd name="T3" fmla="*/ 0 h 149"/>
                  <a:gd name="T4" fmla="*/ 0 w 122"/>
                  <a:gd name="T5" fmla="*/ 0 h 149"/>
                  <a:gd name="T6" fmla="*/ 0 w 122"/>
                  <a:gd name="T7" fmla="*/ 0 h 149"/>
                  <a:gd name="T8" fmla="*/ 0 w 122"/>
                  <a:gd name="T9" fmla="*/ 0 h 149"/>
                  <a:gd name="T10" fmla="*/ 0 w 122"/>
                  <a:gd name="T11" fmla="*/ 0 h 149"/>
                  <a:gd name="T12" fmla="*/ 0 w 122"/>
                  <a:gd name="T13" fmla="*/ 0 h 149"/>
                  <a:gd name="T14" fmla="*/ 0 w 122"/>
                  <a:gd name="T15" fmla="*/ 0 h 149"/>
                  <a:gd name="T16" fmla="*/ 0 w 122"/>
                  <a:gd name="T17" fmla="*/ 0 h 149"/>
                  <a:gd name="T18" fmla="*/ 0 w 122"/>
                  <a:gd name="T19" fmla="*/ 0 h 149"/>
                  <a:gd name="T20" fmla="*/ 0 w 122"/>
                  <a:gd name="T21" fmla="*/ 0 h 149"/>
                  <a:gd name="T22" fmla="*/ 0 w 122"/>
                  <a:gd name="T23" fmla="*/ 0 h 149"/>
                  <a:gd name="T24" fmla="*/ 0 w 122"/>
                  <a:gd name="T25" fmla="*/ 0 h 149"/>
                  <a:gd name="T26" fmla="*/ 0 w 122"/>
                  <a:gd name="T27" fmla="*/ 0 h 149"/>
                  <a:gd name="T28" fmla="*/ 0 w 122"/>
                  <a:gd name="T29" fmla="*/ 0 h 149"/>
                  <a:gd name="T30" fmla="*/ 0 w 122"/>
                  <a:gd name="T31" fmla="*/ 0 h 149"/>
                  <a:gd name="T32" fmla="*/ 0 w 122"/>
                  <a:gd name="T33" fmla="*/ 0 h 149"/>
                  <a:gd name="T34" fmla="*/ 0 w 122"/>
                  <a:gd name="T35" fmla="*/ 0 h 149"/>
                  <a:gd name="T36" fmla="*/ 0 w 122"/>
                  <a:gd name="T37" fmla="*/ 0 h 149"/>
                  <a:gd name="T38" fmla="*/ 0 w 122"/>
                  <a:gd name="T39" fmla="*/ 0 h 149"/>
                  <a:gd name="T40" fmla="*/ 0 w 122"/>
                  <a:gd name="T41" fmla="*/ 0 h 149"/>
                  <a:gd name="T42" fmla="*/ 0 w 122"/>
                  <a:gd name="T43" fmla="*/ 0 h 149"/>
                  <a:gd name="T44" fmla="*/ 0 w 122"/>
                  <a:gd name="T45" fmla="*/ 0 h 149"/>
                  <a:gd name="T46" fmla="*/ 0 w 122"/>
                  <a:gd name="T47" fmla="*/ 0 h 149"/>
                  <a:gd name="T48" fmla="*/ 0 w 122"/>
                  <a:gd name="T49" fmla="*/ 0 h 149"/>
                  <a:gd name="T50" fmla="*/ 0 w 122"/>
                  <a:gd name="T51" fmla="*/ 0 h 149"/>
                  <a:gd name="T52" fmla="*/ 0 w 122"/>
                  <a:gd name="T53" fmla="*/ 0 h 149"/>
                  <a:gd name="T54" fmla="*/ 0 w 122"/>
                  <a:gd name="T55" fmla="*/ 0 h 149"/>
                  <a:gd name="T56" fmla="*/ 0 w 122"/>
                  <a:gd name="T57" fmla="*/ 0 h 149"/>
                  <a:gd name="T58" fmla="*/ 0 w 122"/>
                  <a:gd name="T59" fmla="*/ 0 h 149"/>
                  <a:gd name="T60" fmla="*/ 0 w 122"/>
                  <a:gd name="T61" fmla="*/ 0 h 149"/>
                  <a:gd name="T62" fmla="*/ 0 w 122"/>
                  <a:gd name="T63" fmla="*/ 0 h 149"/>
                  <a:gd name="T64" fmla="*/ 0 w 122"/>
                  <a:gd name="T65" fmla="*/ 0 h 149"/>
                  <a:gd name="T66" fmla="*/ 0 w 122"/>
                  <a:gd name="T67" fmla="*/ 0 h 149"/>
                  <a:gd name="T68" fmla="*/ 0 w 122"/>
                  <a:gd name="T69" fmla="*/ 0 h 149"/>
                  <a:gd name="T70" fmla="*/ 0 w 122"/>
                  <a:gd name="T71" fmla="*/ 0 h 149"/>
                  <a:gd name="T72" fmla="*/ 0 w 122"/>
                  <a:gd name="T73" fmla="*/ 0 h 149"/>
                  <a:gd name="T74" fmla="*/ 0 w 122"/>
                  <a:gd name="T75" fmla="*/ 0 h 149"/>
                  <a:gd name="T76" fmla="*/ 0 w 122"/>
                  <a:gd name="T77" fmla="*/ 0 h 149"/>
                  <a:gd name="T78" fmla="*/ 0 w 122"/>
                  <a:gd name="T79" fmla="*/ 0 h 149"/>
                  <a:gd name="T80" fmla="*/ 0 w 122"/>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2" h="149">
                    <a:moveTo>
                      <a:pt x="0" y="143"/>
                    </a:moveTo>
                    <a:lnTo>
                      <a:pt x="4" y="143"/>
                    </a:lnTo>
                    <a:lnTo>
                      <a:pt x="9" y="143"/>
                    </a:lnTo>
                    <a:lnTo>
                      <a:pt x="14" y="140"/>
                    </a:lnTo>
                    <a:lnTo>
                      <a:pt x="15" y="139"/>
                    </a:lnTo>
                    <a:lnTo>
                      <a:pt x="18" y="138"/>
                    </a:lnTo>
                    <a:lnTo>
                      <a:pt x="18" y="134"/>
                    </a:lnTo>
                    <a:lnTo>
                      <a:pt x="19" y="131"/>
                    </a:lnTo>
                    <a:lnTo>
                      <a:pt x="19" y="20"/>
                    </a:lnTo>
                    <a:lnTo>
                      <a:pt x="18" y="16"/>
                    </a:lnTo>
                    <a:lnTo>
                      <a:pt x="18" y="13"/>
                    </a:lnTo>
                    <a:lnTo>
                      <a:pt x="15" y="11"/>
                    </a:lnTo>
                    <a:lnTo>
                      <a:pt x="14" y="9"/>
                    </a:lnTo>
                    <a:lnTo>
                      <a:pt x="9" y="8"/>
                    </a:lnTo>
                    <a:lnTo>
                      <a:pt x="4" y="7"/>
                    </a:lnTo>
                    <a:lnTo>
                      <a:pt x="0" y="7"/>
                    </a:lnTo>
                    <a:lnTo>
                      <a:pt x="0" y="0"/>
                    </a:lnTo>
                    <a:lnTo>
                      <a:pt x="53" y="2"/>
                    </a:lnTo>
                    <a:lnTo>
                      <a:pt x="107" y="0"/>
                    </a:lnTo>
                    <a:lnTo>
                      <a:pt x="107" y="17"/>
                    </a:lnTo>
                    <a:lnTo>
                      <a:pt x="107" y="34"/>
                    </a:lnTo>
                    <a:lnTo>
                      <a:pt x="101" y="35"/>
                    </a:lnTo>
                    <a:lnTo>
                      <a:pt x="100" y="25"/>
                    </a:lnTo>
                    <a:lnTo>
                      <a:pt x="98" y="21"/>
                    </a:lnTo>
                    <a:lnTo>
                      <a:pt x="97" y="17"/>
                    </a:lnTo>
                    <a:lnTo>
                      <a:pt x="93" y="15"/>
                    </a:lnTo>
                    <a:lnTo>
                      <a:pt x="89" y="12"/>
                    </a:lnTo>
                    <a:lnTo>
                      <a:pt x="83" y="11"/>
                    </a:lnTo>
                    <a:lnTo>
                      <a:pt x="75" y="11"/>
                    </a:lnTo>
                    <a:lnTo>
                      <a:pt x="47" y="11"/>
                    </a:lnTo>
                    <a:lnTo>
                      <a:pt x="47" y="66"/>
                    </a:lnTo>
                    <a:lnTo>
                      <a:pt x="71" y="66"/>
                    </a:lnTo>
                    <a:lnTo>
                      <a:pt x="76" y="65"/>
                    </a:lnTo>
                    <a:lnTo>
                      <a:pt x="79" y="65"/>
                    </a:lnTo>
                    <a:lnTo>
                      <a:pt x="82" y="62"/>
                    </a:lnTo>
                    <a:lnTo>
                      <a:pt x="84" y="61"/>
                    </a:lnTo>
                    <a:lnTo>
                      <a:pt x="87" y="55"/>
                    </a:lnTo>
                    <a:lnTo>
                      <a:pt x="88" y="47"/>
                    </a:lnTo>
                    <a:lnTo>
                      <a:pt x="94" y="47"/>
                    </a:lnTo>
                    <a:lnTo>
                      <a:pt x="94" y="72"/>
                    </a:lnTo>
                    <a:lnTo>
                      <a:pt x="94" y="96"/>
                    </a:lnTo>
                    <a:lnTo>
                      <a:pt x="88" y="97"/>
                    </a:lnTo>
                    <a:lnTo>
                      <a:pt x="87" y="88"/>
                    </a:lnTo>
                    <a:lnTo>
                      <a:pt x="85" y="82"/>
                    </a:lnTo>
                    <a:lnTo>
                      <a:pt x="83" y="79"/>
                    </a:lnTo>
                    <a:lnTo>
                      <a:pt x="80" y="78"/>
                    </a:lnTo>
                    <a:lnTo>
                      <a:pt x="76" y="77"/>
                    </a:lnTo>
                    <a:lnTo>
                      <a:pt x="71" y="77"/>
                    </a:lnTo>
                    <a:lnTo>
                      <a:pt x="47" y="77"/>
                    </a:lnTo>
                    <a:lnTo>
                      <a:pt x="47" y="126"/>
                    </a:lnTo>
                    <a:lnTo>
                      <a:pt x="47" y="131"/>
                    </a:lnTo>
                    <a:lnTo>
                      <a:pt x="48" y="134"/>
                    </a:lnTo>
                    <a:lnTo>
                      <a:pt x="50" y="136"/>
                    </a:lnTo>
                    <a:lnTo>
                      <a:pt x="54" y="138"/>
                    </a:lnTo>
                    <a:lnTo>
                      <a:pt x="62" y="139"/>
                    </a:lnTo>
                    <a:lnTo>
                      <a:pt x="72" y="140"/>
                    </a:lnTo>
                    <a:lnTo>
                      <a:pt x="88" y="139"/>
                    </a:lnTo>
                    <a:lnTo>
                      <a:pt x="96" y="138"/>
                    </a:lnTo>
                    <a:lnTo>
                      <a:pt x="101" y="136"/>
                    </a:lnTo>
                    <a:lnTo>
                      <a:pt x="105" y="132"/>
                    </a:lnTo>
                    <a:lnTo>
                      <a:pt x="109" y="129"/>
                    </a:lnTo>
                    <a:lnTo>
                      <a:pt x="113" y="122"/>
                    </a:lnTo>
                    <a:lnTo>
                      <a:pt x="115" y="114"/>
                    </a:lnTo>
                    <a:lnTo>
                      <a:pt x="122" y="116"/>
                    </a:lnTo>
                    <a:lnTo>
                      <a:pt x="114" y="149"/>
                    </a:lnTo>
                    <a:lnTo>
                      <a:pt x="57"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28" name="Freeform 161"/>
              <p:cNvSpPr>
                <a:spLocks noEditPoints="1"/>
              </p:cNvSpPr>
              <p:nvPr userDrawn="1"/>
            </p:nvSpPr>
            <p:spPr bwMode="auto">
              <a:xfrm>
                <a:off x="597" y="184"/>
                <a:ext cx="48" cy="49"/>
              </a:xfrm>
              <a:custGeom>
                <a:avLst/>
                <a:gdLst>
                  <a:gd name="T0" fmla="*/ 0 w 144"/>
                  <a:gd name="T1" fmla="*/ 0 h 147"/>
                  <a:gd name="T2" fmla="*/ 0 w 144"/>
                  <a:gd name="T3" fmla="*/ 0 h 147"/>
                  <a:gd name="T4" fmla="*/ 0 w 144"/>
                  <a:gd name="T5" fmla="*/ 0 h 147"/>
                  <a:gd name="T6" fmla="*/ 0 w 144"/>
                  <a:gd name="T7" fmla="*/ 0 h 147"/>
                  <a:gd name="T8" fmla="*/ 0 w 144"/>
                  <a:gd name="T9" fmla="*/ 0 h 147"/>
                  <a:gd name="T10" fmla="*/ 0 w 144"/>
                  <a:gd name="T11" fmla="*/ 0 h 147"/>
                  <a:gd name="T12" fmla="*/ 0 w 144"/>
                  <a:gd name="T13" fmla="*/ 0 h 147"/>
                  <a:gd name="T14" fmla="*/ 0 w 144"/>
                  <a:gd name="T15" fmla="*/ 0 h 147"/>
                  <a:gd name="T16" fmla="*/ 0 w 144"/>
                  <a:gd name="T17" fmla="*/ 0 h 147"/>
                  <a:gd name="T18" fmla="*/ 0 w 144"/>
                  <a:gd name="T19" fmla="*/ 0 h 147"/>
                  <a:gd name="T20" fmla="*/ 0 w 144"/>
                  <a:gd name="T21" fmla="*/ 0 h 147"/>
                  <a:gd name="T22" fmla="*/ 0 w 144"/>
                  <a:gd name="T23" fmla="*/ 0 h 147"/>
                  <a:gd name="T24" fmla="*/ 0 w 144"/>
                  <a:gd name="T25" fmla="*/ 0 h 147"/>
                  <a:gd name="T26" fmla="*/ 0 w 144"/>
                  <a:gd name="T27" fmla="*/ 0 h 147"/>
                  <a:gd name="T28" fmla="*/ 0 w 144"/>
                  <a:gd name="T29" fmla="*/ 0 h 147"/>
                  <a:gd name="T30" fmla="*/ 0 w 144"/>
                  <a:gd name="T31" fmla="*/ 0 h 147"/>
                  <a:gd name="T32" fmla="*/ 0 w 144"/>
                  <a:gd name="T33" fmla="*/ 0 h 147"/>
                  <a:gd name="T34" fmla="*/ 0 w 144"/>
                  <a:gd name="T35" fmla="*/ 0 h 147"/>
                  <a:gd name="T36" fmla="*/ 0 w 144"/>
                  <a:gd name="T37" fmla="*/ 0 h 147"/>
                  <a:gd name="T38" fmla="*/ 0 w 144"/>
                  <a:gd name="T39" fmla="*/ 0 h 147"/>
                  <a:gd name="T40" fmla="*/ 0 w 144"/>
                  <a:gd name="T41" fmla="*/ 0 h 147"/>
                  <a:gd name="T42" fmla="*/ 0 w 144"/>
                  <a:gd name="T43" fmla="*/ 0 h 147"/>
                  <a:gd name="T44" fmla="*/ 0 w 144"/>
                  <a:gd name="T45" fmla="*/ 0 h 147"/>
                  <a:gd name="T46" fmla="*/ 0 w 144"/>
                  <a:gd name="T47" fmla="*/ 0 h 147"/>
                  <a:gd name="T48" fmla="*/ 0 w 144"/>
                  <a:gd name="T49" fmla="*/ 0 h 147"/>
                  <a:gd name="T50" fmla="*/ 0 w 144"/>
                  <a:gd name="T51" fmla="*/ 0 h 147"/>
                  <a:gd name="T52" fmla="*/ 0 w 144"/>
                  <a:gd name="T53" fmla="*/ 0 h 147"/>
                  <a:gd name="T54" fmla="*/ 0 w 144"/>
                  <a:gd name="T55" fmla="*/ 0 h 147"/>
                  <a:gd name="T56" fmla="*/ 0 w 144"/>
                  <a:gd name="T57" fmla="*/ 0 h 147"/>
                  <a:gd name="T58" fmla="*/ 0 w 144"/>
                  <a:gd name="T59" fmla="*/ 0 h 147"/>
                  <a:gd name="T60" fmla="*/ 0 w 144"/>
                  <a:gd name="T61" fmla="*/ 0 h 147"/>
                  <a:gd name="T62" fmla="*/ 0 w 144"/>
                  <a:gd name="T63" fmla="*/ 0 h 147"/>
                  <a:gd name="T64" fmla="*/ 0 w 144"/>
                  <a:gd name="T65" fmla="*/ 0 h 147"/>
                  <a:gd name="T66" fmla="*/ 0 w 144"/>
                  <a:gd name="T67" fmla="*/ 0 h 147"/>
                  <a:gd name="T68" fmla="*/ 0 w 144"/>
                  <a:gd name="T69" fmla="*/ 0 h 147"/>
                  <a:gd name="T70" fmla="*/ 0 w 144"/>
                  <a:gd name="T71" fmla="*/ 0 h 147"/>
                  <a:gd name="T72" fmla="*/ 0 w 144"/>
                  <a:gd name="T73" fmla="*/ 0 h 147"/>
                  <a:gd name="T74" fmla="*/ 0 w 144"/>
                  <a:gd name="T75" fmla="*/ 0 h 147"/>
                  <a:gd name="T76" fmla="*/ 0 w 144"/>
                  <a:gd name="T77" fmla="*/ 0 h 147"/>
                  <a:gd name="T78" fmla="*/ 0 w 144"/>
                  <a:gd name="T79" fmla="*/ 0 h 147"/>
                  <a:gd name="T80" fmla="*/ 0 w 144"/>
                  <a:gd name="T81" fmla="*/ 0 h 147"/>
                  <a:gd name="T82" fmla="*/ 0 w 144"/>
                  <a:gd name="T83" fmla="*/ 0 h 147"/>
                  <a:gd name="T84" fmla="*/ 0 w 144"/>
                  <a:gd name="T85" fmla="*/ 0 h 147"/>
                  <a:gd name="T86" fmla="*/ 0 w 144"/>
                  <a:gd name="T87" fmla="*/ 0 h 147"/>
                  <a:gd name="T88" fmla="*/ 0 w 144"/>
                  <a:gd name="T89" fmla="*/ 0 h 147"/>
                  <a:gd name="T90" fmla="*/ 0 w 144"/>
                  <a:gd name="T91" fmla="*/ 0 h 1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4" h="147">
                    <a:moveTo>
                      <a:pt x="18" y="22"/>
                    </a:moveTo>
                    <a:lnTo>
                      <a:pt x="18" y="22"/>
                    </a:lnTo>
                    <a:lnTo>
                      <a:pt x="18" y="16"/>
                    </a:lnTo>
                    <a:lnTo>
                      <a:pt x="17" y="13"/>
                    </a:lnTo>
                    <a:lnTo>
                      <a:pt x="15" y="10"/>
                    </a:lnTo>
                    <a:lnTo>
                      <a:pt x="13" y="7"/>
                    </a:lnTo>
                    <a:lnTo>
                      <a:pt x="9" y="6"/>
                    </a:lnTo>
                    <a:lnTo>
                      <a:pt x="4" y="5"/>
                    </a:lnTo>
                    <a:lnTo>
                      <a:pt x="0" y="5"/>
                    </a:lnTo>
                    <a:lnTo>
                      <a:pt x="0" y="0"/>
                    </a:lnTo>
                    <a:lnTo>
                      <a:pt x="32" y="0"/>
                    </a:lnTo>
                    <a:lnTo>
                      <a:pt x="66" y="0"/>
                    </a:lnTo>
                    <a:lnTo>
                      <a:pt x="76" y="0"/>
                    </a:lnTo>
                    <a:lnTo>
                      <a:pt x="85" y="1"/>
                    </a:lnTo>
                    <a:lnTo>
                      <a:pt x="94" y="2"/>
                    </a:lnTo>
                    <a:lnTo>
                      <a:pt x="102" y="6"/>
                    </a:lnTo>
                    <a:lnTo>
                      <a:pt x="107" y="11"/>
                    </a:lnTo>
                    <a:lnTo>
                      <a:pt x="113" y="18"/>
                    </a:lnTo>
                    <a:lnTo>
                      <a:pt x="117" y="26"/>
                    </a:lnTo>
                    <a:lnTo>
                      <a:pt x="117" y="36"/>
                    </a:lnTo>
                    <a:lnTo>
                      <a:pt x="117" y="44"/>
                    </a:lnTo>
                    <a:lnTo>
                      <a:pt x="115" y="49"/>
                    </a:lnTo>
                    <a:lnTo>
                      <a:pt x="113" y="55"/>
                    </a:lnTo>
                    <a:lnTo>
                      <a:pt x="109" y="59"/>
                    </a:lnTo>
                    <a:lnTo>
                      <a:pt x="104" y="64"/>
                    </a:lnTo>
                    <a:lnTo>
                      <a:pt x="100" y="68"/>
                    </a:lnTo>
                    <a:lnTo>
                      <a:pt x="88" y="73"/>
                    </a:lnTo>
                    <a:lnTo>
                      <a:pt x="124" y="128"/>
                    </a:lnTo>
                    <a:lnTo>
                      <a:pt x="128" y="133"/>
                    </a:lnTo>
                    <a:lnTo>
                      <a:pt x="132" y="137"/>
                    </a:lnTo>
                    <a:lnTo>
                      <a:pt x="137" y="140"/>
                    </a:lnTo>
                    <a:lnTo>
                      <a:pt x="144" y="141"/>
                    </a:lnTo>
                    <a:lnTo>
                      <a:pt x="144" y="147"/>
                    </a:lnTo>
                    <a:lnTo>
                      <a:pt x="123" y="146"/>
                    </a:lnTo>
                    <a:lnTo>
                      <a:pt x="104" y="147"/>
                    </a:lnTo>
                    <a:lnTo>
                      <a:pt x="92" y="130"/>
                    </a:lnTo>
                    <a:lnTo>
                      <a:pt x="80" y="114"/>
                    </a:lnTo>
                    <a:lnTo>
                      <a:pt x="59" y="79"/>
                    </a:lnTo>
                    <a:lnTo>
                      <a:pt x="45" y="79"/>
                    </a:lnTo>
                    <a:lnTo>
                      <a:pt x="45" y="124"/>
                    </a:lnTo>
                    <a:lnTo>
                      <a:pt x="45" y="129"/>
                    </a:lnTo>
                    <a:lnTo>
                      <a:pt x="47" y="133"/>
                    </a:lnTo>
                    <a:lnTo>
                      <a:pt x="48" y="137"/>
                    </a:lnTo>
                    <a:lnTo>
                      <a:pt x="50" y="138"/>
                    </a:lnTo>
                    <a:lnTo>
                      <a:pt x="56" y="141"/>
                    </a:lnTo>
                    <a:lnTo>
                      <a:pt x="63" y="141"/>
                    </a:lnTo>
                    <a:lnTo>
                      <a:pt x="67" y="141"/>
                    </a:lnTo>
                    <a:lnTo>
                      <a:pt x="67" y="147"/>
                    </a:lnTo>
                    <a:lnTo>
                      <a:pt x="30" y="146"/>
                    </a:lnTo>
                    <a:lnTo>
                      <a:pt x="0" y="147"/>
                    </a:lnTo>
                    <a:lnTo>
                      <a:pt x="0" y="141"/>
                    </a:lnTo>
                    <a:lnTo>
                      <a:pt x="4" y="141"/>
                    </a:lnTo>
                    <a:lnTo>
                      <a:pt x="9" y="140"/>
                    </a:lnTo>
                    <a:lnTo>
                      <a:pt x="14" y="138"/>
                    </a:lnTo>
                    <a:lnTo>
                      <a:pt x="17" y="134"/>
                    </a:lnTo>
                    <a:lnTo>
                      <a:pt x="18" y="129"/>
                    </a:lnTo>
                    <a:lnTo>
                      <a:pt x="18" y="22"/>
                    </a:lnTo>
                    <a:close/>
                    <a:moveTo>
                      <a:pt x="45" y="71"/>
                    </a:moveTo>
                    <a:lnTo>
                      <a:pt x="56" y="71"/>
                    </a:lnTo>
                    <a:lnTo>
                      <a:pt x="63" y="71"/>
                    </a:lnTo>
                    <a:lnTo>
                      <a:pt x="70" y="70"/>
                    </a:lnTo>
                    <a:lnTo>
                      <a:pt x="75" y="67"/>
                    </a:lnTo>
                    <a:lnTo>
                      <a:pt x="80" y="63"/>
                    </a:lnTo>
                    <a:lnTo>
                      <a:pt x="84" y="59"/>
                    </a:lnTo>
                    <a:lnTo>
                      <a:pt x="87" y="53"/>
                    </a:lnTo>
                    <a:lnTo>
                      <a:pt x="88" y="46"/>
                    </a:lnTo>
                    <a:lnTo>
                      <a:pt x="88" y="37"/>
                    </a:lnTo>
                    <a:lnTo>
                      <a:pt x="88" y="31"/>
                    </a:lnTo>
                    <a:lnTo>
                      <a:pt x="87" y="24"/>
                    </a:lnTo>
                    <a:lnTo>
                      <a:pt x="84" y="19"/>
                    </a:lnTo>
                    <a:lnTo>
                      <a:pt x="80" y="15"/>
                    </a:lnTo>
                    <a:lnTo>
                      <a:pt x="75" y="11"/>
                    </a:lnTo>
                    <a:lnTo>
                      <a:pt x="70" y="9"/>
                    </a:lnTo>
                    <a:lnTo>
                      <a:pt x="65" y="7"/>
                    </a:lnTo>
                    <a:lnTo>
                      <a:pt x="57" y="6"/>
                    </a:lnTo>
                    <a:lnTo>
                      <a:pt x="45" y="7"/>
                    </a:lnTo>
                    <a:lnTo>
                      <a:pt x="45"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29" name="Freeform 162"/>
              <p:cNvSpPr>
                <a:spLocks/>
              </p:cNvSpPr>
              <p:nvPr userDrawn="1"/>
            </p:nvSpPr>
            <p:spPr bwMode="auto">
              <a:xfrm>
                <a:off x="649" y="183"/>
                <a:ext cx="30" cy="51"/>
              </a:xfrm>
              <a:custGeom>
                <a:avLst/>
                <a:gdLst>
                  <a:gd name="T0" fmla="*/ 0 w 88"/>
                  <a:gd name="T1" fmla="*/ 0 h 154"/>
                  <a:gd name="T2" fmla="*/ 0 w 88"/>
                  <a:gd name="T3" fmla="*/ 0 h 154"/>
                  <a:gd name="T4" fmla="*/ 0 w 88"/>
                  <a:gd name="T5" fmla="*/ 0 h 154"/>
                  <a:gd name="T6" fmla="*/ 0 w 88"/>
                  <a:gd name="T7" fmla="*/ 0 h 154"/>
                  <a:gd name="T8" fmla="*/ 0 w 88"/>
                  <a:gd name="T9" fmla="*/ 0 h 154"/>
                  <a:gd name="T10" fmla="*/ 0 w 88"/>
                  <a:gd name="T11" fmla="*/ 0 h 154"/>
                  <a:gd name="T12" fmla="*/ 0 w 88"/>
                  <a:gd name="T13" fmla="*/ 0 h 154"/>
                  <a:gd name="T14" fmla="*/ 0 w 88"/>
                  <a:gd name="T15" fmla="*/ 0 h 154"/>
                  <a:gd name="T16" fmla="*/ 0 w 88"/>
                  <a:gd name="T17" fmla="*/ 0 h 154"/>
                  <a:gd name="T18" fmla="*/ 0 w 88"/>
                  <a:gd name="T19" fmla="*/ 0 h 154"/>
                  <a:gd name="T20" fmla="*/ 0 w 88"/>
                  <a:gd name="T21" fmla="*/ 0 h 154"/>
                  <a:gd name="T22" fmla="*/ 0 w 88"/>
                  <a:gd name="T23" fmla="*/ 0 h 154"/>
                  <a:gd name="T24" fmla="*/ 0 w 88"/>
                  <a:gd name="T25" fmla="*/ 0 h 154"/>
                  <a:gd name="T26" fmla="*/ 0 w 88"/>
                  <a:gd name="T27" fmla="*/ 0 h 154"/>
                  <a:gd name="T28" fmla="*/ 0 w 88"/>
                  <a:gd name="T29" fmla="*/ 0 h 154"/>
                  <a:gd name="T30" fmla="*/ 0 w 88"/>
                  <a:gd name="T31" fmla="*/ 0 h 154"/>
                  <a:gd name="T32" fmla="*/ 0 w 88"/>
                  <a:gd name="T33" fmla="*/ 0 h 154"/>
                  <a:gd name="T34" fmla="*/ 0 w 88"/>
                  <a:gd name="T35" fmla="*/ 0 h 154"/>
                  <a:gd name="T36" fmla="*/ 0 w 88"/>
                  <a:gd name="T37" fmla="*/ 0 h 154"/>
                  <a:gd name="T38" fmla="*/ 0 w 88"/>
                  <a:gd name="T39" fmla="*/ 0 h 154"/>
                  <a:gd name="T40" fmla="*/ 0 w 88"/>
                  <a:gd name="T41" fmla="*/ 0 h 154"/>
                  <a:gd name="T42" fmla="*/ 0 w 88"/>
                  <a:gd name="T43" fmla="*/ 0 h 154"/>
                  <a:gd name="T44" fmla="*/ 0 w 88"/>
                  <a:gd name="T45" fmla="*/ 0 h 154"/>
                  <a:gd name="T46" fmla="*/ 0 w 88"/>
                  <a:gd name="T47" fmla="*/ 0 h 154"/>
                  <a:gd name="T48" fmla="*/ 0 w 88"/>
                  <a:gd name="T49" fmla="*/ 0 h 154"/>
                  <a:gd name="T50" fmla="*/ 0 w 88"/>
                  <a:gd name="T51" fmla="*/ 0 h 154"/>
                  <a:gd name="T52" fmla="*/ 0 w 88"/>
                  <a:gd name="T53" fmla="*/ 0 h 154"/>
                  <a:gd name="T54" fmla="*/ 0 w 88"/>
                  <a:gd name="T55" fmla="*/ 0 h 154"/>
                  <a:gd name="T56" fmla="*/ 0 w 88"/>
                  <a:gd name="T57" fmla="*/ 0 h 154"/>
                  <a:gd name="T58" fmla="*/ 0 w 88"/>
                  <a:gd name="T59" fmla="*/ 0 h 154"/>
                  <a:gd name="T60" fmla="*/ 0 w 88"/>
                  <a:gd name="T61" fmla="*/ 0 h 154"/>
                  <a:gd name="T62" fmla="*/ 0 w 88"/>
                  <a:gd name="T63" fmla="*/ 0 h 154"/>
                  <a:gd name="T64" fmla="*/ 0 w 88"/>
                  <a:gd name="T65" fmla="*/ 0 h 154"/>
                  <a:gd name="T66" fmla="*/ 0 w 88"/>
                  <a:gd name="T67" fmla="*/ 0 h 154"/>
                  <a:gd name="T68" fmla="*/ 0 w 88"/>
                  <a:gd name="T69" fmla="*/ 0 h 154"/>
                  <a:gd name="T70" fmla="*/ 0 w 88"/>
                  <a:gd name="T71" fmla="*/ 0 h 154"/>
                  <a:gd name="T72" fmla="*/ 0 w 88"/>
                  <a:gd name="T73" fmla="*/ 0 h 154"/>
                  <a:gd name="T74" fmla="*/ 0 w 88"/>
                  <a:gd name="T75" fmla="*/ 0 h 154"/>
                  <a:gd name="T76" fmla="*/ 0 w 88"/>
                  <a:gd name="T77" fmla="*/ 0 h 154"/>
                  <a:gd name="T78" fmla="*/ 0 w 88"/>
                  <a:gd name="T79" fmla="*/ 0 h 154"/>
                  <a:gd name="T80" fmla="*/ 0 w 88"/>
                  <a:gd name="T81" fmla="*/ 0 h 154"/>
                  <a:gd name="T82" fmla="*/ 0 w 88"/>
                  <a:gd name="T83" fmla="*/ 0 h 154"/>
                  <a:gd name="T84" fmla="*/ 0 w 88"/>
                  <a:gd name="T85" fmla="*/ 0 h 154"/>
                  <a:gd name="T86" fmla="*/ 0 w 88"/>
                  <a:gd name="T87" fmla="*/ 0 h 154"/>
                  <a:gd name="T88" fmla="*/ 0 w 88"/>
                  <a:gd name="T89" fmla="*/ 0 h 154"/>
                  <a:gd name="T90" fmla="*/ 0 w 88"/>
                  <a:gd name="T91" fmla="*/ 0 h 154"/>
                  <a:gd name="T92" fmla="*/ 0 w 88"/>
                  <a:gd name="T93" fmla="*/ 0 h 154"/>
                  <a:gd name="T94" fmla="*/ 0 w 88"/>
                  <a:gd name="T95" fmla="*/ 0 h 1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8" h="154">
                    <a:moveTo>
                      <a:pt x="76" y="35"/>
                    </a:moveTo>
                    <a:lnTo>
                      <a:pt x="76" y="35"/>
                    </a:lnTo>
                    <a:lnTo>
                      <a:pt x="74" y="24"/>
                    </a:lnTo>
                    <a:lnTo>
                      <a:pt x="71" y="19"/>
                    </a:lnTo>
                    <a:lnTo>
                      <a:pt x="68" y="15"/>
                    </a:lnTo>
                    <a:lnTo>
                      <a:pt x="65" y="13"/>
                    </a:lnTo>
                    <a:lnTo>
                      <a:pt x="61" y="10"/>
                    </a:lnTo>
                    <a:lnTo>
                      <a:pt x="55" y="7"/>
                    </a:lnTo>
                    <a:lnTo>
                      <a:pt x="50" y="7"/>
                    </a:lnTo>
                    <a:lnTo>
                      <a:pt x="45" y="7"/>
                    </a:lnTo>
                    <a:lnTo>
                      <a:pt x="40" y="9"/>
                    </a:lnTo>
                    <a:lnTo>
                      <a:pt x="35" y="11"/>
                    </a:lnTo>
                    <a:lnTo>
                      <a:pt x="31" y="14"/>
                    </a:lnTo>
                    <a:lnTo>
                      <a:pt x="28" y="18"/>
                    </a:lnTo>
                    <a:lnTo>
                      <a:pt x="26" y="23"/>
                    </a:lnTo>
                    <a:lnTo>
                      <a:pt x="24" y="28"/>
                    </a:lnTo>
                    <a:lnTo>
                      <a:pt x="24" y="35"/>
                    </a:lnTo>
                    <a:lnTo>
                      <a:pt x="26" y="40"/>
                    </a:lnTo>
                    <a:lnTo>
                      <a:pt x="27" y="45"/>
                    </a:lnTo>
                    <a:lnTo>
                      <a:pt x="31" y="50"/>
                    </a:lnTo>
                    <a:lnTo>
                      <a:pt x="35" y="54"/>
                    </a:lnTo>
                    <a:lnTo>
                      <a:pt x="45" y="61"/>
                    </a:lnTo>
                    <a:lnTo>
                      <a:pt x="57" y="66"/>
                    </a:lnTo>
                    <a:lnTo>
                      <a:pt x="68" y="72"/>
                    </a:lnTo>
                    <a:lnTo>
                      <a:pt x="74" y="76"/>
                    </a:lnTo>
                    <a:lnTo>
                      <a:pt x="79" y="81"/>
                    </a:lnTo>
                    <a:lnTo>
                      <a:pt x="83" y="87"/>
                    </a:lnTo>
                    <a:lnTo>
                      <a:pt x="85" y="93"/>
                    </a:lnTo>
                    <a:lnTo>
                      <a:pt x="88" y="101"/>
                    </a:lnTo>
                    <a:lnTo>
                      <a:pt x="88" y="110"/>
                    </a:lnTo>
                    <a:lnTo>
                      <a:pt x="87" y="120"/>
                    </a:lnTo>
                    <a:lnTo>
                      <a:pt x="84" y="129"/>
                    </a:lnTo>
                    <a:lnTo>
                      <a:pt x="79" y="137"/>
                    </a:lnTo>
                    <a:lnTo>
                      <a:pt x="72" y="144"/>
                    </a:lnTo>
                    <a:lnTo>
                      <a:pt x="65" y="147"/>
                    </a:lnTo>
                    <a:lnTo>
                      <a:pt x="57" y="151"/>
                    </a:lnTo>
                    <a:lnTo>
                      <a:pt x="46" y="154"/>
                    </a:lnTo>
                    <a:lnTo>
                      <a:pt x="37" y="154"/>
                    </a:lnTo>
                    <a:lnTo>
                      <a:pt x="28" y="154"/>
                    </a:lnTo>
                    <a:lnTo>
                      <a:pt x="19" y="151"/>
                    </a:lnTo>
                    <a:lnTo>
                      <a:pt x="11" y="149"/>
                    </a:lnTo>
                    <a:lnTo>
                      <a:pt x="4" y="145"/>
                    </a:lnTo>
                    <a:lnTo>
                      <a:pt x="0" y="112"/>
                    </a:lnTo>
                    <a:lnTo>
                      <a:pt x="5" y="111"/>
                    </a:lnTo>
                    <a:lnTo>
                      <a:pt x="6" y="118"/>
                    </a:lnTo>
                    <a:lnTo>
                      <a:pt x="9" y="124"/>
                    </a:lnTo>
                    <a:lnTo>
                      <a:pt x="11" y="129"/>
                    </a:lnTo>
                    <a:lnTo>
                      <a:pt x="15" y="134"/>
                    </a:lnTo>
                    <a:lnTo>
                      <a:pt x="19" y="140"/>
                    </a:lnTo>
                    <a:lnTo>
                      <a:pt x="26" y="142"/>
                    </a:lnTo>
                    <a:lnTo>
                      <a:pt x="31" y="145"/>
                    </a:lnTo>
                    <a:lnTo>
                      <a:pt x="39" y="145"/>
                    </a:lnTo>
                    <a:lnTo>
                      <a:pt x="44" y="145"/>
                    </a:lnTo>
                    <a:lnTo>
                      <a:pt x="49" y="144"/>
                    </a:lnTo>
                    <a:lnTo>
                      <a:pt x="53" y="141"/>
                    </a:lnTo>
                    <a:lnTo>
                      <a:pt x="57" y="138"/>
                    </a:lnTo>
                    <a:lnTo>
                      <a:pt x="61" y="134"/>
                    </a:lnTo>
                    <a:lnTo>
                      <a:pt x="62" y="131"/>
                    </a:lnTo>
                    <a:lnTo>
                      <a:pt x="65" y="127"/>
                    </a:lnTo>
                    <a:lnTo>
                      <a:pt x="65" y="120"/>
                    </a:lnTo>
                    <a:lnTo>
                      <a:pt x="63" y="114"/>
                    </a:lnTo>
                    <a:lnTo>
                      <a:pt x="62" y="109"/>
                    </a:lnTo>
                    <a:lnTo>
                      <a:pt x="59" y="105"/>
                    </a:lnTo>
                    <a:lnTo>
                      <a:pt x="54" y="99"/>
                    </a:lnTo>
                    <a:lnTo>
                      <a:pt x="45" y="93"/>
                    </a:lnTo>
                    <a:lnTo>
                      <a:pt x="33" y="88"/>
                    </a:lnTo>
                    <a:lnTo>
                      <a:pt x="22" y="80"/>
                    </a:lnTo>
                    <a:lnTo>
                      <a:pt x="17" y="76"/>
                    </a:lnTo>
                    <a:lnTo>
                      <a:pt x="11" y="72"/>
                    </a:lnTo>
                    <a:lnTo>
                      <a:pt x="7" y="67"/>
                    </a:lnTo>
                    <a:lnTo>
                      <a:pt x="5" y="61"/>
                    </a:lnTo>
                    <a:lnTo>
                      <a:pt x="2" y="53"/>
                    </a:lnTo>
                    <a:lnTo>
                      <a:pt x="2" y="44"/>
                    </a:lnTo>
                    <a:lnTo>
                      <a:pt x="2" y="33"/>
                    </a:lnTo>
                    <a:lnTo>
                      <a:pt x="5" y="26"/>
                    </a:lnTo>
                    <a:lnTo>
                      <a:pt x="10" y="18"/>
                    </a:lnTo>
                    <a:lnTo>
                      <a:pt x="15" y="11"/>
                    </a:lnTo>
                    <a:lnTo>
                      <a:pt x="22" y="6"/>
                    </a:lnTo>
                    <a:lnTo>
                      <a:pt x="30" y="2"/>
                    </a:lnTo>
                    <a:lnTo>
                      <a:pt x="39" y="1"/>
                    </a:lnTo>
                    <a:lnTo>
                      <a:pt x="49" y="0"/>
                    </a:lnTo>
                    <a:lnTo>
                      <a:pt x="65" y="1"/>
                    </a:lnTo>
                    <a:lnTo>
                      <a:pt x="80" y="2"/>
                    </a:lnTo>
                    <a:lnTo>
                      <a:pt x="80" y="18"/>
                    </a:lnTo>
                    <a:lnTo>
                      <a:pt x="81" y="33"/>
                    </a:lnTo>
                    <a:lnTo>
                      <a:pt x="76"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30" name="Freeform 163"/>
              <p:cNvSpPr>
                <a:spLocks/>
              </p:cNvSpPr>
              <p:nvPr userDrawn="1"/>
            </p:nvSpPr>
            <p:spPr bwMode="auto">
              <a:xfrm>
                <a:off x="688" y="183"/>
                <a:ext cx="21" cy="50"/>
              </a:xfrm>
              <a:custGeom>
                <a:avLst/>
                <a:gdLst>
                  <a:gd name="T0" fmla="*/ 0 w 65"/>
                  <a:gd name="T1" fmla="*/ 0 h 149"/>
                  <a:gd name="T2" fmla="*/ 0 w 65"/>
                  <a:gd name="T3" fmla="*/ 0 h 149"/>
                  <a:gd name="T4" fmla="*/ 0 w 65"/>
                  <a:gd name="T5" fmla="*/ 0 h 149"/>
                  <a:gd name="T6" fmla="*/ 0 w 65"/>
                  <a:gd name="T7" fmla="*/ 0 h 149"/>
                  <a:gd name="T8" fmla="*/ 0 w 65"/>
                  <a:gd name="T9" fmla="*/ 0 h 149"/>
                  <a:gd name="T10" fmla="*/ 0 w 65"/>
                  <a:gd name="T11" fmla="*/ 0 h 149"/>
                  <a:gd name="T12" fmla="*/ 0 w 65"/>
                  <a:gd name="T13" fmla="*/ 0 h 149"/>
                  <a:gd name="T14" fmla="*/ 0 w 65"/>
                  <a:gd name="T15" fmla="*/ 0 h 149"/>
                  <a:gd name="T16" fmla="*/ 0 w 65"/>
                  <a:gd name="T17" fmla="*/ 0 h 149"/>
                  <a:gd name="T18" fmla="*/ 0 w 65"/>
                  <a:gd name="T19" fmla="*/ 0 h 149"/>
                  <a:gd name="T20" fmla="*/ 0 w 65"/>
                  <a:gd name="T21" fmla="*/ 0 h 149"/>
                  <a:gd name="T22" fmla="*/ 0 w 65"/>
                  <a:gd name="T23" fmla="*/ 0 h 149"/>
                  <a:gd name="T24" fmla="*/ 0 w 65"/>
                  <a:gd name="T25" fmla="*/ 0 h 149"/>
                  <a:gd name="T26" fmla="*/ 0 w 65"/>
                  <a:gd name="T27" fmla="*/ 0 h 149"/>
                  <a:gd name="T28" fmla="*/ 0 w 65"/>
                  <a:gd name="T29" fmla="*/ 0 h 149"/>
                  <a:gd name="T30" fmla="*/ 0 w 65"/>
                  <a:gd name="T31" fmla="*/ 0 h 149"/>
                  <a:gd name="T32" fmla="*/ 0 w 65"/>
                  <a:gd name="T33" fmla="*/ 0 h 149"/>
                  <a:gd name="T34" fmla="*/ 0 w 65"/>
                  <a:gd name="T35" fmla="*/ 0 h 149"/>
                  <a:gd name="T36" fmla="*/ 0 w 65"/>
                  <a:gd name="T37" fmla="*/ 0 h 149"/>
                  <a:gd name="T38" fmla="*/ 0 w 65"/>
                  <a:gd name="T39" fmla="*/ 0 h 149"/>
                  <a:gd name="T40" fmla="*/ 0 w 65"/>
                  <a:gd name="T41" fmla="*/ 0 h 149"/>
                  <a:gd name="T42" fmla="*/ 0 w 65"/>
                  <a:gd name="T43" fmla="*/ 0 h 149"/>
                  <a:gd name="T44" fmla="*/ 0 w 65"/>
                  <a:gd name="T45" fmla="*/ 0 h 149"/>
                  <a:gd name="T46" fmla="*/ 0 w 65"/>
                  <a:gd name="T47" fmla="*/ 0 h 149"/>
                  <a:gd name="T48" fmla="*/ 0 w 65"/>
                  <a:gd name="T49" fmla="*/ 0 h 149"/>
                  <a:gd name="T50" fmla="*/ 0 w 65"/>
                  <a:gd name="T51" fmla="*/ 0 h 149"/>
                  <a:gd name="T52" fmla="*/ 0 w 65"/>
                  <a:gd name="T53" fmla="*/ 0 h 149"/>
                  <a:gd name="T54" fmla="*/ 0 w 65"/>
                  <a:gd name="T55" fmla="*/ 0 h 149"/>
                  <a:gd name="T56" fmla="*/ 0 w 65"/>
                  <a:gd name="T57" fmla="*/ 0 h 149"/>
                  <a:gd name="T58" fmla="*/ 0 w 65"/>
                  <a:gd name="T59" fmla="*/ 0 h 149"/>
                  <a:gd name="T60" fmla="*/ 0 w 65"/>
                  <a:gd name="T61" fmla="*/ 0 h 149"/>
                  <a:gd name="T62" fmla="*/ 0 w 65"/>
                  <a:gd name="T63" fmla="*/ 0 h 149"/>
                  <a:gd name="T64" fmla="*/ 0 w 65"/>
                  <a:gd name="T65" fmla="*/ 0 h 149"/>
                  <a:gd name="T66" fmla="*/ 0 w 65"/>
                  <a:gd name="T67" fmla="*/ 0 h 149"/>
                  <a:gd name="T68" fmla="*/ 0 w 65"/>
                  <a:gd name="T69" fmla="*/ 0 h 149"/>
                  <a:gd name="T70" fmla="*/ 0 w 65"/>
                  <a:gd name="T71" fmla="*/ 0 h 149"/>
                  <a:gd name="T72" fmla="*/ 0 w 65"/>
                  <a:gd name="T73" fmla="*/ 0 h 149"/>
                  <a:gd name="T74" fmla="*/ 0 w 65"/>
                  <a:gd name="T75" fmla="*/ 0 h 149"/>
                  <a:gd name="T76" fmla="*/ 0 w 65"/>
                  <a:gd name="T77" fmla="*/ 0 h 149"/>
                  <a:gd name="T78" fmla="*/ 0 w 65"/>
                  <a:gd name="T79" fmla="*/ 0 h 149"/>
                  <a:gd name="T80" fmla="*/ 0 w 65"/>
                  <a:gd name="T81" fmla="*/ 0 h 149"/>
                  <a:gd name="T82" fmla="*/ 0 w 65"/>
                  <a:gd name="T83" fmla="*/ 0 h 149"/>
                  <a:gd name="T84" fmla="*/ 0 w 65"/>
                  <a:gd name="T85" fmla="*/ 0 h 149"/>
                  <a:gd name="T86" fmla="*/ 0 w 65"/>
                  <a:gd name="T87" fmla="*/ 0 h 149"/>
                  <a:gd name="T88" fmla="*/ 0 w 65"/>
                  <a:gd name="T89" fmla="*/ 0 h 149"/>
                  <a:gd name="T90" fmla="*/ 0 w 65"/>
                  <a:gd name="T91" fmla="*/ 0 h 149"/>
                  <a:gd name="T92" fmla="*/ 0 w 65"/>
                  <a:gd name="T93" fmla="*/ 0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49">
                    <a:moveTo>
                      <a:pt x="0" y="143"/>
                    </a:moveTo>
                    <a:lnTo>
                      <a:pt x="4" y="143"/>
                    </a:lnTo>
                    <a:lnTo>
                      <a:pt x="9" y="143"/>
                    </a:lnTo>
                    <a:lnTo>
                      <a:pt x="14" y="140"/>
                    </a:lnTo>
                    <a:lnTo>
                      <a:pt x="17" y="139"/>
                    </a:lnTo>
                    <a:lnTo>
                      <a:pt x="18" y="138"/>
                    </a:lnTo>
                    <a:lnTo>
                      <a:pt x="20" y="134"/>
                    </a:lnTo>
                    <a:lnTo>
                      <a:pt x="20" y="131"/>
                    </a:lnTo>
                    <a:lnTo>
                      <a:pt x="20" y="20"/>
                    </a:lnTo>
                    <a:lnTo>
                      <a:pt x="20" y="16"/>
                    </a:lnTo>
                    <a:lnTo>
                      <a:pt x="18" y="13"/>
                    </a:lnTo>
                    <a:lnTo>
                      <a:pt x="17" y="11"/>
                    </a:lnTo>
                    <a:lnTo>
                      <a:pt x="14" y="9"/>
                    </a:lnTo>
                    <a:lnTo>
                      <a:pt x="9" y="8"/>
                    </a:lnTo>
                    <a:lnTo>
                      <a:pt x="4" y="7"/>
                    </a:lnTo>
                    <a:lnTo>
                      <a:pt x="0" y="7"/>
                    </a:lnTo>
                    <a:lnTo>
                      <a:pt x="0" y="0"/>
                    </a:lnTo>
                    <a:lnTo>
                      <a:pt x="33" y="2"/>
                    </a:lnTo>
                    <a:lnTo>
                      <a:pt x="65" y="0"/>
                    </a:lnTo>
                    <a:lnTo>
                      <a:pt x="65" y="7"/>
                    </a:lnTo>
                    <a:lnTo>
                      <a:pt x="62" y="7"/>
                    </a:lnTo>
                    <a:lnTo>
                      <a:pt x="57" y="8"/>
                    </a:lnTo>
                    <a:lnTo>
                      <a:pt x="52" y="9"/>
                    </a:lnTo>
                    <a:lnTo>
                      <a:pt x="49" y="11"/>
                    </a:lnTo>
                    <a:lnTo>
                      <a:pt x="48" y="13"/>
                    </a:lnTo>
                    <a:lnTo>
                      <a:pt x="47" y="16"/>
                    </a:lnTo>
                    <a:lnTo>
                      <a:pt x="47" y="20"/>
                    </a:lnTo>
                    <a:lnTo>
                      <a:pt x="47" y="131"/>
                    </a:lnTo>
                    <a:lnTo>
                      <a:pt x="47" y="134"/>
                    </a:lnTo>
                    <a:lnTo>
                      <a:pt x="48" y="138"/>
                    </a:lnTo>
                    <a:lnTo>
                      <a:pt x="49" y="139"/>
                    </a:lnTo>
                    <a:lnTo>
                      <a:pt x="52" y="140"/>
                    </a:lnTo>
                    <a:lnTo>
                      <a:pt x="57" y="143"/>
                    </a:lnTo>
                    <a:lnTo>
                      <a:pt x="62" y="143"/>
                    </a:lnTo>
                    <a:lnTo>
                      <a:pt x="65" y="143"/>
                    </a:lnTo>
                    <a:lnTo>
                      <a:pt x="65" y="149"/>
                    </a:lnTo>
                    <a:lnTo>
                      <a:pt x="33"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31" name="Freeform 164"/>
              <p:cNvSpPr>
                <a:spLocks/>
              </p:cNvSpPr>
              <p:nvPr userDrawn="1"/>
            </p:nvSpPr>
            <p:spPr bwMode="auto">
              <a:xfrm>
                <a:off x="714" y="181"/>
                <a:ext cx="49" cy="52"/>
              </a:xfrm>
              <a:custGeom>
                <a:avLst/>
                <a:gdLst>
                  <a:gd name="T0" fmla="*/ 0 w 148"/>
                  <a:gd name="T1" fmla="*/ 0 h 155"/>
                  <a:gd name="T2" fmla="*/ 0 w 148"/>
                  <a:gd name="T3" fmla="*/ 0 h 155"/>
                  <a:gd name="T4" fmla="*/ 0 w 148"/>
                  <a:gd name="T5" fmla="*/ 0 h 155"/>
                  <a:gd name="T6" fmla="*/ 0 w 148"/>
                  <a:gd name="T7" fmla="*/ 0 h 155"/>
                  <a:gd name="T8" fmla="*/ 0 w 148"/>
                  <a:gd name="T9" fmla="*/ 0 h 155"/>
                  <a:gd name="T10" fmla="*/ 0 w 148"/>
                  <a:gd name="T11" fmla="*/ 0 h 155"/>
                  <a:gd name="T12" fmla="*/ 0 w 148"/>
                  <a:gd name="T13" fmla="*/ 0 h 155"/>
                  <a:gd name="T14" fmla="*/ 0 w 148"/>
                  <a:gd name="T15" fmla="*/ 0 h 155"/>
                  <a:gd name="T16" fmla="*/ 0 w 148"/>
                  <a:gd name="T17" fmla="*/ 0 h 155"/>
                  <a:gd name="T18" fmla="*/ 0 w 148"/>
                  <a:gd name="T19" fmla="*/ 0 h 155"/>
                  <a:gd name="T20" fmla="*/ 0 w 148"/>
                  <a:gd name="T21" fmla="*/ 0 h 155"/>
                  <a:gd name="T22" fmla="*/ 0 w 148"/>
                  <a:gd name="T23" fmla="*/ 0 h 155"/>
                  <a:gd name="T24" fmla="*/ 0 w 148"/>
                  <a:gd name="T25" fmla="*/ 0 h 155"/>
                  <a:gd name="T26" fmla="*/ 0 w 148"/>
                  <a:gd name="T27" fmla="*/ 0 h 155"/>
                  <a:gd name="T28" fmla="*/ 0 w 148"/>
                  <a:gd name="T29" fmla="*/ 0 h 155"/>
                  <a:gd name="T30" fmla="*/ 0 w 148"/>
                  <a:gd name="T31" fmla="*/ 0 h 155"/>
                  <a:gd name="T32" fmla="*/ 0 w 148"/>
                  <a:gd name="T33" fmla="*/ 0 h 155"/>
                  <a:gd name="T34" fmla="*/ 0 w 148"/>
                  <a:gd name="T35" fmla="*/ 0 h 155"/>
                  <a:gd name="T36" fmla="*/ 0 w 148"/>
                  <a:gd name="T37" fmla="*/ 0 h 155"/>
                  <a:gd name="T38" fmla="*/ 0 w 148"/>
                  <a:gd name="T39" fmla="*/ 0 h 155"/>
                  <a:gd name="T40" fmla="*/ 0 w 148"/>
                  <a:gd name="T41" fmla="*/ 0 h 155"/>
                  <a:gd name="T42" fmla="*/ 0 w 148"/>
                  <a:gd name="T43" fmla="*/ 0 h 155"/>
                  <a:gd name="T44" fmla="*/ 0 w 148"/>
                  <a:gd name="T45" fmla="*/ 0 h 155"/>
                  <a:gd name="T46" fmla="*/ 0 w 148"/>
                  <a:gd name="T47" fmla="*/ 0 h 155"/>
                  <a:gd name="T48" fmla="*/ 0 w 148"/>
                  <a:gd name="T49" fmla="*/ 0 h 155"/>
                  <a:gd name="T50" fmla="*/ 0 w 148"/>
                  <a:gd name="T51" fmla="*/ 0 h 155"/>
                  <a:gd name="T52" fmla="*/ 0 w 148"/>
                  <a:gd name="T53" fmla="*/ 0 h 155"/>
                  <a:gd name="T54" fmla="*/ 0 w 148"/>
                  <a:gd name="T55" fmla="*/ 0 h 155"/>
                  <a:gd name="T56" fmla="*/ 0 w 148"/>
                  <a:gd name="T57" fmla="*/ 0 h 155"/>
                  <a:gd name="T58" fmla="*/ 0 w 148"/>
                  <a:gd name="T59" fmla="*/ 0 h 155"/>
                  <a:gd name="T60" fmla="*/ 0 w 148"/>
                  <a:gd name="T61" fmla="*/ 0 h 155"/>
                  <a:gd name="T62" fmla="*/ 0 w 148"/>
                  <a:gd name="T63" fmla="*/ 0 h 1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55">
                    <a:moveTo>
                      <a:pt x="26" y="18"/>
                    </a:moveTo>
                    <a:lnTo>
                      <a:pt x="26" y="18"/>
                    </a:lnTo>
                    <a:lnTo>
                      <a:pt x="17" y="18"/>
                    </a:lnTo>
                    <a:lnTo>
                      <a:pt x="14" y="19"/>
                    </a:lnTo>
                    <a:lnTo>
                      <a:pt x="12" y="22"/>
                    </a:lnTo>
                    <a:lnTo>
                      <a:pt x="9" y="27"/>
                    </a:lnTo>
                    <a:lnTo>
                      <a:pt x="7" y="37"/>
                    </a:lnTo>
                    <a:lnTo>
                      <a:pt x="0" y="37"/>
                    </a:lnTo>
                    <a:lnTo>
                      <a:pt x="3" y="19"/>
                    </a:lnTo>
                    <a:lnTo>
                      <a:pt x="4" y="1"/>
                    </a:lnTo>
                    <a:lnTo>
                      <a:pt x="9" y="1"/>
                    </a:lnTo>
                    <a:lnTo>
                      <a:pt x="12" y="5"/>
                    </a:lnTo>
                    <a:lnTo>
                      <a:pt x="14" y="6"/>
                    </a:lnTo>
                    <a:lnTo>
                      <a:pt x="18" y="6"/>
                    </a:lnTo>
                    <a:lnTo>
                      <a:pt x="22" y="6"/>
                    </a:lnTo>
                    <a:lnTo>
                      <a:pt x="131" y="6"/>
                    </a:lnTo>
                    <a:lnTo>
                      <a:pt x="136" y="6"/>
                    </a:lnTo>
                    <a:lnTo>
                      <a:pt x="139" y="6"/>
                    </a:lnTo>
                    <a:lnTo>
                      <a:pt x="141" y="4"/>
                    </a:lnTo>
                    <a:lnTo>
                      <a:pt x="143" y="0"/>
                    </a:lnTo>
                    <a:lnTo>
                      <a:pt x="148" y="1"/>
                    </a:lnTo>
                    <a:lnTo>
                      <a:pt x="145" y="18"/>
                    </a:lnTo>
                    <a:lnTo>
                      <a:pt x="145" y="36"/>
                    </a:lnTo>
                    <a:lnTo>
                      <a:pt x="139" y="37"/>
                    </a:lnTo>
                    <a:lnTo>
                      <a:pt x="139" y="31"/>
                    </a:lnTo>
                    <a:lnTo>
                      <a:pt x="136" y="24"/>
                    </a:lnTo>
                    <a:lnTo>
                      <a:pt x="135" y="22"/>
                    </a:lnTo>
                    <a:lnTo>
                      <a:pt x="132" y="19"/>
                    </a:lnTo>
                    <a:lnTo>
                      <a:pt x="129" y="18"/>
                    </a:lnTo>
                    <a:lnTo>
                      <a:pt x="123" y="18"/>
                    </a:lnTo>
                    <a:lnTo>
                      <a:pt x="88" y="18"/>
                    </a:lnTo>
                    <a:lnTo>
                      <a:pt x="88" y="131"/>
                    </a:lnTo>
                    <a:lnTo>
                      <a:pt x="88" y="136"/>
                    </a:lnTo>
                    <a:lnTo>
                      <a:pt x="90" y="140"/>
                    </a:lnTo>
                    <a:lnTo>
                      <a:pt x="91" y="144"/>
                    </a:lnTo>
                    <a:lnTo>
                      <a:pt x="94" y="146"/>
                    </a:lnTo>
                    <a:lnTo>
                      <a:pt x="96" y="148"/>
                    </a:lnTo>
                    <a:lnTo>
                      <a:pt x="99" y="149"/>
                    </a:lnTo>
                    <a:lnTo>
                      <a:pt x="106" y="149"/>
                    </a:lnTo>
                    <a:lnTo>
                      <a:pt x="110" y="149"/>
                    </a:lnTo>
                    <a:lnTo>
                      <a:pt x="110" y="155"/>
                    </a:lnTo>
                    <a:lnTo>
                      <a:pt x="75" y="154"/>
                    </a:lnTo>
                    <a:lnTo>
                      <a:pt x="40" y="155"/>
                    </a:lnTo>
                    <a:lnTo>
                      <a:pt x="40" y="149"/>
                    </a:lnTo>
                    <a:lnTo>
                      <a:pt x="44" y="149"/>
                    </a:lnTo>
                    <a:lnTo>
                      <a:pt x="52" y="149"/>
                    </a:lnTo>
                    <a:lnTo>
                      <a:pt x="55" y="148"/>
                    </a:lnTo>
                    <a:lnTo>
                      <a:pt x="57" y="146"/>
                    </a:lnTo>
                    <a:lnTo>
                      <a:pt x="59" y="144"/>
                    </a:lnTo>
                    <a:lnTo>
                      <a:pt x="60" y="141"/>
                    </a:lnTo>
                    <a:lnTo>
                      <a:pt x="61" y="131"/>
                    </a:lnTo>
                    <a:lnTo>
                      <a:pt x="61" y="18"/>
                    </a:lnTo>
                    <a:lnTo>
                      <a:pt x="26"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32" name="Freeform 165"/>
              <p:cNvSpPr>
                <a:spLocks/>
              </p:cNvSpPr>
              <p:nvPr userDrawn="1"/>
            </p:nvSpPr>
            <p:spPr bwMode="auto">
              <a:xfrm>
                <a:off x="767" y="184"/>
                <a:ext cx="49" cy="49"/>
              </a:xfrm>
              <a:custGeom>
                <a:avLst/>
                <a:gdLst>
                  <a:gd name="T0" fmla="*/ 0 w 148"/>
                  <a:gd name="T1" fmla="*/ 0 h 147"/>
                  <a:gd name="T2" fmla="*/ 0 w 148"/>
                  <a:gd name="T3" fmla="*/ 0 h 147"/>
                  <a:gd name="T4" fmla="*/ 0 w 148"/>
                  <a:gd name="T5" fmla="*/ 0 h 147"/>
                  <a:gd name="T6" fmla="*/ 0 w 148"/>
                  <a:gd name="T7" fmla="*/ 0 h 147"/>
                  <a:gd name="T8" fmla="*/ 0 w 148"/>
                  <a:gd name="T9" fmla="*/ 0 h 147"/>
                  <a:gd name="T10" fmla="*/ 0 w 148"/>
                  <a:gd name="T11" fmla="*/ 0 h 147"/>
                  <a:gd name="T12" fmla="*/ 0 w 148"/>
                  <a:gd name="T13" fmla="*/ 0 h 147"/>
                  <a:gd name="T14" fmla="*/ 0 w 148"/>
                  <a:gd name="T15" fmla="*/ 0 h 147"/>
                  <a:gd name="T16" fmla="*/ 0 w 148"/>
                  <a:gd name="T17" fmla="*/ 0 h 147"/>
                  <a:gd name="T18" fmla="*/ 0 w 148"/>
                  <a:gd name="T19" fmla="*/ 0 h 147"/>
                  <a:gd name="T20" fmla="*/ 0 w 148"/>
                  <a:gd name="T21" fmla="*/ 0 h 147"/>
                  <a:gd name="T22" fmla="*/ 0 w 148"/>
                  <a:gd name="T23" fmla="*/ 0 h 147"/>
                  <a:gd name="T24" fmla="*/ 0 w 148"/>
                  <a:gd name="T25" fmla="*/ 0 h 147"/>
                  <a:gd name="T26" fmla="*/ 0 w 148"/>
                  <a:gd name="T27" fmla="*/ 0 h 147"/>
                  <a:gd name="T28" fmla="*/ 0 w 148"/>
                  <a:gd name="T29" fmla="*/ 0 h 147"/>
                  <a:gd name="T30" fmla="*/ 0 w 148"/>
                  <a:gd name="T31" fmla="*/ 0 h 147"/>
                  <a:gd name="T32" fmla="*/ 0 w 148"/>
                  <a:gd name="T33" fmla="*/ 0 h 147"/>
                  <a:gd name="T34" fmla="*/ 0 w 148"/>
                  <a:gd name="T35" fmla="*/ 0 h 147"/>
                  <a:gd name="T36" fmla="*/ 0 w 148"/>
                  <a:gd name="T37" fmla="*/ 0 h 147"/>
                  <a:gd name="T38" fmla="*/ 0 w 148"/>
                  <a:gd name="T39" fmla="*/ 0 h 147"/>
                  <a:gd name="T40" fmla="*/ 0 w 148"/>
                  <a:gd name="T41" fmla="*/ 0 h 147"/>
                  <a:gd name="T42" fmla="*/ 0 w 148"/>
                  <a:gd name="T43" fmla="*/ 0 h 147"/>
                  <a:gd name="T44" fmla="*/ 0 w 148"/>
                  <a:gd name="T45" fmla="*/ 0 h 147"/>
                  <a:gd name="T46" fmla="*/ 0 w 148"/>
                  <a:gd name="T47" fmla="*/ 0 h 147"/>
                  <a:gd name="T48" fmla="*/ 0 w 148"/>
                  <a:gd name="T49" fmla="*/ 0 h 147"/>
                  <a:gd name="T50" fmla="*/ 0 w 148"/>
                  <a:gd name="T51" fmla="*/ 0 h 147"/>
                  <a:gd name="T52" fmla="*/ 0 w 148"/>
                  <a:gd name="T53" fmla="*/ 0 h 147"/>
                  <a:gd name="T54" fmla="*/ 0 w 148"/>
                  <a:gd name="T55" fmla="*/ 0 h 147"/>
                  <a:gd name="T56" fmla="*/ 0 w 148"/>
                  <a:gd name="T57" fmla="*/ 0 h 147"/>
                  <a:gd name="T58" fmla="*/ 0 w 148"/>
                  <a:gd name="T59" fmla="*/ 0 h 147"/>
                  <a:gd name="T60" fmla="*/ 0 w 148"/>
                  <a:gd name="T61" fmla="*/ 0 h 147"/>
                  <a:gd name="T62" fmla="*/ 0 w 148"/>
                  <a:gd name="T63" fmla="*/ 0 h 147"/>
                  <a:gd name="T64" fmla="*/ 0 w 148"/>
                  <a:gd name="T65" fmla="*/ 0 h 147"/>
                  <a:gd name="T66" fmla="*/ 0 w 148"/>
                  <a:gd name="T67" fmla="*/ 0 h 147"/>
                  <a:gd name="T68" fmla="*/ 0 w 148"/>
                  <a:gd name="T69" fmla="*/ 0 h 1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147">
                    <a:moveTo>
                      <a:pt x="65" y="77"/>
                    </a:moveTo>
                    <a:lnTo>
                      <a:pt x="22" y="20"/>
                    </a:lnTo>
                    <a:lnTo>
                      <a:pt x="18" y="14"/>
                    </a:lnTo>
                    <a:lnTo>
                      <a:pt x="13" y="9"/>
                    </a:lnTo>
                    <a:lnTo>
                      <a:pt x="8" y="6"/>
                    </a:lnTo>
                    <a:lnTo>
                      <a:pt x="2" y="5"/>
                    </a:lnTo>
                    <a:lnTo>
                      <a:pt x="0" y="5"/>
                    </a:lnTo>
                    <a:lnTo>
                      <a:pt x="0" y="0"/>
                    </a:lnTo>
                    <a:lnTo>
                      <a:pt x="33" y="0"/>
                    </a:lnTo>
                    <a:lnTo>
                      <a:pt x="65" y="0"/>
                    </a:lnTo>
                    <a:lnTo>
                      <a:pt x="65" y="5"/>
                    </a:lnTo>
                    <a:lnTo>
                      <a:pt x="63" y="5"/>
                    </a:lnTo>
                    <a:lnTo>
                      <a:pt x="55" y="6"/>
                    </a:lnTo>
                    <a:lnTo>
                      <a:pt x="52" y="7"/>
                    </a:lnTo>
                    <a:lnTo>
                      <a:pt x="51" y="10"/>
                    </a:lnTo>
                    <a:lnTo>
                      <a:pt x="52" y="14"/>
                    </a:lnTo>
                    <a:lnTo>
                      <a:pt x="55" y="18"/>
                    </a:lnTo>
                    <a:lnTo>
                      <a:pt x="87" y="62"/>
                    </a:lnTo>
                    <a:lnTo>
                      <a:pt x="113" y="24"/>
                    </a:lnTo>
                    <a:lnTo>
                      <a:pt x="118" y="16"/>
                    </a:lnTo>
                    <a:lnTo>
                      <a:pt x="120" y="14"/>
                    </a:lnTo>
                    <a:lnTo>
                      <a:pt x="120" y="10"/>
                    </a:lnTo>
                    <a:lnTo>
                      <a:pt x="120" y="9"/>
                    </a:lnTo>
                    <a:lnTo>
                      <a:pt x="118" y="7"/>
                    </a:lnTo>
                    <a:lnTo>
                      <a:pt x="114" y="6"/>
                    </a:lnTo>
                    <a:lnTo>
                      <a:pt x="108" y="5"/>
                    </a:lnTo>
                    <a:lnTo>
                      <a:pt x="104" y="5"/>
                    </a:lnTo>
                    <a:lnTo>
                      <a:pt x="104" y="0"/>
                    </a:lnTo>
                    <a:lnTo>
                      <a:pt x="129" y="0"/>
                    </a:lnTo>
                    <a:lnTo>
                      <a:pt x="148" y="0"/>
                    </a:lnTo>
                    <a:lnTo>
                      <a:pt x="148" y="5"/>
                    </a:lnTo>
                    <a:lnTo>
                      <a:pt x="143" y="6"/>
                    </a:lnTo>
                    <a:lnTo>
                      <a:pt x="139" y="9"/>
                    </a:lnTo>
                    <a:lnTo>
                      <a:pt x="135" y="11"/>
                    </a:lnTo>
                    <a:lnTo>
                      <a:pt x="131" y="15"/>
                    </a:lnTo>
                    <a:lnTo>
                      <a:pt x="92" y="71"/>
                    </a:lnTo>
                    <a:lnTo>
                      <a:pt x="92" y="121"/>
                    </a:lnTo>
                    <a:lnTo>
                      <a:pt x="94" y="132"/>
                    </a:lnTo>
                    <a:lnTo>
                      <a:pt x="95" y="136"/>
                    </a:lnTo>
                    <a:lnTo>
                      <a:pt x="96" y="138"/>
                    </a:lnTo>
                    <a:lnTo>
                      <a:pt x="99" y="140"/>
                    </a:lnTo>
                    <a:lnTo>
                      <a:pt x="103" y="141"/>
                    </a:lnTo>
                    <a:lnTo>
                      <a:pt x="109" y="141"/>
                    </a:lnTo>
                    <a:lnTo>
                      <a:pt x="114" y="141"/>
                    </a:lnTo>
                    <a:lnTo>
                      <a:pt x="114" y="147"/>
                    </a:lnTo>
                    <a:lnTo>
                      <a:pt x="79" y="146"/>
                    </a:lnTo>
                    <a:lnTo>
                      <a:pt x="43" y="147"/>
                    </a:lnTo>
                    <a:lnTo>
                      <a:pt x="43" y="141"/>
                    </a:lnTo>
                    <a:lnTo>
                      <a:pt x="47" y="141"/>
                    </a:lnTo>
                    <a:lnTo>
                      <a:pt x="55" y="140"/>
                    </a:lnTo>
                    <a:lnTo>
                      <a:pt x="59" y="140"/>
                    </a:lnTo>
                    <a:lnTo>
                      <a:pt x="61" y="137"/>
                    </a:lnTo>
                    <a:lnTo>
                      <a:pt x="63" y="136"/>
                    </a:lnTo>
                    <a:lnTo>
                      <a:pt x="64" y="132"/>
                    </a:lnTo>
                    <a:lnTo>
                      <a:pt x="65" y="123"/>
                    </a:lnTo>
                    <a:lnTo>
                      <a:pt x="65"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33" name="Freeform 166"/>
              <p:cNvSpPr>
                <a:spLocks noEditPoints="1"/>
              </p:cNvSpPr>
              <p:nvPr userDrawn="1"/>
            </p:nvSpPr>
            <p:spPr bwMode="auto">
              <a:xfrm>
                <a:off x="831" y="201"/>
                <a:ext cx="33" cy="33"/>
              </a:xfrm>
              <a:custGeom>
                <a:avLst/>
                <a:gdLst>
                  <a:gd name="T0" fmla="*/ 0 w 99"/>
                  <a:gd name="T1" fmla="*/ 0 h 100"/>
                  <a:gd name="T2" fmla="*/ 0 w 99"/>
                  <a:gd name="T3" fmla="*/ 0 h 100"/>
                  <a:gd name="T4" fmla="*/ 0 w 99"/>
                  <a:gd name="T5" fmla="*/ 0 h 100"/>
                  <a:gd name="T6" fmla="*/ 0 w 99"/>
                  <a:gd name="T7" fmla="*/ 0 h 100"/>
                  <a:gd name="T8" fmla="*/ 0 w 99"/>
                  <a:gd name="T9" fmla="*/ 0 h 100"/>
                  <a:gd name="T10" fmla="*/ 0 w 99"/>
                  <a:gd name="T11" fmla="*/ 0 h 100"/>
                  <a:gd name="T12" fmla="*/ 0 w 99"/>
                  <a:gd name="T13" fmla="*/ 0 h 100"/>
                  <a:gd name="T14" fmla="*/ 0 w 99"/>
                  <a:gd name="T15" fmla="*/ 0 h 100"/>
                  <a:gd name="T16" fmla="*/ 0 w 99"/>
                  <a:gd name="T17" fmla="*/ 0 h 100"/>
                  <a:gd name="T18" fmla="*/ 0 w 99"/>
                  <a:gd name="T19" fmla="*/ 0 h 100"/>
                  <a:gd name="T20" fmla="*/ 0 w 99"/>
                  <a:gd name="T21" fmla="*/ 0 h 100"/>
                  <a:gd name="T22" fmla="*/ 0 w 99"/>
                  <a:gd name="T23" fmla="*/ 0 h 100"/>
                  <a:gd name="T24" fmla="*/ 0 w 99"/>
                  <a:gd name="T25" fmla="*/ 0 h 100"/>
                  <a:gd name="T26" fmla="*/ 0 w 99"/>
                  <a:gd name="T27" fmla="*/ 0 h 100"/>
                  <a:gd name="T28" fmla="*/ 0 w 99"/>
                  <a:gd name="T29" fmla="*/ 0 h 100"/>
                  <a:gd name="T30" fmla="*/ 0 w 99"/>
                  <a:gd name="T31" fmla="*/ 0 h 100"/>
                  <a:gd name="T32" fmla="*/ 0 w 99"/>
                  <a:gd name="T33" fmla="*/ 0 h 100"/>
                  <a:gd name="T34" fmla="*/ 0 w 99"/>
                  <a:gd name="T35" fmla="*/ 0 h 100"/>
                  <a:gd name="T36" fmla="*/ 0 w 99"/>
                  <a:gd name="T37" fmla="*/ 0 h 100"/>
                  <a:gd name="T38" fmla="*/ 0 w 99"/>
                  <a:gd name="T39" fmla="*/ 0 h 100"/>
                  <a:gd name="T40" fmla="*/ 0 w 99"/>
                  <a:gd name="T41" fmla="*/ 0 h 100"/>
                  <a:gd name="T42" fmla="*/ 0 w 99"/>
                  <a:gd name="T43" fmla="*/ 0 h 100"/>
                  <a:gd name="T44" fmla="*/ 0 w 99"/>
                  <a:gd name="T45" fmla="*/ 0 h 100"/>
                  <a:gd name="T46" fmla="*/ 0 w 99"/>
                  <a:gd name="T47" fmla="*/ 0 h 100"/>
                  <a:gd name="T48" fmla="*/ 0 w 99"/>
                  <a:gd name="T49" fmla="*/ 0 h 100"/>
                  <a:gd name="T50" fmla="*/ 0 w 99"/>
                  <a:gd name="T51" fmla="*/ 0 h 100"/>
                  <a:gd name="T52" fmla="*/ 0 w 99"/>
                  <a:gd name="T53" fmla="*/ 0 h 100"/>
                  <a:gd name="T54" fmla="*/ 0 w 99"/>
                  <a:gd name="T55" fmla="*/ 0 h 100"/>
                  <a:gd name="T56" fmla="*/ 0 w 99"/>
                  <a:gd name="T57" fmla="*/ 0 h 100"/>
                  <a:gd name="T58" fmla="*/ 0 w 99"/>
                  <a:gd name="T59" fmla="*/ 0 h 100"/>
                  <a:gd name="T60" fmla="*/ 0 w 99"/>
                  <a:gd name="T61" fmla="*/ 0 h 100"/>
                  <a:gd name="T62" fmla="*/ 0 w 99"/>
                  <a:gd name="T63" fmla="*/ 0 h 100"/>
                  <a:gd name="T64" fmla="*/ 0 w 99"/>
                  <a:gd name="T65" fmla="*/ 0 h 100"/>
                  <a:gd name="T66" fmla="*/ 0 w 99"/>
                  <a:gd name="T67" fmla="*/ 0 h 100"/>
                  <a:gd name="T68" fmla="*/ 0 w 99"/>
                  <a:gd name="T69" fmla="*/ 0 h 100"/>
                  <a:gd name="T70" fmla="*/ 0 w 99"/>
                  <a:gd name="T71" fmla="*/ 0 h 100"/>
                  <a:gd name="T72" fmla="*/ 0 w 99"/>
                  <a:gd name="T73" fmla="*/ 0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00">
                    <a:moveTo>
                      <a:pt x="57" y="0"/>
                    </a:moveTo>
                    <a:lnTo>
                      <a:pt x="57" y="0"/>
                    </a:lnTo>
                    <a:lnTo>
                      <a:pt x="66" y="1"/>
                    </a:lnTo>
                    <a:lnTo>
                      <a:pt x="74" y="4"/>
                    </a:lnTo>
                    <a:lnTo>
                      <a:pt x="81" y="8"/>
                    </a:lnTo>
                    <a:lnTo>
                      <a:pt x="87" y="13"/>
                    </a:lnTo>
                    <a:lnTo>
                      <a:pt x="92" y="18"/>
                    </a:lnTo>
                    <a:lnTo>
                      <a:pt x="95" y="26"/>
                    </a:lnTo>
                    <a:lnTo>
                      <a:pt x="97" y="34"/>
                    </a:lnTo>
                    <a:lnTo>
                      <a:pt x="99" y="43"/>
                    </a:lnTo>
                    <a:lnTo>
                      <a:pt x="97" y="55"/>
                    </a:lnTo>
                    <a:lnTo>
                      <a:pt x="94" y="65"/>
                    </a:lnTo>
                    <a:lnTo>
                      <a:pt x="88" y="74"/>
                    </a:lnTo>
                    <a:lnTo>
                      <a:pt x="82" y="83"/>
                    </a:lnTo>
                    <a:lnTo>
                      <a:pt x="73" y="90"/>
                    </a:lnTo>
                    <a:lnTo>
                      <a:pt x="64" y="96"/>
                    </a:lnTo>
                    <a:lnTo>
                      <a:pt x="53" y="99"/>
                    </a:lnTo>
                    <a:lnTo>
                      <a:pt x="42" y="100"/>
                    </a:lnTo>
                    <a:lnTo>
                      <a:pt x="33" y="100"/>
                    </a:lnTo>
                    <a:lnTo>
                      <a:pt x="25" y="97"/>
                    </a:lnTo>
                    <a:lnTo>
                      <a:pt x="18" y="93"/>
                    </a:lnTo>
                    <a:lnTo>
                      <a:pt x="12" y="88"/>
                    </a:lnTo>
                    <a:lnTo>
                      <a:pt x="7" y="83"/>
                    </a:lnTo>
                    <a:lnTo>
                      <a:pt x="3" y="75"/>
                    </a:lnTo>
                    <a:lnTo>
                      <a:pt x="1" y="66"/>
                    </a:lnTo>
                    <a:lnTo>
                      <a:pt x="0" y="57"/>
                    </a:lnTo>
                    <a:lnTo>
                      <a:pt x="1" y="47"/>
                    </a:lnTo>
                    <a:lnTo>
                      <a:pt x="5" y="35"/>
                    </a:lnTo>
                    <a:lnTo>
                      <a:pt x="11" y="26"/>
                    </a:lnTo>
                    <a:lnTo>
                      <a:pt x="17" y="17"/>
                    </a:lnTo>
                    <a:lnTo>
                      <a:pt x="26" y="10"/>
                    </a:lnTo>
                    <a:lnTo>
                      <a:pt x="35" y="5"/>
                    </a:lnTo>
                    <a:lnTo>
                      <a:pt x="46" y="1"/>
                    </a:lnTo>
                    <a:lnTo>
                      <a:pt x="57" y="0"/>
                    </a:lnTo>
                    <a:close/>
                    <a:moveTo>
                      <a:pt x="42" y="95"/>
                    </a:moveTo>
                    <a:lnTo>
                      <a:pt x="42" y="95"/>
                    </a:lnTo>
                    <a:lnTo>
                      <a:pt x="47" y="95"/>
                    </a:lnTo>
                    <a:lnTo>
                      <a:pt x="52" y="93"/>
                    </a:lnTo>
                    <a:lnTo>
                      <a:pt x="60" y="88"/>
                    </a:lnTo>
                    <a:lnTo>
                      <a:pt x="66" y="82"/>
                    </a:lnTo>
                    <a:lnTo>
                      <a:pt x="72" y="74"/>
                    </a:lnTo>
                    <a:lnTo>
                      <a:pt x="75" y="64"/>
                    </a:lnTo>
                    <a:lnTo>
                      <a:pt x="79" y="55"/>
                    </a:lnTo>
                    <a:lnTo>
                      <a:pt x="81" y="44"/>
                    </a:lnTo>
                    <a:lnTo>
                      <a:pt x="81" y="35"/>
                    </a:lnTo>
                    <a:lnTo>
                      <a:pt x="81" y="25"/>
                    </a:lnTo>
                    <a:lnTo>
                      <a:pt x="78" y="20"/>
                    </a:lnTo>
                    <a:lnTo>
                      <a:pt x="75" y="14"/>
                    </a:lnTo>
                    <a:lnTo>
                      <a:pt x="73" y="12"/>
                    </a:lnTo>
                    <a:lnTo>
                      <a:pt x="69" y="8"/>
                    </a:lnTo>
                    <a:lnTo>
                      <a:pt x="64" y="7"/>
                    </a:lnTo>
                    <a:lnTo>
                      <a:pt x="57" y="5"/>
                    </a:lnTo>
                    <a:lnTo>
                      <a:pt x="52" y="7"/>
                    </a:lnTo>
                    <a:lnTo>
                      <a:pt x="47" y="7"/>
                    </a:lnTo>
                    <a:lnTo>
                      <a:pt x="39" y="12"/>
                    </a:lnTo>
                    <a:lnTo>
                      <a:pt x="33" y="18"/>
                    </a:lnTo>
                    <a:lnTo>
                      <a:pt x="26" y="26"/>
                    </a:lnTo>
                    <a:lnTo>
                      <a:pt x="22" y="36"/>
                    </a:lnTo>
                    <a:lnTo>
                      <a:pt x="20" y="45"/>
                    </a:lnTo>
                    <a:lnTo>
                      <a:pt x="18" y="56"/>
                    </a:lnTo>
                    <a:lnTo>
                      <a:pt x="17" y="65"/>
                    </a:lnTo>
                    <a:lnTo>
                      <a:pt x="18" y="77"/>
                    </a:lnTo>
                    <a:lnTo>
                      <a:pt x="20" y="82"/>
                    </a:lnTo>
                    <a:lnTo>
                      <a:pt x="22" y="86"/>
                    </a:lnTo>
                    <a:lnTo>
                      <a:pt x="26" y="90"/>
                    </a:lnTo>
                    <a:lnTo>
                      <a:pt x="30" y="92"/>
                    </a:lnTo>
                    <a:lnTo>
                      <a:pt x="35" y="95"/>
                    </a:lnTo>
                    <a:lnTo>
                      <a:pt x="42"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34" name="Freeform 167"/>
              <p:cNvSpPr>
                <a:spLocks/>
              </p:cNvSpPr>
              <p:nvPr userDrawn="1"/>
            </p:nvSpPr>
            <p:spPr bwMode="auto">
              <a:xfrm>
                <a:off x="831" y="201"/>
                <a:ext cx="33" cy="33"/>
              </a:xfrm>
              <a:custGeom>
                <a:avLst/>
                <a:gdLst>
                  <a:gd name="T0" fmla="*/ 0 w 99"/>
                  <a:gd name="T1" fmla="*/ 0 h 100"/>
                  <a:gd name="T2" fmla="*/ 0 w 99"/>
                  <a:gd name="T3" fmla="*/ 0 h 100"/>
                  <a:gd name="T4" fmla="*/ 0 w 99"/>
                  <a:gd name="T5" fmla="*/ 0 h 100"/>
                  <a:gd name="T6" fmla="*/ 0 w 99"/>
                  <a:gd name="T7" fmla="*/ 0 h 100"/>
                  <a:gd name="T8" fmla="*/ 0 w 99"/>
                  <a:gd name="T9" fmla="*/ 0 h 100"/>
                  <a:gd name="T10" fmla="*/ 0 w 99"/>
                  <a:gd name="T11" fmla="*/ 0 h 100"/>
                  <a:gd name="T12" fmla="*/ 0 w 99"/>
                  <a:gd name="T13" fmla="*/ 0 h 100"/>
                  <a:gd name="T14" fmla="*/ 0 w 99"/>
                  <a:gd name="T15" fmla="*/ 0 h 100"/>
                  <a:gd name="T16" fmla="*/ 0 w 99"/>
                  <a:gd name="T17" fmla="*/ 0 h 100"/>
                  <a:gd name="T18" fmla="*/ 0 w 99"/>
                  <a:gd name="T19" fmla="*/ 0 h 100"/>
                  <a:gd name="T20" fmla="*/ 0 w 99"/>
                  <a:gd name="T21" fmla="*/ 0 h 100"/>
                  <a:gd name="T22" fmla="*/ 0 w 99"/>
                  <a:gd name="T23" fmla="*/ 0 h 100"/>
                  <a:gd name="T24" fmla="*/ 0 w 99"/>
                  <a:gd name="T25" fmla="*/ 0 h 100"/>
                  <a:gd name="T26" fmla="*/ 0 w 99"/>
                  <a:gd name="T27" fmla="*/ 0 h 100"/>
                  <a:gd name="T28" fmla="*/ 0 w 99"/>
                  <a:gd name="T29" fmla="*/ 0 h 100"/>
                  <a:gd name="T30" fmla="*/ 0 w 99"/>
                  <a:gd name="T31" fmla="*/ 0 h 100"/>
                  <a:gd name="T32" fmla="*/ 0 w 99"/>
                  <a:gd name="T33" fmla="*/ 0 h 100"/>
                  <a:gd name="T34" fmla="*/ 0 w 99"/>
                  <a:gd name="T35" fmla="*/ 0 h 100"/>
                  <a:gd name="T36" fmla="*/ 0 w 99"/>
                  <a:gd name="T37" fmla="*/ 0 h 100"/>
                  <a:gd name="T38" fmla="*/ 0 w 99"/>
                  <a:gd name="T39" fmla="*/ 0 h 100"/>
                  <a:gd name="T40" fmla="*/ 0 w 99"/>
                  <a:gd name="T41" fmla="*/ 0 h 100"/>
                  <a:gd name="T42" fmla="*/ 0 w 99"/>
                  <a:gd name="T43" fmla="*/ 0 h 100"/>
                  <a:gd name="T44" fmla="*/ 0 w 99"/>
                  <a:gd name="T45" fmla="*/ 0 h 100"/>
                  <a:gd name="T46" fmla="*/ 0 w 99"/>
                  <a:gd name="T47" fmla="*/ 0 h 100"/>
                  <a:gd name="T48" fmla="*/ 0 w 99"/>
                  <a:gd name="T49" fmla="*/ 0 h 100"/>
                  <a:gd name="T50" fmla="*/ 0 w 99"/>
                  <a:gd name="T51" fmla="*/ 0 h 100"/>
                  <a:gd name="T52" fmla="*/ 0 w 99"/>
                  <a:gd name="T53" fmla="*/ 0 h 100"/>
                  <a:gd name="T54" fmla="*/ 0 w 99"/>
                  <a:gd name="T55" fmla="*/ 0 h 100"/>
                  <a:gd name="T56" fmla="*/ 0 w 99"/>
                  <a:gd name="T57" fmla="*/ 0 h 100"/>
                  <a:gd name="T58" fmla="*/ 0 w 99"/>
                  <a:gd name="T59" fmla="*/ 0 h 100"/>
                  <a:gd name="T60" fmla="*/ 0 w 99"/>
                  <a:gd name="T61" fmla="*/ 0 h 100"/>
                  <a:gd name="T62" fmla="*/ 0 w 99"/>
                  <a:gd name="T63" fmla="*/ 0 h 100"/>
                  <a:gd name="T64" fmla="*/ 0 w 99"/>
                  <a:gd name="T65" fmla="*/ 0 h 100"/>
                  <a:gd name="T66" fmla="*/ 0 w 99"/>
                  <a:gd name="T67" fmla="*/ 0 h 100"/>
                  <a:gd name="T68" fmla="*/ 0 w 99"/>
                  <a:gd name="T69" fmla="*/ 0 h 100"/>
                  <a:gd name="T70" fmla="*/ 0 w 99"/>
                  <a:gd name="T71" fmla="*/ 0 h 100"/>
                  <a:gd name="T72" fmla="*/ 0 w 99"/>
                  <a:gd name="T73" fmla="*/ 0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00">
                    <a:moveTo>
                      <a:pt x="57" y="0"/>
                    </a:moveTo>
                    <a:lnTo>
                      <a:pt x="57" y="0"/>
                    </a:lnTo>
                    <a:lnTo>
                      <a:pt x="66" y="1"/>
                    </a:lnTo>
                    <a:lnTo>
                      <a:pt x="74" y="4"/>
                    </a:lnTo>
                    <a:lnTo>
                      <a:pt x="81" y="8"/>
                    </a:lnTo>
                    <a:lnTo>
                      <a:pt x="87" y="13"/>
                    </a:lnTo>
                    <a:lnTo>
                      <a:pt x="92" y="18"/>
                    </a:lnTo>
                    <a:lnTo>
                      <a:pt x="95" y="26"/>
                    </a:lnTo>
                    <a:lnTo>
                      <a:pt x="97" y="34"/>
                    </a:lnTo>
                    <a:lnTo>
                      <a:pt x="99" y="43"/>
                    </a:lnTo>
                    <a:lnTo>
                      <a:pt x="97" y="55"/>
                    </a:lnTo>
                    <a:lnTo>
                      <a:pt x="94" y="65"/>
                    </a:lnTo>
                    <a:lnTo>
                      <a:pt x="88" y="74"/>
                    </a:lnTo>
                    <a:lnTo>
                      <a:pt x="82" y="83"/>
                    </a:lnTo>
                    <a:lnTo>
                      <a:pt x="73" y="90"/>
                    </a:lnTo>
                    <a:lnTo>
                      <a:pt x="64" y="96"/>
                    </a:lnTo>
                    <a:lnTo>
                      <a:pt x="53" y="99"/>
                    </a:lnTo>
                    <a:lnTo>
                      <a:pt x="42" y="100"/>
                    </a:lnTo>
                    <a:lnTo>
                      <a:pt x="33" y="100"/>
                    </a:lnTo>
                    <a:lnTo>
                      <a:pt x="25" y="97"/>
                    </a:lnTo>
                    <a:lnTo>
                      <a:pt x="18" y="93"/>
                    </a:lnTo>
                    <a:lnTo>
                      <a:pt x="12" y="88"/>
                    </a:lnTo>
                    <a:lnTo>
                      <a:pt x="7" y="83"/>
                    </a:lnTo>
                    <a:lnTo>
                      <a:pt x="3" y="75"/>
                    </a:lnTo>
                    <a:lnTo>
                      <a:pt x="1" y="66"/>
                    </a:lnTo>
                    <a:lnTo>
                      <a:pt x="0" y="57"/>
                    </a:lnTo>
                    <a:lnTo>
                      <a:pt x="1" y="47"/>
                    </a:lnTo>
                    <a:lnTo>
                      <a:pt x="5" y="35"/>
                    </a:lnTo>
                    <a:lnTo>
                      <a:pt x="11" y="26"/>
                    </a:lnTo>
                    <a:lnTo>
                      <a:pt x="17" y="17"/>
                    </a:lnTo>
                    <a:lnTo>
                      <a:pt x="26" y="10"/>
                    </a:lnTo>
                    <a:lnTo>
                      <a:pt x="35" y="5"/>
                    </a:lnTo>
                    <a:lnTo>
                      <a:pt x="46" y="1"/>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35" name="Freeform 168"/>
              <p:cNvSpPr>
                <a:spLocks/>
              </p:cNvSpPr>
              <p:nvPr userDrawn="1"/>
            </p:nvSpPr>
            <p:spPr bwMode="auto">
              <a:xfrm>
                <a:off x="836" y="202"/>
                <a:ext cx="22" cy="30"/>
              </a:xfrm>
              <a:custGeom>
                <a:avLst/>
                <a:gdLst>
                  <a:gd name="T0" fmla="*/ 0 w 64"/>
                  <a:gd name="T1" fmla="*/ 0 h 90"/>
                  <a:gd name="T2" fmla="*/ 0 w 64"/>
                  <a:gd name="T3" fmla="*/ 0 h 90"/>
                  <a:gd name="T4" fmla="*/ 0 w 64"/>
                  <a:gd name="T5" fmla="*/ 0 h 90"/>
                  <a:gd name="T6" fmla="*/ 0 w 64"/>
                  <a:gd name="T7" fmla="*/ 0 h 90"/>
                  <a:gd name="T8" fmla="*/ 0 w 64"/>
                  <a:gd name="T9" fmla="*/ 0 h 90"/>
                  <a:gd name="T10" fmla="*/ 0 w 64"/>
                  <a:gd name="T11" fmla="*/ 0 h 90"/>
                  <a:gd name="T12" fmla="*/ 0 w 64"/>
                  <a:gd name="T13" fmla="*/ 0 h 90"/>
                  <a:gd name="T14" fmla="*/ 0 w 64"/>
                  <a:gd name="T15" fmla="*/ 0 h 90"/>
                  <a:gd name="T16" fmla="*/ 0 w 64"/>
                  <a:gd name="T17" fmla="*/ 0 h 90"/>
                  <a:gd name="T18" fmla="*/ 0 w 64"/>
                  <a:gd name="T19" fmla="*/ 0 h 90"/>
                  <a:gd name="T20" fmla="*/ 0 w 64"/>
                  <a:gd name="T21" fmla="*/ 0 h 90"/>
                  <a:gd name="T22" fmla="*/ 0 w 64"/>
                  <a:gd name="T23" fmla="*/ 0 h 90"/>
                  <a:gd name="T24" fmla="*/ 0 w 64"/>
                  <a:gd name="T25" fmla="*/ 0 h 90"/>
                  <a:gd name="T26" fmla="*/ 0 w 64"/>
                  <a:gd name="T27" fmla="*/ 0 h 90"/>
                  <a:gd name="T28" fmla="*/ 0 w 64"/>
                  <a:gd name="T29" fmla="*/ 0 h 90"/>
                  <a:gd name="T30" fmla="*/ 0 w 64"/>
                  <a:gd name="T31" fmla="*/ 0 h 90"/>
                  <a:gd name="T32" fmla="*/ 0 w 64"/>
                  <a:gd name="T33" fmla="*/ 0 h 90"/>
                  <a:gd name="T34" fmla="*/ 0 w 64"/>
                  <a:gd name="T35" fmla="*/ 0 h 90"/>
                  <a:gd name="T36" fmla="*/ 0 w 64"/>
                  <a:gd name="T37" fmla="*/ 0 h 90"/>
                  <a:gd name="T38" fmla="*/ 0 w 64"/>
                  <a:gd name="T39" fmla="*/ 0 h 90"/>
                  <a:gd name="T40" fmla="*/ 0 w 64"/>
                  <a:gd name="T41" fmla="*/ 0 h 90"/>
                  <a:gd name="T42" fmla="*/ 0 w 64"/>
                  <a:gd name="T43" fmla="*/ 0 h 90"/>
                  <a:gd name="T44" fmla="*/ 0 w 64"/>
                  <a:gd name="T45" fmla="*/ 0 h 90"/>
                  <a:gd name="T46" fmla="*/ 0 w 64"/>
                  <a:gd name="T47" fmla="*/ 0 h 90"/>
                  <a:gd name="T48" fmla="*/ 0 w 64"/>
                  <a:gd name="T49" fmla="*/ 0 h 90"/>
                  <a:gd name="T50" fmla="*/ 0 w 64"/>
                  <a:gd name="T51" fmla="*/ 0 h 90"/>
                  <a:gd name="T52" fmla="*/ 0 w 64"/>
                  <a:gd name="T53" fmla="*/ 0 h 90"/>
                  <a:gd name="T54" fmla="*/ 0 w 64"/>
                  <a:gd name="T55" fmla="*/ 0 h 90"/>
                  <a:gd name="T56" fmla="*/ 0 w 64"/>
                  <a:gd name="T57" fmla="*/ 0 h 90"/>
                  <a:gd name="T58" fmla="*/ 0 w 64"/>
                  <a:gd name="T59" fmla="*/ 0 h 90"/>
                  <a:gd name="T60" fmla="*/ 0 w 64"/>
                  <a:gd name="T61" fmla="*/ 0 h 90"/>
                  <a:gd name="T62" fmla="*/ 0 w 64"/>
                  <a:gd name="T63" fmla="*/ 0 h 90"/>
                  <a:gd name="T64" fmla="*/ 0 w 64"/>
                  <a:gd name="T65" fmla="*/ 0 h 90"/>
                  <a:gd name="T66" fmla="*/ 0 w 64"/>
                  <a:gd name="T67" fmla="*/ 0 h 90"/>
                  <a:gd name="T68" fmla="*/ 0 w 64"/>
                  <a:gd name="T69" fmla="*/ 0 h 90"/>
                  <a:gd name="T70" fmla="*/ 0 w 64"/>
                  <a:gd name="T71" fmla="*/ 0 h 90"/>
                  <a:gd name="T72" fmla="*/ 0 w 64"/>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 h="90">
                    <a:moveTo>
                      <a:pt x="25" y="90"/>
                    </a:moveTo>
                    <a:lnTo>
                      <a:pt x="25" y="90"/>
                    </a:lnTo>
                    <a:lnTo>
                      <a:pt x="30" y="90"/>
                    </a:lnTo>
                    <a:lnTo>
                      <a:pt x="35" y="88"/>
                    </a:lnTo>
                    <a:lnTo>
                      <a:pt x="43" y="83"/>
                    </a:lnTo>
                    <a:lnTo>
                      <a:pt x="49" y="77"/>
                    </a:lnTo>
                    <a:lnTo>
                      <a:pt x="55" y="69"/>
                    </a:lnTo>
                    <a:lnTo>
                      <a:pt x="58" y="59"/>
                    </a:lnTo>
                    <a:lnTo>
                      <a:pt x="62" y="50"/>
                    </a:lnTo>
                    <a:lnTo>
                      <a:pt x="64" y="39"/>
                    </a:lnTo>
                    <a:lnTo>
                      <a:pt x="64" y="30"/>
                    </a:lnTo>
                    <a:lnTo>
                      <a:pt x="64" y="20"/>
                    </a:lnTo>
                    <a:lnTo>
                      <a:pt x="61" y="15"/>
                    </a:lnTo>
                    <a:lnTo>
                      <a:pt x="58" y="9"/>
                    </a:lnTo>
                    <a:lnTo>
                      <a:pt x="56" y="7"/>
                    </a:lnTo>
                    <a:lnTo>
                      <a:pt x="52" y="3"/>
                    </a:lnTo>
                    <a:lnTo>
                      <a:pt x="47" y="2"/>
                    </a:lnTo>
                    <a:lnTo>
                      <a:pt x="40" y="0"/>
                    </a:lnTo>
                    <a:lnTo>
                      <a:pt x="35" y="2"/>
                    </a:lnTo>
                    <a:lnTo>
                      <a:pt x="30" y="2"/>
                    </a:lnTo>
                    <a:lnTo>
                      <a:pt x="22" y="7"/>
                    </a:lnTo>
                    <a:lnTo>
                      <a:pt x="16" y="13"/>
                    </a:lnTo>
                    <a:lnTo>
                      <a:pt x="9" y="21"/>
                    </a:lnTo>
                    <a:lnTo>
                      <a:pt x="5" y="31"/>
                    </a:lnTo>
                    <a:lnTo>
                      <a:pt x="3" y="40"/>
                    </a:lnTo>
                    <a:lnTo>
                      <a:pt x="1" y="51"/>
                    </a:lnTo>
                    <a:lnTo>
                      <a:pt x="0" y="60"/>
                    </a:lnTo>
                    <a:lnTo>
                      <a:pt x="1" y="72"/>
                    </a:lnTo>
                    <a:lnTo>
                      <a:pt x="3" y="77"/>
                    </a:lnTo>
                    <a:lnTo>
                      <a:pt x="5" y="81"/>
                    </a:lnTo>
                    <a:lnTo>
                      <a:pt x="9" y="85"/>
                    </a:lnTo>
                    <a:lnTo>
                      <a:pt x="13" y="87"/>
                    </a:lnTo>
                    <a:lnTo>
                      <a:pt x="18" y="90"/>
                    </a:lnTo>
                    <a:lnTo>
                      <a:pt x="25"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36" name="Freeform 169"/>
              <p:cNvSpPr>
                <a:spLocks/>
              </p:cNvSpPr>
              <p:nvPr userDrawn="1"/>
            </p:nvSpPr>
            <p:spPr bwMode="auto">
              <a:xfrm>
                <a:off x="864" y="179"/>
                <a:ext cx="33" cy="70"/>
              </a:xfrm>
              <a:custGeom>
                <a:avLst/>
                <a:gdLst>
                  <a:gd name="T0" fmla="*/ 0 w 99"/>
                  <a:gd name="T1" fmla="*/ 0 h 210"/>
                  <a:gd name="T2" fmla="*/ 0 w 99"/>
                  <a:gd name="T3" fmla="*/ 0 h 210"/>
                  <a:gd name="T4" fmla="*/ 0 w 99"/>
                  <a:gd name="T5" fmla="*/ 0 h 210"/>
                  <a:gd name="T6" fmla="*/ 0 w 99"/>
                  <a:gd name="T7" fmla="*/ 0 h 210"/>
                  <a:gd name="T8" fmla="*/ 0 w 99"/>
                  <a:gd name="T9" fmla="*/ 0 h 210"/>
                  <a:gd name="T10" fmla="*/ 0 w 99"/>
                  <a:gd name="T11" fmla="*/ 0 h 210"/>
                  <a:gd name="T12" fmla="*/ 0 w 99"/>
                  <a:gd name="T13" fmla="*/ 0 h 210"/>
                  <a:gd name="T14" fmla="*/ 0 w 99"/>
                  <a:gd name="T15" fmla="*/ 0 h 210"/>
                  <a:gd name="T16" fmla="*/ 0 w 99"/>
                  <a:gd name="T17" fmla="*/ 0 h 210"/>
                  <a:gd name="T18" fmla="*/ 0 w 99"/>
                  <a:gd name="T19" fmla="*/ 0 h 210"/>
                  <a:gd name="T20" fmla="*/ 0 w 99"/>
                  <a:gd name="T21" fmla="*/ 0 h 210"/>
                  <a:gd name="T22" fmla="*/ 0 w 99"/>
                  <a:gd name="T23" fmla="*/ 0 h 210"/>
                  <a:gd name="T24" fmla="*/ 0 w 99"/>
                  <a:gd name="T25" fmla="*/ 0 h 210"/>
                  <a:gd name="T26" fmla="*/ 0 w 99"/>
                  <a:gd name="T27" fmla="*/ 0 h 210"/>
                  <a:gd name="T28" fmla="*/ 0 w 99"/>
                  <a:gd name="T29" fmla="*/ 0 h 210"/>
                  <a:gd name="T30" fmla="*/ 0 w 99"/>
                  <a:gd name="T31" fmla="*/ 0 h 210"/>
                  <a:gd name="T32" fmla="*/ 0 w 99"/>
                  <a:gd name="T33" fmla="*/ 0 h 210"/>
                  <a:gd name="T34" fmla="*/ 0 w 99"/>
                  <a:gd name="T35" fmla="*/ 0 h 210"/>
                  <a:gd name="T36" fmla="*/ 0 w 99"/>
                  <a:gd name="T37" fmla="*/ 0 h 210"/>
                  <a:gd name="T38" fmla="*/ 0 w 99"/>
                  <a:gd name="T39" fmla="*/ 0 h 210"/>
                  <a:gd name="T40" fmla="*/ 0 w 99"/>
                  <a:gd name="T41" fmla="*/ 0 h 210"/>
                  <a:gd name="T42" fmla="*/ 0 w 99"/>
                  <a:gd name="T43" fmla="*/ 0 h 210"/>
                  <a:gd name="T44" fmla="*/ 0 w 99"/>
                  <a:gd name="T45" fmla="*/ 0 h 210"/>
                  <a:gd name="T46" fmla="*/ 0 w 99"/>
                  <a:gd name="T47" fmla="*/ 0 h 210"/>
                  <a:gd name="T48" fmla="*/ 0 w 99"/>
                  <a:gd name="T49" fmla="*/ 0 h 210"/>
                  <a:gd name="T50" fmla="*/ 0 w 99"/>
                  <a:gd name="T51" fmla="*/ 0 h 210"/>
                  <a:gd name="T52" fmla="*/ 0 w 99"/>
                  <a:gd name="T53" fmla="*/ 0 h 210"/>
                  <a:gd name="T54" fmla="*/ 0 w 99"/>
                  <a:gd name="T55" fmla="*/ 0 h 210"/>
                  <a:gd name="T56" fmla="*/ 0 w 99"/>
                  <a:gd name="T57" fmla="*/ 0 h 210"/>
                  <a:gd name="T58" fmla="*/ 0 w 99"/>
                  <a:gd name="T59" fmla="*/ 0 h 210"/>
                  <a:gd name="T60" fmla="*/ 0 w 99"/>
                  <a:gd name="T61" fmla="*/ 0 h 210"/>
                  <a:gd name="T62" fmla="*/ 0 w 99"/>
                  <a:gd name="T63" fmla="*/ 0 h 210"/>
                  <a:gd name="T64" fmla="*/ 0 w 99"/>
                  <a:gd name="T65" fmla="*/ 0 h 210"/>
                  <a:gd name="T66" fmla="*/ 0 w 99"/>
                  <a:gd name="T67" fmla="*/ 0 h 210"/>
                  <a:gd name="T68" fmla="*/ 0 w 99"/>
                  <a:gd name="T69" fmla="*/ 0 h 210"/>
                  <a:gd name="T70" fmla="*/ 0 w 99"/>
                  <a:gd name="T71" fmla="*/ 0 h 210"/>
                  <a:gd name="T72" fmla="*/ 0 w 99"/>
                  <a:gd name="T73" fmla="*/ 0 h 210"/>
                  <a:gd name="T74" fmla="*/ 0 w 99"/>
                  <a:gd name="T75" fmla="*/ 0 h 210"/>
                  <a:gd name="T76" fmla="*/ 0 w 99"/>
                  <a:gd name="T77" fmla="*/ 0 h 210"/>
                  <a:gd name="T78" fmla="*/ 0 w 99"/>
                  <a:gd name="T79" fmla="*/ 0 h 210"/>
                  <a:gd name="T80" fmla="*/ 0 w 99"/>
                  <a:gd name="T81" fmla="*/ 0 h 210"/>
                  <a:gd name="T82" fmla="*/ 0 w 99"/>
                  <a:gd name="T83" fmla="*/ 0 h 210"/>
                  <a:gd name="T84" fmla="*/ 0 w 99"/>
                  <a:gd name="T85" fmla="*/ 0 h 210"/>
                  <a:gd name="T86" fmla="*/ 0 w 99"/>
                  <a:gd name="T87" fmla="*/ 0 h 210"/>
                  <a:gd name="T88" fmla="*/ 0 w 99"/>
                  <a:gd name="T89" fmla="*/ 0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9" h="210">
                    <a:moveTo>
                      <a:pt x="76" y="68"/>
                    </a:moveTo>
                    <a:lnTo>
                      <a:pt x="73" y="77"/>
                    </a:lnTo>
                    <a:lnTo>
                      <a:pt x="50" y="77"/>
                    </a:lnTo>
                    <a:lnTo>
                      <a:pt x="15" y="206"/>
                    </a:lnTo>
                    <a:lnTo>
                      <a:pt x="2" y="210"/>
                    </a:lnTo>
                    <a:lnTo>
                      <a:pt x="0" y="209"/>
                    </a:lnTo>
                    <a:lnTo>
                      <a:pt x="33" y="77"/>
                    </a:lnTo>
                    <a:lnTo>
                      <a:pt x="15" y="77"/>
                    </a:lnTo>
                    <a:lnTo>
                      <a:pt x="16" y="68"/>
                    </a:lnTo>
                    <a:lnTo>
                      <a:pt x="35" y="68"/>
                    </a:lnTo>
                    <a:lnTo>
                      <a:pt x="41" y="52"/>
                    </a:lnTo>
                    <a:lnTo>
                      <a:pt x="46" y="37"/>
                    </a:lnTo>
                    <a:lnTo>
                      <a:pt x="50" y="30"/>
                    </a:lnTo>
                    <a:lnTo>
                      <a:pt x="55" y="24"/>
                    </a:lnTo>
                    <a:lnTo>
                      <a:pt x="60" y="17"/>
                    </a:lnTo>
                    <a:lnTo>
                      <a:pt x="66" y="11"/>
                    </a:lnTo>
                    <a:lnTo>
                      <a:pt x="72" y="7"/>
                    </a:lnTo>
                    <a:lnTo>
                      <a:pt x="78" y="3"/>
                    </a:lnTo>
                    <a:lnTo>
                      <a:pt x="83" y="0"/>
                    </a:lnTo>
                    <a:lnTo>
                      <a:pt x="90" y="0"/>
                    </a:lnTo>
                    <a:lnTo>
                      <a:pt x="92" y="0"/>
                    </a:lnTo>
                    <a:lnTo>
                      <a:pt x="96" y="2"/>
                    </a:lnTo>
                    <a:lnTo>
                      <a:pt x="98" y="3"/>
                    </a:lnTo>
                    <a:lnTo>
                      <a:pt x="99" y="7"/>
                    </a:lnTo>
                    <a:lnTo>
                      <a:pt x="96" y="13"/>
                    </a:lnTo>
                    <a:lnTo>
                      <a:pt x="95" y="16"/>
                    </a:lnTo>
                    <a:lnTo>
                      <a:pt x="92" y="17"/>
                    </a:lnTo>
                    <a:lnTo>
                      <a:pt x="90" y="16"/>
                    </a:lnTo>
                    <a:lnTo>
                      <a:pt x="86" y="15"/>
                    </a:lnTo>
                    <a:lnTo>
                      <a:pt x="83" y="13"/>
                    </a:lnTo>
                    <a:lnTo>
                      <a:pt x="79" y="13"/>
                    </a:lnTo>
                    <a:lnTo>
                      <a:pt x="74" y="13"/>
                    </a:lnTo>
                    <a:lnTo>
                      <a:pt x="70" y="15"/>
                    </a:lnTo>
                    <a:lnTo>
                      <a:pt x="68" y="18"/>
                    </a:lnTo>
                    <a:lnTo>
                      <a:pt x="65" y="21"/>
                    </a:lnTo>
                    <a:lnTo>
                      <a:pt x="61" y="30"/>
                    </a:lnTo>
                    <a:lnTo>
                      <a:pt x="60" y="39"/>
                    </a:lnTo>
                    <a:lnTo>
                      <a:pt x="52" y="68"/>
                    </a:lnTo>
                    <a:lnTo>
                      <a:pt x="76"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37" name="Freeform 170"/>
              <p:cNvSpPr>
                <a:spLocks/>
              </p:cNvSpPr>
              <p:nvPr userDrawn="1"/>
            </p:nvSpPr>
            <p:spPr bwMode="auto">
              <a:xfrm>
                <a:off x="912" y="183"/>
                <a:ext cx="45" cy="51"/>
              </a:xfrm>
              <a:custGeom>
                <a:avLst/>
                <a:gdLst>
                  <a:gd name="T0" fmla="*/ 0 w 137"/>
                  <a:gd name="T1" fmla="*/ 0 h 154"/>
                  <a:gd name="T2" fmla="*/ 0 w 137"/>
                  <a:gd name="T3" fmla="*/ 0 h 154"/>
                  <a:gd name="T4" fmla="*/ 0 w 137"/>
                  <a:gd name="T5" fmla="*/ 0 h 154"/>
                  <a:gd name="T6" fmla="*/ 0 w 137"/>
                  <a:gd name="T7" fmla="*/ 0 h 154"/>
                  <a:gd name="T8" fmla="*/ 0 w 137"/>
                  <a:gd name="T9" fmla="*/ 0 h 154"/>
                  <a:gd name="T10" fmla="*/ 0 w 137"/>
                  <a:gd name="T11" fmla="*/ 0 h 154"/>
                  <a:gd name="T12" fmla="*/ 0 w 137"/>
                  <a:gd name="T13" fmla="*/ 0 h 154"/>
                  <a:gd name="T14" fmla="*/ 0 w 137"/>
                  <a:gd name="T15" fmla="*/ 0 h 154"/>
                  <a:gd name="T16" fmla="*/ 0 w 137"/>
                  <a:gd name="T17" fmla="*/ 0 h 154"/>
                  <a:gd name="T18" fmla="*/ 0 w 137"/>
                  <a:gd name="T19" fmla="*/ 0 h 154"/>
                  <a:gd name="T20" fmla="*/ 0 w 137"/>
                  <a:gd name="T21" fmla="*/ 0 h 154"/>
                  <a:gd name="T22" fmla="*/ 0 w 137"/>
                  <a:gd name="T23" fmla="*/ 0 h 154"/>
                  <a:gd name="T24" fmla="*/ 0 w 137"/>
                  <a:gd name="T25" fmla="*/ 0 h 154"/>
                  <a:gd name="T26" fmla="*/ 0 w 137"/>
                  <a:gd name="T27" fmla="*/ 0 h 154"/>
                  <a:gd name="T28" fmla="*/ 0 w 137"/>
                  <a:gd name="T29" fmla="*/ 0 h 154"/>
                  <a:gd name="T30" fmla="*/ 0 w 137"/>
                  <a:gd name="T31" fmla="*/ 0 h 154"/>
                  <a:gd name="T32" fmla="*/ 0 w 137"/>
                  <a:gd name="T33" fmla="*/ 0 h 154"/>
                  <a:gd name="T34" fmla="*/ 0 w 137"/>
                  <a:gd name="T35" fmla="*/ 0 h 154"/>
                  <a:gd name="T36" fmla="*/ 0 w 137"/>
                  <a:gd name="T37" fmla="*/ 0 h 154"/>
                  <a:gd name="T38" fmla="*/ 0 w 137"/>
                  <a:gd name="T39" fmla="*/ 0 h 154"/>
                  <a:gd name="T40" fmla="*/ 0 w 137"/>
                  <a:gd name="T41" fmla="*/ 0 h 154"/>
                  <a:gd name="T42" fmla="*/ 0 w 137"/>
                  <a:gd name="T43" fmla="*/ 0 h 154"/>
                  <a:gd name="T44" fmla="*/ 0 w 137"/>
                  <a:gd name="T45" fmla="*/ 0 h 154"/>
                  <a:gd name="T46" fmla="*/ 0 w 137"/>
                  <a:gd name="T47" fmla="*/ 0 h 154"/>
                  <a:gd name="T48" fmla="*/ 0 w 137"/>
                  <a:gd name="T49" fmla="*/ 0 h 154"/>
                  <a:gd name="T50" fmla="*/ 0 w 137"/>
                  <a:gd name="T51" fmla="*/ 0 h 154"/>
                  <a:gd name="T52" fmla="*/ 0 w 137"/>
                  <a:gd name="T53" fmla="*/ 0 h 154"/>
                  <a:gd name="T54" fmla="*/ 0 w 137"/>
                  <a:gd name="T55" fmla="*/ 0 h 154"/>
                  <a:gd name="T56" fmla="*/ 0 w 137"/>
                  <a:gd name="T57" fmla="*/ 0 h 154"/>
                  <a:gd name="T58" fmla="*/ 0 w 137"/>
                  <a:gd name="T59" fmla="*/ 0 h 154"/>
                  <a:gd name="T60" fmla="*/ 0 w 137"/>
                  <a:gd name="T61" fmla="*/ 0 h 154"/>
                  <a:gd name="T62" fmla="*/ 0 w 137"/>
                  <a:gd name="T63" fmla="*/ 0 h 154"/>
                  <a:gd name="T64" fmla="*/ 0 w 137"/>
                  <a:gd name="T65" fmla="*/ 0 h 154"/>
                  <a:gd name="T66" fmla="*/ 0 w 137"/>
                  <a:gd name="T67" fmla="*/ 0 h 154"/>
                  <a:gd name="T68" fmla="*/ 0 w 137"/>
                  <a:gd name="T69" fmla="*/ 0 h 154"/>
                  <a:gd name="T70" fmla="*/ 0 w 137"/>
                  <a:gd name="T71" fmla="*/ 0 h 154"/>
                  <a:gd name="T72" fmla="*/ 0 w 137"/>
                  <a:gd name="T73" fmla="*/ 0 h 154"/>
                  <a:gd name="T74" fmla="*/ 0 w 137"/>
                  <a:gd name="T75" fmla="*/ 0 h 154"/>
                  <a:gd name="T76" fmla="*/ 0 w 137"/>
                  <a:gd name="T77" fmla="*/ 0 h 154"/>
                  <a:gd name="T78" fmla="*/ 0 w 137"/>
                  <a:gd name="T79" fmla="*/ 0 h 154"/>
                  <a:gd name="T80" fmla="*/ 0 w 137"/>
                  <a:gd name="T81" fmla="*/ 0 h 154"/>
                  <a:gd name="T82" fmla="*/ 0 w 137"/>
                  <a:gd name="T83" fmla="*/ 0 h 1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7" h="154">
                    <a:moveTo>
                      <a:pt x="129" y="46"/>
                    </a:moveTo>
                    <a:lnTo>
                      <a:pt x="129" y="46"/>
                    </a:lnTo>
                    <a:lnTo>
                      <a:pt x="127" y="39"/>
                    </a:lnTo>
                    <a:lnTo>
                      <a:pt x="124" y="32"/>
                    </a:lnTo>
                    <a:lnTo>
                      <a:pt x="120" y="26"/>
                    </a:lnTo>
                    <a:lnTo>
                      <a:pt x="115" y="20"/>
                    </a:lnTo>
                    <a:lnTo>
                      <a:pt x="110" y="15"/>
                    </a:lnTo>
                    <a:lnTo>
                      <a:pt x="102" y="13"/>
                    </a:lnTo>
                    <a:lnTo>
                      <a:pt x="93" y="10"/>
                    </a:lnTo>
                    <a:lnTo>
                      <a:pt x="83" y="9"/>
                    </a:lnTo>
                    <a:lnTo>
                      <a:pt x="70" y="10"/>
                    </a:lnTo>
                    <a:lnTo>
                      <a:pt x="59" y="14"/>
                    </a:lnTo>
                    <a:lnTo>
                      <a:pt x="50" y="19"/>
                    </a:lnTo>
                    <a:lnTo>
                      <a:pt x="42" y="27"/>
                    </a:lnTo>
                    <a:lnTo>
                      <a:pt x="37" y="37"/>
                    </a:lnTo>
                    <a:lnTo>
                      <a:pt x="32" y="48"/>
                    </a:lnTo>
                    <a:lnTo>
                      <a:pt x="29" y="61"/>
                    </a:lnTo>
                    <a:lnTo>
                      <a:pt x="29" y="74"/>
                    </a:lnTo>
                    <a:lnTo>
                      <a:pt x="29" y="87"/>
                    </a:lnTo>
                    <a:lnTo>
                      <a:pt x="32" y="99"/>
                    </a:lnTo>
                    <a:lnTo>
                      <a:pt x="37" y="111"/>
                    </a:lnTo>
                    <a:lnTo>
                      <a:pt x="44" y="123"/>
                    </a:lnTo>
                    <a:lnTo>
                      <a:pt x="51" y="132"/>
                    </a:lnTo>
                    <a:lnTo>
                      <a:pt x="62" y="138"/>
                    </a:lnTo>
                    <a:lnTo>
                      <a:pt x="67" y="141"/>
                    </a:lnTo>
                    <a:lnTo>
                      <a:pt x="74" y="144"/>
                    </a:lnTo>
                    <a:lnTo>
                      <a:pt x="80" y="145"/>
                    </a:lnTo>
                    <a:lnTo>
                      <a:pt x="88" y="145"/>
                    </a:lnTo>
                    <a:lnTo>
                      <a:pt x="96" y="145"/>
                    </a:lnTo>
                    <a:lnTo>
                      <a:pt x="103" y="142"/>
                    </a:lnTo>
                    <a:lnTo>
                      <a:pt x="110" y="140"/>
                    </a:lnTo>
                    <a:lnTo>
                      <a:pt x="115" y="136"/>
                    </a:lnTo>
                    <a:lnTo>
                      <a:pt x="120" y="131"/>
                    </a:lnTo>
                    <a:lnTo>
                      <a:pt x="124" y="124"/>
                    </a:lnTo>
                    <a:lnTo>
                      <a:pt x="128" y="118"/>
                    </a:lnTo>
                    <a:lnTo>
                      <a:pt x="131" y="110"/>
                    </a:lnTo>
                    <a:lnTo>
                      <a:pt x="137" y="110"/>
                    </a:lnTo>
                    <a:lnTo>
                      <a:pt x="133" y="128"/>
                    </a:lnTo>
                    <a:lnTo>
                      <a:pt x="131" y="145"/>
                    </a:lnTo>
                    <a:lnTo>
                      <a:pt x="121" y="149"/>
                    </a:lnTo>
                    <a:lnTo>
                      <a:pt x="110" y="151"/>
                    </a:lnTo>
                    <a:lnTo>
                      <a:pt x="97" y="154"/>
                    </a:lnTo>
                    <a:lnTo>
                      <a:pt x="83" y="154"/>
                    </a:lnTo>
                    <a:lnTo>
                      <a:pt x="66" y="153"/>
                    </a:lnTo>
                    <a:lnTo>
                      <a:pt x="49" y="150"/>
                    </a:lnTo>
                    <a:lnTo>
                      <a:pt x="35" y="144"/>
                    </a:lnTo>
                    <a:lnTo>
                      <a:pt x="29" y="140"/>
                    </a:lnTo>
                    <a:lnTo>
                      <a:pt x="23" y="134"/>
                    </a:lnTo>
                    <a:lnTo>
                      <a:pt x="18" y="129"/>
                    </a:lnTo>
                    <a:lnTo>
                      <a:pt x="13" y="124"/>
                    </a:lnTo>
                    <a:lnTo>
                      <a:pt x="9" y="116"/>
                    </a:lnTo>
                    <a:lnTo>
                      <a:pt x="6" y="110"/>
                    </a:lnTo>
                    <a:lnTo>
                      <a:pt x="4" y="102"/>
                    </a:lnTo>
                    <a:lnTo>
                      <a:pt x="1" y="93"/>
                    </a:lnTo>
                    <a:lnTo>
                      <a:pt x="0" y="85"/>
                    </a:lnTo>
                    <a:lnTo>
                      <a:pt x="0" y="75"/>
                    </a:lnTo>
                    <a:lnTo>
                      <a:pt x="0" y="66"/>
                    </a:lnTo>
                    <a:lnTo>
                      <a:pt x="1" y="58"/>
                    </a:lnTo>
                    <a:lnTo>
                      <a:pt x="4" y="50"/>
                    </a:lnTo>
                    <a:lnTo>
                      <a:pt x="6" y="44"/>
                    </a:lnTo>
                    <a:lnTo>
                      <a:pt x="10" y="36"/>
                    </a:lnTo>
                    <a:lnTo>
                      <a:pt x="14" y="31"/>
                    </a:lnTo>
                    <a:lnTo>
                      <a:pt x="19" y="24"/>
                    </a:lnTo>
                    <a:lnTo>
                      <a:pt x="24" y="19"/>
                    </a:lnTo>
                    <a:lnTo>
                      <a:pt x="36" y="11"/>
                    </a:lnTo>
                    <a:lnTo>
                      <a:pt x="50" y="5"/>
                    </a:lnTo>
                    <a:lnTo>
                      <a:pt x="66" y="1"/>
                    </a:lnTo>
                    <a:lnTo>
                      <a:pt x="81" y="0"/>
                    </a:lnTo>
                    <a:lnTo>
                      <a:pt x="97" y="1"/>
                    </a:lnTo>
                    <a:lnTo>
                      <a:pt x="110" y="4"/>
                    </a:lnTo>
                    <a:lnTo>
                      <a:pt x="121" y="7"/>
                    </a:lnTo>
                    <a:lnTo>
                      <a:pt x="134" y="10"/>
                    </a:lnTo>
                    <a:lnTo>
                      <a:pt x="134" y="28"/>
                    </a:lnTo>
                    <a:lnTo>
                      <a:pt x="136" y="46"/>
                    </a:lnTo>
                    <a:lnTo>
                      <a:pt x="129"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38" name="Freeform 171"/>
              <p:cNvSpPr>
                <a:spLocks noEditPoints="1"/>
              </p:cNvSpPr>
              <p:nvPr userDrawn="1"/>
            </p:nvSpPr>
            <p:spPr bwMode="auto">
              <a:xfrm>
                <a:off x="960" y="182"/>
                <a:ext cx="50" cy="51"/>
              </a:xfrm>
              <a:custGeom>
                <a:avLst/>
                <a:gdLst>
                  <a:gd name="T0" fmla="*/ 0 w 149"/>
                  <a:gd name="T1" fmla="*/ 0 h 154"/>
                  <a:gd name="T2" fmla="*/ 0 w 149"/>
                  <a:gd name="T3" fmla="*/ 0 h 154"/>
                  <a:gd name="T4" fmla="*/ 0 w 149"/>
                  <a:gd name="T5" fmla="*/ 0 h 154"/>
                  <a:gd name="T6" fmla="*/ 0 w 149"/>
                  <a:gd name="T7" fmla="*/ 0 h 154"/>
                  <a:gd name="T8" fmla="*/ 0 w 149"/>
                  <a:gd name="T9" fmla="*/ 0 h 154"/>
                  <a:gd name="T10" fmla="*/ 0 w 149"/>
                  <a:gd name="T11" fmla="*/ 0 h 154"/>
                  <a:gd name="T12" fmla="*/ 0 w 149"/>
                  <a:gd name="T13" fmla="*/ 0 h 154"/>
                  <a:gd name="T14" fmla="*/ 0 w 149"/>
                  <a:gd name="T15" fmla="*/ 0 h 154"/>
                  <a:gd name="T16" fmla="*/ 0 w 149"/>
                  <a:gd name="T17" fmla="*/ 0 h 154"/>
                  <a:gd name="T18" fmla="*/ 0 w 149"/>
                  <a:gd name="T19" fmla="*/ 0 h 154"/>
                  <a:gd name="T20" fmla="*/ 0 w 149"/>
                  <a:gd name="T21" fmla="*/ 0 h 154"/>
                  <a:gd name="T22" fmla="*/ 0 w 149"/>
                  <a:gd name="T23" fmla="*/ 0 h 154"/>
                  <a:gd name="T24" fmla="*/ 0 w 149"/>
                  <a:gd name="T25" fmla="*/ 0 h 154"/>
                  <a:gd name="T26" fmla="*/ 0 w 149"/>
                  <a:gd name="T27" fmla="*/ 0 h 154"/>
                  <a:gd name="T28" fmla="*/ 0 w 149"/>
                  <a:gd name="T29" fmla="*/ 0 h 154"/>
                  <a:gd name="T30" fmla="*/ 0 w 149"/>
                  <a:gd name="T31" fmla="*/ 0 h 154"/>
                  <a:gd name="T32" fmla="*/ 0 w 149"/>
                  <a:gd name="T33" fmla="*/ 0 h 154"/>
                  <a:gd name="T34" fmla="*/ 0 w 149"/>
                  <a:gd name="T35" fmla="*/ 0 h 154"/>
                  <a:gd name="T36" fmla="*/ 0 w 149"/>
                  <a:gd name="T37" fmla="*/ 0 h 154"/>
                  <a:gd name="T38" fmla="*/ 0 w 149"/>
                  <a:gd name="T39" fmla="*/ 0 h 154"/>
                  <a:gd name="T40" fmla="*/ 0 w 149"/>
                  <a:gd name="T41" fmla="*/ 0 h 154"/>
                  <a:gd name="T42" fmla="*/ 0 w 149"/>
                  <a:gd name="T43" fmla="*/ 0 h 154"/>
                  <a:gd name="T44" fmla="*/ 0 w 149"/>
                  <a:gd name="T45" fmla="*/ 0 h 154"/>
                  <a:gd name="T46" fmla="*/ 0 w 149"/>
                  <a:gd name="T47" fmla="*/ 0 h 154"/>
                  <a:gd name="T48" fmla="*/ 0 w 149"/>
                  <a:gd name="T49" fmla="*/ 0 h 154"/>
                  <a:gd name="T50" fmla="*/ 0 w 149"/>
                  <a:gd name="T51" fmla="*/ 0 h 154"/>
                  <a:gd name="T52" fmla="*/ 0 w 149"/>
                  <a:gd name="T53" fmla="*/ 0 h 154"/>
                  <a:gd name="T54" fmla="*/ 0 w 149"/>
                  <a:gd name="T55" fmla="*/ 0 h 154"/>
                  <a:gd name="T56" fmla="*/ 0 w 149"/>
                  <a:gd name="T57" fmla="*/ 0 h 154"/>
                  <a:gd name="T58" fmla="*/ 0 w 149"/>
                  <a:gd name="T59" fmla="*/ 0 h 154"/>
                  <a:gd name="T60" fmla="*/ 0 w 149"/>
                  <a:gd name="T61" fmla="*/ 0 h 154"/>
                  <a:gd name="T62" fmla="*/ 0 w 149"/>
                  <a:gd name="T63" fmla="*/ 0 h 154"/>
                  <a:gd name="T64" fmla="*/ 0 w 149"/>
                  <a:gd name="T65" fmla="*/ 0 h 154"/>
                  <a:gd name="T66" fmla="*/ 0 w 149"/>
                  <a:gd name="T67" fmla="*/ 0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 h="154">
                    <a:moveTo>
                      <a:pt x="35" y="123"/>
                    </a:moveTo>
                    <a:lnTo>
                      <a:pt x="35" y="123"/>
                    </a:lnTo>
                    <a:lnTo>
                      <a:pt x="33" y="134"/>
                    </a:lnTo>
                    <a:lnTo>
                      <a:pt x="31" y="140"/>
                    </a:lnTo>
                    <a:lnTo>
                      <a:pt x="31" y="143"/>
                    </a:lnTo>
                    <a:lnTo>
                      <a:pt x="33" y="144"/>
                    </a:lnTo>
                    <a:lnTo>
                      <a:pt x="36" y="147"/>
                    </a:lnTo>
                    <a:lnTo>
                      <a:pt x="42" y="148"/>
                    </a:lnTo>
                    <a:lnTo>
                      <a:pt x="47" y="148"/>
                    </a:lnTo>
                    <a:lnTo>
                      <a:pt x="49" y="148"/>
                    </a:lnTo>
                    <a:lnTo>
                      <a:pt x="49" y="154"/>
                    </a:lnTo>
                    <a:lnTo>
                      <a:pt x="23" y="153"/>
                    </a:lnTo>
                    <a:lnTo>
                      <a:pt x="0" y="154"/>
                    </a:lnTo>
                    <a:lnTo>
                      <a:pt x="0" y="148"/>
                    </a:lnTo>
                    <a:lnTo>
                      <a:pt x="1" y="148"/>
                    </a:lnTo>
                    <a:lnTo>
                      <a:pt x="8" y="147"/>
                    </a:lnTo>
                    <a:lnTo>
                      <a:pt x="13" y="144"/>
                    </a:lnTo>
                    <a:lnTo>
                      <a:pt x="17" y="140"/>
                    </a:lnTo>
                    <a:lnTo>
                      <a:pt x="21" y="134"/>
                    </a:lnTo>
                    <a:lnTo>
                      <a:pt x="55" y="36"/>
                    </a:lnTo>
                    <a:lnTo>
                      <a:pt x="58" y="23"/>
                    </a:lnTo>
                    <a:lnTo>
                      <a:pt x="62" y="10"/>
                    </a:lnTo>
                    <a:lnTo>
                      <a:pt x="73" y="5"/>
                    </a:lnTo>
                    <a:lnTo>
                      <a:pt x="82" y="1"/>
                    </a:lnTo>
                    <a:lnTo>
                      <a:pt x="83" y="0"/>
                    </a:lnTo>
                    <a:lnTo>
                      <a:pt x="84" y="1"/>
                    </a:lnTo>
                    <a:lnTo>
                      <a:pt x="87" y="7"/>
                    </a:lnTo>
                    <a:lnTo>
                      <a:pt x="126" y="118"/>
                    </a:lnTo>
                    <a:lnTo>
                      <a:pt x="134" y="139"/>
                    </a:lnTo>
                    <a:lnTo>
                      <a:pt x="136" y="143"/>
                    </a:lnTo>
                    <a:lnTo>
                      <a:pt x="139" y="145"/>
                    </a:lnTo>
                    <a:lnTo>
                      <a:pt x="143" y="148"/>
                    </a:lnTo>
                    <a:lnTo>
                      <a:pt x="148" y="148"/>
                    </a:lnTo>
                    <a:lnTo>
                      <a:pt x="149" y="148"/>
                    </a:lnTo>
                    <a:lnTo>
                      <a:pt x="149" y="154"/>
                    </a:lnTo>
                    <a:lnTo>
                      <a:pt x="119" y="153"/>
                    </a:lnTo>
                    <a:lnTo>
                      <a:pt x="87" y="154"/>
                    </a:lnTo>
                    <a:lnTo>
                      <a:pt x="87" y="148"/>
                    </a:lnTo>
                    <a:lnTo>
                      <a:pt x="90" y="148"/>
                    </a:lnTo>
                    <a:lnTo>
                      <a:pt x="93" y="148"/>
                    </a:lnTo>
                    <a:lnTo>
                      <a:pt x="99" y="147"/>
                    </a:lnTo>
                    <a:lnTo>
                      <a:pt x="101" y="145"/>
                    </a:lnTo>
                    <a:lnTo>
                      <a:pt x="103" y="144"/>
                    </a:lnTo>
                    <a:lnTo>
                      <a:pt x="103" y="141"/>
                    </a:lnTo>
                    <a:lnTo>
                      <a:pt x="101" y="135"/>
                    </a:lnTo>
                    <a:lnTo>
                      <a:pt x="99" y="126"/>
                    </a:lnTo>
                    <a:lnTo>
                      <a:pt x="91" y="101"/>
                    </a:lnTo>
                    <a:lnTo>
                      <a:pt x="43" y="101"/>
                    </a:lnTo>
                    <a:lnTo>
                      <a:pt x="35" y="123"/>
                    </a:lnTo>
                    <a:close/>
                    <a:moveTo>
                      <a:pt x="66" y="30"/>
                    </a:moveTo>
                    <a:lnTo>
                      <a:pt x="66" y="30"/>
                    </a:lnTo>
                    <a:lnTo>
                      <a:pt x="47" y="90"/>
                    </a:lnTo>
                    <a:lnTo>
                      <a:pt x="86" y="90"/>
                    </a:lnTo>
                    <a:lnTo>
                      <a:pt x="6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39" name="Freeform 172"/>
              <p:cNvSpPr>
                <a:spLocks/>
              </p:cNvSpPr>
              <p:nvPr userDrawn="1"/>
            </p:nvSpPr>
            <p:spPr bwMode="auto">
              <a:xfrm>
                <a:off x="1014" y="184"/>
                <a:ext cx="68" cy="50"/>
              </a:xfrm>
              <a:custGeom>
                <a:avLst/>
                <a:gdLst>
                  <a:gd name="T0" fmla="*/ 0 w 204"/>
                  <a:gd name="T1" fmla="*/ 0 h 150"/>
                  <a:gd name="T2" fmla="*/ 0 w 204"/>
                  <a:gd name="T3" fmla="*/ 0 h 150"/>
                  <a:gd name="T4" fmla="*/ 0 w 204"/>
                  <a:gd name="T5" fmla="*/ 0 h 150"/>
                  <a:gd name="T6" fmla="*/ 0 w 204"/>
                  <a:gd name="T7" fmla="*/ 0 h 150"/>
                  <a:gd name="T8" fmla="*/ 0 w 204"/>
                  <a:gd name="T9" fmla="*/ 0 h 150"/>
                  <a:gd name="T10" fmla="*/ 0 w 204"/>
                  <a:gd name="T11" fmla="*/ 0 h 150"/>
                  <a:gd name="T12" fmla="*/ 0 w 204"/>
                  <a:gd name="T13" fmla="*/ 0 h 150"/>
                  <a:gd name="T14" fmla="*/ 0 w 204"/>
                  <a:gd name="T15" fmla="*/ 0 h 150"/>
                  <a:gd name="T16" fmla="*/ 0 w 204"/>
                  <a:gd name="T17" fmla="*/ 0 h 150"/>
                  <a:gd name="T18" fmla="*/ 0 w 204"/>
                  <a:gd name="T19" fmla="*/ 0 h 150"/>
                  <a:gd name="T20" fmla="*/ 0 w 204"/>
                  <a:gd name="T21" fmla="*/ 0 h 150"/>
                  <a:gd name="T22" fmla="*/ 0 w 204"/>
                  <a:gd name="T23" fmla="*/ 0 h 150"/>
                  <a:gd name="T24" fmla="*/ 0 w 204"/>
                  <a:gd name="T25" fmla="*/ 0 h 150"/>
                  <a:gd name="T26" fmla="*/ 0 w 204"/>
                  <a:gd name="T27" fmla="*/ 0 h 150"/>
                  <a:gd name="T28" fmla="*/ 0 w 204"/>
                  <a:gd name="T29" fmla="*/ 0 h 150"/>
                  <a:gd name="T30" fmla="*/ 0 w 204"/>
                  <a:gd name="T31" fmla="*/ 0 h 150"/>
                  <a:gd name="T32" fmla="*/ 0 w 204"/>
                  <a:gd name="T33" fmla="*/ 0 h 150"/>
                  <a:gd name="T34" fmla="*/ 0 w 204"/>
                  <a:gd name="T35" fmla="*/ 0 h 150"/>
                  <a:gd name="T36" fmla="*/ 0 w 204"/>
                  <a:gd name="T37" fmla="*/ 0 h 150"/>
                  <a:gd name="T38" fmla="*/ 0 w 204"/>
                  <a:gd name="T39" fmla="*/ 0 h 150"/>
                  <a:gd name="T40" fmla="*/ 0 w 204"/>
                  <a:gd name="T41" fmla="*/ 0 h 150"/>
                  <a:gd name="T42" fmla="*/ 0 w 204"/>
                  <a:gd name="T43" fmla="*/ 0 h 150"/>
                  <a:gd name="T44" fmla="*/ 0 w 204"/>
                  <a:gd name="T45" fmla="*/ 0 h 150"/>
                  <a:gd name="T46" fmla="*/ 0 w 204"/>
                  <a:gd name="T47" fmla="*/ 0 h 150"/>
                  <a:gd name="T48" fmla="*/ 0 w 204"/>
                  <a:gd name="T49" fmla="*/ 0 h 150"/>
                  <a:gd name="T50" fmla="*/ 0 w 204"/>
                  <a:gd name="T51" fmla="*/ 0 h 150"/>
                  <a:gd name="T52" fmla="*/ 0 w 204"/>
                  <a:gd name="T53" fmla="*/ 0 h 150"/>
                  <a:gd name="T54" fmla="*/ 0 w 204"/>
                  <a:gd name="T55" fmla="*/ 0 h 150"/>
                  <a:gd name="T56" fmla="*/ 0 w 204"/>
                  <a:gd name="T57" fmla="*/ 0 h 150"/>
                  <a:gd name="T58" fmla="*/ 0 w 204"/>
                  <a:gd name="T59" fmla="*/ 0 h 150"/>
                  <a:gd name="T60" fmla="*/ 0 w 204"/>
                  <a:gd name="T61" fmla="*/ 0 h 150"/>
                  <a:gd name="T62" fmla="*/ 0 w 204"/>
                  <a:gd name="T63" fmla="*/ 0 h 150"/>
                  <a:gd name="T64" fmla="*/ 0 w 204"/>
                  <a:gd name="T65" fmla="*/ 0 h 150"/>
                  <a:gd name="T66" fmla="*/ 0 w 204"/>
                  <a:gd name="T67" fmla="*/ 0 h 150"/>
                  <a:gd name="T68" fmla="*/ 0 w 204"/>
                  <a:gd name="T69" fmla="*/ 0 h 150"/>
                  <a:gd name="T70" fmla="*/ 0 w 204"/>
                  <a:gd name="T71" fmla="*/ 0 h 150"/>
                  <a:gd name="T72" fmla="*/ 0 w 204"/>
                  <a:gd name="T73" fmla="*/ 0 h 150"/>
                  <a:gd name="T74" fmla="*/ 0 w 204"/>
                  <a:gd name="T75" fmla="*/ 0 h 150"/>
                  <a:gd name="T76" fmla="*/ 0 w 204"/>
                  <a:gd name="T77" fmla="*/ 0 h 150"/>
                  <a:gd name="T78" fmla="*/ 0 w 204"/>
                  <a:gd name="T79" fmla="*/ 0 h 150"/>
                  <a:gd name="T80" fmla="*/ 0 w 204"/>
                  <a:gd name="T81" fmla="*/ 0 h 150"/>
                  <a:gd name="T82" fmla="*/ 0 w 204"/>
                  <a:gd name="T83" fmla="*/ 0 h 150"/>
                  <a:gd name="T84" fmla="*/ 0 w 204"/>
                  <a:gd name="T85" fmla="*/ 0 h 1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4" h="150">
                    <a:moveTo>
                      <a:pt x="103" y="110"/>
                    </a:moveTo>
                    <a:lnTo>
                      <a:pt x="154" y="0"/>
                    </a:lnTo>
                    <a:lnTo>
                      <a:pt x="176" y="0"/>
                    </a:lnTo>
                    <a:lnTo>
                      <a:pt x="198" y="0"/>
                    </a:lnTo>
                    <a:lnTo>
                      <a:pt x="198" y="5"/>
                    </a:lnTo>
                    <a:lnTo>
                      <a:pt x="197" y="5"/>
                    </a:lnTo>
                    <a:lnTo>
                      <a:pt x="190" y="6"/>
                    </a:lnTo>
                    <a:lnTo>
                      <a:pt x="185" y="6"/>
                    </a:lnTo>
                    <a:lnTo>
                      <a:pt x="181" y="7"/>
                    </a:lnTo>
                    <a:lnTo>
                      <a:pt x="178" y="10"/>
                    </a:lnTo>
                    <a:lnTo>
                      <a:pt x="177" y="13"/>
                    </a:lnTo>
                    <a:lnTo>
                      <a:pt x="177" y="15"/>
                    </a:lnTo>
                    <a:lnTo>
                      <a:pt x="177" y="24"/>
                    </a:lnTo>
                    <a:lnTo>
                      <a:pt x="177" y="32"/>
                    </a:lnTo>
                    <a:lnTo>
                      <a:pt x="186" y="129"/>
                    </a:lnTo>
                    <a:lnTo>
                      <a:pt x="188" y="136"/>
                    </a:lnTo>
                    <a:lnTo>
                      <a:pt x="189" y="137"/>
                    </a:lnTo>
                    <a:lnTo>
                      <a:pt x="190" y="138"/>
                    </a:lnTo>
                    <a:lnTo>
                      <a:pt x="197" y="141"/>
                    </a:lnTo>
                    <a:lnTo>
                      <a:pt x="204" y="141"/>
                    </a:lnTo>
                    <a:lnTo>
                      <a:pt x="204" y="147"/>
                    </a:lnTo>
                    <a:lnTo>
                      <a:pt x="175" y="146"/>
                    </a:lnTo>
                    <a:lnTo>
                      <a:pt x="140" y="147"/>
                    </a:lnTo>
                    <a:lnTo>
                      <a:pt x="140" y="141"/>
                    </a:lnTo>
                    <a:lnTo>
                      <a:pt x="146" y="141"/>
                    </a:lnTo>
                    <a:lnTo>
                      <a:pt x="153" y="140"/>
                    </a:lnTo>
                    <a:lnTo>
                      <a:pt x="154" y="138"/>
                    </a:lnTo>
                    <a:lnTo>
                      <a:pt x="156" y="136"/>
                    </a:lnTo>
                    <a:lnTo>
                      <a:pt x="156" y="134"/>
                    </a:lnTo>
                    <a:lnTo>
                      <a:pt x="158" y="130"/>
                    </a:lnTo>
                    <a:lnTo>
                      <a:pt x="158" y="120"/>
                    </a:lnTo>
                    <a:lnTo>
                      <a:pt x="151" y="31"/>
                    </a:lnTo>
                    <a:lnTo>
                      <a:pt x="97" y="150"/>
                    </a:lnTo>
                    <a:lnTo>
                      <a:pt x="92" y="150"/>
                    </a:lnTo>
                    <a:lnTo>
                      <a:pt x="40" y="33"/>
                    </a:lnTo>
                    <a:lnTo>
                      <a:pt x="32" y="127"/>
                    </a:lnTo>
                    <a:lnTo>
                      <a:pt x="33" y="134"/>
                    </a:lnTo>
                    <a:lnTo>
                      <a:pt x="35" y="137"/>
                    </a:lnTo>
                    <a:lnTo>
                      <a:pt x="37" y="138"/>
                    </a:lnTo>
                    <a:lnTo>
                      <a:pt x="42" y="141"/>
                    </a:lnTo>
                    <a:lnTo>
                      <a:pt x="50" y="141"/>
                    </a:lnTo>
                    <a:lnTo>
                      <a:pt x="53" y="141"/>
                    </a:lnTo>
                    <a:lnTo>
                      <a:pt x="53" y="147"/>
                    </a:lnTo>
                    <a:lnTo>
                      <a:pt x="24" y="146"/>
                    </a:lnTo>
                    <a:lnTo>
                      <a:pt x="0" y="147"/>
                    </a:lnTo>
                    <a:lnTo>
                      <a:pt x="0" y="141"/>
                    </a:lnTo>
                    <a:lnTo>
                      <a:pt x="2" y="141"/>
                    </a:lnTo>
                    <a:lnTo>
                      <a:pt x="7" y="141"/>
                    </a:lnTo>
                    <a:lnTo>
                      <a:pt x="13" y="140"/>
                    </a:lnTo>
                    <a:lnTo>
                      <a:pt x="15" y="137"/>
                    </a:lnTo>
                    <a:lnTo>
                      <a:pt x="18" y="134"/>
                    </a:lnTo>
                    <a:lnTo>
                      <a:pt x="20" y="128"/>
                    </a:lnTo>
                    <a:lnTo>
                      <a:pt x="22" y="117"/>
                    </a:lnTo>
                    <a:lnTo>
                      <a:pt x="28" y="59"/>
                    </a:lnTo>
                    <a:lnTo>
                      <a:pt x="29" y="37"/>
                    </a:lnTo>
                    <a:lnTo>
                      <a:pt x="31" y="22"/>
                    </a:lnTo>
                    <a:lnTo>
                      <a:pt x="29" y="18"/>
                    </a:lnTo>
                    <a:lnTo>
                      <a:pt x="29" y="14"/>
                    </a:lnTo>
                    <a:lnTo>
                      <a:pt x="27" y="11"/>
                    </a:lnTo>
                    <a:lnTo>
                      <a:pt x="24" y="9"/>
                    </a:lnTo>
                    <a:lnTo>
                      <a:pt x="19" y="6"/>
                    </a:lnTo>
                    <a:lnTo>
                      <a:pt x="13" y="5"/>
                    </a:lnTo>
                    <a:lnTo>
                      <a:pt x="9" y="5"/>
                    </a:lnTo>
                    <a:lnTo>
                      <a:pt x="9" y="0"/>
                    </a:lnTo>
                    <a:lnTo>
                      <a:pt x="35" y="0"/>
                    </a:lnTo>
                    <a:lnTo>
                      <a:pt x="54" y="0"/>
                    </a:lnTo>
                    <a:lnTo>
                      <a:pt x="103"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40" name="Freeform 173"/>
              <p:cNvSpPr>
                <a:spLocks noEditPoints="1"/>
              </p:cNvSpPr>
              <p:nvPr userDrawn="1"/>
            </p:nvSpPr>
            <p:spPr bwMode="auto">
              <a:xfrm>
                <a:off x="1090" y="183"/>
                <a:ext cx="42" cy="50"/>
              </a:xfrm>
              <a:custGeom>
                <a:avLst/>
                <a:gdLst>
                  <a:gd name="T0" fmla="*/ 0 w 126"/>
                  <a:gd name="T1" fmla="*/ 0 h 149"/>
                  <a:gd name="T2" fmla="*/ 0 w 126"/>
                  <a:gd name="T3" fmla="*/ 0 h 149"/>
                  <a:gd name="T4" fmla="*/ 0 w 126"/>
                  <a:gd name="T5" fmla="*/ 0 h 149"/>
                  <a:gd name="T6" fmla="*/ 0 w 126"/>
                  <a:gd name="T7" fmla="*/ 0 h 149"/>
                  <a:gd name="T8" fmla="*/ 0 w 126"/>
                  <a:gd name="T9" fmla="*/ 0 h 149"/>
                  <a:gd name="T10" fmla="*/ 0 w 126"/>
                  <a:gd name="T11" fmla="*/ 0 h 149"/>
                  <a:gd name="T12" fmla="*/ 0 w 126"/>
                  <a:gd name="T13" fmla="*/ 0 h 149"/>
                  <a:gd name="T14" fmla="*/ 0 w 126"/>
                  <a:gd name="T15" fmla="*/ 0 h 149"/>
                  <a:gd name="T16" fmla="*/ 0 w 126"/>
                  <a:gd name="T17" fmla="*/ 0 h 149"/>
                  <a:gd name="T18" fmla="*/ 0 w 126"/>
                  <a:gd name="T19" fmla="*/ 0 h 149"/>
                  <a:gd name="T20" fmla="*/ 0 w 126"/>
                  <a:gd name="T21" fmla="*/ 0 h 149"/>
                  <a:gd name="T22" fmla="*/ 0 w 126"/>
                  <a:gd name="T23" fmla="*/ 0 h 149"/>
                  <a:gd name="T24" fmla="*/ 0 w 126"/>
                  <a:gd name="T25" fmla="*/ 0 h 149"/>
                  <a:gd name="T26" fmla="*/ 0 w 126"/>
                  <a:gd name="T27" fmla="*/ 0 h 149"/>
                  <a:gd name="T28" fmla="*/ 0 w 126"/>
                  <a:gd name="T29" fmla="*/ 0 h 149"/>
                  <a:gd name="T30" fmla="*/ 0 w 126"/>
                  <a:gd name="T31" fmla="*/ 0 h 149"/>
                  <a:gd name="T32" fmla="*/ 0 w 126"/>
                  <a:gd name="T33" fmla="*/ 0 h 149"/>
                  <a:gd name="T34" fmla="*/ 0 w 126"/>
                  <a:gd name="T35" fmla="*/ 0 h 149"/>
                  <a:gd name="T36" fmla="*/ 0 w 126"/>
                  <a:gd name="T37" fmla="*/ 0 h 149"/>
                  <a:gd name="T38" fmla="*/ 0 w 126"/>
                  <a:gd name="T39" fmla="*/ 0 h 149"/>
                  <a:gd name="T40" fmla="*/ 0 w 126"/>
                  <a:gd name="T41" fmla="*/ 0 h 149"/>
                  <a:gd name="T42" fmla="*/ 0 w 126"/>
                  <a:gd name="T43" fmla="*/ 0 h 149"/>
                  <a:gd name="T44" fmla="*/ 0 w 126"/>
                  <a:gd name="T45" fmla="*/ 0 h 149"/>
                  <a:gd name="T46" fmla="*/ 0 w 126"/>
                  <a:gd name="T47" fmla="*/ 0 h 149"/>
                  <a:gd name="T48" fmla="*/ 0 w 126"/>
                  <a:gd name="T49" fmla="*/ 0 h 149"/>
                  <a:gd name="T50" fmla="*/ 0 w 126"/>
                  <a:gd name="T51" fmla="*/ 0 h 149"/>
                  <a:gd name="T52" fmla="*/ 0 w 126"/>
                  <a:gd name="T53" fmla="*/ 0 h 149"/>
                  <a:gd name="T54" fmla="*/ 0 w 126"/>
                  <a:gd name="T55" fmla="*/ 0 h 149"/>
                  <a:gd name="T56" fmla="*/ 0 w 126"/>
                  <a:gd name="T57" fmla="*/ 0 h 149"/>
                  <a:gd name="T58" fmla="*/ 0 w 126"/>
                  <a:gd name="T59" fmla="*/ 0 h 149"/>
                  <a:gd name="T60" fmla="*/ 0 w 126"/>
                  <a:gd name="T61" fmla="*/ 0 h 149"/>
                  <a:gd name="T62" fmla="*/ 0 w 126"/>
                  <a:gd name="T63" fmla="*/ 0 h 149"/>
                  <a:gd name="T64" fmla="*/ 0 w 126"/>
                  <a:gd name="T65" fmla="*/ 0 h 149"/>
                  <a:gd name="T66" fmla="*/ 0 w 126"/>
                  <a:gd name="T67" fmla="*/ 0 h 149"/>
                  <a:gd name="T68" fmla="*/ 0 w 126"/>
                  <a:gd name="T69" fmla="*/ 0 h 149"/>
                  <a:gd name="T70" fmla="*/ 0 w 126"/>
                  <a:gd name="T71" fmla="*/ 0 h 149"/>
                  <a:gd name="T72" fmla="*/ 0 w 126"/>
                  <a:gd name="T73" fmla="*/ 0 h 149"/>
                  <a:gd name="T74" fmla="*/ 0 w 126"/>
                  <a:gd name="T75" fmla="*/ 0 h 149"/>
                  <a:gd name="T76" fmla="*/ 0 w 126"/>
                  <a:gd name="T77" fmla="*/ 0 h 149"/>
                  <a:gd name="T78" fmla="*/ 0 w 126"/>
                  <a:gd name="T79" fmla="*/ 0 h 149"/>
                  <a:gd name="T80" fmla="*/ 0 w 126"/>
                  <a:gd name="T81" fmla="*/ 0 h 149"/>
                  <a:gd name="T82" fmla="*/ 0 w 126"/>
                  <a:gd name="T83" fmla="*/ 0 h 149"/>
                  <a:gd name="T84" fmla="*/ 0 w 126"/>
                  <a:gd name="T85" fmla="*/ 0 h 149"/>
                  <a:gd name="T86" fmla="*/ 0 w 126"/>
                  <a:gd name="T87" fmla="*/ 0 h 149"/>
                  <a:gd name="T88" fmla="*/ 0 w 126"/>
                  <a:gd name="T89" fmla="*/ 0 h 149"/>
                  <a:gd name="T90" fmla="*/ 0 w 126"/>
                  <a:gd name="T91" fmla="*/ 0 h 149"/>
                  <a:gd name="T92" fmla="*/ 0 w 126"/>
                  <a:gd name="T93" fmla="*/ 0 h 149"/>
                  <a:gd name="T94" fmla="*/ 0 w 126"/>
                  <a:gd name="T95" fmla="*/ 0 h 149"/>
                  <a:gd name="T96" fmla="*/ 0 w 126"/>
                  <a:gd name="T97" fmla="*/ 0 h 149"/>
                  <a:gd name="T98" fmla="*/ 0 w 126"/>
                  <a:gd name="T99" fmla="*/ 0 h 149"/>
                  <a:gd name="T100" fmla="*/ 0 w 126"/>
                  <a:gd name="T101" fmla="*/ 0 h 149"/>
                  <a:gd name="T102" fmla="*/ 0 w 126"/>
                  <a:gd name="T103" fmla="*/ 0 h 149"/>
                  <a:gd name="T104" fmla="*/ 0 w 126"/>
                  <a:gd name="T105" fmla="*/ 0 h 149"/>
                  <a:gd name="T106" fmla="*/ 0 w 126"/>
                  <a:gd name="T107" fmla="*/ 0 h 149"/>
                  <a:gd name="T108" fmla="*/ 0 w 126"/>
                  <a:gd name="T109" fmla="*/ 0 h 149"/>
                  <a:gd name="T110" fmla="*/ 0 w 126"/>
                  <a:gd name="T111" fmla="*/ 0 h 1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6" h="149">
                    <a:moveTo>
                      <a:pt x="0" y="143"/>
                    </a:moveTo>
                    <a:lnTo>
                      <a:pt x="4" y="143"/>
                    </a:lnTo>
                    <a:lnTo>
                      <a:pt x="9" y="143"/>
                    </a:lnTo>
                    <a:lnTo>
                      <a:pt x="14" y="140"/>
                    </a:lnTo>
                    <a:lnTo>
                      <a:pt x="16" y="139"/>
                    </a:lnTo>
                    <a:lnTo>
                      <a:pt x="18" y="138"/>
                    </a:lnTo>
                    <a:lnTo>
                      <a:pt x="18" y="134"/>
                    </a:lnTo>
                    <a:lnTo>
                      <a:pt x="19" y="131"/>
                    </a:lnTo>
                    <a:lnTo>
                      <a:pt x="19" y="20"/>
                    </a:lnTo>
                    <a:lnTo>
                      <a:pt x="18" y="16"/>
                    </a:lnTo>
                    <a:lnTo>
                      <a:pt x="18" y="13"/>
                    </a:lnTo>
                    <a:lnTo>
                      <a:pt x="16" y="11"/>
                    </a:lnTo>
                    <a:lnTo>
                      <a:pt x="14" y="9"/>
                    </a:lnTo>
                    <a:lnTo>
                      <a:pt x="9" y="8"/>
                    </a:lnTo>
                    <a:lnTo>
                      <a:pt x="4" y="7"/>
                    </a:lnTo>
                    <a:lnTo>
                      <a:pt x="0" y="7"/>
                    </a:lnTo>
                    <a:lnTo>
                      <a:pt x="0" y="0"/>
                    </a:lnTo>
                    <a:lnTo>
                      <a:pt x="34" y="2"/>
                    </a:lnTo>
                    <a:lnTo>
                      <a:pt x="67" y="0"/>
                    </a:lnTo>
                    <a:lnTo>
                      <a:pt x="80" y="2"/>
                    </a:lnTo>
                    <a:lnTo>
                      <a:pt x="91" y="4"/>
                    </a:lnTo>
                    <a:lnTo>
                      <a:pt x="99" y="7"/>
                    </a:lnTo>
                    <a:lnTo>
                      <a:pt x="105" y="11"/>
                    </a:lnTo>
                    <a:lnTo>
                      <a:pt x="110" y="16"/>
                    </a:lnTo>
                    <a:lnTo>
                      <a:pt x="114" y="21"/>
                    </a:lnTo>
                    <a:lnTo>
                      <a:pt x="115" y="28"/>
                    </a:lnTo>
                    <a:lnTo>
                      <a:pt x="117" y="34"/>
                    </a:lnTo>
                    <a:lnTo>
                      <a:pt x="115" y="42"/>
                    </a:lnTo>
                    <a:lnTo>
                      <a:pt x="113" y="48"/>
                    </a:lnTo>
                    <a:lnTo>
                      <a:pt x="109" y="53"/>
                    </a:lnTo>
                    <a:lnTo>
                      <a:pt x="104" y="59"/>
                    </a:lnTo>
                    <a:lnTo>
                      <a:pt x="99" y="62"/>
                    </a:lnTo>
                    <a:lnTo>
                      <a:pt x="92" y="65"/>
                    </a:lnTo>
                    <a:lnTo>
                      <a:pt x="78" y="69"/>
                    </a:lnTo>
                    <a:lnTo>
                      <a:pt x="87" y="69"/>
                    </a:lnTo>
                    <a:lnTo>
                      <a:pt x="95" y="72"/>
                    </a:lnTo>
                    <a:lnTo>
                      <a:pt x="102" y="74"/>
                    </a:lnTo>
                    <a:lnTo>
                      <a:pt x="110" y="78"/>
                    </a:lnTo>
                    <a:lnTo>
                      <a:pt x="117" y="83"/>
                    </a:lnTo>
                    <a:lnTo>
                      <a:pt x="121" y="90"/>
                    </a:lnTo>
                    <a:lnTo>
                      <a:pt x="124" y="97"/>
                    </a:lnTo>
                    <a:lnTo>
                      <a:pt x="126" y="107"/>
                    </a:lnTo>
                    <a:lnTo>
                      <a:pt x="124" y="116"/>
                    </a:lnTo>
                    <a:lnTo>
                      <a:pt x="122" y="123"/>
                    </a:lnTo>
                    <a:lnTo>
                      <a:pt x="117" y="130"/>
                    </a:lnTo>
                    <a:lnTo>
                      <a:pt x="110" y="136"/>
                    </a:lnTo>
                    <a:lnTo>
                      <a:pt x="102" y="142"/>
                    </a:lnTo>
                    <a:lnTo>
                      <a:pt x="95" y="145"/>
                    </a:lnTo>
                    <a:lnTo>
                      <a:pt x="86" y="148"/>
                    </a:lnTo>
                    <a:lnTo>
                      <a:pt x="75" y="149"/>
                    </a:lnTo>
                    <a:lnTo>
                      <a:pt x="38" y="148"/>
                    </a:lnTo>
                    <a:lnTo>
                      <a:pt x="0" y="149"/>
                    </a:lnTo>
                    <a:lnTo>
                      <a:pt x="0" y="143"/>
                    </a:lnTo>
                    <a:close/>
                    <a:moveTo>
                      <a:pt x="47" y="66"/>
                    </a:moveTo>
                    <a:lnTo>
                      <a:pt x="57" y="66"/>
                    </a:lnTo>
                    <a:lnTo>
                      <a:pt x="64" y="65"/>
                    </a:lnTo>
                    <a:lnTo>
                      <a:pt x="69" y="64"/>
                    </a:lnTo>
                    <a:lnTo>
                      <a:pt x="74" y="62"/>
                    </a:lnTo>
                    <a:lnTo>
                      <a:pt x="79" y="60"/>
                    </a:lnTo>
                    <a:lnTo>
                      <a:pt x="83" y="56"/>
                    </a:lnTo>
                    <a:lnTo>
                      <a:pt x="86" y="51"/>
                    </a:lnTo>
                    <a:lnTo>
                      <a:pt x="87" y="46"/>
                    </a:lnTo>
                    <a:lnTo>
                      <a:pt x="88" y="38"/>
                    </a:lnTo>
                    <a:lnTo>
                      <a:pt x="87" y="30"/>
                    </a:lnTo>
                    <a:lnTo>
                      <a:pt x="86" y="24"/>
                    </a:lnTo>
                    <a:lnTo>
                      <a:pt x="83" y="18"/>
                    </a:lnTo>
                    <a:lnTo>
                      <a:pt x="79" y="15"/>
                    </a:lnTo>
                    <a:lnTo>
                      <a:pt x="74" y="12"/>
                    </a:lnTo>
                    <a:lnTo>
                      <a:pt x="70" y="9"/>
                    </a:lnTo>
                    <a:lnTo>
                      <a:pt x="58" y="8"/>
                    </a:lnTo>
                    <a:lnTo>
                      <a:pt x="47" y="8"/>
                    </a:lnTo>
                    <a:lnTo>
                      <a:pt x="47" y="66"/>
                    </a:lnTo>
                    <a:close/>
                    <a:moveTo>
                      <a:pt x="47" y="123"/>
                    </a:moveTo>
                    <a:lnTo>
                      <a:pt x="47" y="123"/>
                    </a:lnTo>
                    <a:lnTo>
                      <a:pt x="47" y="132"/>
                    </a:lnTo>
                    <a:lnTo>
                      <a:pt x="48" y="135"/>
                    </a:lnTo>
                    <a:lnTo>
                      <a:pt x="49" y="138"/>
                    </a:lnTo>
                    <a:lnTo>
                      <a:pt x="52" y="140"/>
                    </a:lnTo>
                    <a:lnTo>
                      <a:pt x="56" y="140"/>
                    </a:lnTo>
                    <a:lnTo>
                      <a:pt x="65" y="142"/>
                    </a:lnTo>
                    <a:lnTo>
                      <a:pt x="71" y="140"/>
                    </a:lnTo>
                    <a:lnTo>
                      <a:pt x="78" y="139"/>
                    </a:lnTo>
                    <a:lnTo>
                      <a:pt x="83" y="136"/>
                    </a:lnTo>
                    <a:lnTo>
                      <a:pt x="88" y="131"/>
                    </a:lnTo>
                    <a:lnTo>
                      <a:pt x="92" y="127"/>
                    </a:lnTo>
                    <a:lnTo>
                      <a:pt x="95" y="121"/>
                    </a:lnTo>
                    <a:lnTo>
                      <a:pt x="96" y="114"/>
                    </a:lnTo>
                    <a:lnTo>
                      <a:pt x="97" y="108"/>
                    </a:lnTo>
                    <a:lnTo>
                      <a:pt x="96" y="100"/>
                    </a:lnTo>
                    <a:lnTo>
                      <a:pt x="93" y="92"/>
                    </a:lnTo>
                    <a:lnTo>
                      <a:pt x="91" y="87"/>
                    </a:lnTo>
                    <a:lnTo>
                      <a:pt x="87" y="82"/>
                    </a:lnTo>
                    <a:lnTo>
                      <a:pt x="80" y="78"/>
                    </a:lnTo>
                    <a:lnTo>
                      <a:pt x="74" y="75"/>
                    </a:lnTo>
                    <a:lnTo>
                      <a:pt x="67" y="74"/>
                    </a:lnTo>
                    <a:lnTo>
                      <a:pt x="60" y="74"/>
                    </a:lnTo>
                    <a:lnTo>
                      <a:pt x="47" y="74"/>
                    </a:lnTo>
                    <a:lnTo>
                      <a:pt x="47"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41" name="Freeform 174"/>
              <p:cNvSpPr>
                <a:spLocks noEditPoints="1"/>
              </p:cNvSpPr>
              <p:nvPr userDrawn="1"/>
            </p:nvSpPr>
            <p:spPr bwMode="auto">
              <a:xfrm>
                <a:off x="1141" y="184"/>
                <a:ext cx="48" cy="49"/>
              </a:xfrm>
              <a:custGeom>
                <a:avLst/>
                <a:gdLst>
                  <a:gd name="T0" fmla="*/ 0 w 145"/>
                  <a:gd name="T1" fmla="*/ 0 h 147"/>
                  <a:gd name="T2" fmla="*/ 0 w 145"/>
                  <a:gd name="T3" fmla="*/ 0 h 147"/>
                  <a:gd name="T4" fmla="*/ 0 w 145"/>
                  <a:gd name="T5" fmla="*/ 0 h 147"/>
                  <a:gd name="T6" fmla="*/ 0 w 145"/>
                  <a:gd name="T7" fmla="*/ 0 h 147"/>
                  <a:gd name="T8" fmla="*/ 0 w 145"/>
                  <a:gd name="T9" fmla="*/ 0 h 147"/>
                  <a:gd name="T10" fmla="*/ 0 w 145"/>
                  <a:gd name="T11" fmla="*/ 0 h 147"/>
                  <a:gd name="T12" fmla="*/ 0 w 145"/>
                  <a:gd name="T13" fmla="*/ 0 h 147"/>
                  <a:gd name="T14" fmla="*/ 0 w 145"/>
                  <a:gd name="T15" fmla="*/ 0 h 147"/>
                  <a:gd name="T16" fmla="*/ 0 w 145"/>
                  <a:gd name="T17" fmla="*/ 0 h 147"/>
                  <a:gd name="T18" fmla="*/ 0 w 145"/>
                  <a:gd name="T19" fmla="*/ 0 h 147"/>
                  <a:gd name="T20" fmla="*/ 0 w 145"/>
                  <a:gd name="T21" fmla="*/ 0 h 147"/>
                  <a:gd name="T22" fmla="*/ 0 w 145"/>
                  <a:gd name="T23" fmla="*/ 0 h 147"/>
                  <a:gd name="T24" fmla="*/ 0 w 145"/>
                  <a:gd name="T25" fmla="*/ 0 h 147"/>
                  <a:gd name="T26" fmla="*/ 0 w 145"/>
                  <a:gd name="T27" fmla="*/ 0 h 147"/>
                  <a:gd name="T28" fmla="*/ 0 w 145"/>
                  <a:gd name="T29" fmla="*/ 0 h 147"/>
                  <a:gd name="T30" fmla="*/ 0 w 145"/>
                  <a:gd name="T31" fmla="*/ 0 h 147"/>
                  <a:gd name="T32" fmla="*/ 0 w 145"/>
                  <a:gd name="T33" fmla="*/ 0 h 147"/>
                  <a:gd name="T34" fmla="*/ 0 w 145"/>
                  <a:gd name="T35" fmla="*/ 0 h 147"/>
                  <a:gd name="T36" fmla="*/ 0 w 145"/>
                  <a:gd name="T37" fmla="*/ 0 h 147"/>
                  <a:gd name="T38" fmla="*/ 0 w 145"/>
                  <a:gd name="T39" fmla="*/ 0 h 147"/>
                  <a:gd name="T40" fmla="*/ 0 w 145"/>
                  <a:gd name="T41" fmla="*/ 0 h 147"/>
                  <a:gd name="T42" fmla="*/ 0 w 145"/>
                  <a:gd name="T43" fmla="*/ 0 h 147"/>
                  <a:gd name="T44" fmla="*/ 0 w 145"/>
                  <a:gd name="T45" fmla="*/ 0 h 147"/>
                  <a:gd name="T46" fmla="*/ 0 w 145"/>
                  <a:gd name="T47" fmla="*/ 0 h 147"/>
                  <a:gd name="T48" fmla="*/ 0 w 145"/>
                  <a:gd name="T49" fmla="*/ 0 h 147"/>
                  <a:gd name="T50" fmla="*/ 0 w 145"/>
                  <a:gd name="T51" fmla="*/ 0 h 147"/>
                  <a:gd name="T52" fmla="*/ 0 w 145"/>
                  <a:gd name="T53" fmla="*/ 0 h 147"/>
                  <a:gd name="T54" fmla="*/ 0 w 145"/>
                  <a:gd name="T55" fmla="*/ 0 h 147"/>
                  <a:gd name="T56" fmla="*/ 0 w 145"/>
                  <a:gd name="T57" fmla="*/ 0 h 147"/>
                  <a:gd name="T58" fmla="*/ 0 w 145"/>
                  <a:gd name="T59" fmla="*/ 0 h 147"/>
                  <a:gd name="T60" fmla="*/ 0 w 145"/>
                  <a:gd name="T61" fmla="*/ 0 h 147"/>
                  <a:gd name="T62" fmla="*/ 0 w 145"/>
                  <a:gd name="T63" fmla="*/ 0 h 147"/>
                  <a:gd name="T64" fmla="*/ 0 w 145"/>
                  <a:gd name="T65" fmla="*/ 0 h 147"/>
                  <a:gd name="T66" fmla="*/ 0 w 145"/>
                  <a:gd name="T67" fmla="*/ 0 h 147"/>
                  <a:gd name="T68" fmla="*/ 0 w 145"/>
                  <a:gd name="T69" fmla="*/ 0 h 147"/>
                  <a:gd name="T70" fmla="*/ 0 w 145"/>
                  <a:gd name="T71" fmla="*/ 0 h 147"/>
                  <a:gd name="T72" fmla="*/ 0 w 145"/>
                  <a:gd name="T73" fmla="*/ 0 h 147"/>
                  <a:gd name="T74" fmla="*/ 0 w 145"/>
                  <a:gd name="T75" fmla="*/ 0 h 147"/>
                  <a:gd name="T76" fmla="*/ 0 w 145"/>
                  <a:gd name="T77" fmla="*/ 0 h 147"/>
                  <a:gd name="T78" fmla="*/ 0 w 145"/>
                  <a:gd name="T79" fmla="*/ 0 h 147"/>
                  <a:gd name="T80" fmla="*/ 0 w 145"/>
                  <a:gd name="T81" fmla="*/ 0 h 147"/>
                  <a:gd name="T82" fmla="*/ 0 w 145"/>
                  <a:gd name="T83" fmla="*/ 0 h 147"/>
                  <a:gd name="T84" fmla="*/ 0 w 145"/>
                  <a:gd name="T85" fmla="*/ 0 h 147"/>
                  <a:gd name="T86" fmla="*/ 0 w 145"/>
                  <a:gd name="T87" fmla="*/ 0 h 147"/>
                  <a:gd name="T88" fmla="*/ 0 w 145"/>
                  <a:gd name="T89" fmla="*/ 0 h 147"/>
                  <a:gd name="T90" fmla="*/ 0 w 145"/>
                  <a:gd name="T91" fmla="*/ 0 h 1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5" h="147">
                    <a:moveTo>
                      <a:pt x="19" y="22"/>
                    </a:moveTo>
                    <a:lnTo>
                      <a:pt x="19" y="22"/>
                    </a:lnTo>
                    <a:lnTo>
                      <a:pt x="19" y="16"/>
                    </a:lnTo>
                    <a:lnTo>
                      <a:pt x="18" y="13"/>
                    </a:lnTo>
                    <a:lnTo>
                      <a:pt x="15" y="10"/>
                    </a:lnTo>
                    <a:lnTo>
                      <a:pt x="14" y="7"/>
                    </a:lnTo>
                    <a:lnTo>
                      <a:pt x="9" y="6"/>
                    </a:lnTo>
                    <a:lnTo>
                      <a:pt x="4" y="5"/>
                    </a:lnTo>
                    <a:lnTo>
                      <a:pt x="0" y="5"/>
                    </a:lnTo>
                    <a:lnTo>
                      <a:pt x="0" y="0"/>
                    </a:lnTo>
                    <a:lnTo>
                      <a:pt x="33" y="0"/>
                    </a:lnTo>
                    <a:lnTo>
                      <a:pt x="67" y="0"/>
                    </a:lnTo>
                    <a:lnTo>
                      <a:pt x="78" y="0"/>
                    </a:lnTo>
                    <a:lnTo>
                      <a:pt x="87" y="1"/>
                    </a:lnTo>
                    <a:lnTo>
                      <a:pt x="94" y="2"/>
                    </a:lnTo>
                    <a:lnTo>
                      <a:pt x="102" y="6"/>
                    </a:lnTo>
                    <a:lnTo>
                      <a:pt x="109" y="11"/>
                    </a:lnTo>
                    <a:lnTo>
                      <a:pt x="114" y="18"/>
                    </a:lnTo>
                    <a:lnTo>
                      <a:pt x="116" y="26"/>
                    </a:lnTo>
                    <a:lnTo>
                      <a:pt x="118" y="36"/>
                    </a:lnTo>
                    <a:lnTo>
                      <a:pt x="118" y="44"/>
                    </a:lnTo>
                    <a:lnTo>
                      <a:pt x="115" y="49"/>
                    </a:lnTo>
                    <a:lnTo>
                      <a:pt x="113" y="55"/>
                    </a:lnTo>
                    <a:lnTo>
                      <a:pt x="109" y="59"/>
                    </a:lnTo>
                    <a:lnTo>
                      <a:pt x="105" y="64"/>
                    </a:lnTo>
                    <a:lnTo>
                      <a:pt x="100" y="68"/>
                    </a:lnTo>
                    <a:lnTo>
                      <a:pt x="88" y="73"/>
                    </a:lnTo>
                    <a:lnTo>
                      <a:pt x="124" y="128"/>
                    </a:lnTo>
                    <a:lnTo>
                      <a:pt x="129" y="133"/>
                    </a:lnTo>
                    <a:lnTo>
                      <a:pt x="133" y="137"/>
                    </a:lnTo>
                    <a:lnTo>
                      <a:pt x="138" y="140"/>
                    </a:lnTo>
                    <a:lnTo>
                      <a:pt x="145" y="141"/>
                    </a:lnTo>
                    <a:lnTo>
                      <a:pt x="145" y="147"/>
                    </a:lnTo>
                    <a:lnTo>
                      <a:pt x="124" y="146"/>
                    </a:lnTo>
                    <a:lnTo>
                      <a:pt x="105" y="147"/>
                    </a:lnTo>
                    <a:lnTo>
                      <a:pt x="93" y="130"/>
                    </a:lnTo>
                    <a:lnTo>
                      <a:pt x="81" y="114"/>
                    </a:lnTo>
                    <a:lnTo>
                      <a:pt x="61" y="79"/>
                    </a:lnTo>
                    <a:lnTo>
                      <a:pt x="46" y="79"/>
                    </a:lnTo>
                    <a:lnTo>
                      <a:pt x="46" y="124"/>
                    </a:lnTo>
                    <a:lnTo>
                      <a:pt x="46" y="129"/>
                    </a:lnTo>
                    <a:lnTo>
                      <a:pt x="48" y="133"/>
                    </a:lnTo>
                    <a:lnTo>
                      <a:pt x="49" y="137"/>
                    </a:lnTo>
                    <a:lnTo>
                      <a:pt x="52" y="138"/>
                    </a:lnTo>
                    <a:lnTo>
                      <a:pt x="57" y="141"/>
                    </a:lnTo>
                    <a:lnTo>
                      <a:pt x="63" y="141"/>
                    </a:lnTo>
                    <a:lnTo>
                      <a:pt x="67" y="141"/>
                    </a:lnTo>
                    <a:lnTo>
                      <a:pt x="67" y="147"/>
                    </a:lnTo>
                    <a:lnTo>
                      <a:pt x="31" y="146"/>
                    </a:lnTo>
                    <a:lnTo>
                      <a:pt x="0" y="147"/>
                    </a:lnTo>
                    <a:lnTo>
                      <a:pt x="0" y="141"/>
                    </a:lnTo>
                    <a:lnTo>
                      <a:pt x="4" y="141"/>
                    </a:lnTo>
                    <a:lnTo>
                      <a:pt x="10" y="140"/>
                    </a:lnTo>
                    <a:lnTo>
                      <a:pt x="14" y="138"/>
                    </a:lnTo>
                    <a:lnTo>
                      <a:pt x="18" y="134"/>
                    </a:lnTo>
                    <a:lnTo>
                      <a:pt x="19" y="129"/>
                    </a:lnTo>
                    <a:lnTo>
                      <a:pt x="19" y="22"/>
                    </a:lnTo>
                    <a:close/>
                    <a:moveTo>
                      <a:pt x="46" y="71"/>
                    </a:moveTo>
                    <a:lnTo>
                      <a:pt x="57" y="71"/>
                    </a:lnTo>
                    <a:lnTo>
                      <a:pt x="65" y="71"/>
                    </a:lnTo>
                    <a:lnTo>
                      <a:pt x="71" y="70"/>
                    </a:lnTo>
                    <a:lnTo>
                      <a:pt x="76" y="67"/>
                    </a:lnTo>
                    <a:lnTo>
                      <a:pt x="81" y="63"/>
                    </a:lnTo>
                    <a:lnTo>
                      <a:pt x="84" y="59"/>
                    </a:lnTo>
                    <a:lnTo>
                      <a:pt x="87" y="53"/>
                    </a:lnTo>
                    <a:lnTo>
                      <a:pt x="89" y="46"/>
                    </a:lnTo>
                    <a:lnTo>
                      <a:pt x="89" y="37"/>
                    </a:lnTo>
                    <a:lnTo>
                      <a:pt x="89" y="31"/>
                    </a:lnTo>
                    <a:lnTo>
                      <a:pt x="87" y="24"/>
                    </a:lnTo>
                    <a:lnTo>
                      <a:pt x="84" y="19"/>
                    </a:lnTo>
                    <a:lnTo>
                      <a:pt x="81" y="15"/>
                    </a:lnTo>
                    <a:lnTo>
                      <a:pt x="76" y="11"/>
                    </a:lnTo>
                    <a:lnTo>
                      <a:pt x="71" y="9"/>
                    </a:lnTo>
                    <a:lnTo>
                      <a:pt x="65" y="7"/>
                    </a:lnTo>
                    <a:lnTo>
                      <a:pt x="58" y="6"/>
                    </a:lnTo>
                    <a:lnTo>
                      <a:pt x="46" y="7"/>
                    </a:lnTo>
                    <a:lnTo>
                      <a:pt x="46"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42" name="Freeform 175"/>
              <p:cNvSpPr>
                <a:spLocks/>
              </p:cNvSpPr>
              <p:nvPr userDrawn="1"/>
            </p:nvSpPr>
            <p:spPr bwMode="auto">
              <a:xfrm>
                <a:off x="1195" y="183"/>
                <a:ext cx="22" cy="50"/>
              </a:xfrm>
              <a:custGeom>
                <a:avLst/>
                <a:gdLst>
                  <a:gd name="T0" fmla="*/ 0 w 65"/>
                  <a:gd name="T1" fmla="*/ 0 h 149"/>
                  <a:gd name="T2" fmla="*/ 0 w 65"/>
                  <a:gd name="T3" fmla="*/ 0 h 149"/>
                  <a:gd name="T4" fmla="*/ 0 w 65"/>
                  <a:gd name="T5" fmla="*/ 0 h 149"/>
                  <a:gd name="T6" fmla="*/ 0 w 65"/>
                  <a:gd name="T7" fmla="*/ 0 h 149"/>
                  <a:gd name="T8" fmla="*/ 0 w 65"/>
                  <a:gd name="T9" fmla="*/ 0 h 149"/>
                  <a:gd name="T10" fmla="*/ 0 w 65"/>
                  <a:gd name="T11" fmla="*/ 0 h 149"/>
                  <a:gd name="T12" fmla="*/ 0 w 65"/>
                  <a:gd name="T13" fmla="*/ 0 h 149"/>
                  <a:gd name="T14" fmla="*/ 0 w 65"/>
                  <a:gd name="T15" fmla="*/ 0 h 149"/>
                  <a:gd name="T16" fmla="*/ 0 w 65"/>
                  <a:gd name="T17" fmla="*/ 0 h 149"/>
                  <a:gd name="T18" fmla="*/ 0 w 65"/>
                  <a:gd name="T19" fmla="*/ 0 h 149"/>
                  <a:gd name="T20" fmla="*/ 0 w 65"/>
                  <a:gd name="T21" fmla="*/ 0 h 149"/>
                  <a:gd name="T22" fmla="*/ 0 w 65"/>
                  <a:gd name="T23" fmla="*/ 0 h 149"/>
                  <a:gd name="T24" fmla="*/ 0 w 65"/>
                  <a:gd name="T25" fmla="*/ 0 h 149"/>
                  <a:gd name="T26" fmla="*/ 0 w 65"/>
                  <a:gd name="T27" fmla="*/ 0 h 149"/>
                  <a:gd name="T28" fmla="*/ 0 w 65"/>
                  <a:gd name="T29" fmla="*/ 0 h 149"/>
                  <a:gd name="T30" fmla="*/ 0 w 65"/>
                  <a:gd name="T31" fmla="*/ 0 h 149"/>
                  <a:gd name="T32" fmla="*/ 0 w 65"/>
                  <a:gd name="T33" fmla="*/ 0 h 149"/>
                  <a:gd name="T34" fmla="*/ 0 w 65"/>
                  <a:gd name="T35" fmla="*/ 0 h 149"/>
                  <a:gd name="T36" fmla="*/ 0 w 65"/>
                  <a:gd name="T37" fmla="*/ 0 h 149"/>
                  <a:gd name="T38" fmla="*/ 0 w 65"/>
                  <a:gd name="T39" fmla="*/ 0 h 149"/>
                  <a:gd name="T40" fmla="*/ 0 w 65"/>
                  <a:gd name="T41" fmla="*/ 0 h 149"/>
                  <a:gd name="T42" fmla="*/ 0 w 65"/>
                  <a:gd name="T43" fmla="*/ 0 h 149"/>
                  <a:gd name="T44" fmla="*/ 0 w 65"/>
                  <a:gd name="T45" fmla="*/ 0 h 149"/>
                  <a:gd name="T46" fmla="*/ 0 w 65"/>
                  <a:gd name="T47" fmla="*/ 0 h 149"/>
                  <a:gd name="T48" fmla="*/ 0 w 65"/>
                  <a:gd name="T49" fmla="*/ 0 h 149"/>
                  <a:gd name="T50" fmla="*/ 0 w 65"/>
                  <a:gd name="T51" fmla="*/ 0 h 149"/>
                  <a:gd name="T52" fmla="*/ 0 w 65"/>
                  <a:gd name="T53" fmla="*/ 0 h 149"/>
                  <a:gd name="T54" fmla="*/ 0 w 65"/>
                  <a:gd name="T55" fmla="*/ 0 h 149"/>
                  <a:gd name="T56" fmla="*/ 0 w 65"/>
                  <a:gd name="T57" fmla="*/ 0 h 149"/>
                  <a:gd name="T58" fmla="*/ 0 w 65"/>
                  <a:gd name="T59" fmla="*/ 0 h 149"/>
                  <a:gd name="T60" fmla="*/ 0 w 65"/>
                  <a:gd name="T61" fmla="*/ 0 h 149"/>
                  <a:gd name="T62" fmla="*/ 0 w 65"/>
                  <a:gd name="T63" fmla="*/ 0 h 149"/>
                  <a:gd name="T64" fmla="*/ 0 w 65"/>
                  <a:gd name="T65" fmla="*/ 0 h 149"/>
                  <a:gd name="T66" fmla="*/ 0 w 65"/>
                  <a:gd name="T67" fmla="*/ 0 h 149"/>
                  <a:gd name="T68" fmla="*/ 0 w 65"/>
                  <a:gd name="T69" fmla="*/ 0 h 149"/>
                  <a:gd name="T70" fmla="*/ 0 w 65"/>
                  <a:gd name="T71" fmla="*/ 0 h 149"/>
                  <a:gd name="T72" fmla="*/ 0 w 65"/>
                  <a:gd name="T73" fmla="*/ 0 h 149"/>
                  <a:gd name="T74" fmla="*/ 0 w 65"/>
                  <a:gd name="T75" fmla="*/ 0 h 149"/>
                  <a:gd name="T76" fmla="*/ 0 w 65"/>
                  <a:gd name="T77" fmla="*/ 0 h 149"/>
                  <a:gd name="T78" fmla="*/ 0 w 65"/>
                  <a:gd name="T79" fmla="*/ 0 h 149"/>
                  <a:gd name="T80" fmla="*/ 0 w 65"/>
                  <a:gd name="T81" fmla="*/ 0 h 149"/>
                  <a:gd name="T82" fmla="*/ 0 w 65"/>
                  <a:gd name="T83" fmla="*/ 0 h 149"/>
                  <a:gd name="T84" fmla="*/ 0 w 65"/>
                  <a:gd name="T85" fmla="*/ 0 h 149"/>
                  <a:gd name="T86" fmla="*/ 0 w 65"/>
                  <a:gd name="T87" fmla="*/ 0 h 149"/>
                  <a:gd name="T88" fmla="*/ 0 w 65"/>
                  <a:gd name="T89" fmla="*/ 0 h 149"/>
                  <a:gd name="T90" fmla="*/ 0 w 65"/>
                  <a:gd name="T91" fmla="*/ 0 h 149"/>
                  <a:gd name="T92" fmla="*/ 0 w 65"/>
                  <a:gd name="T93" fmla="*/ 0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49">
                    <a:moveTo>
                      <a:pt x="0" y="143"/>
                    </a:moveTo>
                    <a:lnTo>
                      <a:pt x="3" y="143"/>
                    </a:lnTo>
                    <a:lnTo>
                      <a:pt x="9" y="143"/>
                    </a:lnTo>
                    <a:lnTo>
                      <a:pt x="15" y="140"/>
                    </a:lnTo>
                    <a:lnTo>
                      <a:pt x="16" y="139"/>
                    </a:lnTo>
                    <a:lnTo>
                      <a:pt x="17" y="138"/>
                    </a:lnTo>
                    <a:lnTo>
                      <a:pt x="19" y="134"/>
                    </a:lnTo>
                    <a:lnTo>
                      <a:pt x="19" y="131"/>
                    </a:lnTo>
                    <a:lnTo>
                      <a:pt x="19" y="20"/>
                    </a:lnTo>
                    <a:lnTo>
                      <a:pt x="19" y="16"/>
                    </a:lnTo>
                    <a:lnTo>
                      <a:pt x="17" y="13"/>
                    </a:lnTo>
                    <a:lnTo>
                      <a:pt x="16" y="11"/>
                    </a:lnTo>
                    <a:lnTo>
                      <a:pt x="15" y="9"/>
                    </a:lnTo>
                    <a:lnTo>
                      <a:pt x="9" y="8"/>
                    </a:lnTo>
                    <a:lnTo>
                      <a:pt x="3" y="7"/>
                    </a:lnTo>
                    <a:lnTo>
                      <a:pt x="0" y="7"/>
                    </a:lnTo>
                    <a:lnTo>
                      <a:pt x="0" y="0"/>
                    </a:lnTo>
                    <a:lnTo>
                      <a:pt x="31" y="2"/>
                    </a:lnTo>
                    <a:lnTo>
                      <a:pt x="65" y="0"/>
                    </a:lnTo>
                    <a:lnTo>
                      <a:pt x="65" y="7"/>
                    </a:lnTo>
                    <a:lnTo>
                      <a:pt x="63" y="7"/>
                    </a:lnTo>
                    <a:lnTo>
                      <a:pt x="56" y="8"/>
                    </a:lnTo>
                    <a:lnTo>
                      <a:pt x="51" y="9"/>
                    </a:lnTo>
                    <a:lnTo>
                      <a:pt x="50" y="11"/>
                    </a:lnTo>
                    <a:lnTo>
                      <a:pt x="48" y="13"/>
                    </a:lnTo>
                    <a:lnTo>
                      <a:pt x="47" y="16"/>
                    </a:lnTo>
                    <a:lnTo>
                      <a:pt x="47" y="20"/>
                    </a:lnTo>
                    <a:lnTo>
                      <a:pt x="47" y="131"/>
                    </a:lnTo>
                    <a:lnTo>
                      <a:pt x="47" y="134"/>
                    </a:lnTo>
                    <a:lnTo>
                      <a:pt x="48" y="138"/>
                    </a:lnTo>
                    <a:lnTo>
                      <a:pt x="50" y="139"/>
                    </a:lnTo>
                    <a:lnTo>
                      <a:pt x="51" y="140"/>
                    </a:lnTo>
                    <a:lnTo>
                      <a:pt x="56" y="143"/>
                    </a:lnTo>
                    <a:lnTo>
                      <a:pt x="63" y="143"/>
                    </a:lnTo>
                    <a:lnTo>
                      <a:pt x="65" y="143"/>
                    </a:lnTo>
                    <a:lnTo>
                      <a:pt x="65" y="149"/>
                    </a:lnTo>
                    <a:lnTo>
                      <a:pt x="31"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43" name="Freeform 176"/>
              <p:cNvSpPr>
                <a:spLocks noEditPoints="1"/>
              </p:cNvSpPr>
              <p:nvPr userDrawn="1"/>
            </p:nvSpPr>
            <p:spPr bwMode="auto">
              <a:xfrm>
                <a:off x="1226" y="184"/>
                <a:ext cx="51" cy="49"/>
              </a:xfrm>
              <a:custGeom>
                <a:avLst/>
                <a:gdLst>
                  <a:gd name="T0" fmla="*/ 0 w 153"/>
                  <a:gd name="T1" fmla="*/ 0 h 147"/>
                  <a:gd name="T2" fmla="*/ 0 w 153"/>
                  <a:gd name="T3" fmla="*/ 0 h 147"/>
                  <a:gd name="T4" fmla="*/ 0 w 153"/>
                  <a:gd name="T5" fmla="*/ 0 h 147"/>
                  <a:gd name="T6" fmla="*/ 0 w 153"/>
                  <a:gd name="T7" fmla="*/ 0 h 147"/>
                  <a:gd name="T8" fmla="*/ 0 w 153"/>
                  <a:gd name="T9" fmla="*/ 0 h 147"/>
                  <a:gd name="T10" fmla="*/ 0 w 153"/>
                  <a:gd name="T11" fmla="*/ 0 h 147"/>
                  <a:gd name="T12" fmla="*/ 0 w 153"/>
                  <a:gd name="T13" fmla="*/ 0 h 147"/>
                  <a:gd name="T14" fmla="*/ 0 w 153"/>
                  <a:gd name="T15" fmla="*/ 0 h 147"/>
                  <a:gd name="T16" fmla="*/ 0 w 153"/>
                  <a:gd name="T17" fmla="*/ 0 h 147"/>
                  <a:gd name="T18" fmla="*/ 0 w 153"/>
                  <a:gd name="T19" fmla="*/ 0 h 147"/>
                  <a:gd name="T20" fmla="*/ 0 w 153"/>
                  <a:gd name="T21" fmla="*/ 0 h 147"/>
                  <a:gd name="T22" fmla="*/ 0 w 153"/>
                  <a:gd name="T23" fmla="*/ 0 h 147"/>
                  <a:gd name="T24" fmla="*/ 0 w 153"/>
                  <a:gd name="T25" fmla="*/ 0 h 147"/>
                  <a:gd name="T26" fmla="*/ 0 w 153"/>
                  <a:gd name="T27" fmla="*/ 0 h 147"/>
                  <a:gd name="T28" fmla="*/ 0 w 153"/>
                  <a:gd name="T29" fmla="*/ 0 h 147"/>
                  <a:gd name="T30" fmla="*/ 0 w 153"/>
                  <a:gd name="T31" fmla="*/ 0 h 147"/>
                  <a:gd name="T32" fmla="*/ 0 w 153"/>
                  <a:gd name="T33" fmla="*/ 0 h 147"/>
                  <a:gd name="T34" fmla="*/ 0 w 153"/>
                  <a:gd name="T35" fmla="*/ 0 h 147"/>
                  <a:gd name="T36" fmla="*/ 0 w 153"/>
                  <a:gd name="T37" fmla="*/ 0 h 147"/>
                  <a:gd name="T38" fmla="*/ 0 w 153"/>
                  <a:gd name="T39" fmla="*/ 0 h 147"/>
                  <a:gd name="T40" fmla="*/ 0 w 153"/>
                  <a:gd name="T41" fmla="*/ 0 h 147"/>
                  <a:gd name="T42" fmla="*/ 0 w 153"/>
                  <a:gd name="T43" fmla="*/ 0 h 147"/>
                  <a:gd name="T44" fmla="*/ 0 w 153"/>
                  <a:gd name="T45" fmla="*/ 0 h 147"/>
                  <a:gd name="T46" fmla="*/ 0 w 153"/>
                  <a:gd name="T47" fmla="*/ 0 h 147"/>
                  <a:gd name="T48" fmla="*/ 0 w 153"/>
                  <a:gd name="T49" fmla="*/ 0 h 147"/>
                  <a:gd name="T50" fmla="*/ 0 w 153"/>
                  <a:gd name="T51" fmla="*/ 0 h 147"/>
                  <a:gd name="T52" fmla="*/ 0 w 153"/>
                  <a:gd name="T53" fmla="*/ 0 h 147"/>
                  <a:gd name="T54" fmla="*/ 0 w 153"/>
                  <a:gd name="T55" fmla="*/ 0 h 147"/>
                  <a:gd name="T56" fmla="*/ 0 w 153"/>
                  <a:gd name="T57" fmla="*/ 0 h 147"/>
                  <a:gd name="T58" fmla="*/ 0 w 153"/>
                  <a:gd name="T59" fmla="*/ 0 h 147"/>
                  <a:gd name="T60" fmla="*/ 0 w 153"/>
                  <a:gd name="T61" fmla="*/ 0 h 147"/>
                  <a:gd name="T62" fmla="*/ 0 w 153"/>
                  <a:gd name="T63" fmla="*/ 0 h 147"/>
                  <a:gd name="T64" fmla="*/ 0 w 153"/>
                  <a:gd name="T65" fmla="*/ 0 h 147"/>
                  <a:gd name="T66" fmla="*/ 0 w 153"/>
                  <a:gd name="T67" fmla="*/ 0 h 147"/>
                  <a:gd name="T68" fmla="*/ 0 w 153"/>
                  <a:gd name="T69" fmla="*/ 0 h 147"/>
                  <a:gd name="T70" fmla="*/ 0 w 153"/>
                  <a:gd name="T71" fmla="*/ 0 h 147"/>
                  <a:gd name="T72" fmla="*/ 0 w 153"/>
                  <a:gd name="T73" fmla="*/ 0 h 147"/>
                  <a:gd name="T74" fmla="*/ 0 w 153"/>
                  <a:gd name="T75" fmla="*/ 0 h 147"/>
                  <a:gd name="T76" fmla="*/ 0 w 153"/>
                  <a:gd name="T77" fmla="*/ 0 h 147"/>
                  <a:gd name="T78" fmla="*/ 0 w 153"/>
                  <a:gd name="T79" fmla="*/ 0 h 147"/>
                  <a:gd name="T80" fmla="*/ 0 w 153"/>
                  <a:gd name="T81" fmla="*/ 0 h 147"/>
                  <a:gd name="T82" fmla="*/ 0 w 153"/>
                  <a:gd name="T83" fmla="*/ 0 h 147"/>
                  <a:gd name="T84" fmla="*/ 0 w 153"/>
                  <a:gd name="T85" fmla="*/ 0 h 1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3" h="147">
                    <a:moveTo>
                      <a:pt x="0" y="141"/>
                    </a:moveTo>
                    <a:lnTo>
                      <a:pt x="4" y="141"/>
                    </a:lnTo>
                    <a:lnTo>
                      <a:pt x="9" y="141"/>
                    </a:lnTo>
                    <a:lnTo>
                      <a:pt x="15" y="138"/>
                    </a:lnTo>
                    <a:lnTo>
                      <a:pt x="16" y="137"/>
                    </a:lnTo>
                    <a:lnTo>
                      <a:pt x="19" y="136"/>
                    </a:lnTo>
                    <a:lnTo>
                      <a:pt x="19" y="132"/>
                    </a:lnTo>
                    <a:lnTo>
                      <a:pt x="20" y="129"/>
                    </a:lnTo>
                    <a:lnTo>
                      <a:pt x="20" y="18"/>
                    </a:lnTo>
                    <a:lnTo>
                      <a:pt x="19" y="14"/>
                    </a:lnTo>
                    <a:lnTo>
                      <a:pt x="19" y="11"/>
                    </a:lnTo>
                    <a:lnTo>
                      <a:pt x="16" y="9"/>
                    </a:lnTo>
                    <a:lnTo>
                      <a:pt x="15" y="7"/>
                    </a:lnTo>
                    <a:lnTo>
                      <a:pt x="9" y="6"/>
                    </a:lnTo>
                    <a:lnTo>
                      <a:pt x="4" y="5"/>
                    </a:lnTo>
                    <a:lnTo>
                      <a:pt x="0" y="5"/>
                    </a:lnTo>
                    <a:lnTo>
                      <a:pt x="0" y="0"/>
                    </a:lnTo>
                    <a:lnTo>
                      <a:pt x="34" y="0"/>
                    </a:lnTo>
                    <a:lnTo>
                      <a:pt x="69" y="0"/>
                    </a:lnTo>
                    <a:lnTo>
                      <a:pt x="87" y="1"/>
                    </a:lnTo>
                    <a:lnTo>
                      <a:pt x="104" y="5"/>
                    </a:lnTo>
                    <a:lnTo>
                      <a:pt x="118" y="10"/>
                    </a:lnTo>
                    <a:lnTo>
                      <a:pt x="125" y="15"/>
                    </a:lnTo>
                    <a:lnTo>
                      <a:pt x="130" y="19"/>
                    </a:lnTo>
                    <a:lnTo>
                      <a:pt x="135" y="24"/>
                    </a:lnTo>
                    <a:lnTo>
                      <a:pt x="140" y="29"/>
                    </a:lnTo>
                    <a:lnTo>
                      <a:pt x="144" y="36"/>
                    </a:lnTo>
                    <a:lnTo>
                      <a:pt x="147" y="42"/>
                    </a:lnTo>
                    <a:lnTo>
                      <a:pt x="149" y="49"/>
                    </a:lnTo>
                    <a:lnTo>
                      <a:pt x="152" y="57"/>
                    </a:lnTo>
                    <a:lnTo>
                      <a:pt x="153" y="72"/>
                    </a:lnTo>
                    <a:lnTo>
                      <a:pt x="153" y="80"/>
                    </a:lnTo>
                    <a:lnTo>
                      <a:pt x="152" y="88"/>
                    </a:lnTo>
                    <a:lnTo>
                      <a:pt x="149" y="95"/>
                    </a:lnTo>
                    <a:lnTo>
                      <a:pt x="147" y="102"/>
                    </a:lnTo>
                    <a:lnTo>
                      <a:pt x="139" y="115"/>
                    </a:lnTo>
                    <a:lnTo>
                      <a:pt x="130" y="127"/>
                    </a:lnTo>
                    <a:lnTo>
                      <a:pt x="118" y="136"/>
                    </a:lnTo>
                    <a:lnTo>
                      <a:pt x="105" y="142"/>
                    </a:lnTo>
                    <a:lnTo>
                      <a:pt x="98" y="145"/>
                    </a:lnTo>
                    <a:lnTo>
                      <a:pt x="90" y="146"/>
                    </a:lnTo>
                    <a:lnTo>
                      <a:pt x="82" y="147"/>
                    </a:lnTo>
                    <a:lnTo>
                      <a:pt x="74" y="147"/>
                    </a:lnTo>
                    <a:lnTo>
                      <a:pt x="35" y="146"/>
                    </a:lnTo>
                    <a:lnTo>
                      <a:pt x="0" y="147"/>
                    </a:lnTo>
                    <a:lnTo>
                      <a:pt x="0" y="141"/>
                    </a:lnTo>
                    <a:close/>
                    <a:moveTo>
                      <a:pt x="47" y="123"/>
                    </a:moveTo>
                    <a:lnTo>
                      <a:pt x="47" y="123"/>
                    </a:lnTo>
                    <a:lnTo>
                      <a:pt x="47" y="128"/>
                    </a:lnTo>
                    <a:lnTo>
                      <a:pt x="48" y="132"/>
                    </a:lnTo>
                    <a:lnTo>
                      <a:pt x="50" y="134"/>
                    </a:lnTo>
                    <a:lnTo>
                      <a:pt x="52" y="137"/>
                    </a:lnTo>
                    <a:lnTo>
                      <a:pt x="55" y="138"/>
                    </a:lnTo>
                    <a:lnTo>
                      <a:pt x="59" y="140"/>
                    </a:lnTo>
                    <a:lnTo>
                      <a:pt x="69" y="140"/>
                    </a:lnTo>
                    <a:lnTo>
                      <a:pt x="81" y="138"/>
                    </a:lnTo>
                    <a:lnTo>
                      <a:pt x="92" y="134"/>
                    </a:lnTo>
                    <a:lnTo>
                      <a:pt x="102" y="128"/>
                    </a:lnTo>
                    <a:lnTo>
                      <a:pt x="109" y="120"/>
                    </a:lnTo>
                    <a:lnTo>
                      <a:pt x="116" y="111"/>
                    </a:lnTo>
                    <a:lnTo>
                      <a:pt x="120" y="101"/>
                    </a:lnTo>
                    <a:lnTo>
                      <a:pt x="122" y="89"/>
                    </a:lnTo>
                    <a:lnTo>
                      <a:pt x="124" y="76"/>
                    </a:lnTo>
                    <a:lnTo>
                      <a:pt x="122" y="58"/>
                    </a:lnTo>
                    <a:lnTo>
                      <a:pt x="118" y="42"/>
                    </a:lnTo>
                    <a:lnTo>
                      <a:pt x="116" y="36"/>
                    </a:lnTo>
                    <a:lnTo>
                      <a:pt x="113" y="29"/>
                    </a:lnTo>
                    <a:lnTo>
                      <a:pt x="109" y="26"/>
                    </a:lnTo>
                    <a:lnTo>
                      <a:pt x="105" y="20"/>
                    </a:lnTo>
                    <a:lnTo>
                      <a:pt x="96" y="14"/>
                    </a:lnTo>
                    <a:lnTo>
                      <a:pt x="85" y="10"/>
                    </a:lnTo>
                    <a:lnTo>
                      <a:pt x="73" y="7"/>
                    </a:lnTo>
                    <a:lnTo>
                      <a:pt x="61" y="6"/>
                    </a:lnTo>
                    <a:lnTo>
                      <a:pt x="47" y="7"/>
                    </a:lnTo>
                    <a:lnTo>
                      <a:pt x="47"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44" name="Freeform 177"/>
              <p:cNvSpPr>
                <a:spLocks/>
              </p:cNvSpPr>
              <p:nvPr userDrawn="1"/>
            </p:nvSpPr>
            <p:spPr bwMode="auto">
              <a:xfrm>
                <a:off x="1284" y="183"/>
                <a:ext cx="51" cy="51"/>
              </a:xfrm>
              <a:custGeom>
                <a:avLst/>
                <a:gdLst>
                  <a:gd name="T0" fmla="*/ 0 w 153"/>
                  <a:gd name="T1" fmla="*/ 0 h 154"/>
                  <a:gd name="T2" fmla="*/ 0 w 153"/>
                  <a:gd name="T3" fmla="*/ 0 h 154"/>
                  <a:gd name="T4" fmla="*/ 0 w 153"/>
                  <a:gd name="T5" fmla="*/ 0 h 154"/>
                  <a:gd name="T6" fmla="*/ 0 w 153"/>
                  <a:gd name="T7" fmla="*/ 0 h 154"/>
                  <a:gd name="T8" fmla="*/ 0 w 153"/>
                  <a:gd name="T9" fmla="*/ 0 h 154"/>
                  <a:gd name="T10" fmla="*/ 0 w 153"/>
                  <a:gd name="T11" fmla="*/ 0 h 154"/>
                  <a:gd name="T12" fmla="*/ 0 w 153"/>
                  <a:gd name="T13" fmla="*/ 0 h 154"/>
                  <a:gd name="T14" fmla="*/ 0 w 153"/>
                  <a:gd name="T15" fmla="*/ 0 h 154"/>
                  <a:gd name="T16" fmla="*/ 0 w 153"/>
                  <a:gd name="T17" fmla="*/ 0 h 154"/>
                  <a:gd name="T18" fmla="*/ 0 w 153"/>
                  <a:gd name="T19" fmla="*/ 0 h 154"/>
                  <a:gd name="T20" fmla="*/ 0 w 153"/>
                  <a:gd name="T21" fmla="*/ 0 h 154"/>
                  <a:gd name="T22" fmla="*/ 0 w 153"/>
                  <a:gd name="T23" fmla="*/ 0 h 154"/>
                  <a:gd name="T24" fmla="*/ 0 w 153"/>
                  <a:gd name="T25" fmla="*/ 0 h 154"/>
                  <a:gd name="T26" fmla="*/ 0 w 153"/>
                  <a:gd name="T27" fmla="*/ 0 h 154"/>
                  <a:gd name="T28" fmla="*/ 0 w 153"/>
                  <a:gd name="T29" fmla="*/ 0 h 154"/>
                  <a:gd name="T30" fmla="*/ 0 w 153"/>
                  <a:gd name="T31" fmla="*/ 0 h 154"/>
                  <a:gd name="T32" fmla="*/ 0 w 153"/>
                  <a:gd name="T33" fmla="*/ 0 h 154"/>
                  <a:gd name="T34" fmla="*/ 0 w 153"/>
                  <a:gd name="T35" fmla="*/ 0 h 154"/>
                  <a:gd name="T36" fmla="*/ 0 w 153"/>
                  <a:gd name="T37" fmla="*/ 0 h 154"/>
                  <a:gd name="T38" fmla="*/ 0 w 153"/>
                  <a:gd name="T39" fmla="*/ 0 h 154"/>
                  <a:gd name="T40" fmla="*/ 0 w 153"/>
                  <a:gd name="T41" fmla="*/ 0 h 154"/>
                  <a:gd name="T42" fmla="*/ 0 w 153"/>
                  <a:gd name="T43" fmla="*/ 0 h 154"/>
                  <a:gd name="T44" fmla="*/ 0 w 153"/>
                  <a:gd name="T45" fmla="*/ 0 h 154"/>
                  <a:gd name="T46" fmla="*/ 0 w 153"/>
                  <a:gd name="T47" fmla="*/ 0 h 154"/>
                  <a:gd name="T48" fmla="*/ 0 w 153"/>
                  <a:gd name="T49" fmla="*/ 0 h 154"/>
                  <a:gd name="T50" fmla="*/ 0 w 153"/>
                  <a:gd name="T51" fmla="*/ 0 h 154"/>
                  <a:gd name="T52" fmla="*/ 0 w 153"/>
                  <a:gd name="T53" fmla="*/ 0 h 154"/>
                  <a:gd name="T54" fmla="*/ 0 w 153"/>
                  <a:gd name="T55" fmla="*/ 0 h 154"/>
                  <a:gd name="T56" fmla="*/ 0 w 153"/>
                  <a:gd name="T57" fmla="*/ 0 h 154"/>
                  <a:gd name="T58" fmla="*/ 0 w 153"/>
                  <a:gd name="T59" fmla="*/ 0 h 154"/>
                  <a:gd name="T60" fmla="*/ 0 w 153"/>
                  <a:gd name="T61" fmla="*/ 0 h 154"/>
                  <a:gd name="T62" fmla="*/ 0 w 153"/>
                  <a:gd name="T63" fmla="*/ 0 h 154"/>
                  <a:gd name="T64" fmla="*/ 0 w 153"/>
                  <a:gd name="T65" fmla="*/ 0 h 154"/>
                  <a:gd name="T66" fmla="*/ 0 w 153"/>
                  <a:gd name="T67" fmla="*/ 0 h 154"/>
                  <a:gd name="T68" fmla="*/ 0 w 153"/>
                  <a:gd name="T69" fmla="*/ 0 h 154"/>
                  <a:gd name="T70" fmla="*/ 0 w 153"/>
                  <a:gd name="T71" fmla="*/ 0 h 154"/>
                  <a:gd name="T72" fmla="*/ 0 w 153"/>
                  <a:gd name="T73" fmla="*/ 0 h 154"/>
                  <a:gd name="T74" fmla="*/ 0 w 153"/>
                  <a:gd name="T75" fmla="*/ 0 h 154"/>
                  <a:gd name="T76" fmla="*/ 0 w 153"/>
                  <a:gd name="T77" fmla="*/ 0 h 154"/>
                  <a:gd name="T78" fmla="*/ 0 w 153"/>
                  <a:gd name="T79" fmla="*/ 0 h 154"/>
                  <a:gd name="T80" fmla="*/ 0 w 153"/>
                  <a:gd name="T81" fmla="*/ 0 h 154"/>
                  <a:gd name="T82" fmla="*/ 0 w 153"/>
                  <a:gd name="T83" fmla="*/ 0 h 154"/>
                  <a:gd name="T84" fmla="*/ 0 w 153"/>
                  <a:gd name="T85" fmla="*/ 0 h 154"/>
                  <a:gd name="T86" fmla="*/ 0 w 153"/>
                  <a:gd name="T87" fmla="*/ 0 h 154"/>
                  <a:gd name="T88" fmla="*/ 0 w 153"/>
                  <a:gd name="T89" fmla="*/ 0 h 154"/>
                  <a:gd name="T90" fmla="*/ 0 w 153"/>
                  <a:gd name="T91" fmla="*/ 0 h 154"/>
                  <a:gd name="T92" fmla="*/ 0 w 153"/>
                  <a:gd name="T93" fmla="*/ 0 h 154"/>
                  <a:gd name="T94" fmla="*/ 0 w 153"/>
                  <a:gd name="T95" fmla="*/ 0 h 154"/>
                  <a:gd name="T96" fmla="*/ 0 w 153"/>
                  <a:gd name="T97" fmla="*/ 0 h 154"/>
                  <a:gd name="T98" fmla="*/ 0 w 153"/>
                  <a:gd name="T99" fmla="*/ 0 h 1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3" h="154">
                    <a:moveTo>
                      <a:pt x="137" y="44"/>
                    </a:moveTo>
                    <a:lnTo>
                      <a:pt x="137" y="44"/>
                    </a:lnTo>
                    <a:lnTo>
                      <a:pt x="134" y="35"/>
                    </a:lnTo>
                    <a:lnTo>
                      <a:pt x="130" y="28"/>
                    </a:lnTo>
                    <a:lnTo>
                      <a:pt x="125" y="22"/>
                    </a:lnTo>
                    <a:lnTo>
                      <a:pt x="118" y="17"/>
                    </a:lnTo>
                    <a:lnTo>
                      <a:pt x="112" y="14"/>
                    </a:lnTo>
                    <a:lnTo>
                      <a:pt x="104" y="11"/>
                    </a:lnTo>
                    <a:lnTo>
                      <a:pt x="96" y="10"/>
                    </a:lnTo>
                    <a:lnTo>
                      <a:pt x="87" y="9"/>
                    </a:lnTo>
                    <a:lnTo>
                      <a:pt x="74" y="10"/>
                    </a:lnTo>
                    <a:lnTo>
                      <a:pt x="63" y="14"/>
                    </a:lnTo>
                    <a:lnTo>
                      <a:pt x="52" y="20"/>
                    </a:lnTo>
                    <a:lnTo>
                      <a:pt x="44" y="27"/>
                    </a:lnTo>
                    <a:lnTo>
                      <a:pt x="38" y="37"/>
                    </a:lnTo>
                    <a:lnTo>
                      <a:pt x="34" y="48"/>
                    </a:lnTo>
                    <a:lnTo>
                      <a:pt x="32" y="59"/>
                    </a:lnTo>
                    <a:lnTo>
                      <a:pt x="30" y="72"/>
                    </a:lnTo>
                    <a:lnTo>
                      <a:pt x="32" y="85"/>
                    </a:lnTo>
                    <a:lnTo>
                      <a:pt x="34" y="98"/>
                    </a:lnTo>
                    <a:lnTo>
                      <a:pt x="38" y="111"/>
                    </a:lnTo>
                    <a:lnTo>
                      <a:pt x="44" y="121"/>
                    </a:lnTo>
                    <a:lnTo>
                      <a:pt x="52" y="132"/>
                    </a:lnTo>
                    <a:lnTo>
                      <a:pt x="56" y="136"/>
                    </a:lnTo>
                    <a:lnTo>
                      <a:pt x="61" y="138"/>
                    </a:lnTo>
                    <a:lnTo>
                      <a:pt x="68" y="141"/>
                    </a:lnTo>
                    <a:lnTo>
                      <a:pt x="74" y="144"/>
                    </a:lnTo>
                    <a:lnTo>
                      <a:pt x="81" y="145"/>
                    </a:lnTo>
                    <a:lnTo>
                      <a:pt x="87" y="145"/>
                    </a:lnTo>
                    <a:lnTo>
                      <a:pt x="103" y="144"/>
                    </a:lnTo>
                    <a:lnTo>
                      <a:pt x="108" y="142"/>
                    </a:lnTo>
                    <a:lnTo>
                      <a:pt x="112" y="141"/>
                    </a:lnTo>
                    <a:lnTo>
                      <a:pt x="112" y="106"/>
                    </a:lnTo>
                    <a:lnTo>
                      <a:pt x="111" y="103"/>
                    </a:lnTo>
                    <a:lnTo>
                      <a:pt x="111" y="101"/>
                    </a:lnTo>
                    <a:lnTo>
                      <a:pt x="107" y="98"/>
                    </a:lnTo>
                    <a:lnTo>
                      <a:pt x="102" y="96"/>
                    </a:lnTo>
                    <a:lnTo>
                      <a:pt x="95" y="96"/>
                    </a:lnTo>
                    <a:lnTo>
                      <a:pt x="92" y="96"/>
                    </a:lnTo>
                    <a:lnTo>
                      <a:pt x="92" y="89"/>
                    </a:lnTo>
                    <a:lnTo>
                      <a:pt x="125" y="90"/>
                    </a:lnTo>
                    <a:lnTo>
                      <a:pt x="153" y="89"/>
                    </a:lnTo>
                    <a:lnTo>
                      <a:pt x="153" y="96"/>
                    </a:lnTo>
                    <a:lnTo>
                      <a:pt x="150" y="96"/>
                    </a:lnTo>
                    <a:lnTo>
                      <a:pt x="146" y="96"/>
                    </a:lnTo>
                    <a:lnTo>
                      <a:pt x="142" y="98"/>
                    </a:lnTo>
                    <a:lnTo>
                      <a:pt x="139" y="102"/>
                    </a:lnTo>
                    <a:lnTo>
                      <a:pt x="139" y="106"/>
                    </a:lnTo>
                    <a:lnTo>
                      <a:pt x="139" y="138"/>
                    </a:lnTo>
                    <a:lnTo>
                      <a:pt x="143" y="141"/>
                    </a:lnTo>
                    <a:lnTo>
                      <a:pt x="143" y="145"/>
                    </a:lnTo>
                    <a:lnTo>
                      <a:pt x="129" y="149"/>
                    </a:lnTo>
                    <a:lnTo>
                      <a:pt x="115" y="151"/>
                    </a:lnTo>
                    <a:lnTo>
                      <a:pt x="100" y="154"/>
                    </a:lnTo>
                    <a:lnTo>
                      <a:pt x="85" y="154"/>
                    </a:lnTo>
                    <a:lnTo>
                      <a:pt x="67" y="153"/>
                    </a:lnTo>
                    <a:lnTo>
                      <a:pt x="51" y="149"/>
                    </a:lnTo>
                    <a:lnTo>
                      <a:pt x="37" y="142"/>
                    </a:lnTo>
                    <a:lnTo>
                      <a:pt x="30" y="138"/>
                    </a:lnTo>
                    <a:lnTo>
                      <a:pt x="25" y="133"/>
                    </a:lnTo>
                    <a:lnTo>
                      <a:pt x="20" y="128"/>
                    </a:lnTo>
                    <a:lnTo>
                      <a:pt x="15" y="123"/>
                    </a:lnTo>
                    <a:lnTo>
                      <a:pt x="11" y="116"/>
                    </a:lnTo>
                    <a:lnTo>
                      <a:pt x="7" y="109"/>
                    </a:lnTo>
                    <a:lnTo>
                      <a:pt x="4" y="101"/>
                    </a:lnTo>
                    <a:lnTo>
                      <a:pt x="3" y="93"/>
                    </a:lnTo>
                    <a:lnTo>
                      <a:pt x="2" y="84"/>
                    </a:lnTo>
                    <a:lnTo>
                      <a:pt x="0" y="75"/>
                    </a:lnTo>
                    <a:lnTo>
                      <a:pt x="2" y="66"/>
                    </a:lnTo>
                    <a:lnTo>
                      <a:pt x="3" y="57"/>
                    </a:lnTo>
                    <a:lnTo>
                      <a:pt x="4" y="49"/>
                    </a:lnTo>
                    <a:lnTo>
                      <a:pt x="8" y="42"/>
                    </a:lnTo>
                    <a:lnTo>
                      <a:pt x="12" y="36"/>
                    </a:lnTo>
                    <a:lnTo>
                      <a:pt x="16" y="30"/>
                    </a:lnTo>
                    <a:lnTo>
                      <a:pt x="21" y="24"/>
                    </a:lnTo>
                    <a:lnTo>
                      <a:pt x="28" y="19"/>
                    </a:lnTo>
                    <a:lnTo>
                      <a:pt x="41" y="10"/>
                    </a:lnTo>
                    <a:lnTo>
                      <a:pt x="55" y="5"/>
                    </a:lnTo>
                    <a:lnTo>
                      <a:pt x="69" y="1"/>
                    </a:lnTo>
                    <a:lnTo>
                      <a:pt x="86" y="0"/>
                    </a:lnTo>
                    <a:lnTo>
                      <a:pt x="103" y="1"/>
                    </a:lnTo>
                    <a:lnTo>
                      <a:pt x="116" y="4"/>
                    </a:lnTo>
                    <a:lnTo>
                      <a:pt x="129" y="6"/>
                    </a:lnTo>
                    <a:lnTo>
                      <a:pt x="140" y="7"/>
                    </a:lnTo>
                    <a:lnTo>
                      <a:pt x="140" y="24"/>
                    </a:lnTo>
                    <a:lnTo>
                      <a:pt x="142" y="35"/>
                    </a:lnTo>
                    <a:lnTo>
                      <a:pt x="143" y="44"/>
                    </a:lnTo>
                    <a:lnTo>
                      <a:pt x="1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45" name="Freeform 178"/>
              <p:cNvSpPr>
                <a:spLocks/>
              </p:cNvSpPr>
              <p:nvPr userDrawn="1"/>
            </p:nvSpPr>
            <p:spPr bwMode="auto">
              <a:xfrm>
                <a:off x="1342" y="183"/>
                <a:ext cx="41" cy="50"/>
              </a:xfrm>
              <a:custGeom>
                <a:avLst/>
                <a:gdLst>
                  <a:gd name="T0" fmla="*/ 0 w 122"/>
                  <a:gd name="T1" fmla="*/ 0 h 149"/>
                  <a:gd name="T2" fmla="*/ 0 w 122"/>
                  <a:gd name="T3" fmla="*/ 0 h 149"/>
                  <a:gd name="T4" fmla="*/ 0 w 122"/>
                  <a:gd name="T5" fmla="*/ 0 h 149"/>
                  <a:gd name="T6" fmla="*/ 0 w 122"/>
                  <a:gd name="T7" fmla="*/ 0 h 149"/>
                  <a:gd name="T8" fmla="*/ 0 w 122"/>
                  <a:gd name="T9" fmla="*/ 0 h 149"/>
                  <a:gd name="T10" fmla="*/ 0 w 122"/>
                  <a:gd name="T11" fmla="*/ 0 h 149"/>
                  <a:gd name="T12" fmla="*/ 0 w 122"/>
                  <a:gd name="T13" fmla="*/ 0 h 149"/>
                  <a:gd name="T14" fmla="*/ 0 w 122"/>
                  <a:gd name="T15" fmla="*/ 0 h 149"/>
                  <a:gd name="T16" fmla="*/ 0 w 122"/>
                  <a:gd name="T17" fmla="*/ 0 h 149"/>
                  <a:gd name="T18" fmla="*/ 0 w 122"/>
                  <a:gd name="T19" fmla="*/ 0 h 149"/>
                  <a:gd name="T20" fmla="*/ 0 w 122"/>
                  <a:gd name="T21" fmla="*/ 0 h 149"/>
                  <a:gd name="T22" fmla="*/ 0 w 122"/>
                  <a:gd name="T23" fmla="*/ 0 h 149"/>
                  <a:gd name="T24" fmla="*/ 0 w 122"/>
                  <a:gd name="T25" fmla="*/ 0 h 149"/>
                  <a:gd name="T26" fmla="*/ 0 w 122"/>
                  <a:gd name="T27" fmla="*/ 0 h 149"/>
                  <a:gd name="T28" fmla="*/ 0 w 122"/>
                  <a:gd name="T29" fmla="*/ 0 h 149"/>
                  <a:gd name="T30" fmla="*/ 0 w 122"/>
                  <a:gd name="T31" fmla="*/ 0 h 149"/>
                  <a:gd name="T32" fmla="*/ 0 w 122"/>
                  <a:gd name="T33" fmla="*/ 0 h 149"/>
                  <a:gd name="T34" fmla="*/ 0 w 122"/>
                  <a:gd name="T35" fmla="*/ 0 h 149"/>
                  <a:gd name="T36" fmla="*/ 0 w 122"/>
                  <a:gd name="T37" fmla="*/ 0 h 149"/>
                  <a:gd name="T38" fmla="*/ 0 w 122"/>
                  <a:gd name="T39" fmla="*/ 0 h 149"/>
                  <a:gd name="T40" fmla="*/ 0 w 122"/>
                  <a:gd name="T41" fmla="*/ 0 h 149"/>
                  <a:gd name="T42" fmla="*/ 0 w 122"/>
                  <a:gd name="T43" fmla="*/ 0 h 149"/>
                  <a:gd name="T44" fmla="*/ 0 w 122"/>
                  <a:gd name="T45" fmla="*/ 0 h 149"/>
                  <a:gd name="T46" fmla="*/ 0 w 122"/>
                  <a:gd name="T47" fmla="*/ 0 h 149"/>
                  <a:gd name="T48" fmla="*/ 0 w 122"/>
                  <a:gd name="T49" fmla="*/ 0 h 149"/>
                  <a:gd name="T50" fmla="*/ 0 w 122"/>
                  <a:gd name="T51" fmla="*/ 0 h 149"/>
                  <a:gd name="T52" fmla="*/ 0 w 122"/>
                  <a:gd name="T53" fmla="*/ 0 h 149"/>
                  <a:gd name="T54" fmla="*/ 0 w 122"/>
                  <a:gd name="T55" fmla="*/ 0 h 149"/>
                  <a:gd name="T56" fmla="*/ 0 w 122"/>
                  <a:gd name="T57" fmla="*/ 0 h 149"/>
                  <a:gd name="T58" fmla="*/ 0 w 122"/>
                  <a:gd name="T59" fmla="*/ 0 h 149"/>
                  <a:gd name="T60" fmla="*/ 0 w 122"/>
                  <a:gd name="T61" fmla="*/ 0 h 149"/>
                  <a:gd name="T62" fmla="*/ 0 w 122"/>
                  <a:gd name="T63" fmla="*/ 0 h 149"/>
                  <a:gd name="T64" fmla="*/ 0 w 122"/>
                  <a:gd name="T65" fmla="*/ 0 h 149"/>
                  <a:gd name="T66" fmla="*/ 0 w 122"/>
                  <a:gd name="T67" fmla="*/ 0 h 149"/>
                  <a:gd name="T68" fmla="*/ 0 w 122"/>
                  <a:gd name="T69" fmla="*/ 0 h 149"/>
                  <a:gd name="T70" fmla="*/ 0 w 122"/>
                  <a:gd name="T71" fmla="*/ 0 h 149"/>
                  <a:gd name="T72" fmla="*/ 0 w 122"/>
                  <a:gd name="T73" fmla="*/ 0 h 149"/>
                  <a:gd name="T74" fmla="*/ 0 w 122"/>
                  <a:gd name="T75" fmla="*/ 0 h 149"/>
                  <a:gd name="T76" fmla="*/ 0 w 122"/>
                  <a:gd name="T77" fmla="*/ 0 h 149"/>
                  <a:gd name="T78" fmla="*/ 0 w 122"/>
                  <a:gd name="T79" fmla="*/ 0 h 149"/>
                  <a:gd name="T80" fmla="*/ 0 w 122"/>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2" h="149">
                    <a:moveTo>
                      <a:pt x="0" y="143"/>
                    </a:moveTo>
                    <a:lnTo>
                      <a:pt x="4" y="143"/>
                    </a:lnTo>
                    <a:lnTo>
                      <a:pt x="9" y="143"/>
                    </a:lnTo>
                    <a:lnTo>
                      <a:pt x="14" y="140"/>
                    </a:lnTo>
                    <a:lnTo>
                      <a:pt x="17" y="139"/>
                    </a:lnTo>
                    <a:lnTo>
                      <a:pt x="18" y="138"/>
                    </a:lnTo>
                    <a:lnTo>
                      <a:pt x="20" y="134"/>
                    </a:lnTo>
                    <a:lnTo>
                      <a:pt x="20" y="131"/>
                    </a:lnTo>
                    <a:lnTo>
                      <a:pt x="20" y="20"/>
                    </a:lnTo>
                    <a:lnTo>
                      <a:pt x="20" y="16"/>
                    </a:lnTo>
                    <a:lnTo>
                      <a:pt x="18" y="13"/>
                    </a:lnTo>
                    <a:lnTo>
                      <a:pt x="17" y="11"/>
                    </a:lnTo>
                    <a:lnTo>
                      <a:pt x="14" y="9"/>
                    </a:lnTo>
                    <a:lnTo>
                      <a:pt x="9" y="8"/>
                    </a:lnTo>
                    <a:lnTo>
                      <a:pt x="4" y="7"/>
                    </a:lnTo>
                    <a:lnTo>
                      <a:pt x="0" y="7"/>
                    </a:lnTo>
                    <a:lnTo>
                      <a:pt x="0" y="0"/>
                    </a:lnTo>
                    <a:lnTo>
                      <a:pt x="53" y="2"/>
                    </a:lnTo>
                    <a:lnTo>
                      <a:pt x="108" y="0"/>
                    </a:lnTo>
                    <a:lnTo>
                      <a:pt x="108" y="17"/>
                    </a:lnTo>
                    <a:lnTo>
                      <a:pt x="108" y="34"/>
                    </a:lnTo>
                    <a:lnTo>
                      <a:pt x="103" y="35"/>
                    </a:lnTo>
                    <a:lnTo>
                      <a:pt x="100" y="25"/>
                    </a:lnTo>
                    <a:lnTo>
                      <a:pt x="99" y="21"/>
                    </a:lnTo>
                    <a:lnTo>
                      <a:pt x="97" y="17"/>
                    </a:lnTo>
                    <a:lnTo>
                      <a:pt x="93" y="15"/>
                    </a:lnTo>
                    <a:lnTo>
                      <a:pt x="90" y="12"/>
                    </a:lnTo>
                    <a:lnTo>
                      <a:pt x="83" y="11"/>
                    </a:lnTo>
                    <a:lnTo>
                      <a:pt x="77" y="11"/>
                    </a:lnTo>
                    <a:lnTo>
                      <a:pt x="47" y="11"/>
                    </a:lnTo>
                    <a:lnTo>
                      <a:pt x="47" y="66"/>
                    </a:lnTo>
                    <a:lnTo>
                      <a:pt x="71" y="66"/>
                    </a:lnTo>
                    <a:lnTo>
                      <a:pt x="77" y="65"/>
                    </a:lnTo>
                    <a:lnTo>
                      <a:pt x="79" y="65"/>
                    </a:lnTo>
                    <a:lnTo>
                      <a:pt x="82" y="62"/>
                    </a:lnTo>
                    <a:lnTo>
                      <a:pt x="84" y="61"/>
                    </a:lnTo>
                    <a:lnTo>
                      <a:pt x="87" y="55"/>
                    </a:lnTo>
                    <a:lnTo>
                      <a:pt x="88" y="47"/>
                    </a:lnTo>
                    <a:lnTo>
                      <a:pt x="95" y="47"/>
                    </a:lnTo>
                    <a:lnTo>
                      <a:pt x="95" y="72"/>
                    </a:lnTo>
                    <a:lnTo>
                      <a:pt x="95" y="96"/>
                    </a:lnTo>
                    <a:lnTo>
                      <a:pt x="88" y="97"/>
                    </a:lnTo>
                    <a:lnTo>
                      <a:pt x="87" y="88"/>
                    </a:lnTo>
                    <a:lnTo>
                      <a:pt x="86" y="82"/>
                    </a:lnTo>
                    <a:lnTo>
                      <a:pt x="83" y="79"/>
                    </a:lnTo>
                    <a:lnTo>
                      <a:pt x="81" y="78"/>
                    </a:lnTo>
                    <a:lnTo>
                      <a:pt x="77" y="77"/>
                    </a:lnTo>
                    <a:lnTo>
                      <a:pt x="71" y="77"/>
                    </a:lnTo>
                    <a:lnTo>
                      <a:pt x="47" y="77"/>
                    </a:lnTo>
                    <a:lnTo>
                      <a:pt x="47" y="126"/>
                    </a:lnTo>
                    <a:lnTo>
                      <a:pt x="47" y="131"/>
                    </a:lnTo>
                    <a:lnTo>
                      <a:pt x="48" y="134"/>
                    </a:lnTo>
                    <a:lnTo>
                      <a:pt x="51" y="136"/>
                    </a:lnTo>
                    <a:lnTo>
                      <a:pt x="55" y="138"/>
                    </a:lnTo>
                    <a:lnTo>
                      <a:pt x="62" y="139"/>
                    </a:lnTo>
                    <a:lnTo>
                      <a:pt x="73" y="140"/>
                    </a:lnTo>
                    <a:lnTo>
                      <a:pt x="90" y="139"/>
                    </a:lnTo>
                    <a:lnTo>
                      <a:pt x="96" y="138"/>
                    </a:lnTo>
                    <a:lnTo>
                      <a:pt x="101" y="136"/>
                    </a:lnTo>
                    <a:lnTo>
                      <a:pt x="106" y="132"/>
                    </a:lnTo>
                    <a:lnTo>
                      <a:pt x="110" y="129"/>
                    </a:lnTo>
                    <a:lnTo>
                      <a:pt x="113" y="122"/>
                    </a:lnTo>
                    <a:lnTo>
                      <a:pt x="116" y="114"/>
                    </a:lnTo>
                    <a:lnTo>
                      <a:pt x="122" y="116"/>
                    </a:lnTo>
                    <a:lnTo>
                      <a:pt x="114" y="149"/>
                    </a:lnTo>
                    <a:lnTo>
                      <a:pt x="57" y="148"/>
                    </a:lnTo>
                    <a:lnTo>
                      <a:pt x="0" y="149"/>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46" name="Freeform 179"/>
              <p:cNvSpPr>
                <a:spLocks/>
              </p:cNvSpPr>
              <p:nvPr userDrawn="1"/>
            </p:nvSpPr>
            <p:spPr bwMode="auto">
              <a:xfrm>
                <a:off x="353" y="271"/>
                <a:ext cx="24" cy="61"/>
              </a:xfrm>
              <a:custGeom>
                <a:avLst/>
                <a:gdLst>
                  <a:gd name="T0" fmla="*/ 0 w 72"/>
                  <a:gd name="T1" fmla="*/ 0 h 182"/>
                  <a:gd name="T2" fmla="*/ 0 w 72"/>
                  <a:gd name="T3" fmla="*/ 0 h 182"/>
                  <a:gd name="T4" fmla="*/ 0 w 72"/>
                  <a:gd name="T5" fmla="*/ 0 h 182"/>
                  <a:gd name="T6" fmla="*/ 0 w 72"/>
                  <a:gd name="T7" fmla="*/ 0 h 182"/>
                  <a:gd name="T8" fmla="*/ 0 w 72"/>
                  <a:gd name="T9" fmla="*/ 0 h 182"/>
                  <a:gd name="T10" fmla="*/ 0 w 72"/>
                  <a:gd name="T11" fmla="*/ 0 h 182"/>
                  <a:gd name="T12" fmla="*/ 0 w 72"/>
                  <a:gd name="T13" fmla="*/ 0 h 182"/>
                  <a:gd name="T14" fmla="*/ 0 w 72"/>
                  <a:gd name="T15" fmla="*/ 0 h 182"/>
                  <a:gd name="T16" fmla="*/ 0 w 72"/>
                  <a:gd name="T17" fmla="*/ 0 h 182"/>
                  <a:gd name="T18" fmla="*/ 0 w 72"/>
                  <a:gd name="T19" fmla="*/ 0 h 182"/>
                  <a:gd name="T20" fmla="*/ 0 w 72"/>
                  <a:gd name="T21" fmla="*/ 0 h 182"/>
                  <a:gd name="T22" fmla="*/ 0 w 72"/>
                  <a:gd name="T23" fmla="*/ 0 h 182"/>
                  <a:gd name="T24" fmla="*/ 0 w 72"/>
                  <a:gd name="T25" fmla="*/ 0 h 182"/>
                  <a:gd name="T26" fmla="*/ 0 w 72"/>
                  <a:gd name="T27" fmla="*/ 0 h 182"/>
                  <a:gd name="T28" fmla="*/ 0 w 72"/>
                  <a:gd name="T29" fmla="*/ 0 h 182"/>
                  <a:gd name="T30" fmla="*/ 0 w 72"/>
                  <a:gd name="T31" fmla="*/ 0 h 182"/>
                  <a:gd name="T32" fmla="*/ 0 w 72"/>
                  <a:gd name="T33" fmla="*/ 0 h 182"/>
                  <a:gd name="T34" fmla="*/ 0 w 72"/>
                  <a:gd name="T35" fmla="*/ 0 h 182"/>
                  <a:gd name="T36" fmla="*/ 0 w 72"/>
                  <a:gd name="T37" fmla="*/ 0 h 182"/>
                  <a:gd name="T38" fmla="*/ 0 w 72"/>
                  <a:gd name="T39" fmla="*/ 0 h 182"/>
                  <a:gd name="T40" fmla="*/ 0 w 72"/>
                  <a:gd name="T41" fmla="*/ 0 h 182"/>
                  <a:gd name="T42" fmla="*/ 0 w 72"/>
                  <a:gd name="T43" fmla="*/ 0 h 182"/>
                  <a:gd name="T44" fmla="*/ 0 w 72"/>
                  <a:gd name="T45" fmla="*/ 0 h 182"/>
                  <a:gd name="T46" fmla="*/ 0 w 72"/>
                  <a:gd name="T47" fmla="*/ 0 h 182"/>
                  <a:gd name="T48" fmla="*/ 0 w 72"/>
                  <a:gd name="T49" fmla="*/ 0 h 182"/>
                  <a:gd name="T50" fmla="*/ 0 w 72"/>
                  <a:gd name="T51" fmla="*/ 0 h 182"/>
                  <a:gd name="T52" fmla="*/ 0 w 72"/>
                  <a:gd name="T53" fmla="*/ 0 h 182"/>
                  <a:gd name="T54" fmla="*/ 0 w 72"/>
                  <a:gd name="T55" fmla="*/ 0 h 182"/>
                  <a:gd name="T56" fmla="*/ 0 w 72"/>
                  <a:gd name="T57" fmla="*/ 0 h 182"/>
                  <a:gd name="T58" fmla="*/ 0 w 72"/>
                  <a:gd name="T59" fmla="*/ 0 h 182"/>
                  <a:gd name="T60" fmla="*/ 0 w 72"/>
                  <a:gd name="T61" fmla="*/ 0 h 182"/>
                  <a:gd name="T62" fmla="*/ 0 w 72"/>
                  <a:gd name="T63" fmla="*/ 0 h 182"/>
                  <a:gd name="T64" fmla="*/ 0 w 72"/>
                  <a:gd name="T65" fmla="*/ 0 h 182"/>
                  <a:gd name="T66" fmla="*/ 0 w 72"/>
                  <a:gd name="T67" fmla="*/ 0 h 182"/>
                  <a:gd name="T68" fmla="*/ 0 w 72"/>
                  <a:gd name="T69" fmla="*/ 0 h 182"/>
                  <a:gd name="T70" fmla="*/ 0 w 72"/>
                  <a:gd name="T71" fmla="*/ 0 h 182"/>
                  <a:gd name="T72" fmla="*/ 0 w 72"/>
                  <a:gd name="T73" fmla="*/ 0 h 182"/>
                  <a:gd name="T74" fmla="*/ 0 w 72"/>
                  <a:gd name="T75" fmla="*/ 0 h 182"/>
                  <a:gd name="T76" fmla="*/ 0 w 72"/>
                  <a:gd name="T77" fmla="*/ 0 h 182"/>
                  <a:gd name="T78" fmla="*/ 0 w 72"/>
                  <a:gd name="T79" fmla="*/ 0 h 182"/>
                  <a:gd name="T80" fmla="*/ 0 w 72"/>
                  <a:gd name="T81" fmla="*/ 0 h 182"/>
                  <a:gd name="T82" fmla="*/ 0 w 72"/>
                  <a:gd name="T83" fmla="*/ 0 h 182"/>
                  <a:gd name="T84" fmla="*/ 0 w 72"/>
                  <a:gd name="T85" fmla="*/ 0 h 182"/>
                  <a:gd name="T86" fmla="*/ 0 w 72"/>
                  <a:gd name="T87" fmla="*/ 0 h 182"/>
                  <a:gd name="T88" fmla="*/ 0 w 72"/>
                  <a:gd name="T89" fmla="*/ 0 h 182"/>
                  <a:gd name="T90" fmla="*/ 0 w 72"/>
                  <a:gd name="T91" fmla="*/ 0 h 182"/>
                  <a:gd name="T92" fmla="*/ 0 w 72"/>
                  <a:gd name="T93" fmla="*/ 0 h 1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 h="182">
                    <a:moveTo>
                      <a:pt x="23" y="25"/>
                    </a:moveTo>
                    <a:lnTo>
                      <a:pt x="23" y="25"/>
                    </a:lnTo>
                    <a:lnTo>
                      <a:pt x="23" y="20"/>
                    </a:lnTo>
                    <a:lnTo>
                      <a:pt x="22" y="15"/>
                    </a:lnTo>
                    <a:lnTo>
                      <a:pt x="19" y="12"/>
                    </a:lnTo>
                    <a:lnTo>
                      <a:pt x="17" y="9"/>
                    </a:lnTo>
                    <a:lnTo>
                      <a:pt x="13" y="8"/>
                    </a:lnTo>
                    <a:lnTo>
                      <a:pt x="9" y="7"/>
                    </a:lnTo>
                    <a:lnTo>
                      <a:pt x="0" y="7"/>
                    </a:lnTo>
                    <a:lnTo>
                      <a:pt x="0" y="0"/>
                    </a:lnTo>
                    <a:lnTo>
                      <a:pt x="36" y="0"/>
                    </a:lnTo>
                    <a:lnTo>
                      <a:pt x="72" y="0"/>
                    </a:lnTo>
                    <a:lnTo>
                      <a:pt x="72" y="7"/>
                    </a:lnTo>
                    <a:lnTo>
                      <a:pt x="63" y="7"/>
                    </a:lnTo>
                    <a:lnTo>
                      <a:pt x="59" y="8"/>
                    </a:lnTo>
                    <a:lnTo>
                      <a:pt x="55" y="9"/>
                    </a:lnTo>
                    <a:lnTo>
                      <a:pt x="53" y="12"/>
                    </a:lnTo>
                    <a:lnTo>
                      <a:pt x="50" y="15"/>
                    </a:lnTo>
                    <a:lnTo>
                      <a:pt x="49" y="20"/>
                    </a:lnTo>
                    <a:lnTo>
                      <a:pt x="49" y="25"/>
                    </a:lnTo>
                    <a:lnTo>
                      <a:pt x="49" y="157"/>
                    </a:lnTo>
                    <a:lnTo>
                      <a:pt x="49" y="162"/>
                    </a:lnTo>
                    <a:lnTo>
                      <a:pt x="50" y="167"/>
                    </a:lnTo>
                    <a:lnTo>
                      <a:pt x="53" y="170"/>
                    </a:lnTo>
                    <a:lnTo>
                      <a:pt x="55" y="173"/>
                    </a:lnTo>
                    <a:lnTo>
                      <a:pt x="59" y="174"/>
                    </a:lnTo>
                    <a:lnTo>
                      <a:pt x="63" y="175"/>
                    </a:lnTo>
                    <a:lnTo>
                      <a:pt x="72" y="175"/>
                    </a:lnTo>
                    <a:lnTo>
                      <a:pt x="72" y="182"/>
                    </a:lnTo>
                    <a:lnTo>
                      <a:pt x="37" y="182"/>
                    </a:lnTo>
                    <a:lnTo>
                      <a:pt x="0" y="182"/>
                    </a:lnTo>
                    <a:lnTo>
                      <a:pt x="0" y="175"/>
                    </a:lnTo>
                    <a:lnTo>
                      <a:pt x="9" y="175"/>
                    </a:lnTo>
                    <a:lnTo>
                      <a:pt x="13" y="174"/>
                    </a:lnTo>
                    <a:lnTo>
                      <a:pt x="17" y="173"/>
                    </a:lnTo>
                    <a:lnTo>
                      <a:pt x="19" y="170"/>
                    </a:lnTo>
                    <a:lnTo>
                      <a:pt x="22" y="167"/>
                    </a:lnTo>
                    <a:lnTo>
                      <a:pt x="23" y="162"/>
                    </a:lnTo>
                    <a:lnTo>
                      <a:pt x="23" y="157"/>
                    </a:lnTo>
                    <a:lnTo>
                      <a:pt x="23"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47" name="Freeform 180"/>
              <p:cNvSpPr>
                <a:spLocks/>
              </p:cNvSpPr>
              <p:nvPr userDrawn="1"/>
            </p:nvSpPr>
            <p:spPr bwMode="auto">
              <a:xfrm>
                <a:off x="385" y="292"/>
                <a:ext cx="43"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w 131"/>
                  <a:gd name="T81" fmla="*/ 0 h 1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1" h="120">
                    <a:moveTo>
                      <a:pt x="17" y="35"/>
                    </a:moveTo>
                    <a:lnTo>
                      <a:pt x="17" y="35"/>
                    </a:lnTo>
                    <a:lnTo>
                      <a:pt x="17" y="29"/>
                    </a:lnTo>
                    <a:lnTo>
                      <a:pt x="15" y="25"/>
                    </a:lnTo>
                    <a:lnTo>
                      <a:pt x="9" y="21"/>
                    </a:lnTo>
                    <a:lnTo>
                      <a:pt x="2" y="19"/>
                    </a:lnTo>
                    <a:lnTo>
                      <a:pt x="2" y="13"/>
                    </a:lnTo>
                    <a:lnTo>
                      <a:pt x="18" y="8"/>
                    </a:lnTo>
                    <a:lnTo>
                      <a:pt x="37" y="0"/>
                    </a:lnTo>
                    <a:lnTo>
                      <a:pt x="38" y="2"/>
                    </a:lnTo>
                    <a:lnTo>
                      <a:pt x="38" y="3"/>
                    </a:lnTo>
                    <a:lnTo>
                      <a:pt x="38" y="20"/>
                    </a:lnTo>
                    <a:lnTo>
                      <a:pt x="50" y="12"/>
                    </a:lnTo>
                    <a:lnTo>
                      <a:pt x="60" y="7"/>
                    </a:lnTo>
                    <a:lnTo>
                      <a:pt x="72" y="2"/>
                    </a:lnTo>
                    <a:lnTo>
                      <a:pt x="77" y="0"/>
                    </a:lnTo>
                    <a:lnTo>
                      <a:pt x="83" y="0"/>
                    </a:lnTo>
                    <a:lnTo>
                      <a:pt x="91" y="2"/>
                    </a:lnTo>
                    <a:lnTo>
                      <a:pt x="98" y="3"/>
                    </a:lnTo>
                    <a:lnTo>
                      <a:pt x="103" y="7"/>
                    </a:lnTo>
                    <a:lnTo>
                      <a:pt x="107" y="11"/>
                    </a:lnTo>
                    <a:lnTo>
                      <a:pt x="109" y="17"/>
                    </a:lnTo>
                    <a:lnTo>
                      <a:pt x="112" y="22"/>
                    </a:lnTo>
                    <a:lnTo>
                      <a:pt x="113" y="30"/>
                    </a:lnTo>
                    <a:lnTo>
                      <a:pt x="113" y="37"/>
                    </a:lnTo>
                    <a:lnTo>
                      <a:pt x="113" y="104"/>
                    </a:lnTo>
                    <a:lnTo>
                      <a:pt x="114" y="109"/>
                    </a:lnTo>
                    <a:lnTo>
                      <a:pt x="117" y="112"/>
                    </a:lnTo>
                    <a:lnTo>
                      <a:pt x="121" y="113"/>
                    </a:lnTo>
                    <a:lnTo>
                      <a:pt x="126" y="113"/>
                    </a:lnTo>
                    <a:lnTo>
                      <a:pt x="131" y="113"/>
                    </a:lnTo>
                    <a:lnTo>
                      <a:pt x="131" y="120"/>
                    </a:lnTo>
                    <a:lnTo>
                      <a:pt x="104" y="120"/>
                    </a:lnTo>
                    <a:lnTo>
                      <a:pt x="76" y="120"/>
                    </a:lnTo>
                    <a:lnTo>
                      <a:pt x="76" y="113"/>
                    </a:lnTo>
                    <a:lnTo>
                      <a:pt x="79" y="113"/>
                    </a:lnTo>
                    <a:lnTo>
                      <a:pt x="85" y="113"/>
                    </a:lnTo>
                    <a:lnTo>
                      <a:pt x="88" y="112"/>
                    </a:lnTo>
                    <a:lnTo>
                      <a:pt x="91" y="109"/>
                    </a:lnTo>
                    <a:lnTo>
                      <a:pt x="92" y="104"/>
                    </a:lnTo>
                    <a:lnTo>
                      <a:pt x="92" y="37"/>
                    </a:lnTo>
                    <a:lnTo>
                      <a:pt x="92" y="32"/>
                    </a:lnTo>
                    <a:lnTo>
                      <a:pt x="91" y="28"/>
                    </a:lnTo>
                    <a:lnTo>
                      <a:pt x="88" y="24"/>
                    </a:lnTo>
                    <a:lnTo>
                      <a:pt x="86" y="20"/>
                    </a:lnTo>
                    <a:lnTo>
                      <a:pt x="83" y="17"/>
                    </a:lnTo>
                    <a:lnTo>
                      <a:pt x="78" y="16"/>
                    </a:lnTo>
                    <a:lnTo>
                      <a:pt x="69" y="15"/>
                    </a:lnTo>
                    <a:lnTo>
                      <a:pt x="61" y="16"/>
                    </a:lnTo>
                    <a:lnTo>
                      <a:pt x="53" y="19"/>
                    </a:lnTo>
                    <a:lnTo>
                      <a:pt x="46" y="22"/>
                    </a:lnTo>
                    <a:lnTo>
                      <a:pt x="38" y="28"/>
                    </a:lnTo>
                    <a:lnTo>
                      <a:pt x="38" y="104"/>
                    </a:lnTo>
                    <a:lnTo>
                      <a:pt x="39" y="109"/>
                    </a:lnTo>
                    <a:lnTo>
                      <a:pt x="42" y="112"/>
                    </a:lnTo>
                    <a:lnTo>
                      <a:pt x="46" y="113"/>
                    </a:lnTo>
                    <a:lnTo>
                      <a:pt x="51" y="113"/>
                    </a:lnTo>
                    <a:lnTo>
                      <a:pt x="56" y="113"/>
                    </a:lnTo>
                    <a:lnTo>
                      <a:pt x="56" y="120"/>
                    </a:lnTo>
                    <a:lnTo>
                      <a:pt x="29" y="120"/>
                    </a:lnTo>
                    <a:lnTo>
                      <a:pt x="0" y="120"/>
                    </a:lnTo>
                    <a:lnTo>
                      <a:pt x="0" y="113"/>
                    </a:lnTo>
                    <a:lnTo>
                      <a:pt x="4" y="113"/>
                    </a:lnTo>
                    <a:lnTo>
                      <a:pt x="9" y="113"/>
                    </a:lnTo>
                    <a:lnTo>
                      <a:pt x="13" y="112"/>
                    </a:lnTo>
                    <a:lnTo>
                      <a:pt x="16" y="109"/>
                    </a:lnTo>
                    <a:lnTo>
                      <a:pt x="17" y="104"/>
                    </a:lnTo>
                    <a:lnTo>
                      <a:pt x="1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48" name="Freeform 181"/>
              <p:cNvSpPr>
                <a:spLocks/>
              </p:cNvSpPr>
              <p:nvPr userDrawn="1"/>
            </p:nvSpPr>
            <p:spPr bwMode="auto">
              <a:xfrm>
                <a:off x="434" y="284"/>
                <a:ext cx="26" cy="49"/>
              </a:xfrm>
              <a:custGeom>
                <a:avLst/>
                <a:gdLst>
                  <a:gd name="T0" fmla="*/ 0 w 78"/>
                  <a:gd name="T1" fmla="*/ 0 h 146"/>
                  <a:gd name="T2" fmla="*/ 0 w 78"/>
                  <a:gd name="T3" fmla="*/ 0 h 146"/>
                  <a:gd name="T4" fmla="*/ 0 w 78"/>
                  <a:gd name="T5" fmla="*/ 0 h 146"/>
                  <a:gd name="T6" fmla="*/ 0 w 78"/>
                  <a:gd name="T7" fmla="*/ 0 h 146"/>
                  <a:gd name="T8" fmla="*/ 0 w 78"/>
                  <a:gd name="T9" fmla="*/ 0 h 146"/>
                  <a:gd name="T10" fmla="*/ 0 w 78"/>
                  <a:gd name="T11" fmla="*/ 0 h 146"/>
                  <a:gd name="T12" fmla="*/ 0 w 78"/>
                  <a:gd name="T13" fmla="*/ 0 h 146"/>
                  <a:gd name="T14" fmla="*/ 0 w 78"/>
                  <a:gd name="T15" fmla="*/ 0 h 146"/>
                  <a:gd name="T16" fmla="*/ 0 w 78"/>
                  <a:gd name="T17" fmla="*/ 0 h 146"/>
                  <a:gd name="T18" fmla="*/ 0 w 78"/>
                  <a:gd name="T19" fmla="*/ 0 h 146"/>
                  <a:gd name="T20" fmla="*/ 0 w 78"/>
                  <a:gd name="T21" fmla="*/ 0 h 146"/>
                  <a:gd name="T22" fmla="*/ 0 w 78"/>
                  <a:gd name="T23" fmla="*/ 0 h 146"/>
                  <a:gd name="T24" fmla="*/ 0 w 78"/>
                  <a:gd name="T25" fmla="*/ 0 h 146"/>
                  <a:gd name="T26" fmla="*/ 0 w 78"/>
                  <a:gd name="T27" fmla="*/ 0 h 146"/>
                  <a:gd name="T28" fmla="*/ 0 w 78"/>
                  <a:gd name="T29" fmla="*/ 0 h 146"/>
                  <a:gd name="T30" fmla="*/ 0 w 78"/>
                  <a:gd name="T31" fmla="*/ 0 h 146"/>
                  <a:gd name="T32" fmla="*/ 0 w 78"/>
                  <a:gd name="T33" fmla="*/ 0 h 146"/>
                  <a:gd name="T34" fmla="*/ 0 w 78"/>
                  <a:gd name="T35" fmla="*/ 0 h 146"/>
                  <a:gd name="T36" fmla="*/ 0 w 78"/>
                  <a:gd name="T37" fmla="*/ 0 h 146"/>
                  <a:gd name="T38" fmla="*/ 0 w 78"/>
                  <a:gd name="T39" fmla="*/ 0 h 146"/>
                  <a:gd name="T40" fmla="*/ 0 w 78"/>
                  <a:gd name="T41" fmla="*/ 0 h 146"/>
                  <a:gd name="T42" fmla="*/ 0 w 78"/>
                  <a:gd name="T43" fmla="*/ 0 h 146"/>
                  <a:gd name="T44" fmla="*/ 0 w 78"/>
                  <a:gd name="T45" fmla="*/ 0 h 146"/>
                  <a:gd name="T46" fmla="*/ 0 w 78"/>
                  <a:gd name="T47" fmla="*/ 0 h 146"/>
                  <a:gd name="T48" fmla="*/ 0 w 78"/>
                  <a:gd name="T49" fmla="*/ 0 h 146"/>
                  <a:gd name="T50" fmla="*/ 0 w 78"/>
                  <a:gd name="T51" fmla="*/ 0 h 146"/>
                  <a:gd name="T52" fmla="*/ 0 w 78"/>
                  <a:gd name="T53" fmla="*/ 0 h 146"/>
                  <a:gd name="T54" fmla="*/ 0 w 78"/>
                  <a:gd name="T55" fmla="*/ 0 h 146"/>
                  <a:gd name="T56" fmla="*/ 0 w 78"/>
                  <a:gd name="T57" fmla="*/ 0 h 146"/>
                  <a:gd name="T58" fmla="*/ 0 w 78"/>
                  <a:gd name="T59" fmla="*/ 0 h 146"/>
                  <a:gd name="T60" fmla="*/ 0 w 78"/>
                  <a:gd name="T61" fmla="*/ 0 h 146"/>
                  <a:gd name="T62" fmla="*/ 0 w 78"/>
                  <a:gd name="T63" fmla="*/ 0 h 146"/>
                  <a:gd name="T64" fmla="*/ 0 w 78"/>
                  <a:gd name="T65" fmla="*/ 0 h 146"/>
                  <a:gd name="T66" fmla="*/ 0 w 78"/>
                  <a:gd name="T67" fmla="*/ 0 h 146"/>
                  <a:gd name="T68" fmla="*/ 0 w 78"/>
                  <a:gd name="T69" fmla="*/ 0 h 146"/>
                  <a:gd name="T70" fmla="*/ 0 w 78"/>
                  <a:gd name="T71" fmla="*/ 0 h 146"/>
                  <a:gd name="T72" fmla="*/ 0 w 78"/>
                  <a:gd name="T73" fmla="*/ 0 h 146"/>
                  <a:gd name="T74" fmla="*/ 0 w 78"/>
                  <a:gd name="T75" fmla="*/ 0 h 146"/>
                  <a:gd name="T76" fmla="*/ 0 w 78"/>
                  <a:gd name="T77" fmla="*/ 0 h 146"/>
                  <a:gd name="T78" fmla="*/ 0 w 78"/>
                  <a:gd name="T79" fmla="*/ 0 h 146"/>
                  <a:gd name="T80" fmla="*/ 0 w 78"/>
                  <a:gd name="T81" fmla="*/ 0 h 146"/>
                  <a:gd name="T82" fmla="*/ 0 w 78"/>
                  <a:gd name="T83" fmla="*/ 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8" h="146">
                    <a:moveTo>
                      <a:pt x="39" y="109"/>
                    </a:moveTo>
                    <a:lnTo>
                      <a:pt x="39" y="109"/>
                    </a:lnTo>
                    <a:lnTo>
                      <a:pt x="39" y="116"/>
                    </a:lnTo>
                    <a:lnTo>
                      <a:pt x="40" y="121"/>
                    </a:lnTo>
                    <a:lnTo>
                      <a:pt x="42" y="125"/>
                    </a:lnTo>
                    <a:lnTo>
                      <a:pt x="44" y="127"/>
                    </a:lnTo>
                    <a:lnTo>
                      <a:pt x="49" y="131"/>
                    </a:lnTo>
                    <a:lnTo>
                      <a:pt x="55" y="131"/>
                    </a:lnTo>
                    <a:lnTo>
                      <a:pt x="60" y="131"/>
                    </a:lnTo>
                    <a:lnTo>
                      <a:pt x="65" y="130"/>
                    </a:lnTo>
                    <a:lnTo>
                      <a:pt x="69" y="127"/>
                    </a:lnTo>
                    <a:lnTo>
                      <a:pt x="73" y="125"/>
                    </a:lnTo>
                    <a:lnTo>
                      <a:pt x="77" y="129"/>
                    </a:lnTo>
                    <a:lnTo>
                      <a:pt x="70" y="135"/>
                    </a:lnTo>
                    <a:lnTo>
                      <a:pt x="62" y="140"/>
                    </a:lnTo>
                    <a:lnTo>
                      <a:pt x="52" y="144"/>
                    </a:lnTo>
                    <a:lnTo>
                      <a:pt x="43" y="146"/>
                    </a:lnTo>
                    <a:lnTo>
                      <a:pt x="36" y="146"/>
                    </a:lnTo>
                    <a:lnTo>
                      <a:pt x="31" y="144"/>
                    </a:lnTo>
                    <a:lnTo>
                      <a:pt x="27" y="142"/>
                    </a:lnTo>
                    <a:lnTo>
                      <a:pt x="23" y="139"/>
                    </a:lnTo>
                    <a:lnTo>
                      <a:pt x="21" y="136"/>
                    </a:lnTo>
                    <a:lnTo>
                      <a:pt x="20" y="131"/>
                    </a:lnTo>
                    <a:lnTo>
                      <a:pt x="18" y="127"/>
                    </a:lnTo>
                    <a:lnTo>
                      <a:pt x="18" y="122"/>
                    </a:lnTo>
                    <a:lnTo>
                      <a:pt x="18" y="41"/>
                    </a:lnTo>
                    <a:lnTo>
                      <a:pt x="0" y="41"/>
                    </a:lnTo>
                    <a:lnTo>
                      <a:pt x="0" y="37"/>
                    </a:lnTo>
                    <a:lnTo>
                      <a:pt x="9" y="29"/>
                    </a:lnTo>
                    <a:lnTo>
                      <a:pt x="18" y="22"/>
                    </a:lnTo>
                    <a:lnTo>
                      <a:pt x="26" y="13"/>
                    </a:lnTo>
                    <a:lnTo>
                      <a:pt x="35" y="0"/>
                    </a:lnTo>
                    <a:lnTo>
                      <a:pt x="39" y="0"/>
                    </a:lnTo>
                    <a:lnTo>
                      <a:pt x="39" y="26"/>
                    </a:lnTo>
                    <a:lnTo>
                      <a:pt x="78" y="26"/>
                    </a:lnTo>
                    <a:lnTo>
                      <a:pt x="78" y="41"/>
                    </a:lnTo>
                    <a:lnTo>
                      <a:pt x="39" y="41"/>
                    </a:lnTo>
                    <a:lnTo>
                      <a:pt x="39"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49" name="Freeform 182"/>
              <p:cNvSpPr>
                <a:spLocks noEditPoints="1"/>
              </p:cNvSpPr>
              <p:nvPr userDrawn="1"/>
            </p:nvSpPr>
            <p:spPr bwMode="auto">
              <a:xfrm>
                <a:off x="463" y="292"/>
                <a:ext cx="33" cy="41"/>
              </a:xfrm>
              <a:custGeom>
                <a:avLst/>
                <a:gdLst>
                  <a:gd name="T0" fmla="*/ 0 w 98"/>
                  <a:gd name="T1" fmla="*/ 0 h 124"/>
                  <a:gd name="T2" fmla="*/ 0 w 98"/>
                  <a:gd name="T3" fmla="*/ 0 h 124"/>
                  <a:gd name="T4" fmla="*/ 0 w 98"/>
                  <a:gd name="T5" fmla="*/ 0 h 124"/>
                  <a:gd name="T6" fmla="*/ 0 w 98"/>
                  <a:gd name="T7" fmla="*/ 0 h 124"/>
                  <a:gd name="T8" fmla="*/ 0 w 98"/>
                  <a:gd name="T9" fmla="*/ 0 h 124"/>
                  <a:gd name="T10" fmla="*/ 0 w 98"/>
                  <a:gd name="T11" fmla="*/ 0 h 124"/>
                  <a:gd name="T12" fmla="*/ 0 w 98"/>
                  <a:gd name="T13" fmla="*/ 0 h 124"/>
                  <a:gd name="T14" fmla="*/ 0 w 98"/>
                  <a:gd name="T15" fmla="*/ 0 h 124"/>
                  <a:gd name="T16" fmla="*/ 0 w 98"/>
                  <a:gd name="T17" fmla="*/ 0 h 124"/>
                  <a:gd name="T18" fmla="*/ 0 w 98"/>
                  <a:gd name="T19" fmla="*/ 0 h 124"/>
                  <a:gd name="T20" fmla="*/ 0 w 98"/>
                  <a:gd name="T21" fmla="*/ 0 h 124"/>
                  <a:gd name="T22" fmla="*/ 0 w 98"/>
                  <a:gd name="T23" fmla="*/ 0 h 124"/>
                  <a:gd name="T24" fmla="*/ 0 w 98"/>
                  <a:gd name="T25" fmla="*/ 0 h 124"/>
                  <a:gd name="T26" fmla="*/ 0 w 98"/>
                  <a:gd name="T27" fmla="*/ 0 h 124"/>
                  <a:gd name="T28" fmla="*/ 0 w 98"/>
                  <a:gd name="T29" fmla="*/ 0 h 124"/>
                  <a:gd name="T30" fmla="*/ 0 w 98"/>
                  <a:gd name="T31" fmla="*/ 0 h 124"/>
                  <a:gd name="T32" fmla="*/ 0 w 98"/>
                  <a:gd name="T33" fmla="*/ 0 h 124"/>
                  <a:gd name="T34" fmla="*/ 0 w 98"/>
                  <a:gd name="T35" fmla="*/ 0 h 124"/>
                  <a:gd name="T36" fmla="*/ 0 w 98"/>
                  <a:gd name="T37" fmla="*/ 0 h 124"/>
                  <a:gd name="T38" fmla="*/ 0 w 98"/>
                  <a:gd name="T39" fmla="*/ 0 h 124"/>
                  <a:gd name="T40" fmla="*/ 0 w 98"/>
                  <a:gd name="T41" fmla="*/ 0 h 124"/>
                  <a:gd name="T42" fmla="*/ 0 w 98"/>
                  <a:gd name="T43" fmla="*/ 0 h 124"/>
                  <a:gd name="T44" fmla="*/ 0 w 98"/>
                  <a:gd name="T45" fmla="*/ 0 h 124"/>
                  <a:gd name="T46" fmla="*/ 0 w 98"/>
                  <a:gd name="T47" fmla="*/ 0 h 124"/>
                  <a:gd name="T48" fmla="*/ 0 w 98"/>
                  <a:gd name="T49" fmla="*/ 0 h 124"/>
                  <a:gd name="T50" fmla="*/ 0 w 98"/>
                  <a:gd name="T51" fmla="*/ 0 h 124"/>
                  <a:gd name="T52" fmla="*/ 0 w 98"/>
                  <a:gd name="T53" fmla="*/ 0 h 124"/>
                  <a:gd name="T54" fmla="*/ 0 w 98"/>
                  <a:gd name="T55" fmla="*/ 0 h 124"/>
                  <a:gd name="T56" fmla="*/ 0 w 98"/>
                  <a:gd name="T57" fmla="*/ 0 h 124"/>
                  <a:gd name="T58" fmla="*/ 0 w 98"/>
                  <a:gd name="T59" fmla="*/ 0 h 124"/>
                  <a:gd name="T60" fmla="*/ 0 w 98"/>
                  <a:gd name="T61" fmla="*/ 0 h 124"/>
                  <a:gd name="T62" fmla="*/ 0 w 98"/>
                  <a:gd name="T63" fmla="*/ 0 h 124"/>
                  <a:gd name="T64" fmla="*/ 0 w 98"/>
                  <a:gd name="T65" fmla="*/ 0 h 124"/>
                  <a:gd name="T66" fmla="*/ 0 w 98"/>
                  <a:gd name="T67" fmla="*/ 0 h 124"/>
                  <a:gd name="T68" fmla="*/ 0 w 98"/>
                  <a:gd name="T69" fmla="*/ 0 h 124"/>
                  <a:gd name="T70" fmla="*/ 0 w 98"/>
                  <a:gd name="T71" fmla="*/ 0 h 124"/>
                  <a:gd name="T72" fmla="*/ 0 w 98"/>
                  <a:gd name="T73" fmla="*/ 0 h 124"/>
                  <a:gd name="T74" fmla="*/ 0 w 98"/>
                  <a:gd name="T75" fmla="*/ 0 h 124"/>
                  <a:gd name="T76" fmla="*/ 0 w 98"/>
                  <a:gd name="T77" fmla="*/ 0 h 124"/>
                  <a:gd name="T78" fmla="*/ 0 w 98"/>
                  <a:gd name="T79" fmla="*/ 0 h 124"/>
                  <a:gd name="T80" fmla="*/ 0 w 98"/>
                  <a:gd name="T81" fmla="*/ 0 h 124"/>
                  <a:gd name="T82" fmla="*/ 0 w 98"/>
                  <a:gd name="T83" fmla="*/ 0 h 124"/>
                  <a:gd name="T84" fmla="*/ 0 w 98"/>
                  <a:gd name="T85" fmla="*/ 0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8" h="124">
                    <a:moveTo>
                      <a:pt x="21" y="48"/>
                    </a:moveTo>
                    <a:lnTo>
                      <a:pt x="21" y="48"/>
                    </a:lnTo>
                    <a:lnTo>
                      <a:pt x="21" y="54"/>
                    </a:lnTo>
                    <a:lnTo>
                      <a:pt x="21" y="63"/>
                    </a:lnTo>
                    <a:lnTo>
                      <a:pt x="22" y="72"/>
                    </a:lnTo>
                    <a:lnTo>
                      <a:pt x="25" y="81"/>
                    </a:lnTo>
                    <a:lnTo>
                      <a:pt x="28" y="89"/>
                    </a:lnTo>
                    <a:lnTo>
                      <a:pt x="34" y="95"/>
                    </a:lnTo>
                    <a:lnTo>
                      <a:pt x="39" y="100"/>
                    </a:lnTo>
                    <a:lnTo>
                      <a:pt x="45" y="104"/>
                    </a:lnTo>
                    <a:lnTo>
                      <a:pt x="52" y="107"/>
                    </a:lnTo>
                    <a:lnTo>
                      <a:pt x="60" y="108"/>
                    </a:lnTo>
                    <a:lnTo>
                      <a:pt x="70" y="107"/>
                    </a:lnTo>
                    <a:lnTo>
                      <a:pt x="79" y="103"/>
                    </a:lnTo>
                    <a:lnTo>
                      <a:pt x="87" y="98"/>
                    </a:lnTo>
                    <a:lnTo>
                      <a:pt x="95" y="91"/>
                    </a:lnTo>
                    <a:lnTo>
                      <a:pt x="98" y="94"/>
                    </a:lnTo>
                    <a:lnTo>
                      <a:pt x="89" y="105"/>
                    </a:lnTo>
                    <a:lnTo>
                      <a:pt x="78" y="114"/>
                    </a:lnTo>
                    <a:lnTo>
                      <a:pt x="71" y="118"/>
                    </a:lnTo>
                    <a:lnTo>
                      <a:pt x="65" y="121"/>
                    </a:lnTo>
                    <a:lnTo>
                      <a:pt x="58" y="124"/>
                    </a:lnTo>
                    <a:lnTo>
                      <a:pt x="51" y="124"/>
                    </a:lnTo>
                    <a:lnTo>
                      <a:pt x="43" y="124"/>
                    </a:lnTo>
                    <a:lnTo>
                      <a:pt x="36" y="122"/>
                    </a:lnTo>
                    <a:lnTo>
                      <a:pt x="30" y="120"/>
                    </a:lnTo>
                    <a:lnTo>
                      <a:pt x="25" y="117"/>
                    </a:lnTo>
                    <a:lnTo>
                      <a:pt x="17" y="111"/>
                    </a:lnTo>
                    <a:lnTo>
                      <a:pt x="10" y="102"/>
                    </a:lnTo>
                    <a:lnTo>
                      <a:pt x="5" y="92"/>
                    </a:lnTo>
                    <a:lnTo>
                      <a:pt x="3" y="83"/>
                    </a:lnTo>
                    <a:lnTo>
                      <a:pt x="1" y="74"/>
                    </a:lnTo>
                    <a:lnTo>
                      <a:pt x="0" y="67"/>
                    </a:lnTo>
                    <a:lnTo>
                      <a:pt x="1" y="57"/>
                    </a:lnTo>
                    <a:lnTo>
                      <a:pt x="3" y="50"/>
                    </a:lnTo>
                    <a:lnTo>
                      <a:pt x="4" y="42"/>
                    </a:lnTo>
                    <a:lnTo>
                      <a:pt x="6" y="35"/>
                    </a:lnTo>
                    <a:lnTo>
                      <a:pt x="13" y="24"/>
                    </a:lnTo>
                    <a:lnTo>
                      <a:pt x="19" y="15"/>
                    </a:lnTo>
                    <a:lnTo>
                      <a:pt x="28" y="8"/>
                    </a:lnTo>
                    <a:lnTo>
                      <a:pt x="38" y="4"/>
                    </a:lnTo>
                    <a:lnTo>
                      <a:pt x="45" y="2"/>
                    </a:lnTo>
                    <a:lnTo>
                      <a:pt x="53" y="0"/>
                    </a:lnTo>
                    <a:lnTo>
                      <a:pt x="61" y="2"/>
                    </a:lnTo>
                    <a:lnTo>
                      <a:pt x="69" y="3"/>
                    </a:lnTo>
                    <a:lnTo>
                      <a:pt x="76" y="7"/>
                    </a:lnTo>
                    <a:lnTo>
                      <a:pt x="83" y="11"/>
                    </a:lnTo>
                    <a:lnTo>
                      <a:pt x="89" y="16"/>
                    </a:lnTo>
                    <a:lnTo>
                      <a:pt x="93" y="24"/>
                    </a:lnTo>
                    <a:lnTo>
                      <a:pt x="96" y="32"/>
                    </a:lnTo>
                    <a:lnTo>
                      <a:pt x="97" y="42"/>
                    </a:lnTo>
                    <a:lnTo>
                      <a:pt x="97" y="46"/>
                    </a:lnTo>
                    <a:lnTo>
                      <a:pt x="95" y="48"/>
                    </a:lnTo>
                    <a:lnTo>
                      <a:pt x="21" y="48"/>
                    </a:lnTo>
                    <a:close/>
                    <a:moveTo>
                      <a:pt x="67" y="39"/>
                    </a:moveTo>
                    <a:lnTo>
                      <a:pt x="67" y="39"/>
                    </a:lnTo>
                    <a:lnTo>
                      <a:pt x="71" y="39"/>
                    </a:lnTo>
                    <a:lnTo>
                      <a:pt x="74" y="38"/>
                    </a:lnTo>
                    <a:lnTo>
                      <a:pt x="75" y="35"/>
                    </a:lnTo>
                    <a:lnTo>
                      <a:pt x="75" y="33"/>
                    </a:lnTo>
                    <a:lnTo>
                      <a:pt x="74" y="28"/>
                    </a:lnTo>
                    <a:lnTo>
                      <a:pt x="74" y="24"/>
                    </a:lnTo>
                    <a:lnTo>
                      <a:pt x="71" y="20"/>
                    </a:lnTo>
                    <a:lnTo>
                      <a:pt x="69" y="16"/>
                    </a:lnTo>
                    <a:lnTo>
                      <a:pt x="66" y="13"/>
                    </a:lnTo>
                    <a:lnTo>
                      <a:pt x="62" y="11"/>
                    </a:lnTo>
                    <a:lnTo>
                      <a:pt x="57" y="10"/>
                    </a:lnTo>
                    <a:lnTo>
                      <a:pt x="52" y="10"/>
                    </a:lnTo>
                    <a:lnTo>
                      <a:pt x="47" y="10"/>
                    </a:lnTo>
                    <a:lnTo>
                      <a:pt x="41" y="11"/>
                    </a:lnTo>
                    <a:lnTo>
                      <a:pt x="36" y="13"/>
                    </a:lnTo>
                    <a:lnTo>
                      <a:pt x="32" y="17"/>
                    </a:lnTo>
                    <a:lnTo>
                      <a:pt x="28" y="21"/>
                    </a:lnTo>
                    <a:lnTo>
                      <a:pt x="26" y="26"/>
                    </a:lnTo>
                    <a:lnTo>
                      <a:pt x="23" y="33"/>
                    </a:lnTo>
                    <a:lnTo>
                      <a:pt x="22" y="39"/>
                    </a:lnTo>
                    <a:lnTo>
                      <a:pt x="6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50" name="Freeform 183"/>
              <p:cNvSpPr>
                <a:spLocks/>
              </p:cNvSpPr>
              <p:nvPr userDrawn="1"/>
            </p:nvSpPr>
            <p:spPr bwMode="auto">
              <a:xfrm>
                <a:off x="501" y="292"/>
                <a:ext cx="29" cy="40"/>
              </a:xfrm>
              <a:custGeom>
                <a:avLst/>
                <a:gdLst>
                  <a:gd name="T0" fmla="*/ 0 w 89"/>
                  <a:gd name="T1" fmla="*/ 0 h 120"/>
                  <a:gd name="T2" fmla="*/ 0 w 89"/>
                  <a:gd name="T3" fmla="*/ 0 h 120"/>
                  <a:gd name="T4" fmla="*/ 0 w 89"/>
                  <a:gd name="T5" fmla="*/ 0 h 120"/>
                  <a:gd name="T6" fmla="*/ 0 w 89"/>
                  <a:gd name="T7" fmla="*/ 0 h 120"/>
                  <a:gd name="T8" fmla="*/ 0 w 89"/>
                  <a:gd name="T9" fmla="*/ 0 h 120"/>
                  <a:gd name="T10" fmla="*/ 0 w 89"/>
                  <a:gd name="T11" fmla="*/ 0 h 120"/>
                  <a:gd name="T12" fmla="*/ 0 w 89"/>
                  <a:gd name="T13" fmla="*/ 0 h 120"/>
                  <a:gd name="T14" fmla="*/ 0 w 89"/>
                  <a:gd name="T15" fmla="*/ 0 h 120"/>
                  <a:gd name="T16" fmla="*/ 0 w 89"/>
                  <a:gd name="T17" fmla="*/ 0 h 120"/>
                  <a:gd name="T18" fmla="*/ 0 w 89"/>
                  <a:gd name="T19" fmla="*/ 0 h 120"/>
                  <a:gd name="T20" fmla="*/ 0 w 89"/>
                  <a:gd name="T21" fmla="*/ 0 h 120"/>
                  <a:gd name="T22" fmla="*/ 0 w 89"/>
                  <a:gd name="T23" fmla="*/ 0 h 120"/>
                  <a:gd name="T24" fmla="*/ 0 w 89"/>
                  <a:gd name="T25" fmla="*/ 0 h 120"/>
                  <a:gd name="T26" fmla="*/ 0 w 89"/>
                  <a:gd name="T27" fmla="*/ 0 h 120"/>
                  <a:gd name="T28" fmla="*/ 0 w 89"/>
                  <a:gd name="T29" fmla="*/ 0 h 120"/>
                  <a:gd name="T30" fmla="*/ 0 w 89"/>
                  <a:gd name="T31" fmla="*/ 0 h 120"/>
                  <a:gd name="T32" fmla="*/ 0 w 89"/>
                  <a:gd name="T33" fmla="*/ 0 h 120"/>
                  <a:gd name="T34" fmla="*/ 0 w 89"/>
                  <a:gd name="T35" fmla="*/ 0 h 120"/>
                  <a:gd name="T36" fmla="*/ 0 w 89"/>
                  <a:gd name="T37" fmla="*/ 0 h 120"/>
                  <a:gd name="T38" fmla="*/ 0 w 89"/>
                  <a:gd name="T39" fmla="*/ 0 h 120"/>
                  <a:gd name="T40" fmla="*/ 0 w 89"/>
                  <a:gd name="T41" fmla="*/ 0 h 120"/>
                  <a:gd name="T42" fmla="*/ 0 w 89"/>
                  <a:gd name="T43" fmla="*/ 0 h 120"/>
                  <a:gd name="T44" fmla="*/ 0 w 89"/>
                  <a:gd name="T45" fmla="*/ 0 h 120"/>
                  <a:gd name="T46" fmla="*/ 0 w 89"/>
                  <a:gd name="T47" fmla="*/ 0 h 120"/>
                  <a:gd name="T48" fmla="*/ 0 w 89"/>
                  <a:gd name="T49" fmla="*/ 0 h 120"/>
                  <a:gd name="T50" fmla="*/ 0 w 89"/>
                  <a:gd name="T51" fmla="*/ 0 h 120"/>
                  <a:gd name="T52" fmla="*/ 0 w 89"/>
                  <a:gd name="T53" fmla="*/ 0 h 120"/>
                  <a:gd name="T54" fmla="*/ 0 w 89"/>
                  <a:gd name="T55" fmla="*/ 0 h 120"/>
                  <a:gd name="T56" fmla="*/ 0 w 89"/>
                  <a:gd name="T57" fmla="*/ 0 h 120"/>
                  <a:gd name="T58" fmla="*/ 0 w 89"/>
                  <a:gd name="T59" fmla="*/ 0 h 120"/>
                  <a:gd name="T60" fmla="*/ 0 w 89"/>
                  <a:gd name="T61" fmla="*/ 0 h 120"/>
                  <a:gd name="T62" fmla="*/ 0 w 89"/>
                  <a:gd name="T63" fmla="*/ 0 h 1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9" h="120">
                    <a:moveTo>
                      <a:pt x="0" y="113"/>
                    </a:moveTo>
                    <a:lnTo>
                      <a:pt x="8" y="113"/>
                    </a:lnTo>
                    <a:lnTo>
                      <a:pt x="13" y="113"/>
                    </a:lnTo>
                    <a:lnTo>
                      <a:pt x="17" y="112"/>
                    </a:lnTo>
                    <a:lnTo>
                      <a:pt x="19" y="109"/>
                    </a:lnTo>
                    <a:lnTo>
                      <a:pt x="19" y="104"/>
                    </a:lnTo>
                    <a:lnTo>
                      <a:pt x="19" y="32"/>
                    </a:lnTo>
                    <a:lnTo>
                      <a:pt x="19" y="29"/>
                    </a:lnTo>
                    <a:lnTo>
                      <a:pt x="18" y="26"/>
                    </a:lnTo>
                    <a:lnTo>
                      <a:pt x="14" y="22"/>
                    </a:lnTo>
                    <a:lnTo>
                      <a:pt x="6" y="20"/>
                    </a:lnTo>
                    <a:lnTo>
                      <a:pt x="6" y="16"/>
                    </a:lnTo>
                    <a:lnTo>
                      <a:pt x="28" y="6"/>
                    </a:lnTo>
                    <a:lnTo>
                      <a:pt x="37" y="0"/>
                    </a:lnTo>
                    <a:lnTo>
                      <a:pt x="40" y="2"/>
                    </a:lnTo>
                    <a:lnTo>
                      <a:pt x="40" y="4"/>
                    </a:lnTo>
                    <a:lnTo>
                      <a:pt x="40" y="28"/>
                    </a:lnTo>
                    <a:lnTo>
                      <a:pt x="41" y="28"/>
                    </a:lnTo>
                    <a:lnTo>
                      <a:pt x="46" y="19"/>
                    </a:lnTo>
                    <a:lnTo>
                      <a:pt x="54" y="11"/>
                    </a:lnTo>
                    <a:lnTo>
                      <a:pt x="58" y="7"/>
                    </a:lnTo>
                    <a:lnTo>
                      <a:pt x="63" y="3"/>
                    </a:lnTo>
                    <a:lnTo>
                      <a:pt x="68" y="2"/>
                    </a:lnTo>
                    <a:lnTo>
                      <a:pt x="74" y="0"/>
                    </a:lnTo>
                    <a:lnTo>
                      <a:pt x="79" y="2"/>
                    </a:lnTo>
                    <a:lnTo>
                      <a:pt x="84" y="4"/>
                    </a:lnTo>
                    <a:lnTo>
                      <a:pt x="88" y="8"/>
                    </a:lnTo>
                    <a:lnTo>
                      <a:pt x="89" y="11"/>
                    </a:lnTo>
                    <a:lnTo>
                      <a:pt x="89" y="15"/>
                    </a:lnTo>
                    <a:lnTo>
                      <a:pt x="88" y="20"/>
                    </a:lnTo>
                    <a:lnTo>
                      <a:pt x="85" y="24"/>
                    </a:lnTo>
                    <a:lnTo>
                      <a:pt x="81" y="26"/>
                    </a:lnTo>
                    <a:lnTo>
                      <a:pt x="76" y="28"/>
                    </a:lnTo>
                    <a:lnTo>
                      <a:pt x="72" y="26"/>
                    </a:lnTo>
                    <a:lnTo>
                      <a:pt x="68" y="25"/>
                    </a:lnTo>
                    <a:lnTo>
                      <a:pt x="65" y="22"/>
                    </a:lnTo>
                    <a:lnTo>
                      <a:pt x="59" y="21"/>
                    </a:lnTo>
                    <a:lnTo>
                      <a:pt x="54" y="22"/>
                    </a:lnTo>
                    <a:lnTo>
                      <a:pt x="48" y="26"/>
                    </a:lnTo>
                    <a:lnTo>
                      <a:pt x="45" y="29"/>
                    </a:lnTo>
                    <a:lnTo>
                      <a:pt x="43" y="33"/>
                    </a:lnTo>
                    <a:lnTo>
                      <a:pt x="41" y="38"/>
                    </a:lnTo>
                    <a:lnTo>
                      <a:pt x="40" y="43"/>
                    </a:lnTo>
                    <a:lnTo>
                      <a:pt x="40" y="104"/>
                    </a:lnTo>
                    <a:lnTo>
                      <a:pt x="41" y="109"/>
                    </a:lnTo>
                    <a:lnTo>
                      <a:pt x="44" y="112"/>
                    </a:lnTo>
                    <a:lnTo>
                      <a:pt x="48" y="113"/>
                    </a:lnTo>
                    <a:lnTo>
                      <a:pt x="53" y="113"/>
                    </a:lnTo>
                    <a:lnTo>
                      <a:pt x="67" y="113"/>
                    </a:lnTo>
                    <a:lnTo>
                      <a:pt x="67" y="120"/>
                    </a:lnTo>
                    <a:lnTo>
                      <a:pt x="31" y="120"/>
                    </a:lnTo>
                    <a:lnTo>
                      <a:pt x="0" y="120"/>
                    </a:lnTo>
                    <a:lnTo>
                      <a:pt x="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51" name="Freeform 184"/>
              <p:cNvSpPr>
                <a:spLocks/>
              </p:cNvSpPr>
              <p:nvPr userDrawn="1"/>
            </p:nvSpPr>
            <p:spPr bwMode="auto">
              <a:xfrm>
                <a:off x="536" y="292"/>
                <a:ext cx="44"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120">
                    <a:moveTo>
                      <a:pt x="17" y="35"/>
                    </a:moveTo>
                    <a:lnTo>
                      <a:pt x="17" y="35"/>
                    </a:lnTo>
                    <a:lnTo>
                      <a:pt x="16" y="29"/>
                    </a:lnTo>
                    <a:lnTo>
                      <a:pt x="14" y="25"/>
                    </a:lnTo>
                    <a:lnTo>
                      <a:pt x="9" y="21"/>
                    </a:lnTo>
                    <a:lnTo>
                      <a:pt x="1" y="19"/>
                    </a:lnTo>
                    <a:lnTo>
                      <a:pt x="1" y="13"/>
                    </a:lnTo>
                    <a:lnTo>
                      <a:pt x="18" y="8"/>
                    </a:lnTo>
                    <a:lnTo>
                      <a:pt x="36" y="0"/>
                    </a:lnTo>
                    <a:lnTo>
                      <a:pt x="38" y="2"/>
                    </a:lnTo>
                    <a:lnTo>
                      <a:pt x="38" y="3"/>
                    </a:lnTo>
                    <a:lnTo>
                      <a:pt x="38" y="20"/>
                    </a:lnTo>
                    <a:lnTo>
                      <a:pt x="48" y="12"/>
                    </a:lnTo>
                    <a:lnTo>
                      <a:pt x="60" y="7"/>
                    </a:lnTo>
                    <a:lnTo>
                      <a:pt x="70" y="2"/>
                    </a:lnTo>
                    <a:lnTo>
                      <a:pt x="77" y="0"/>
                    </a:lnTo>
                    <a:lnTo>
                      <a:pt x="83" y="0"/>
                    </a:lnTo>
                    <a:lnTo>
                      <a:pt x="91" y="2"/>
                    </a:lnTo>
                    <a:lnTo>
                      <a:pt x="97" y="3"/>
                    </a:lnTo>
                    <a:lnTo>
                      <a:pt x="102" y="7"/>
                    </a:lnTo>
                    <a:lnTo>
                      <a:pt x="106" y="11"/>
                    </a:lnTo>
                    <a:lnTo>
                      <a:pt x="109" y="17"/>
                    </a:lnTo>
                    <a:lnTo>
                      <a:pt x="112" y="22"/>
                    </a:lnTo>
                    <a:lnTo>
                      <a:pt x="113" y="30"/>
                    </a:lnTo>
                    <a:lnTo>
                      <a:pt x="113" y="37"/>
                    </a:lnTo>
                    <a:lnTo>
                      <a:pt x="113" y="104"/>
                    </a:lnTo>
                    <a:lnTo>
                      <a:pt x="114" y="109"/>
                    </a:lnTo>
                    <a:lnTo>
                      <a:pt x="117" y="112"/>
                    </a:lnTo>
                    <a:lnTo>
                      <a:pt x="121" y="113"/>
                    </a:lnTo>
                    <a:lnTo>
                      <a:pt x="126" y="113"/>
                    </a:lnTo>
                    <a:lnTo>
                      <a:pt x="131" y="113"/>
                    </a:lnTo>
                    <a:lnTo>
                      <a:pt x="131" y="120"/>
                    </a:lnTo>
                    <a:lnTo>
                      <a:pt x="102" y="120"/>
                    </a:lnTo>
                    <a:lnTo>
                      <a:pt x="75" y="120"/>
                    </a:lnTo>
                    <a:lnTo>
                      <a:pt x="75" y="113"/>
                    </a:lnTo>
                    <a:lnTo>
                      <a:pt x="79" y="113"/>
                    </a:lnTo>
                    <a:lnTo>
                      <a:pt x="84" y="113"/>
                    </a:lnTo>
                    <a:lnTo>
                      <a:pt x="88" y="112"/>
                    </a:lnTo>
                    <a:lnTo>
                      <a:pt x="91" y="109"/>
                    </a:lnTo>
                    <a:lnTo>
                      <a:pt x="92" y="104"/>
                    </a:lnTo>
                    <a:lnTo>
                      <a:pt x="92" y="37"/>
                    </a:lnTo>
                    <a:lnTo>
                      <a:pt x="92" y="32"/>
                    </a:lnTo>
                    <a:lnTo>
                      <a:pt x="91" y="28"/>
                    </a:lnTo>
                    <a:lnTo>
                      <a:pt x="88" y="24"/>
                    </a:lnTo>
                    <a:lnTo>
                      <a:pt x="86" y="20"/>
                    </a:lnTo>
                    <a:lnTo>
                      <a:pt x="82" y="17"/>
                    </a:lnTo>
                    <a:lnTo>
                      <a:pt x="78" y="16"/>
                    </a:lnTo>
                    <a:lnTo>
                      <a:pt x="67" y="15"/>
                    </a:lnTo>
                    <a:lnTo>
                      <a:pt x="61" y="16"/>
                    </a:lnTo>
                    <a:lnTo>
                      <a:pt x="53" y="19"/>
                    </a:lnTo>
                    <a:lnTo>
                      <a:pt x="38" y="28"/>
                    </a:lnTo>
                    <a:lnTo>
                      <a:pt x="38" y="104"/>
                    </a:lnTo>
                    <a:lnTo>
                      <a:pt x="39" y="109"/>
                    </a:lnTo>
                    <a:lnTo>
                      <a:pt x="42" y="112"/>
                    </a:lnTo>
                    <a:lnTo>
                      <a:pt x="45" y="113"/>
                    </a:lnTo>
                    <a:lnTo>
                      <a:pt x="51" y="113"/>
                    </a:lnTo>
                    <a:lnTo>
                      <a:pt x="56" y="113"/>
                    </a:lnTo>
                    <a:lnTo>
                      <a:pt x="56" y="120"/>
                    </a:lnTo>
                    <a:lnTo>
                      <a:pt x="27" y="120"/>
                    </a:lnTo>
                    <a:lnTo>
                      <a:pt x="0" y="120"/>
                    </a:lnTo>
                    <a:lnTo>
                      <a:pt x="0" y="113"/>
                    </a:lnTo>
                    <a:lnTo>
                      <a:pt x="4" y="113"/>
                    </a:lnTo>
                    <a:lnTo>
                      <a:pt x="9" y="113"/>
                    </a:lnTo>
                    <a:lnTo>
                      <a:pt x="13" y="112"/>
                    </a:lnTo>
                    <a:lnTo>
                      <a:pt x="16" y="109"/>
                    </a:lnTo>
                    <a:lnTo>
                      <a:pt x="17" y="104"/>
                    </a:lnTo>
                    <a:lnTo>
                      <a:pt x="1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52" name="Freeform 185"/>
              <p:cNvSpPr>
                <a:spLocks noEditPoints="1"/>
              </p:cNvSpPr>
              <p:nvPr userDrawn="1"/>
            </p:nvSpPr>
            <p:spPr bwMode="auto">
              <a:xfrm>
                <a:off x="582" y="292"/>
                <a:ext cx="37" cy="41"/>
              </a:xfrm>
              <a:custGeom>
                <a:avLst/>
                <a:gdLst>
                  <a:gd name="T0" fmla="*/ 0 w 111"/>
                  <a:gd name="T1" fmla="*/ 0 h 124"/>
                  <a:gd name="T2" fmla="*/ 0 w 111"/>
                  <a:gd name="T3" fmla="*/ 0 h 124"/>
                  <a:gd name="T4" fmla="*/ 0 w 111"/>
                  <a:gd name="T5" fmla="*/ 0 h 124"/>
                  <a:gd name="T6" fmla="*/ 0 w 111"/>
                  <a:gd name="T7" fmla="*/ 0 h 124"/>
                  <a:gd name="T8" fmla="*/ 0 w 111"/>
                  <a:gd name="T9" fmla="*/ 0 h 124"/>
                  <a:gd name="T10" fmla="*/ 0 w 111"/>
                  <a:gd name="T11" fmla="*/ 0 h 124"/>
                  <a:gd name="T12" fmla="*/ 0 w 111"/>
                  <a:gd name="T13" fmla="*/ 0 h 124"/>
                  <a:gd name="T14" fmla="*/ 0 w 111"/>
                  <a:gd name="T15" fmla="*/ 0 h 124"/>
                  <a:gd name="T16" fmla="*/ 0 w 111"/>
                  <a:gd name="T17" fmla="*/ 0 h 124"/>
                  <a:gd name="T18" fmla="*/ 0 w 111"/>
                  <a:gd name="T19" fmla="*/ 0 h 124"/>
                  <a:gd name="T20" fmla="*/ 0 w 111"/>
                  <a:gd name="T21" fmla="*/ 0 h 124"/>
                  <a:gd name="T22" fmla="*/ 0 w 111"/>
                  <a:gd name="T23" fmla="*/ 0 h 124"/>
                  <a:gd name="T24" fmla="*/ 0 w 111"/>
                  <a:gd name="T25" fmla="*/ 0 h 124"/>
                  <a:gd name="T26" fmla="*/ 0 w 111"/>
                  <a:gd name="T27" fmla="*/ 0 h 124"/>
                  <a:gd name="T28" fmla="*/ 0 w 111"/>
                  <a:gd name="T29" fmla="*/ 0 h 124"/>
                  <a:gd name="T30" fmla="*/ 0 w 111"/>
                  <a:gd name="T31" fmla="*/ 0 h 124"/>
                  <a:gd name="T32" fmla="*/ 0 w 111"/>
                  <a:gd name="T33" fmla="*/ 0 h 124"/>
                  <a:gd name="T34" fmla="*/ 0 w 111"/>
                  <a:gd name="T35" fmla="*/ 0 h 124"/>
                  <a:gd name="T36" fmla="*/ 0 w 111"/>
                  <a:gd name="T37" fmla="*/ 0 h 124"/>
                  <a:gd name="T38" fmla="*/ 0 w 111"/>
                  <a:gd name="T39" fmla="*/ 0 h 124"/>
                  <a:gd name="T40" fmla="*/ 0 w 111"/>
                  <a:gd name="T41" fmla="*/ 0 h 124"/>
                  <a:gd name="T42" fmla="*/ 0 w 111"/>
                  <a:gd name="T43" fmla="*/ 0 h 124"/>
                  <a:gd name="T44" fmla="*/ 0 w 111"/>
                  <a:gd name="T45" fmla="*/ 0 h 124"/>
                  <a:gd name="T46" fmla="*/ 0 w 111"/>
                  <a:gd name="T47" fmla="*/ 0 h 124"/>
                  <a:gd name="T48" fmla="*/ 0 w 111"/>
                  <a:gd name="T49" fmla="*/ 0 h 124"/>
                  <a:gd name="T50" fmla="*/ 0 w 111"/>
                  <a:gd name="T51" fmla="*/ 0 h 124"/>
                  <a:gd name="T52" fmla="*/ 0 w 111"/>
                  <a:gd name="T53" fmla="*/ 0 h 124"/>
                  <a:gd name="T54" fmla="*/ 0 w 111"/>
                  <a:gd name="T55" fmla="*/ 0 h 124"/>
                  <a:gd name="T56" fmla="*/ 0 w 111"/>
                  <a:gd name="T57" fmla="*/ 0 h 124"/>
                  <a:gd name="T58" fmla="*/ 0 w 111"/>
                  <a:gd name="T59" fmla="*/ 0 h 124"/>
                  <a:gd name="T60" fmla="*/ 0 w 111"/>
                  <a:gd name="T61" fmla="*/ 0 h 124"/>
                  <a:gd name="T62" fmla="*/ 0 w 111"/>
                  <a:gd name="T63" fmla="*/ 0 h 124"/>
                  <a:gd name="T64" fmla="*/ 0 w 111"/>
                  <a:gd name="T65" fmla="*/ 0 h 124"/>
                  <a:gd name="T66" fmla="*/ 0 w 111"/>
                  <a:gd name="T67" fmla="*/ 0 h 124"/>
                  <a:gd name="T68" fmla="*/ 0 w 111"/>
                  <a:gd name="T69" fmla="*/ 0 h 124"/>
                  <a:gd name="T70" fmla="*/ 0 w 111"/>
                  <a:gd name="T71" fmla="*/ 0 h 124"/>
                  <a:gd name="T72" fmla="*/ 0 w 111"/>
                  <a:gd name="T73" fmla="*/ 0 h 124"/>
                  <a:gd name="T74" fmla="*/ 0 w 111"/>
                  <a:gd name="T75" fmla="*/ 0 h 124"/>
                  <a:gd name="T76" fmla="*/ 0 w 111"/>
                  <a:gd name="T77" fmla="*/ 0 h 124"/>
                  <a:gd name="T78" fmla="*/ 0 w 111"/>
                  <a:gd name="T79" fmla="*/ 0 h 124"/>
                  <a:gd name="T80" fmla="*/ 0 w 111"/>
                  <a:gd name="T81" fmla="*/ 0 h 124"/>
                  <a:gd name="T82" fmla="*/ 0 w 111"/>
                  <a:gd name="T83" fmla="*/ 0 h 124"/>
                  <a:gd name="T84" fmla="*/ 0 w 111"/>
                  <a:gd name="T85" fmla="*/ 0 h 124"/>
                  <a:gd name="T86" fmla="*/ 0 w 111"/>
                  <a:gd name="T87" fmla="*/ 0 h 124"/>
                  <a:gd name="T88" fmla="*/ 0 w 111"/>
                  <a:gd name="T89" fmla="*/ 0 h 124"/>
                  <a:gd name="T90" fmla="*/ 0 w 111"/>
                  <a:gd name="T91" fmla="*/ 0 h 124"/>
                  <a:gd name="T92" fmla="*/ 0 w 111"/>
                  <a:gd name="T93" fmla="*/ 0 h 124"/>
                  <a:gd name="T94" fmla="*/ 0 w 111"/>
                  <a:gd name="T95" fmla="*/ 0 h 124"/>
                  <a:gd name="T96" fmla="*/ 0 w 111"/>
                  <a:gd name="T97" fmla="*/ 0 h 124"/>
                  <a:gd name="T98" fmla="*/ 0 w 111"/>
                  <a:gd name="T99" fmla="*/ 0 h 124"/>
                  <a:gd name="T100" fmla="*/ 0 w 111"/>
                  <a:gd name="T101" fmla="*/ 0 h 124"/>
                  <a:gd name="T102" fmla="*/ 0 w 111"/>
                  <a:gd name="T103" fmla="*/ 0 h 124"/>
                  <a:gd name="T104" fmla="*/ 0 w 111"/>
                  <a:gd name="T105" fmla="*/ 0 h 124"/>
                  <a:gd name="T106" fmla="*/ 0 w 111"/>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1" h="124">
                    <a:moveTo>
                      <a:pt x="111" y="109"/>
                    </a:moveTo>
                    <a:lnTo>
                      <a:pt x="111" y="109"/>
                    </a:lnTo>
                    <a:lnTo>
                      <a:pt x="105" y="114"/>
                    </a:lnTo>
                    <a:lnTo>
                      <a:pt x="100" y="120"/>
                    </a:lnTo>
                    <a:lnTo>
                      <a:pt x="92" y="122"/>
                    </a:lnTo>
                    <a:lnTo>
                      <a:pt x="85" y="124"/>
                    </a:lnTo>
                    <a:lnTo>
                      <a:pt x="81" y="124"/>
                    </a:lnTo>
                    <a:lnTo>
                      <a:pt x="78" y="122"/>
                    </a:lnTo>
                    <a:lnTo>
                      <a:pt x="75" y="120"/>
                    </a:lnTo>
                    <a:lnTo>
                      <a:pt x="72" y="118"/>
                    </a:lnTo>
                    <a:lnTo>
                      <a:pt x="70" y="112"/>
                    </a:lnTo>
                    <a:lnTo>
                      <a:pt x="68" y="104"/>
                    </a:lnTo>
                    <a:lnTo>
                      <a:pt x="59" y="112"/>
                    </a:lnTo>
                    <a:lnTo>
                      <a:pt x="50" y="118"/>
                    </a:lnTo>
                    <a:lnTo>
                      <a:pt x="40" y="122"/>
                    </a:lnTo>
                    <a:lnTo>
                      <a:pt x="28" y="124"/>
                    </a:lnTo>
                    <a:lnTo>
                      <a:pt x="23" y="124"/>
                    </a:lnTo>
                    <a:lnTo>
                      <a:pt x="17" y="122"/>
                    </a:lnTo>
                    <a:lnTo>
                      <a:pt x="13" y="120"/>
                    </a:lnTo>
                    <a:lnTo>
                      <a:pt x="8" y="116"/>
                    </a:lnTo>
                    <a:lnTo>
                      <a:pt x="5" y="113"/>
                    </a:lnTo>
                    <a:lnTo>
                      <a:pt x="2" y="108"/>
                    </a:lnTo>
                    <a:lnTo>
                      <a:pt x="1" y="104"/>
                    </a:lnTo>
                    <a:lnTo>
                      <a:pt x="0" y="99"/>
                    </a:lnTo>
                    <a:lnTo>
                      <a:pt x="1" y="91"/>
                    </a:lnTo>
                    <a:lnTo>
                      <a:pt x="4" y="86"/>
                    </a:lnTo>
                    <a:lnTo>
                      <a:pt x="8" y="81"/>
                    </a:lnTo>
                    <a:lnTo>
                      <a:pt x="14" y="76"/>
                    </a:lnTo>
                    <a:lnTo>
                      <a:pt x="22" y="72"/>
                    </a:lnTo>
                    <a:lnTo>
                      <a:pt x="35" y="67"/>
                    </a:lnTo>
                    <a:lnTo>
                      <a:pt x="68" y="55"/>
                    </a:lnTo>
                    <a:lnTo>
                      <a:pt x="68" y="37"/>
                    </a:lnTo>
                    <a:lnTo>
                      <a:pt x="68" y="32"/>
                    </a:lnTo>
                    <a:lnTo>
                      <a:pt x="67" y="28"/>
                    </a:lnTo>
                    <a:lnTo>
                      <a:pt x="65" y="24"/>
                    </a:lnTo>
                    <a:lnTo>
                      <a:pt x="62" y="20"/>
                    </a:lnTo>
                    <a:lnTo>
                      <a:pt x="58" y="19"/>
                    </a:lnTo>
                    <a:lnTo>
                      <a:pt x="54" y="16"/>
                    </a:lnTo>
                    <a:lnTo>
                      <a:pt x="49" y="15"/>
                    </a:lnTo>
                    <a:lnTo>
                      <a:pt x="43" y="15"/>
                    </a:lnTo>
                    <a:lnTo>
                      <a:pt x="35" y="16"/>
                    </a:lnTo>
                    <a:lnTo>
                      <a:pt x="30" y="20"/>
                    </a:lnTo>
                    <a:lnTo>
                      <a:pt x="24" y="25"/>
                    </a:lnTo>
                    <a:lnTo>
                      <a:pt x="23" y="33"/>
                    </a:lnTo>
                    <a:lnTo>
                      <a:pt x="22" y="38"/>
                    </a:lnTo>
                    <a:lnTo>
                      <a:pt x="18" y="41"/>
                    </a:lnTo>
                    <a:lnTo>
                      <a:pt x="14" y="43"/>
                    </a:lnTo>
                    <a:lnTo>
                      <a:pt x="9" y="45"/>
                    </a:lnTo>
                    <a:lnTo>
                      <a:pt x="6" y="43"/>
                    </a:lnTo>
                    <a:lnTo>
                      <a:pt x="5" y="42"/>
                    </a:lnTo>
                    <a:lnTo>
                      <a:pt x="4" y="39"/>
                    </a:lnTo>
                    <a:lnTo>
                      <a:pt x="5" y="34"/>
                    </a:lnTo>
                    <a:lnTo>
                      <a:pt x="6" y="29"/>
                    </a:lnTo>
                    <a:lnTo>
                      <a:pt x="9" y="26"/>
                    </a:lnTo>
                    <a:lnTo>
                      <a:pt x="13" y="22"/>
                    </a:lnTo>
                    <a:lnTo>
                      <a:pt x="22" y="16"/>
                    </a:lnTo>
                    <a:lnTo>
                      <a:pt x="33" y="10"/>
                    </a:lnTo>
                    <a:lnTo>
                      <a:pt x="45" y="3"/>
                    </a:lnTo>
                    <a:lnTo>
                      <a:pt x="50" y="2"/>
                    </a:lnTo>
                    <a:lnTo>
                      <a:pt x="58" y="0"/>
                    </a:lnTo>
                    <a:lnTo>
                      <a:pt x="67" y="2"/>
                    </a:lnTo>
                    <a:lnTo>
                      <a:pt x="78" y="6"/>
                    </a:lnTo>
                    <a:lnTo>
                      <a:pt x="83" y="10"/>
                    </a:lnTo>
                    <a:lnTo>
                      <a:pt x="87" y="13"/>
                    </a:lnTo>
                    <a:lnTo>
                      <a:pt x="88" y="17"/>
                    </a:lnTo>
                    <a:lnTo>
                      <a:pt x="89" y="22"/>
                    </a:lnTo>
                    <a:lnTo>
                      <a:pt x="89" y="95"/>
                    </a:lnTo>
                    <a:lnTo>
                      <a:pt x="91" y="102"/>
                    </a:lnTo>
                    <a:lnTo>
                      <a:pt x="92" y="107"/>
                    </a:lnTo>
                    <a:lnTo>
                      <a:pt x="94" y="109"/>
                    </a:lnTo>
                    <a:lnTo>
                      <a:pt x="98" y="109"/>
                    </a:lnTo>
                    <a:lnTo>
                      <a:pt x="103" y="108"/>
                    </a:lnTo>
                    <a:lnTo>
                      <a:pt x="109" y="105"/>
                    </a:lnTo>
                    <a:lnTo>
                      <a:pt x="111" y="109"/>
                    </a:lnTo>
                    <a:close/>
                    <a:moveTo>
                      <a:pt x="68" y="63"/>
                    </a:moveTo>
                    <a:lnTo>
                      <a:pt x="68" y="63"/>
                    </a:lnTo>
                    <a:lnTo>
                      <a:pt x="56" y="67"/>
                    </a:lnTo>
                    <a:lnTo>
                      <a:pt x="40" y="72"/>
                    </a:lnTo>
                    <a:lnTo>
                      <a:pt x="32" y="76"/>
                    </a:lnTo>
                    <a:lnTo>
                      <a:pt x="27" y="81"/>
                    </a:lnTo>
                    <a:lnTo>
                      <a:pt x="23" y="86"/>
                    </a:lnTo>
                    <a:lnTo>
                      <a:pt x="22" y="90"/>
                    </a:lnTo>
                    <a:lnTo>
                      <a:pt x="22" y="92"/>
                    </a:lnTo>
                    <a:lnTo>
                      <a:pt x="23" y="100"/>
                    </a:lnTo>
                    <a:lnTo>
                      <a:pt x="27" y="105"/>
                    </a:lnTo>
                    <a:lnTo>
                      <a:pt x="32" y="111"/>
                    </a:lnTo>
                    <a:lnTo>
                      <a:pt x="36" y="111"/>
                    </a:lnTo>
                    <a:lnTo>
                      <a:pt x="40" y="112"/>
                    </a:lnTo>
                    <a:lnTo>
                      <a:pt x="48" y="111"/>
                    </a:lnTo>
                    <a:lnTo>
                      <a:pt x="56" y="107"/>
                    </a:lnTo>
                    <a:lnTo>
                      <a:pt x="62" y="102"/>
                    </a:lnTo>
                    <a:lnTo>
                      <a:pt x="68" y="96"/>
                    </a:lnTo>
                    <a:lnTo>
                      <a:pt x="68"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53" name="Freeform 186"/>
              <p:cNvSpPr>
                <a:spLocks/>
              </p:cNvSpPr>
              <p:nvPr userDrawn="1"/>
            </p:nvSpPr>
            <p:spPr bwMode="auto">
              <a:xfrm>
                <a:off x="624" y="284"/>
                <a:ext cx="25" cy="49"/>
              </a:xfrm>
              <a:custGeom>
                <a:avLst/>
                <a:gdLst>
                  <a:gd name="T0" fmla="*/ 0 w 77"/>
                  <a:gd name="T1" fmla="*/ 0 h 146"/>
                  <a:gd name="T2" fmla="*/ 0 w 77"/>
                  <a:gd name="T3" fmla="*/ 0 h 146"/>
                  <a:gd name="T4" fmla="*/ 0 w 77"/>
                  <a:gd name="T5" fmla="*/ 0 h 146"/>
                  <a:gd name="T6" fmla="*/ 0 w 77"/>
                  <a:gd name="T7" fmla="*/ 0 h 146"/>
                  <a:gd name="T8" fmla="*/ 0 w 77"/>
                  <a:gd name="T9" fmla="*/ 0 h 146"/>
                  <a:gd name="T10" fmla="*/ 0 w 77"/>
                  <a:gd name="T11" fmla="*/ 0 h 146"/>
                  <a:gd name="T12" fmla="*/ 0 w 77"/>
                  <a:gd name="T13" fmla="*/ 0 h 146"/>
                  <a:gd name="T14" fmla="*/ 0 w 77"/>
                  <a:gd name="T15" fmla="*/ 0 h 146"/>
                  <a:gd name="T16" fmla="*/ 0 w 77"/>
                  <a:gd name="T17" fmla="*/ 0 h 146"/>
                  <a:gd name="T18" fmla="*/ 0 w 77"/>
                  <a:gd name="T19" fmla="*/ 0 h 146"/>
                  <a:gd name="T20" fmla="*/ 0 w 77"/>
                  <a:gd name="T21" fmla="*/ 0 h 146"/>
                  <a:gd name="T22" fmla="*/ 0 w 77"/>
                  <a:gd name="T23" fmla="*/ 0 h 146"/>
                  <a:gd name="T24" fmla="*/ 0 w 77"/>
                  <a:gd name="T25" fmla="*/ 0 h 146"/>
                  <a:gd name="T26" fmla="*/ 0 w 77"/>
                  <a:gd name="T27" fmla="*/ 0 h 146"/>
                  <a:gd name="T28" fmla="*/ 0 w 77"/>
                  <a:gd name="T29" fmla="*/ 0 h 146"/>
                  <a:gd name="T30" fmla="*/ 0 w 77"/>
                  <a:gd name="T31" fmla="*/ 0 h 146"/>
                  <a:gd name="T32" fmla="*/ 0 w 77"/>
                  <a:gd name="T33" fmla="*/ 0 h 146"/>
                  <a:gd name="T34" fmla="*/ 0 w 77"/>
                  <a:gd name="T35" fmla="*/ 0 h 146"/>
                  <a:gd name="T36" fmla="*/ 0 w 77"/>
                  <a:gd name="T37" fmla="*/ 0 h 146"/>
                  <a:gd name="T38" fmla="*/ 0 w 77"/>
                  <a:gd name="T39" fmla="*/ 0 h 146"/>
                  <a:gd name="T40" fmla="*/ 0 w 77"/>
                  <a:gd name="T41" fmla="*/ 0 h 146"/>
                  <a:gd name="T42" fmla="*/ 0 w 77"/>
                  <a:gd name="T43" fmla="*/ 0 h 146"/>
                  <a:gd name="T44" fmla="*/ 0 w 77"/>
                  <a:gd name="T45" fmla="*/ 0 h 146"/>
                  <a:gd name="T46" fmla="*/ 0 w 77"/>
                  <a:gd name="T47" fmla="*/ 0 h 146"/>
                  <a:gd name="T48" fmla="*/ 0 w 77"/>
                  <a:gd name="T49" fmla="*/ 0 h 146"/>
                  <a:gd name="T50" fmla="*/ 0 w 77"/>
                  <a:gd name="T51" fmla="*/ 0 h 146"/>
                  <a:gd name="T52" fmla="*/ 0 w 77"/>
                  <a:gd name="T53" fmla="*/ 0 h 146"/>
                  <a:gd name="T54" fmla="*/ 0 w 77"/>
                  <a:gd name="T55" fmla="*/ 0 h 146"/>
                  <a:gd name="T56" fmla="*/ 0 w 77"/>
                  <a:gd name="T57" fmla="*/ 0 h 146"/>
                  <a:gd name="T58" fmla="*/ 0 w 77"/>
                  <a:gd name="T59" fmla="*/ 0 h 146"/>
                  <a:gd name="T60" fmla="*/ 0 w 77"/>
                  <a:gd name="T61" fmla="*/ 0 h 146"/>
                  <a:gd name="T62" fmla="*/ 0 w 77"/>
                  <a:gd name="T63" fmla="*/ 0 h 146"/>
                  <a:gd name="T64" fmla="*/ 0 w 77"/>
                  <a:gd name="T65" fmla="*/ 0 h 146"/>
                  <a:gd name="T66" fmla="*/ 0 w 77"/>
                  <a:gd name="T67" fmla="*/ 0 h 146"/>
                  <a:gd name="T68" fmla="*/ 0 w 77"/>
                  <a:gd name="T69" fmla="*/ 0 h 146"/>
                  <a:gd name="T70" fmla="*/ 0 w 77"/>
                  <a:gd name="T71" fmla="*/ 0 h 146"/>
                  <a:gd name="T72" fmla="*/ 0 w 77"/>
                  <a:gd name="T73" fmla="*/ 0 h 146"/>
                  <a:gd name="T74" fmla="*/ 0 w 77"/>
                  <a:gd name="T75" fmla="*/ 0 h 146"/>
                  <a:gd name="T76" fmla="*/ 0 w 77"/>
                  <a:gd name="T77" fmla="*/ 0 h 146"/>
                  <a:gd name="T78" fmla="*/ 0 w 77"/>
                  <a:gd name="T79" fmla="*/ 0 h 146"/>
                  <a:gd name="T80" fmla="*/ 0 w 77"/>
                  <a:gd name="T81" fmla="*/ 0 h 146"/>
                  <a:gd name="T82" fmla="*/ 0 w 77"/>
                  <a:gd name="T83" fmla="*/ 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7" h="146">
                    <a:moveTo>
                      <a:pt x="38" y="109"/>
                    </a:moveTo>
                    <a:lnTo>
                      <a:pt x="38" y="109"/>
                    </a:lnTo>
                    <a:lnTo>
                      <a:pt x="38" y="116"/>
                    </a:lnTo>
                    <a:lnTo>
                      <a:pt x="39" y="121"/>
                    </a:lnTo>
                    <a:lnTo>
                      <a:pt x="42" y="125"/>
                    </a:lnTo>
                    <a:lnTo>
                      <a:pt x="43" y="127"/>
                    </a:lnTo>
                    <a:lnTo>
                      <a:pt x="49" y="131"/>
                    </a:lnTo>
                    <a:lnTo>
                      <a:pt x="55" y="131"/>
                    </a:lnTo>
                    <a:lnTo>
                      <a:pt x="60" y="131"/>
                    </a:lnTo>
                    <a:lnTo>
                      <a:pt x="64" y="130"/>
                    </a:lnTo>
                    <a:lnTo>
                      <a:pt x="69" y="127"/>
                    </a:lnTo>
                    <a:lnTo>
                      <a:pt x="73" y="125"/>
                    </a:lnTo>
                    <a:lnTo>
                      <a:pt x="77" y="129"/>
                    </a:lnTo>
                    <a:lnTo>
                      <a:pt x="69" y="135"/>
                    </a:lnTo>
                    <a:lnTo>
                      <a:pt x="61" y="140"/>
                    </a:lnTo>
                    <a:lnTo>
                      <a:pt x="52" y="144"/>
                    </a:lnTo>
                    <a:lnTo>
                      <a:pt x="42" y="146"/>
                    </a:lnTo>
                    <a:lnTo>
                      <a:pt x="37" y="146"/>
                    </a:lnTo>
                    <a:lnTo>
                      <a:pt x="31" y="144"/>
                    </a:lnTo>
                    <a:lnTo>
                      <a:pt x="26" y="142"/>
                    </a:lnTo>
                    <a:lnTo>
                      <a:pt x="24" y="139"/>
                    </a:lnTo>
                    <a:lnTo>
                      <a:pt x="21" y="136"/>
                    </a:lnTo>
                    <a:lnTo>
                      <a:pt x="18" y="131"/>
                    </a:lnTo>
                    <a:lnTo>
                      <a:pt x="17" y="127"/>
                    </a:lnTo>
                    <a:lnTo>
                      <a:pt x="17" y="122"/>
                    </a:lnTo>
                    <a:lnTo>
                      <a:pt x="17" y="41"/>
                    </a:lnTo>
                    <a:lnTo>
                      <a:pt x="0" y="41"/>
                    </a:lnTo>
                    <a:lnTo>
                      <a:pt x="0" y="37"/>
                    </a:lnTo>
                    <a:lnTo>
                      <a:pt x="9" y="29"/>
                    </a:lnTo>
                    <a:lnTo>
                      <a:pt x="17" y="22"/>
                    </a:lnTo>
                    <a:lnTo>
                      <a:pt x="26" y="13"/>
                    </a:lnTo>
                    <a:lnTo>
                      <a:pt x="35" y="0"/>
                    </a:lnTo>
                    <a:lnTo>
                      <a:pt x="38" y="0"/>
                    </a:lnTo>
                    <a:lnTo>
                      <a:pt x="38" y="26"/>
                    </a:lnTo>
                    <a:lnTo>
                      <a:pt x="77" y="26"/>
                    </a:lnTo>
                    <a:lnTo>
                      <a:pt x="77" y="41"/>
                    </a:lnTo>
                    <a:lnTo>
                      <a:pt x="38" y="41"/>
                    </a:lnTo>
                    <a:lnTo>
                      <a:pt x="38"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54" name="Freeform 187"/>
              <p:cNvSpPr>
                <a:spLocks noEditPoints="1"/>
              </p:cNvSpPr>
              <p:nvPr userDrawn="1"/>
            </p:nvSpPr>
            <p:spPr bwMode="auto">
              <a:xfrm>
                <a:off x="656" y="270"/>
                <a:ext cx="19" cy="62"/>
              </a:xfrm>
              <a:custGeom>
                <a:avLst/>
                <a:gdLst>
                  <a:gd name="T0" fmla="*/ 0 w 57"/>
                  <a:gd name="T1" fmla="*/ 0 h 186"/>
                  <a:gd name="T2" fmla="*/ 0 w 57"/>
                  <a:gd name="T3" fmla="*/ 0 h 186"/>
                  <a:gd name="T4" fmla="*/ 0 w 57"/>
                  <a:gd name="T5" fmla="*/ 0 h 186"/>
                  <a:gd name="T6" fmla="*/ 0 w 57"/>
                  <a:gd name="T7" fmla="*/ 0 h 186"/>
                  <a:gd name="T8" fmla="*/ 0 w 57"/>
                  <a:gd name="T9" fmla="*/ 0 h 186"/>
                  <a:gd name="T10" fmla="*/ 0 w 57"/>
                  <a:gd name="T11" fmla="*/ 0 h 186"/>
                  <a:gd name="T12" fmla="*/ 0 w 57"/>
                  <a:gd name="T13" fmla="*/ 0 h 186"/>
                  <a:gd name="T14" fmla="*/ 0 w 57"/>
                  <a:gd name="T15" fmla="*/ 0 h 186"/>
                  <a:gd name="T16" fmla="*/ 0 w 57"/>
                  <a:gd name="T17" fmla="*/ 0 h 186"/>
                  <a:gd name="T18" fmla="*/ 0 w 57"/>
                  <a:gd name="T19" fmla="*/ 0 h 186"/>
                  <a:gd name="T20" fmla="*/ 0 w 57"/>
                  <a:gd name="T21" fmla="*/ 0 h 186"/>
                  <a:gd name="T22" fmla="*/ 0 w 57"/>
                  <a:gd name="T23" fmla="*/ 0 h 186"/>
                  <a:gd name="T24" fmla="*/ 0 w 57"/>
                  <a:gd name="T25" fmla="*/ 0 h 186"/>
                  <a:gd name="T26" fmla="*/ 0 w 57"/>
                  <a:gd name="T27" fmla="*/ 0 h 186"/>
                  <a:gd name="T28" fmla="*/ 0 w 57"/>
                  <a:gd name="T29" fmla="*/ 0 h 186"/>
                  <a:gd name="T30" fmla="*/ 0 w 57"/>
                  <a:gd name="T31" fmla="*/ 0 h 186"/>
                  <a:gd name="T32" fmla="*/ 0 w 57"/>
                  <a:gd name="T33" fmla="*/ 0 h 186"/>
                  <a:gd name="T34" fmla="*/ 0 w 57"/>
                  <a:gd name="T35" fmla="*/ 0 h 186"/>
                  <a:gd name="T36" fmla="*/ 0 w 57"/>
                  <a:gd name="T37" fmla="*/ 0 h 186"/>
                  <a:gd name="T38" fmla="*/ 0 w 57"/>
                  <a:gd name="T39" fmla="*/ 0 h 186"/>
                  <a:gd name="T40" fmla="*/ 0 w 57"/>
                  <a:gd name="T41" fmla="*/ 0 h 186"/>
                  <a:gd name="T42" fmla="*/ 0 w 57"/>
                  <a:gd name="T43" fmla="*/ 0 h 186"/>
                  <a:gd name="T44" fmla="*/ 0 w 57"/>
                  <a:gd name="T45" fmla="*/ 0 h 186"/>
                  <a:gd name="T46" fmla="*/ 0 w 57"/>
                  <a:gd name="T47" fmla="*/ 0 h 186"/>
                  <a:gd name="T48" fmla="*/ 0 w 57"/>
                  <a:gd name="T49" fmla="*/ 0 h 186"/>
                  <a:gd name="T50" fmla="*/ 0 w 57"/>
                  <a:gd name="T51" fmla="*/ 0 h 186"/>
                  <a:gd name="T52" fmla="*/ 0 w 57"/>
                  <a:gd name="T53" fmla="*/ 0 h 186"/>
                  <a:gd name="T54" fmla="*/ 0 w 57"/>
                  <a:gd name="T55" fmla="*/ 0 h 186"/>
                  <a:gd name="T56" fmla="*/ 0 w 57"/>
                  <a:gd name="T57" fmla="*/ 0 h 186"/>
                  <a:gd name="T58" fmla="*/ 0 w 57"/>
                  <a:gd name="T59" fmla="*/ 0 h 186"/>
                  <a:gd name="T60" fmla="*/ 0 w 57"/>
                  <a:gd name="T61" fmla="*/ 0 h 186"/>
                  <a:gd name="T62" fmla="*/ 0 w 57"/>
                  <a:gd name="T63" fmla="*/ 0 h 186"/>
                  <a:gd name="T64" fmla="*/ 0 w 57"/>
                  <a:gd name="T65" fmla="*/ 0 h 186"/>
                  <a:gd name="T66" fmla="*/ 0 w 57"/>
                  <a:gd name="T67" fmla="*/ 0 h 186"/>
                  <a:gd name="T68" fmla="*/ 0 w 57"/>
                  <a:gd name="T69" fmla="*/ 0 h 186"/>
                  <a:gd name="T70" fmla="*/ 0 w 57"/>
                  <a:gd name="T71" fmla="*/ 0 h 186"/>
                  <a:gd name="T72" fmla="*/ 0 w 57"/>
                  <a:gd name="T73" fmla="*/ 0 h 186"/>
                  <a:gd name="T74" fmla="*/ 0 w 57"/>
                  <a:gd name="T75" fmla="*/ 0 h 186"/>
                  <a:gd name="T76" fmla="*/ 0 w 57"/>
                  <a:gd name="T77" fmla="*/ 0 h 186"/>
                  <a:gd name="T78" fmla="*/ 0 w 57"/>
                  <a:gd name="T79" fmla="*/ 0 h 186"/>
                  <a:gd name="T80" fmla="*/ 0 w 57"/>
                  <a:gd name="T81" fmla="*/ 0 h 186"/>
                  <a:gd name="T82" fmla="*/ 0 w 57"/>
                  <a:gd name="T83" fmla="*/ 0 h 186"/>
                  <a:gd name="T84" fmla="*/ 0 w 57"/>
                  <a:gd name="T85" fmla="*/ 0 h 186"/>
                  <a:gd name="T86" fmla="*/ 0 w 57"/>
                  <a:gd name="T87" fmla="*/ 0 h 186"/>
                  <a:gd name="T88" fmla="*/ 0 w 57"/>
                  <a:gd name="T89" fmla="*/ 0 h 186"/>
                  <a:gd name="T90" fmla="*/ 0 w 57"/>
                  <a:gd name="T91" fmla="*/ 0 h 186"/>
                  <a:gd name="T92" fmla="*/ 0 w 57"/>
                  <a:gd name="T93" fmla="*/ 0 h 186"/>
                  <a:gd name="T94" fmla="*/ 0 w 57"/>
                  <a:gd name="T95" fmla="*/ 0 h 186"/>
                  <a:gd name="T96" fmla="*/ 0 w 57"/>
                  <a:gd name="T97" fmla="*/ 0 h 186"/>
                  <a:gd name="T98" fmla="*/ 0 w 57"/>
                  <a:gd name="T99" fmla="*/ 0 h 186"/>
                  <a:gd name="T100" fmla="*/ 0 w 57"/>
                  <a:gd name="T101" fmla="*/ 0 h 186"/>
                  <a:gd name="T102" fmla="*/ 0 w 57"/>
                  <a:gd name="T103" fmla="*/ 0 h 186"/>
                  <a:gd name="T104" fmla="*/ 0 w 57"/>
                  <a:gd name="T105" fmla="*/ 0 h 186"/>
                  <a:gd name="T106" fmla="*/ 0 w 57"/>
                  <a:gd name="T107" fmla="*/ 0 h 186"/>
                  <a:gd name="T108" fmla="*/ 0 w 57"/>
                  <a:gd name="T109" fmla="*/ 0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7" h="186">
                    <a:moveTo>
                      <a:pt x="0" y="179"/>
                    </a:moveTo>
                    <a:lnTo>
                      <a:pt x="6" y="179"/>
                    </a:lnTo>
                    <a:lnTo>
                      <a:pt x="11" y="179"/>
                    </a:lnTo>
                    <a:lnTo>
                      <a:pt x="15" y="178"/>
                    </a:lnTo>
                    <a:lnTo>
                      <a:pt x="17" y="175"/>
                    </a:lnTo>
                    <a:lnTo>
                      <a:pt x="19" y="170"/>
                    </a:lnTo>
                    <a:lnTo>
                      <a:pt x="19" y="100"/>
                    </a:lnTo>
                    <a:lnTo>
                      <a:pt x="17" y="92"/>
                    </a:lnTo>
                    <a:lnTo>
                      <a:pt x="16" y="88"/>
                    </a:lnTo>
                    <a:lnTo>
                      <a:pt x="11" y="85"/>
                    </a:lnTo>
                    <a:lnTo>
                      <a:pt x="4" y="82"/>
                    </a:lnTo>
                    <a:lnTo>
                      <a:pt x="4" y="77"/>
                    </a:lnTo>
                    <a:lnTo>
                      <a:pt x="33" y="68"/>
                    </a:lnTo>
                    <a:lnTo>
                      <a:pt x="38" y="66"/>
                    </a:lnTo>
                    <a:lnTo>
                      <a:pt x="39" y="68"/>
                    </a:lnTo>
                    <a:lnTo>
                      <a:pt x="39" y="70"/>
                    </a:lnTo>
                    <a:lnTo>
                      <a:pt x="39" y="170"/>
                    </a:lnTo>
                    <a:lnTo>
                      <a:pt x="41" y="175"/>
                    </a:lnTo>
                    <a:lnTo>
                      <a:pt x="43" y="178"/>
                    </a:lnTo>
                    <a:lnTo>
                      <a:pt x="47" y="179"/>
                    </a:lnTo>
                    <a:lnTo>
                      <a:pt x="52" y="179"/>
                    </a:lnTo>
                    <a:lnTo>
                      <a:pt x="57" y="179"/>
                    </a:lnTo>
                    <a:lnTo>
                      <a:pt x="57" y="186"/>
                    </a:lnTo>
                    <a:lnTo>
                      <a:pt x="29" y="186"/>
                    </a:lnTo>
                    <a:lnTo>
                      <a:pt x="0" y="186"/>
                    </a:lnTo>
                    <a:lnTo>
                      <a:pt x="0" y="179"/>
                    </a:lnTo>
                    <a:close/>
                    <a:moveTo>
                      <a:pt x="29" y="26"/>
                    </a:moveTo>
                    <a:lnTo>
                      <a:pt x="29" y="26"/>
                    </a:lnTo>
                    <a:lnTo>
                      <a:pt x="24" y="25"/>
                    </a:lnTo>
                    <a:lnTo>
                      <a:pt x="20" y="22"/>
                    </a:lnTo>
                    <a:lnTo>
                      <a:pt x="17" y="19"/>
                    </a:lnTo>
                    <a:lnTo>
                      <a:pt x="16" y="13"/>
                    </a:lnTo>
                    <a:lnTo>
                      <a:pt x="17" y="8"/>
                    </a:lnTo>
                    <a:lnTo>
                      <a:pt x="20" y="4"/>
                    </a:lnTo>
                    <a:lnTo>
                      <a:pt x="24" y="2"/>
                    </a:lnTo>
                    <a:lnTo>
                      <a:pt x="29" y="0"/>
                    </a:lnTo>
                    <a:lnTo>
                      <a:pt x="34" y="2"/>
                    </a:lnTo>
                    <a:lnTo>
                      <a:pt x="38" y="4"/>
                    </a:lnTo>
                    <a:lnTo>
                      <a:pt x="41" y="8"/>
                    </a:lnTo>
                    <a:lnTo>
                      <a:pt x="42" y="13"/>
                    </a:lnTo>
                    <a:lnTo>
                      <a:pt x="41" y="19"/>
                    </a:lnTo>
                    <a:lnTo>
                      <a:pt x="38" y="22"/>
                    </a:lnTo>
                    <a:lnTo>
                      <a:pt x="34" y="25"/>
                    </a:lnTo>
                    <a:lnTo>
                      <a:pt x="29"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55" name="Freeform 188"/>
              <p:cNvSpPr>
                <a:spLocks/>
              </p:cNvSpPr>
              <p:nvPr userDrawn="1"/>
            </p:nvSpPr>
            <p:spPr bwMode="auto">
              <a:xfrm>
                <a:off x="656" y="292"/>
                <a:ext cx="19" cy="40"/>
              </a:xfrm>
              <a:custGeom>
                <a:avLst/>
                <a:gdLst>
                  <a:gd name="T0" fmla="*/ 0 w 57"/>
                  <a:gd name="T1" fmla="*/ 0 h 120"/>
                  <a:gd name="T2" fmla="*/ 0 w 57"/>
                  <a:gd name="T3" fmla="*/ 0 h 120"/>
                  <a:gd name="T4" fmla="*/ 0 w 57"/>
                  <a:gd name="T5" fmla="*/ 0 h 120"/>
                  <a:gd name="T6" fmla="*/ 0 w 57"/>
                  <a:gd name="T7" fmla="*/ 0 h 120"/>
                  <a:gd name="T8" fmla="*/ 0 w 57"/>
                  <a:gd name="T9" fmla="*/ 0 h 120"/>
                  <a:gd name="T10" fmla="*/ 0 w 57"/>
                  <a:gd name="T11" fmla="*/ 0 h 120"/>
                  <a:gd name="T12" fmla="*/ 0 w 57"/>
                  <a:gd name="T13" fmla="*/ 0 h 120"/>
                  <a:gd name="T14" fmla="*/ 0 w 57"/>
                  <a:gd name="T15" fmla="*/ 0 h 120"/>
                  <a:gd name="T16" fmla="*/ 0 w 57"/>
                  <a:gd name="T17" fmla="*/ 0 h 120"/>
                  <a:gd name="T18" fmla="*/ 0 w 57"/>
                  <a:gd name="T19" fmla="*/ 0 h 120"/>
                  <a:gd name="T20" fmla="*/ 0 w 57"/>
                  <a:gd name="T21" fmla="*/ 0 h 120"/>
                  <a:gd name="T22" fmla="*/ 0 w 57"/>
                  <a:gd name="T23" fmla="*/ 0 h 120"/>
                  <a:gd name="T24" fmla="*/ 0 w 57"/>
                  <a:gd name="T25" fmla="*/ 0 h 120"/>
                  <a:gd name="T26" fmla="*/ 0 w 57"/>
                  <a:gd name="T27" fmla="*/ 0 h 120"/>
                  <a:gd name="T28" fmla="*/ 0 w 57"/>
                  <a:gd name="T29" fmla="*/ 0 h 120"/>
                  <a:gd name="T30" fmla="*/ 0 w 57"/>
                  <a:gd name="T31" fmla="*/ 0 h 120"/>
                  <a:gd name="T32" fmla="*/ 0 w 57"/>
                  <a:gd name="T33" fmla="*/ 0 h 120"/>
                  <a:gd name="T34" fmla="*/ 0 w 57"/>
                  <a:gd name="T35" fmla="*/ 0 h 120"/>
                  <a:gd name="T36" fmla="*/ 0 w 57"/>
                  <a:gd name="T37" fmla="*/ 0 h 120"/>
                  <a:gd name="T38" fmla="*/ 0 w 57"/>
                  <a:gd name="T39" fmla="*/ 0 h 120"/>
                  <a:gd name="T40" fmla="*/ 0 w 57"/>
                  <a:gd name="T41" fmla="*/ 0 h 120"/>
                  <a:gd name="T42" fmla="*/ 0 w 57"/>
                  <a:gd name="T43" fmla="*/ 0 h 120"/>
                  <a:gd name="T44" fmla="*/ 0 w 57"/>
                  <a:gd name="T45" fmla="*/ 0 h 120"/>
                  <a:gd name="T46" fmla="*/ 0 w 57"/>
                  <a:gd name="T47" fmla="*/ 0 h 120"/>
                  <a:gd name="T48" fmla="*/ 0 w 57"/>
                  <a:gd name="T49" fmla="*/ 0 h 120"/>
                  <a:gd name="T50" fmla="*/ 0 w 57"/>
                  <a:gd name="T51" fmla="*/ 0 h 120"/>
                  <a:gd name="T52" fmla="*/ 0 w 57"/>
                  <a:gd name="T53" fmla="*/ 0 h 120"/>
                  <a:gd name="T54" fmla="*/ 0 w 57"/>
                  <a:gd name="T55" fmla="*/ 0 h 120"/>
                  <a:gd name="T56" fmla="*/ 0 w 57"/>
                  <a:gd name="T57" fmla="*/ 0 h 120"/>
                  <a:gd name="T58" fmla="*/ 0 w 57"/>
                  <a:gd name="T59" fmla="*/ 0 h 120"/>
                  <a:gd name="T60" fmla="*/ 0 w 57"/>
                  <a:gd name="T61" fmla="*/ 0 h 120"/>
                  <a:gd name="T62" fmla="*/ 0 w 57"/>
                  <a:gd name="T63" fmla="*/ 0 h 120"/>
                  <a:gd name="T64" fmla="*/ 0 w 57"/>
                  <a:gd name="T65" fmla="*/ 0 h 120"/>
                  <a:gd name="T66" fmla="*/ 0 w 57"/>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7" h="120">
                    <a:moveTo>
                      <a:pt x="0" y="113"/>
                    </a:moveTo>
                    <a:lnTo>
                      <a:pt x="6" y="113"/>
                    </a:lnTo>
                    <a:lnTo>
                      <a:pt x="11" y="113"/>
                    </a:lnTo>
                    <a:lnTo>
                      <a:pt x="15" y="112"/>
                    </a:lnTo>
                    <a:lnTo>
                      <a:pt x="17" y="109"/>
                    </a:lnTo>
                    <a:lnTo>
                      <a:pt x="19" y="104"/>
                    </a:lnTo>
                    <a:lnTo>
                      <a:pt x="19" y="34"/>
                    </a:lnTo>
                    <a:lnTo>
                      <a:pt x="17" y="26"/>
                    </a:lnTo>
                    <a:lnTo>
                      <a:pt x="16" y="22"/>
                    </a:lnTo>
                    <a:lnTo>
                      <a:pt x="11" y="19"/>
                    </a:lnTo>
                    <a:lnTo>
                      <a:pt x="4" y="16"/>
                    </a:lnTo>
                    <a:lnTo>
                      <a:pt x="4" y="11"/>
                    </a:lnTo>
                    <a:lnTo>
                      <a:pt x="33" y="2"/>
                    </a:lnTo>
                    <a:lnTo>
                      <a:pt x="38" y="0"/>
                    </a:lnTo>
                    <a:lnTo>
                      <a:pt x="39" y="2"/>
                    </a:lnTo>
                    <a:lnTo>
                      <a:pt x="39" y="4"/>
                    </a:lnTo>
                    <a:lnTo>
                      <a:pt x="39" y="104"/>
                    </a:lnTo>
                    <a:lnTo>
                      <a:pt x="41" y="109"/>
                    </a:lnTo>
                    <a:lnTo>
                      <a:pt x="43" y="112"/>
                    </a:lnTo>
                    <a:lnTo>
                      <a:pt x="47" y="113"/>
                    </a:lnTo>
                    <a:lnTo>
                      <a:pt x="52" y="113"/>
                    </a:lnTo>
                    <a:lnTo>
                      <a:pt x="57" y="113"/>
                    </a:lnTo>
                    <a:lnTo>
                      <a:pt x="57" y="120"/>
                    </a:lnTo>
                    <a:lnTo>
                      <a:pt x="29" y="120"/>
                    </a:lnTo>
                    <a:lnTo>
                      <a:pt x="0" y="12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56" name="Freeform 189"/>
              <p:cNvSpPr>
                <a:spLocks/>
              </p:cNvSpPr>
              <p:nvPr userDrawn="1"/>
            </p:nvSpPr>
            <p:spPr bwMode="auto">
              <a:xfrm>
                <a:off x="661" y="270"/>
                <a:ext cx="9" cy="8"/>
              </a:xfrm>
              <a:custGeom>
                <a:avLst/>
                <a:gdLst>
                  <a:gd name="T0" fmla="*/ 0 w 26"/>
                  <a:gd name="T1" fmla="*/ 0 h 26"/>
                  <a:gd name="T2" fmla="*/ 0 w 26"/>
                  <a:gd name="T3" fmla="*/ 0 h 26"/>
                  <a:gd name="T4" fmla="*/ 0 w 26"/>
                  <a:gd name="T5" fmla="*/ 0 h 26"/>
                  <a:gd name="T6" fmla="*/ 0 w 26"/>
                  <a:gd name="T7" fmla="*/ 0 h 26"/>
                  <a:gd name="T8" fmla="*/ 0 w 26"/>
                  <a:gd name="T9" fmla="*/ 0 h 26"/>
                  <a:gd name="T10" fmla="*/ 0 w 26"/>
                  <a:gd name="T11" fmla="*/ 0 h 26"/>
                  <a:gd name="T12" fmla="*/ 0 w 26"/>
                  <a:gd name="T13" fmla="*/ 0 h 26"/>
                  <a:gd name="T14" fmla="*/ 0 w 26"/>
                  <a:gd name="T15" fmla="*/ 0 h 26"/>
                  <a:gd name="T16" fmla="*/ 0 w 26"/>
                  <a:gd name="T17" fmla="*/ 0 h 26"/>
                  <a:gd name="T18" fmla="*/ 0 w 26"/>
                  <a:gd name="T19" fmla="*/ 0 h 26"/>
                  <a:gd name="T20" fmla="*/ 0 w 26"/>
                  <a:gd name="T21" fmla="*/ 0 h 26"/>
                  <a:gd name="T22" fmla="*/ 0 w 26"/>
                  <a:gd name="T23" fmla="*/ 0 h 26"/>
                  <a:gd name="T24" fmla="*/ 0 w 26"/>
                  <a:gd name="T25" fmla="*/ 0 h 26"/>
                  <a:gd name="T26" fmla="*/ 0 w 26"/>
                  <a:gd name="T27" fmla="*/ 0 h 26"/>
                  <a:gd name="T28" fmla="*/ 0 w 26"/>
                  <a:gd name="T29" fmla="*/ 0 h 26"/>
                  <a:gd name="T30" fmla="*/ 0 w 26"/>
                  <a:gd name="T31" fmla="*/ 0 h 26"/>
                  <a:gd name="T32" fmla="*/ 0 w 26"/>
                  <a:gd name="T33" fmla="*/ 0 h 26"/>
                  <a:gd name="T34" fmla="*/ 0 w 26"/>
                  <a:gd name="T35" fmla="*/ 0 h 26"/>
                  <a:gd name="T36" fmla="*/ 0 w 26"/>
                  <a:gd name="T37" fmla="*/ 0 h 26"/>
                  <a:gd name="T38" fmla="*/ 0 w 26"/>
                  <a:gd name="T39" fmla="*/ 0 h 26"/>
                  <a:gd name="T40" fmla="*/ 0 w 26"/>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 h="26">
                    <a:moveTo>
                      <a:pt x="13" y="26"/>
                    </a:moveTo>
                    <a:lnTo>
                      <a:pt x="13" y="26"/>
                    </a:lnTo>
                    <a:lnTo>
                      <a:pt x="8" y="25"/>
                    </a:lnTo>
                    <a:lnTo>
                      <a:pt x="4" y="22"/>
                    </a:lnTo>
                    <a:lnTo>
                      <a:pt x="1" y="19"/>
                    </a:lnTo>
                    <a:lnTo>
                      <a:pt x="0" y="13"/>
                    </a:lnTo>
                    <a:lnTo>
                      <a:pt x="1" y="8"/>
                    </a:lnTo>
                    <a:lnTo>
                      <a:pt x="4" y="4"/>
                    </a:lnTo>
                    <a:lnTo>
                      <a:pt x="8" y="2"/>
                    </a:lnTo>
                    <a:lnTo>
                      <a:pt x="13" y="0"/>
                    </a:lnTo>
                    <a:lnTo>
                      <a:pt x="18" y="2"/>
                    </a:lnTo>
                    <a:lnTo>
                      <a:pt x="22" y="4"/>
                    </a:lnTo>
                    <a:lnTo>
                      <a:pt x="25" y="8"/>
                    </a:lnTo>
                    <a:lnTo>
                      <a:pt x="26" y="13"/>
                    </a:lnTo>
                    <a:lnTo>
                      <a:pt x="25" y="19"/>
                    </a:lnTo>
                    <a:lnTo>
                      <a:pt x="22" y="22"/>
                    </a:lnTo>
                    <a:lnTo>
                      <a:pt x="18" y="25"/>
                    </a:lnTo>
                    <a:lnTo>
                      <a:pt x="13"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57" name="Freeform 190"/>
              <p:cNvSpPr>
                <a:spLocks noEditPoints="1"/>
              </p:cNvSpPr>
              <p:nvPr userDrawn="1"/>
            </p:nvSpPr>
            <p:spPr bwMode="auto">
              <a:xfrm>
                <a:off x="679"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w 123"/>
                  <a:gd name="T75" fmla="*/ 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3" h="124">
                    <a:moveTo>
                      <a:pt x="60" y="0"/>
                    </a:moveTo>
                    <a:lnTo>
                      <a:pt x="60" y="0"/>
                    </a:lnTo>
                    <a:lnTo>
                      <a:pt x="72" y="2"/>
                    </a:lnTo>
                    <a:lnTo>
                      <a:pt x="84" y="4"/>
                    </a:lnTo>
                    <a:lnTo>
                      <a:pt x="96" y="11"/>
                    </a:lnTo>
                    <a:lnTo>
                      <a:pt x="105" y="17"/>
                    </a:lnTo>
                    <a:lnTo>
                      <a:pt x="113" y="26"/>
                    </a:lnTo>
                    <a:lnTo>
                      <a:pt x="118" y="37"/>
                    </a:lnTo>
                    <a:lnTo>
                      <a:pt x="122" y="48"/>
                    </a:lnTo>
                    <a:lnTo>
                      <a:pt x="123" y="61"/>
                    </a:lnTo>
                    <a:lnTo>
                      <a:pt x="122" y="74"/>
                    </a:lnTo>
                    <a:lnTo>
                      <a:pt x="118" y="86"/>
                    </a:lnTo>
                    <a:lnTo>
                      <a:pt x="113" y="96"/>
                    </a:lnTo>
                    <a:lnTo>
                      <a:pt x="105" y="105"/>
                    </a:lnTo>
                    <a:lnTo>
                      <a:pt x="97" y="113"/>
                    </a:lnTo>
                    <a:lnTo>
                      <a:pt x="87" y="118"/>
                    </a:lnTo>
                    <a:lnTo>
                      <a:pt x="75" y="122"/>
                    </a:lnTo>
                    <a:lnTo>
                      <a:pt x="63" y="124"/>
                    </a:lnTo>
                    <a:lnTo>
                      <a:pt x="50" y="122"/>
                    </a:lnTo>
                    <a:lnTo>
                      <a:pt x="39" y="120"/>
                    </a:lnTo>
                    <a:lnTo>
                      <a:pt x="27" y="114"/>
                    </a:lnTo>
                    <a:lnTo>
                      <a:pt x="18" y="107"/>
                    </a:lnTo>
                    <a:lnTo>
                      <a:pt x="10" y="99"/>
                    </a:lnTo>
                    <a:lnTo>
                      <a:pt x="5" y="89"/>
                    </a:lnTo>
                    <a:lnTo>
                      <a:pt x="1" y="76"/>
                    </a:lnTo>
                    <a:lnTo>
                      <a:pt x="0" y="63"/>
                    </a:lnTo>
                    <a:lnTo>
                      <a:pt x="1" y="51"/>
                    </a:lnTo>
                    <a:lnTo>
                      <a:pt x="4" y="39"/>
                    </a:lnTo>
                    <a:lnTo>
                      <a:pt x="9" y="29"/>
                    </a:lnTo>
                    <a:lnTo>
                      <a:pt x="17" y="19"/>
                    </a:lnTo>
                    <a:lnTo>
                      <a:pt x="26" y="11"/>
                    </a:lnTo>
                    <a:lnTo>
                      <a:pt x="35" y="6"/>
                    </a:lnTo>
                    <a:lnTo>
                      <a:pt x="47" y="2"/>
                    </a:lnTo>
                    <a:lnTo>
                      <a:pt x="60" y="0"/>
                    </a:lnTo>
                    <a:close/>
                    <a:moveTo>
                      <a:pt x="62" y="117"/>
                    </a:moveTo>
                    <a:lnTo>
                      <a:pt x="62" y="117"/>
                    </a:lnTo>
                    <a:lnTo>
                      <a:pt x="71" y="116"/>
                    </a:lnTo>
                    <a:lnTo>
                      <a:pt x="79" y="112"/>
                    </a:lnTo>
                    <a:lnTo>
                      <a:pt x="85" y="107"/>
                    </a:lnTo>
                    <a:lnTo>
                      <a:pt x="91" y="99"/>
                    </a:lnTo>
                    <a:lnTo>
                      <a:pt x="95" y="91"/>
                    </a:lnTo>
                    <a:lnTo>
                      <a:pt x="97" y="82"/>
                    </a:lnTo>
                    <a:lnTo>
                      <a:pt x="98" y="73"/>
                    </a:lnTo>
                    <a:lnTo>
                      <a:pt x="98" y="64"/>
                    </a:lnTo>
                    <a:lnTo>
                      <a:pt x="98" y="56"/>
                    </a:lnTo>
                    <a:lnTo>
                      <a:pt x="97" y="46"/>
                    </a:lnTo>
                    <a:lnTo>
                      <a:pt x="93" y="37"/>
                    </a:lnTo>
                    <a:lnTo>
                      <a:pt x="89" y="28"/>
                    </a:lnTo>
                    <a:lnTo>
                      <a:pt x="84" y="20"/>
                    </a:lnTo>
                    <a:lnTo>
                      <a:pt x="78" y="13"/>
                    </a:lnTo>
                    <a:lnTo>
                      <a:pt x="70" y="10"/>
                    </a:lnTo>
                    <a:lnTo>
                      <a:pt x="65" y="8"/>
                    </a:lnTo>
                    <a:lnTo>
                      <a:pt x="60" y="7"/>
                    </a:lnTo>
                    <a:lnTo>
                      <a:pt x="50" y="8"/>
                    </a:lnTo>
                    <a:lnTo>
                      <a:pt x="43" y="12"/>
                    </a:lnTo>
                    <a:lnTo>
                      <a:pt x="37" y="19"/>
                    </a:lnTo>
                    <a:lnTo>
                      <a:pt x="32" y="25"/>
                    </a:lnTo>
                    <a:lnTo>
                      <a:pt x="28" y="34"/>
                    </a:lnTo>
                    <a:lnTo>
                      <a:pt x="26" y="42"/>
                    </a:lnTo>
                    <a:lnTo>
                      <a:pt x="25" y="51"/>
                    </a:lnTo>
                    <a:lnTo>
                      <a:pt x="23" y="60"/>
                    </a:lnTo>
                    <a:lnTo>
                      <a:pt x="25" y="69"/>
                    </a:lnTo>
                    <a:lnTo>
                      <a:pt x="26" y="78"/>
                    </a:lnTo>
                    <a:lnTo>
                      <a:pt x="28" y="87"/>
                    </a:lnTo>
                    <a:lnTo>
                      <a:pt x="32" y="96"/>
                    </a:lnTo>
                    <a:lnTo>
                      <a:pt x="39" y="104"/>
                    </a:lnTo>
                    <a:lnTo>
                      <a:pt x="45" y="111"/>
                    </a:lnTo>
                    <a:lnTo>
                      <a:pt x="53" y="116"/>
                    </a:lnTo>
                    <a:lnTo>
                      <a:pt x="58" y="117"/>
                    </a:lnTo>
                    <a:lnTo>
                      <a:pt x="62"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58" name="Freeform 191"/>
              <p:cNvSpPr>
                <a:spLocks/>
              </p:cNvSpPr>
              <p:nvPr userDrawn="1"/>
            </p:nvSpPr>
            <p:spPr bwMode="auto">
              <a:xfrm>
                <a:off x="679"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 h="124">
                    <a:moveTo>
                      <a:pt x="60" y="0"/>
                    </a:moveTo>
                    <a:lnTo>
                      <a:pt x="60" y="0"/>
                    </a:lnTo>
                    <a:lnTo>
                      <a:pt x="72" y="2"/>
                    </a:lnTo>
                    <a:lnTo>
                      <a:pt x="84" y="4"/>
                    </a:lnTo>
                    <a:lnTo>
                      <a:pt x="96" y="11"/>
                    </a:lnTo>
                    <a:lnTo>
                      <a:pt x="105" y="17"/>
                    </a:lnTo>
                    <a:lnTo>
                      <a:pt x="113" y="26"/>
                    </a:lnTo>
                    <a:lnTo>
                      <a:pt x="118" y="37"/>
                    </a:lnTo>
                    <a:lnTo>
                      <a:pt x="122" y="48"/>
                    </a:lnTo>
                    <a:lnTo>
                      <a:pt x="123" y="61"/>
                    </a:lnTo>
                    <a:lnTo>
                      <a:pt x="122" y="74"/>
                    </a:lnTo>
                    <a:lnTo>
                      <a:pt x="118" y="86"/>
                    </a:lnTo>
                    <a:lnTo>
                      <a:pt x="113" y="96"/>
                    </a:lnTo>
                    <a:lnTo>
                      <a:pt x="105" y="105"/>
                    </a:lnTo>
                    <a:lnTo>
                      <a:pt x="97" y="113"/>
                    </a:lnTo>
                    <a:lnTo>
                      <a:pt x="87" y="118"/>
                    </a:lnTo>
                    <a:lnTo>
                      <a:pt x="75" y="122"/>
                    </a:lnTo>
                    <a:lnTo>
                      <a:pt x="63" y="124"/>
                    </a:lnTo>
                    <a:lnTo>
                      <a:pt x="50" y="122"/>
                    </a:lnTo>
                    <a:lnTo>
                      <a:pt x="39" y="120"/>
                    </a:lnTo>
                    <a:lnTo>
                      <a:pt x="27" y="114"/>
                    </a:lnTo>
                    <a:lnTo>
                      <a:pt x="18" y="107"/>
                    </a:lnTo>
                    <a:lnTo>
                      <a:pt x="10" y="99"/>
                    </a:lnTo>
                    <a:lnTo>
                      <a:pt x="5" y="89"/>
                    </a:lnTo>
                    <a:lnTo>
                      <a:pt x="1" y="76"/>
                    </a:lnTo>
                    <a:lnTo>
                      <a:pt x="0" y="63"/>
                    </a:lnTo>
                    <a:lnTo>
                      <a:pt x="1" y="51"/>
                    </a:lnTo>
                    <a:lnTo>
                      <a:pt x="4" y="39"/>
                    </a:lnTo>
                    <a:lnTo>
                      <a:pt x="9" y="29"/>
                    </a:lnTo>
                    <a:lnTo>
                      <a:pt x="17" y="19"/>
                    </a:lnTo>
                    <a:lnTo>
                      <a:pt x="26" y="11"/>
                    </a:lnTo>
                    <a:lnTo>
                      <a:pt x="35" y="6"/>
                    </a:lnTo>
                    <a:lnTo>
                      <a:pt x="47" y="2"/>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59" name="Freeform 192"/>
              <p:cNvSpPr>
                <a:spLocks/>
              </p:cNvSpPr>
              <p:nvPr userDrawn="1"/>
            </p:nvSpPr>
            <p:spPr bwMode="auto">
              <a:xfrm>
                <a:off x="686" y="294"/>
                <a:ext cx="25" cy="37"/>
              </a:xfrm>
              <a:custGeom>
                <a:avLst/>
                <a:gdLst>
                  <a:gd name="T0" fmla="*/ 0 w 75"/>
                  <a:gd name="T1" fmla="*/ 0 h 110"/>
                  <a:gd name="T2" fmla="*/ 0 w 75"/>
                  <a:gd name="T3" fmla="*/ 0 h 110"/>
                  <a:gd name="T4" fmla="*/ 0 w 75"/>
                  <a:gd name="T5" fmla="*/ 0 h 110"/>
                  <a:gd name="T6" fmla="*/ 0 w 75"/>
                  <a:gd name="T7" fmla="*/ 0 h 110"/>
                  <a:gd name="T8" fmla="*/ 0 w 75"/>
                  <a:gd name="T9" fmla="*/ 0 h 110"/>
                  <a:gd name="T10" fmla="*/ 0 w 75"/>
                  <a:gd name="T11" fmla="*/ 0 h 110"/>
                  <a:gd name="T12" fmla="*/ 0 w 75"/>
                  <a:gd name="T13" fmla="*/ 0 h 110"/>
                  <a:gd name="T14" fmla="*/ 0 w 75"/>
                  <a:gd name="T15" fmla="*/ 0 h 110"/>
                  <a:gd name="T16" fmla="*/ 0 w 75"/>
                  <a:gd name="T17" fmla="*/ 0 h 110"/>
                  <a:gd name="T18" fmla="*/ 0 w 75"/>
                  <a:gd name="T19" fmla="*/ 0 h 110"/>
                  <a:gd name="T20" fmla="*/ 0 w 75"/>
                  <a:gd name="T21" fmla="*/ 0 h 110"/>
                  <a:gd name="T22" fmla="*/ 0 w 75"/>
                  <a:gd name="T23" fmla="*/ 0 h 110"/>
                  <a:gd name="T24" fmla="*/ 0 w 75"/>
                  <a:gd name="T25" fmla="*/ 0 h 110"/>
                  <a:gd name="T26" fmla="*/ 0 w 75"/>
                  <a:gd name="T27" fmla="*/ 0 h 110"/>
                  <a:gd name="T28" fmla="*/ 0 w 75"/>
                  <a:gd name="T29" fmla="*/ 0 h 110"/>
                  <a:gd name="T30" fmla="*/ 0 w 75"/>
                  <a:gd name="T31" fmla="*/ 0 h 110"/>
                  <a:gd name="T32" fmla="*/ 0 w 75"/>
                  <a:gd name="T33" fmla="*/ 0 h 110"/>
                  <a:gd name="T34" fmla="*/ 0 w 75"/>
                  <a:gd name="T35" fmla="*/ 0 h 110"/>
                  <a:gd name="T36" fmla="*/ 0 w 75"/>
                  <a:gd name="T37" fmla="*/ 0 h 110"/>
                  <a:gd name="T38" fmla="*/ 0 w 75"/>
                  <a:gd name="T39" fmla="*/ 0 h 110"/>
                  <a:gd name="T40" fmla="*/ 0 w 75"/>
                  <a:gd name="T41" fmla="*/ 0 h 110"/>
                  <a:gd name="T42" fmla="*/ 0 w 75"/>
                  <a:gd name="T43" fmla="*/ 0 h 110"/>
                  <a:gd name="T44" fmla="*/ 0 w 75"/>
                  <a:gd name="T45" fmla="*/ 0 h 110"/>
                  <a:gd name="T46" fmla="*/ 0 w 75"/>
                  <a:gd name="T47" fmla="*/ 0 h 110"/>
                  <a:gd name="T48" fmla="*/ 0 w 75"/>
                  <a:gd name="T49" fmla="*/ 0 h 110"/>
                  <a:gd name="T50" fmla="*/ 0 w 75"/>
                  <a:gd name="T51" fmla="*/ 0 h 110"/>
                  <a:gd name="T52" fmla="*/ 0 w 75"/>
                  <a:gd name="T53" fmla="*/ 0 h 110"/>
                  <a:gd name="T54" fmla="*/ 0 w 75"/>
                  <a:gd name="T55" fmla="*/ 0 h 110"/>
                  <a:gd name="T56" fmla="*/ 0 w 75"/>
                  <a:gd name="T57" fmla="*/ 0 h 110"/>
                  <a:gd name="T58" fmla="*/ 0 w 75"/>
                  <a:gd name="T59" fmla="*/ 0 h 110"/>
                  <a:gd name="T60" fmla="*/ 0 w 75"/>
                  <a:gd name="T61" fmla="*/ 0 h 110"/>
                  <a:gd name="T62" fmla="*/ 0 w 75"/>
                  <a:gd name="T63" fmla="*/ 0 h 110"/>
                  <a:gd name="T64" fmla="*/ 0 w 75"/>
                  <a:gd name="T65" fmla="*/ 0 h 110"/>
                  <a:gd name="T66" fmla="*/ 0 w 75"/>
                  <a:gd name="T67" fmla="*/ 0 h 110"/>
                  <a:gd name="T68" fmla="*/ 0 w 75"/>
                  <a:gd name="T69" fmla="*/ 0 h 110"/>
                  <a:gd name="T70" fmla="*/ 0 w 75"/>
                  <a:gd name="T71" fmla="*/ 0 h 110"/>
                  <a:gd name="T72" fmla="*/ 0 w 75"/>
                  <a:gd name="T73" fmla="*/ 0 h 110"/>
                  <a:gd name="T74" fmla="*/ 0 w 75"/>
                  <a:gd name="T75" fmla="*/ 0 h 110"/>
                  <a:gd name="T76" fmla="*/ 0 w 75"/>
                  <a:gd name="T77" fmla="*/ 0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5" h="110">
                    <a:moveTo>
                      <a:pt x="39" y="110"/>
                    </a:moveTo>
                    <a:lnTo>
                      <a:pt x="39" y="110"/>
                    </a:lnTo>
                    <a:lnTo>
                      <a:pt x="48" y="109"/>
                    </a:lnTo>
                    <a:lnTo>
                      <a:pt x="56" y="105"/>
                    </a:lnTo>
                    <a:lnTo>
                      <a:pt x="62" y="100"/>
                    </a:lnTo>
                    <a:lnTo>
                      <a:pt x="68" y="92"/>
                    </a:lnTo>
                    <a:lnTo>
                      <a:pt x="72" y="84"/>
                    </a:lnTo>
                    <a:lnTo>
                      <a:pt x="74" y="75"/>
                    </a:lnTo>
                    <a:lnTo>
                      <a:pt x="75" y="66"/>
                    </a:lnTo>
                    <a:lnTo>
                      <a:pt x="75" y="57"/>
                    </a:lnTo>
                    <a:lnTo>
                      <a:pt x="75" y="49"/>
                    </a:lnTo>
                    <a:lnTo>
                      <a:pt x="74" y="39"/>
                    </a:lnTo>
                    <a:lnTo>
                      <a:pt x="70" y="30"/>
                    </a:lnTo>
                    <a:lnTo>
                      <a:pt x="66" y="21"/>
                    </a:lnTo>
                    <a:lnTo>
                      <a:pt x="61" y="13"/>
                    </a:lnTo>
                    <a:lnTo>
                      <a:pt x="55" y="6"/>
                    </a:lnTo>
                    <a:lnTo>
                      <a:pt x="47" y="3"/>
                    </a:lnTo>
                    <a:lnTo>
                      <a:pt x="42" y="1"/>
                    </a:lnTo>
                    <a:lnTo>
                      <a:pt x="37" y="0"/>
                    </a:lnTo>
                    <a:lnTo>
                      <a:pt x="27" y="1"/>
                    </a:lnTo>
                    <a:lnTo>
                      <a:pt x="20" y="5"/>
                    </a:lnTo>
                    <a:lnTo>
                      <a:pt x="14" y="12"/>
                    </a:lnTo>
                    <a:lnTo>
                      <a:pt x="9" y="18"/>
                    </a:lnTo>
                    <a:lnTo>
                      <a:pt x="5" y="27"/>
                    </a:lnTo>
                    <a:lnTo>
                      <a:pt x="3" y="35"/>
                    </a:lnTo>
                    <a:lnTo>
                      <a:pt x="2" y="44"/>
                    </a:lnTo>
                    <a:lnTo>
                      <a:pt x="0" y="53"/>
                    </a:lnTo>
                    <a:lnTo>
                      <a:pt x="2" y="62"/>
                    </a:lnTo>
                    <a:lnTo>
                      <a:pt x="3" y="71"/>
                    </a:lnTo>
                    <a:lnTo>
                      <a:pt x="5" y="80"/>
                    </a:lnTo>
                    <a:lnTo>
                      <a:pt x="9" y="89"/>
                    </a:lnTo>
                    <a:lnTo>
                      <a:pt x="16" y="97"/>
                    </a:lnTo>
                    <a:lnTo>
                      <a:pt x="22" y="104"/>
                    </a:lnTo>
                    <a:lnTo>
                      <a:pt x="30" y="109"/>
                    </a:lnTo>
                    <a:lnTo>
                      <a:pt x="35" y="110"/>
                    </a:lnTo>
                    <a:lnTo>
                      <a:pt x="39" y="1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60" name="Freeform 193"/>
              <p:cNvSpPr>
                <a:spLocks/>
              </p:cNvSpPr>
              <p:nvPr userDrawn="1"/>
            </p:nvSpPr>
            <p:spPr bwMode="auto">
              <a:xfrm>
                <a:off x="727" y="292"/>
                <a:ext cx="44"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120">
                    <a:moveTo>
                      <a:pt x="17" y="35"/>
                    </a:moveTo>
                    <a:lnTo>
                      <a:pt x="17" y="35"/>
                    </a:lnTo>
                    <a:lnTo>
                      <a:pt x="17" y="29"/>
                    </a:lnTo>
                    <a:lnTo>
                      <a:pt x="15" y="25"/>
                    </a:lnTo>
                    <a:lnTo>
                      <a:pt x="9" y="21"/>
                    </a:lnTo>
                    <a:lnTo>
                      <a:pt x="2" y="19"/>
                    </a:lnTo>
                    <a:lnTo>
                      <a:pt x="2" y="13"/>
                    </a:lnTo>
                    <a:lnTo>
                      <a:pt x="19" y="8"/>
                    </a:lnTo>
                    <a:lnTo>
                      <a:pt x="37" y="0"/>
                    </a:lnTo>
                    <a:lnTo>
                      <a:pt x="38" y="2"/>
                    </a:lnTo>
                    <a:lnTo>
                      <a:pt x="38" y="3"/>
                    </a:lnTo>
                    <a:lnTo>
                      <a:pt x="38" y="20"/>
                    </a:lnTo>
                    <a:lnTo>
                      <a:pt x="50" y="12"/>
                    </a:lnTo>
                    <a:lnTo>
                      <a:pt x="60" y="7"/>
                    </a:lnTo>
                    <a:lnTo>
                      <a:pt x="72" y="2"/>
                    </a:lnTo>
                    <a:lnTo>
                      <a:pt x="77" y="0"/>
                    </a:lnTo>
                    <a:lnTo>
                      <a:pt x="83" y="0"/>
                    </a:lnTo>
                    <a:lnTo>
                      <a:pt x="91" y="2"/>
                    </a:lnTo>
                    <a:lnTo>
                      <a:pt x="98" y="3"/>
                    </a:lnTo>
                    <a:lnTo>
                      <a:pt x="103" y="7"/>
                    </a:lnTo>
                    <a:lnTo>
                      <a:pt x="107" y="11"/>
                    </a:lnTo>
                    <a:lnTo>
                      <a:pt x="111" y="17"/>
                    </a:lnTo>
                    <a:lnTo>
                      <a:pt x="112" y="22"/>
                    </a:lnTo>
                    <a:lnTo>
                      <a:pt x="113" y="30"/>
                    </a:lnTo>
                    <a:lnTo>
                      <a:pt x="113" y="37"/>
                    </a:lnTo>
                    <a:lnTo>
                      <a:pt x="113" y="104"/>
                    </a:lnTo>
                    <a:lnTo>
                      <a:pt x="114" y="109"/>
                    </a:lnTo>
                    <a:lnTo>
                      <a:pt x="117" y="112"/>
                    </a:lnTo>
                    <a:lnTo>
                      <a:pt x="121" y="113"/>
                    </a:lnTo>
                    <a:lnTo>
                      <a:pt x="126" y="113"/>
                    </a:lnTo>
                    <a:lnTo>
                      <a:pt x="131" y="113"/>
                    </a:lnTo>
                    <a:lnTo>
                      <a:pt x="131" y="120"/>
                    </a:lnTo>
                    <a:lnTo>
                      <a:pt x="104" y="120"/>
                    </a:lnTo>
                    <a:lnTo>
                      <a:pt x="76" y="120"/>
                    </a:lnTo>
                    <a:lnTo>
                      <a:pt x="76" y="113"/>
                    </a:lnTo>
                    <a:lnTo>
                      <a:pt x="81" y="113"/>
                    </a:lnTo>
                    <a:lnTo>
                      <a:pt x="85" y="113"/>
                    </a:lnTo>
                    <a:lnTo>
                      <a:pt x="89" y="112"/>
                    </a:lnTo>
                    <a:lnTo>
                      <a:pt x="91" y="109"/>
                    </a:lnTo>
                    <a:lnTo>
                      <a:pt x="92" y="104"/>
                    </a:lnTo>
                    <a:lnTo>
                      <a:pt x="92" y="37"/>
                    </a:lnTo>
                    <a:lnTo>
                      <a:pt x="92" y="32"/>
                    </a:lnTo>
                    <a:lnTo>
                      <a:pt x="91" y="28"/>
                    </a:lnTo>
                    <a:lnTo>
                      <a:pt x="89" y="24"/>
                    </a:lnTo>
                    <a:lnTo>
                      <a:pt x="86" y="20"/>
                    </a:lnTo>
                    <a:lnTo>
                      <a:pt x="83" y="17"/>
                    </a:lnTo>
                    <a:lnTo>
                      <a:pt x="78" y="16"/>
                    </a:lnTo>
                    <a:lnTo>
                      <a:pt x="69" y="15"/>
                    </a:lnTo>
                    <a:lnTo>
                      <a:pt x="61" y="16"/>
                    </a:lnTo>
                    <a:lnTo>
                      <a:pt x="54" y="19"/>
                    </a:lnTo>
                    <a:lnTo>
                      <a:pt x="38" y="28"/>
                    </a:lnTo>
                    <a:lnTo>
                      <a:pt x="38" y="104"/>
                    </a:lnTo>
                    <a:lnTo>
                      <a:pt x="39" y="109"/>
                    </a:lnTo>
                    <a:lnTo>
                      <a:pt x="42" y="112"/>
                    </a:lnTo>
                    <a:lnTo>
                      <a:pt x="46" y="113"/>
                    </a:lnTo>
                    <a:lnTo>
                      <a:pt x="51" y="113"/>
                    </a:lnTo>
                    <a:lnTo>
                      <a:pt x="56" y="113"/>
                    </a:lnTo>
                    <a:lnTo>
                      <a:pt x="56" y="120"/>
                    </a:lnTo>
                    <a:lnTo>
                      <a:pt x="29" y="120"/>
                    </a:lnTo>
                    <a:lnTo>
                      <a:pt x="0" y="120"/>
                    </a:lnTo>
                    <a:lnTo>
                      <a:pt x="0" y="113"/>
                    </a:lnTo>
                    <a:lnTo>
                      <a:pt x="6" y="113"/>
                    </a:lnTo>
                    <a:lnTo>
                      <a:pt x="9" y="113"/>
                    </a:lnTo>
                    <a:lnTo>
                      <a:pt x="13" y="112"/>
                    </a:lnTo>
                    <a:lnTo>
                      <a:pt x="16" y="109"/>
                    </a:lnTo>
                    <a:lnTo>
                      <a:pt x="17" y="104"/>
                    </a:lnTo>
                    <a:lnTo>
                      <a:pt x="1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61" name="Freeform 194"/>
              <p:cNvSpPr>
                <a:spLocks noEditPoints="1"/>
              </p:cNvSpPr>
              <p:nvPr userDrawn="1"/>
            </p:nvSpPr>
            <p:spPr bwMode="auto">
              <a:xfrm>
                <a:off x="777" y="292"/>
                <a:ext cx="37" cy="41"/>
              </a:xfrm>
              <a:custGeom>
                <a:avLst/>
                <a:gdLst>
                  <a:gd name="T0" fmla="*/ 0 w 112"/>
                  <a:gd name="T1" fmla="*/ 0 h 124"/>
                  <a:gd name="T2" fmla="*/ 0 w 112"/>
                  <a:gd name="T3" fmla="*/ 0 h 124"/>
                  <a:gd name="T4" fmla="*/ 0 w 112"/>
                  <a:gd name="T5" fmla="*/ 0 h 124"/>
                  <a:gd name="T6" fmla="*/ 0 w 112"/>
                  <a:gd name="T7" fmla="*/ 0 h 124"/>
                  <a:gd name="T8" fmla="*/ 0 w 112"/>
                  <a:gd name="T9" fmla="*/ 0 h 124"/>
                  <a:gd name="T10" fmla="*/ 0 w 112"/>
                  <a:gd name="T11" fmla="*/ 0 h 124"/>
                  <a:gd name="T12" fmla="*/ 0 w 112"/>
                  <a:gd name="T13" fmla="*/ 0 h 124"/>
                  <a:gd name="T14" fmla="*/ 0 w 112"/>
                  <a:gd name="T15" fmla="*/ 0 h 124"/>
                  <a:gd name="T16" fmla="*/ 0 w 112"/>
                  <a:gd name="T17" fmla="*/ 0 h 124"/>
                  <a:gd name="T18" fmla="*/ 0 w 112"/>
                  <a:gd name="T19" fmla="*/ 0 h 124"/>
                  <a:gd name="T20" fmla="*/ 0 w 112"/>
                  <a:gd name="T21" fmla="*/ 0 h 124"/>
                  <a:gd name="T22" fmla="*/ 0 w 112"/>
                  <a:gd name="T23" fmla="*/ 0 h 124"/>
                  <a:gd name="T24" fmla="*/ 0 w 112"/>
                  <a:gd name="T25" fmla="*/ 0 h 124"/>
                  <a:gd name="T26" fmla="*/ 0 w 112"/>
                  <a:gd name="T27" fmla="*/ 0 h 124"/>
                  <a:gd name="T28" fmla="*/ 0 w 112"/>
                  <a:gd name="T29" fmla="*/ 0 h 124"/>
                  <a:gd name="T30" fmla="*/ 0 w 112"/>
                  <a:gd name="T31" fmla="*/ 0 h 124"/>
                  <a:gd name="T32" fmla="*/ 0 w 112"/>
                  <a:gd name="T33" fmla="*/ 0 h 124"/>
                  <a:gd name="T34" fmla="*/ 0 w 112"/>
                  <a:gd name="T35" fmla="*/ 0 h 124"/>
                  <a:gd name="T36" fmla="*/ 0 w 112"/>
                  <a:gd name="T37" fmla="*/ 0 h 124"/>
                  <a:gd name="T38" fmla="*/ 0 w 112"/>
                  <a:gd name="T39" fmla="*/ 0 h 124"/>
                  <a:gd name="T40" fmla="*/ 0 w 112"/>
                  <a:gd name="T41" fmla="*/ 0 h 124"/>
                  <a:gd name="T42" fmla="*/ 0 w 112"/>
                  <a:gd name="T43" fmla="*/ 0 h 124"/>
                  <a:gd name="T44" fmla="*/ 0 w 112"/>
                  <a:gd name="T45" fmla="*/ 0 h 124"/>
                  <a:gd name="T46" fmla="*/ 0 w 112"/>
                  <a:gd name="T47" fmla="*/ 0 h 124"/>
                  <a:gd name="T48" fmla="*/ 0 w 112"/>
                  <a:gd name="T49" fmla="*/ 0 h 124"/>
                  <a:gd name="T50" fmla="*/ 0 w 112"/>
                  <a:gd name="T51" fmla="*/ 0 h 124"/>
                  <a:gd name="T52" fmla="*/ 0 w 112"/>
                  <a:gd name="T53" fmla="*/ 0 h 124"/>
                  <a:gd name="T54" fmla="*/ 0 w 112"/>
                  <a:gd name="T55" fmla="*/ 0 h 124"/>
                  <a:gd name="T56" fmla="*/ 0 w 112"/>
                  <a:gd name="T57" fmla="*/ 0 h 124"/>
                  <a:gd name="T58" fmla="*/ 0 w 112"/>
                  <a:gd name="T59" fmla="*/ 0 h 124"/>
                  <a:gd name="T60" fmla="*/ 0 w 112"/>
                  <a:gd name="T61" fmla="*/ 0 h 124"/>
                  <a:gd name="T62" fmla="*/ 0 w 112"/>
                  <a:gd name="T63" fmla="*/ 0 h 124"/>
                  <a:gd name="T64" fmla="*/ 0 w 112"/>
                  <a:gd name="T65" fmla="*/ 0 h 124"/>
                  <a:gd name="T66" fmla="*/ 0 w 112"/>
                  <a:gd name="T67" fmla="*/ 0 h 124"/>
                  <a:gd name="T68" fmla="*/ 0 w 112"/>
                  <a:gd name="T69" fmla="*/ 0 h 124"/>
                  <a:gd name="T70" fmla="*/ 0 w 112"/>
                  <a:gd name="T71" fmla="*/ 0 h 124"/>
                  <a:gd name="T72" fmla="*/ 0 w 112"/>
                  <a:gd name="T73" fmla="*/ 0 h 124"/>
                  <a:gd name="T74" fmla="*/ 0 w 112"/>
                  <a:gd name="T75" fmla="*/ 0 h 124"/>
                  <a:gd name="T76" fmla="*/ 0 w 112"/>
                  <a:gd name="T77" fmla="*/ 0 h 124"/>
                  <a:gd name="T78" fmla="*/ 0 w 112"/>
                  <a:gd name="T79" fmla="*/ 0 h 124"/>
                  <a:gd name="T80" fmla="*/ 0 w 112"/>
                  <a:gd name="T81" fmla="*/ 0 h 124"/>
                  <a:gd name="T82" fmla="*/ 0 w 112"/>
                  <a:gd name="T83" fmla="*/ 0 h 124"/>
                  <a:gd name="T84" fmla="*/ 0 w 112"/>
                  <a:gd name="T85" fmla="*/ 0 h 124"/>
                  <a:gd name="T86" fmla="*/ 0 w 112"/>
                  <a:gd name="T87" fmla="*/ 0 h 124"/>
                  <a:gd name="T88" fmla="*/ 0 w 112"/>
                  <a:gd name="T89" fmla="*/ 0 h 124"/>
                  <a:gd name="T90" fmla="*/ 0 w 112"/>
                  <a:gd name="T91" fmla="*/ 0 h 124"/>
                  <a:gd name="T92" fmla="*/ 0 w 112"/>
                  <a:gd name="T93" fmla="*/ 0 h 124"/>
                  <a:gd name="T94" fmla="*/ 0 w 112"/>
                  <a:gd name="T95" fmla="*/ 0 h 124"/>
                  <a:gd name="T96" fmla="*/ 0 w 112"/>
                  <a:gd name="T97" fmla="*/ 0 h 124"/>
                  <a:gd name="T98" fmla="*/ 0 w 112"/>
                  <a:gd name="T99" fmla="*/ 0 h 124"/>
                  <a:gd name="T100" fmla="*/ 0 w 112"/>
                  <a:gd name="T101" fmla="*/ 0 h 124"/>
                  <a:gd name="T102" fmla="*/ 0 w 112"/>
                  <a:gd name="T103" fmla="*/ 0 h 124"/>
                  <a:gd name="T104" fmla="*/ 0 w 112"/>
                  <a:gd name="T105" fmla="*/ 0 h 124"/>
                  <a:gd name="T106" fmla="*/ 0 w 112"/>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2" h="124">
                    <a:moveTo>
                      <a:pt x="112" y="109"/>
                    </a:moveTo>
                    <a:lnTo>
                      <a:pt x="112" y="109"/>
                    </a:lnTo>
                    <a:lnTo>
                      <a:pt x="105" y="114"/>
                    </a:lnTo>
                    <a:lnTo>
                      <a:pt x="100" y="120"/>
                    </a:lnTo>
                    <a:lnTo>
                      <a:pt x="92" y="122"/>
                    </a:lnTo>
                    <a:lnTo>
                      <a:pt x="86" y="124"/>
                    </a:lnTo>
                    <a:lnTo>
                      <a:pt x="82" y="124"/>
                    </a:lnTo>
                    <a:lnTo>
                      <a:pt x="78" y="122"/>
                    </a:lnTo>
                    <a:lnTo>
                      <a:pt x="75" y="120"/>
                    </a:lnTo>
                    <a:lnTo>
                      <a:pt x="73" y="118"/>
                    </a:lnTo>
                    <a:lnTo>
                      <a:pt x="70" y="112"/>
                    </a:lnTo>
                    <a:lnTo>
                      <a:pt x="69" y="104"/>
                    </a:lnTo>
                    <a:lnTo>
                      <a:pt x="60" y="112"/>
                    </a:lnTo>
                    <a:lnTo>
                      <a:pt x="51" y="118"/>
                    </a:lnTo>
                    <a:lnTo>
                      <a:pt x="40" y="122"/>
                    </a:lnTo>
                    <a:lnTo>
                      <a:pt x="29" y="124"/>
                    </a:lnTo>
                    <a:lnTo>
                      <a:pt x="22" y="124"/>
                    </a:lnTo>
                    <a:lnTo>
                      <a:pt x="17" y="122"/>
                    </a:lnTo>
                    <a:lnTo>
                      <a:pt x="13" y="120"/>
                    </a:lnTo>
                    <a:lnTo>
                      <a:pt x="8" y="116"/>
                    </a:lnTo>
                    <a:lnTo>
                      <a:pt x="5" y="113"/>
                    </a:lnTo>
                    <a:lnTo>
                      <a:pt x="3" y="108"/>
                    </a:lnTo>
                    <a:lnTo>
                      <a:pt x="1" y="104"/>
                    </a:lnTo>
                    <a:lnTo>
                      <a:pt x="0" y="99"/>
                    </a:lnTo>
                    <a:lnTo>
                      <a:pt x="1" y="91"/>
                    </a:lnTo>
                    <a:lnTo>
                      <a:pt x="4" y="86"/>
                    </a:lnTo>
                    <a:lnTo>
                      <a:pt x="8" y="81"/>
                    </a:lnTo>
                    <a:lnTo>
                      <a:pt x="14" y="76"/>
                    </a:lnTo>
                    <a:lnTo>
                      <a:pt x="22" y="72"/>
                    </a:lnTo>
                    <a:lnTo>
                      <a:pt x="34" y="67"/>
                    </a:lnTo>
                    <a:lnTo>
                      <a:pt x="69" y="55"/>
                    </a:lnTo>
                    <a:lnTo>
                      <a:pt x="69" y="37"/>
                    </a:lnTo>
                    <a:lnTo>
                      <a:pt x="69" y="32"/>
                    </a:lnTo>
                    <a:lnTo>
                      <a:pt x="68" y="28"/>
                    </a:lnTo>
                    <a:lnTo>
                      <a:pt x="65" y="24"/>
                    </a:lnTo>
                    <a:lnTo>
                      <a:pt x="62" y="20"/>
                    </a:lnTo>
                    <a:lnTo>
                      <a:pt x="58" y="19"/>
                    </a:lnTo>
                    <a:lnTo>
                      <a:pt x="55" y="16"/>
                    </a:lnTo>
                    <a:lnTo>
                      <a:pt x="49" y="15"/>
                    </a:lnTo>
                    <a:lnTo>
                      <a:pt x="43" y="15"/>
                    </a:lnTo>
                    <a:lnTo>
                      <a:pt x="35" y="16"/>
                    </a:lnTo>
                    <a:lnTo>
                      <a:pt x="30" y="20"/>
                    </a:lnTo>
                    <a:lnTo>
                      <a:pt x="25" y="25"/>
                    </a:lnTo>
                    <a:lnTo>
                      <a:pt x="23" y="33"/>
                    </a:lnTo>
                    <a:lnTo>
                      <a:pt x="22" y="38"/>
                    </a:lnTo>
                    <a:lnTo>
                      <a:pt x="18" y="41"/>
                    </a:lnTo>
                    <a:lnTo>
                      <a:pt x="14" y="43"/>
                    </a:lnTo>
                    <a:lnTo>
                      <a:pt x="9" y="45"/>
                    </a:lnTo>
                    <a:lnTo>
                      <a:pt x="7" y="43"/>
                    </a:lnTo>
                    <a:lnTo>
                      <a:pt x="5" y="42"/>
                    </a:lnTo>
                    <a:lnTo>
                      <a:pt x="4" y="39"/>
                    </a:lnTo>
                    <a:lnTo>
                      <a:pt x="5" y="34"/>
                    </a:lnTo>
                    <a:lnTo>
                      <a:pt x="7" y="29"/>
                    </a:lnTo>
                    <a:lnTo>
                      <a:pt x="9" y="26"/>
                    </a:lnTo>
                    <a:lnTo>
                      <a:pt x="12" y="22"/>
                    </a:lnTo>
                    <a:lnTo>
                      <a:pt x="22" y="16"/>
                    </a:lnTo>
                    <a:lnTo>
                      <a:pt x="34" y="10"/>
                    </a:lnTo>
                    <a:lnTo>
                      <a:pt x="46" y="3"/>
                    </a:lnTo>
                    <a:lnTo>
                      <a:pt x="51" y="2"/>
                    </a:lnTo>
                    <a:lnTo>
                      <a:pt x="57" y="0"/>
                    </a:lnTo>
                    <a:lnTo>
                      <a:pt x="68" y="2"/>
                    </a:lnTo>
                    <a:lnTo>
                      <a:pt x="78" y="6"/>
                    </a:lnTo>
                    <a:lnTo>
                      <a:pt x="83" y="10"/>
                    </a:lnTo>
                    <a:lnTo>
                      <a:pt x="86" y="13"/>
                    </a:lnTo>
                    <a:lnTo>
                      <a:pt x="88" y="17"/>
                    </a:lnTo>
                    <a:lnTo>
                      <a:pt x="90" y="22"/>
                    </a:lnTo>
                    <a:lnTo>
                      <a:pt x="90" y="95"/>
                    </a:lnTo>
                    <a:lnTo>
                      <a:pt x="91" y="102"/>
                    </a:lnTo>
                    <a:lnTo>
                      <a:pt x="92" y="107"/>
                    </a:lnTo>
                    <a:lnTo>
                      <a:pt x="95" y="109"/>
                    </a:lnTo>
                    <a:lnTo>
                      <a:pt x="99" y="109"/>
                    </a:lnTo>
                    <a:lnTo>
                      <a:pt x="104" y="108"/>
                    </a:lnTo>
                    <a:lnTo>
                      <a:pt x="109" y="105"/>
                    </a:lnTo>
                    <a:lnTo>
                      <a:pt x="112" y="109"/>
                    </a:lnTo>
                    <a:close/>
                    <a:moveTo>
                      <a:pt x="69" y="63"/>
                    </a:moveTo>
                    <a:lnTo>
                      <a:pt x="69" y="63"/>
                    </a:lnTo>
                    <a:lnTo>
                      <a:pt x="56" y="67"/>
                    </a:lnTo>
                    <a:lnTo>
                      <a:pt x="40" y="72"/>
                    </a:lnTo>
                    <a:lnTo>
                      <a:pt x="33" y="76"/>
                    </a:lnTo>
                    <a:lnTo>
                      <a:pt x="27" y="81"/>
                    </a:lnTo>
                    <a:lnTo>
                      <a:pt x="23" y="86"/>
                    </a:lnTo>
                    <a:lnTo>
                      <a:pt x="22" y="90"/>
                    </a:lnTo>
                    <a:lnTo>
                      <a:pt x="21" y="92"/>
                    </a:lnTo>
                    <a:lnTo>
                      <a:pt x="23" y="100"/>
                    </a:lnTo>
                    <a:lnTo>
                      <a:pt x="27" y="105"/>
                    </a:lnTo>
                    <a:lnTo>
                      <a:pt x="33" y="111"/>
                    </a:lnTo>
                    <a:lnTo>
                      <a:pt x="36" y="111"/>
                    </a:lnTo>
                    <a:lnTo>
                      <a:pt x="40" y="112"/>
                    </a:lnTo>
                    <a:lnTo>
                      <a:pt x="48" y="111"/>
                    </a:lnTo>
                    <a:lnTo>
                      <a:pt x="56" y="107"/>
                    </a:lnTo>
                    <a:lnTo>
                      <a:pt x="62" y="102"/>
                    </a:lnTo>
                    <a:lnTo>
                      <a:pt x="69" y="96"/>
                    </a:lnTo>
                    <a:lnTo>
                      <a:pt x="69"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62" name="Freeform 195"/>
              <p:cNvSpPr>
                <a:spLocks/>
              </p:cNvSpPr>
              <p:nvPr userDrawn="1"/>
            </p:nvSpPr>
            <p:spPr bwMode="auto">
              <a:xfrm>
                <a:off x="819" y="265"/>
                <a:ext cx="19" cy="67"/>
              </a:xfrm>
              <a:custGeom>
                <a:avLst/>
                <a:gdLst>
                  <a:gd name="T0" fmla="*/ 0 w 56"/>
                  <a:gd name="T1" fmla="*/ 0 h 200"/>
                  <a:gd name="T2" fmla="*/ 0 w 56"/>
                  <a:gd name="T3" fmla="*/ 0 h 200"/>
                  <a:gd name="T4" fmla="*/ 0 w 56"/>
                  <a:gd name="T5" fmla="*/ 0 h 200"/>
                  <a:gd name="T6" fmla="*/ 0 w 56"/>
                  <a:gd name="T7" fmla="*/ 0 h 200"/>
                  <a:gd name="T8" fmla="*/ 0 w 56"/>
                  <a:gd name="T9" fmla="*/ 0 h 200"/>
                  <a:gd name="T10" fmla="*/ 0 w 56"/>
                  <a:gd name="T11" fmla="*/ 0 h 200"/>
                  <a:gd name="T12" fmla="*/ 0 w 56"/>
                  <a:gd name="T13" fmla="*/ 0 h 200"/>
                  <a:gd name="T14" fmla="*/ 0 w 56"/>
                  <a:gd name="T15" fmla="*/ 0 h 200"/>
                  <a:gd name="T16" fmla="*/ 0 w 56"/>
                  <a:gd name="T17" fmla="*/ 0 h 200"/>
                  <a:gd name="T18" fmla="*/ 0 w 56"/>
                  <a:gd name="T19" fmla="*/ 0 h 200"/>
                  <a:gd name="T20" fmla="*/ 0 w 56"/>
                  <a:gd name="T21" fmla="*/ 0 h 200"/>
                  <a:gd name="T22" fmla="*/ 0 w 56"/>
                  <a:gd name="T23" fmla="*/ 0 h 200"/>
                  <a:gd name="T24" fmla="*/ 0 w 56"/>
                  <a:gd name="T25" fmla="*/ 0 h 200"/>
                  <a:gd name="T26" fmla="*/ 0 w 56"/>
                  <a:gd name="T27" fmla="*/ 0 h 200"/>
                  <a:gd name="T28" fmla="*/ 0 w 56"/>
                  <a:gd name="T29" fmla="*/ 0 h 200"/>
                  <a:gd name="T30" fmla="*/ 0 w 56"/>
                  <a:gd name="T31" fmla="*/ 0 h 200"/>
                  <a:gd name="T32" fmla="*/ 0 w 56"/>
                  <a:gd name="T33" fmla="*/ 0 h 200"/>
                  <a:gd name="T34" fmla="*/ 0 w 56"/>
                  <a:gd name="T35" fmla="*/ 0 h 200"/>
                  <a:gd name="T36" fmla="*/ 0 w 56"/>
                  <a:gd name="T37" fmla="*/ 0 h 200"/>
                  <a:gd name="T38" fmla="*/ 0 w 56"/>
                  <a:gd name="T39" fmla="*/ 0 h 200"/>
                  <a:gd name="T40" fmla="*/ 0 w 56"/>
                  <a:gd name="T41" fmla="*/ 0 h 200"/>
                  <a:gd name="T42" fmla="*/ 0 w 56"/>
                  <a:gd name="T43" fmla="*/ 0 h 200"/>
                  <a:gd name="T44" fmla="*/ 0 w 56"/>
                  <a:gd name="T45" fmla="*/ 0 h 200"/>
                  <a:gd name="T46" fmla="*/ 0 w 56"/>
                  <a:gd name="T47" fmla="*/ 0 h 200"/>
                  <a:gd name="T48" fmla="*/ 0 w 56"/>
                  <a:gd name="T49" fmla="*/ 0 h 200"/>
                  <a:gd name="T50" fmla="*/ 0 w 56"/>
                  <a:gd name="T51" fmla="*/ 0 h 200"/>
                  <a:gd name="T52" fmla="*/ 0 w 56"/>
                  <a:gd name="T53" fmla="*/ 0 h 200"/>
                  <a:gd name="T54" fmla="*/ 0 w 56"/>
                  <a:gd name="T55" fmla="*/ 0 h 200"/>
                  <a:gd name="T56" fmla="*/ 0 w 56"/>
                  <a:gd name="T57" fmla="*/ 0 h 200"/>
                  <a:gd name="T58" fmla="*/ 0 w 56"/>
                  <a:gd name="T59" fmla="*/ 0 h 200"/>
                  <a:gd name="T60" fmla="*/ 0 w 56"/>
                  <a:gd name="T61" fmla="*/ 0 h 200"/>
                  <a:gd name="T62" fmla="*/ 0 w 56"/>
                  <a:gd name="T63" fmla="*/ 0 h 200"/>
                  <a:gd name="T64" fmla="*/ 0 w 56"/>
                  <a:gd name="T65" fmla="*/ 0 h 200"/>
                  <a:gd name="T66" fmla="*/ 0 w 56"/>
                  <a:gd name="T67" fmla="*/ 0 h 200"/>
                  <a:gd name="T68" fmla="*/ 0 w 56"/>
                  <a:gd name="T69" fmla="*/ 0 h 200"/>
                  <a:gd name="T70" fmla="*/ 0 w 56"/>
                  <a:gd name="T71" fmla="*/ 0 h 2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 h="200">
                    <a:moveTo>
                      <a:pt x="0" y="193"/>
                    </a:moveTo>
                    <a:lnTo>
                      <a:pt x="4" y="193"/>
                    </a:lnTo>
                    <a:lnTo>
                      <a:pt x="10" y="193"/>
                    </a:lnTo>
                    <a:lnTo>
                      <a:pt x="13" y="192"/>
                    </a:lnTo>
                    <a:lnTo>
                      <a:pt x="16" y="189"/>
                    </a:lnTo>
                    <a:lnTo>
                      <a:pt x="17" y="184"/>
                    </a:lnTo>
                    <a:lnTo>
                      <a:pt x="17" y="39"/>
                    </a:lnTo>
                    <a:lnTo>
                      <a:pt x="17" y="29"/>
                    </a:lnTo>
                    <a:lnTo>
                      <a:pt x="16" y="26"/>
                    </a:lnTo>
                    <a:lnTo>
                      <a:pt x="15" y="23"/>
                    </a:lnTo>
                    <a:lnTo>
                      <a:pt x="10" y="21"/>
                    </a:lnTo>
                    <a:lnTo>
                      <a:pt x="4" y="18"/>
                    </a:lnTo>
                    <a:lnTo>
                      <a:pt x="4" y="14"/>
                    </a:lnTo>
                    <a:lnTo>
                      <a:pt x="19" y="9"/>
                    </a:lnTo>
                    <a:lnTo>
                      <a:pt x="30" y="4"/>
                    </a:lnTo>
                    <a:lnTo>
                      <a:pt x="37" y="0"/>
                    </a:lnTo>
                    <a:lnTo>
                      <a:pt x="38" y="1"/>
                    </a:lnTo>
                    <a:lnTo>
                      <a:pt x="38" y="4"/>
                    </a:lnTo>
                    <a:lnTo>
                      <a:pt x="38" y="184"/>
                    </a:lnTo>
                    <a:lnTo>
                      <a:pt x="39" y="189"/>
                    </a:lnTo>
                    <a:lnTo>
                      <a:pt x="42" y="192"/>
                    </a:lnTo>
                    <a:lnTo>
                      <a:pt x="46" y="193"/>
                    </a:lnTo>
                    <a:lnTo>
                      <a:pt x="51" y="193"/>
                    </a:lnTo>
                    <a:lnTo>
                      <a:pt x="56" y="193"/>
                    </a:lnTo>
                    <a:lnTo>
                      <a:pt x="56" y="200"/>
                    </a:lnTo>
                    <a:lnTo>
                      <a:pt x="29" y="200"/>
                    </a:lnTo>
                    <a:lnTo>
                      <a:pt x="0" y="200"/>
                    </a:lnTo>
                    <a:lnTo>
                      <a:pt x="0"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63" name="Freeform 196"/>
              <p:cNvSpPr>
                <a:spLocks/>
              </p:cNvSpPr>
              <p:nvPr userDrawn="1"/>
            </p:nvSpPr>
            <p:spPr bwMode="auto">
              <a:xfrm>
                <a:off x="870" y="271"/>
                <a:ext cx="49" cy="61"/>
              </a:xfrm>
              <a:custGeom>
                <a:avLst/>
                <a:gdLst>
                  <a:gd name="T0" fmla="*/ 0 w 148"/>
                  <a:gd name="T1" fmla="*/ 0 h 182"/>
                  <a:gd name="T2" fmla="*/ 0 w 148"/>
                  <a:gd name="T3" fmla="*/ 0 h 182"/>
                  <a:gd name="T4" fmla="*/ 0 w 148"/>
                  <a:gd name="T5" fmla="*/ 0 h 182"/>
                  <a:gd name="T6" fmla="*/ 0 w 148"/>
                  <a:gd name="T7" fmla="*/ 0 h 182"/>
                  <a:gd name="T8" fmla="*/ 0 w 148"/>
                  <a:gd name="T9" fmla="*/ 0 h 182"/>
                  <a:gd name="T10" fmla="*/ 0 w 148"/>
                  <a:gd name="T11" fmla="*/ 0 h 182"/>
                  <a:gd name="T12" fmla="*/ 0 w 148"/>
                  <a:gd name="T13" fmla="*/ 0 h 182"/>
                  <a:gd name="T14" fmla="*/ 0 w 148"/>
                  <a:gd name="T15" fmla="*/ 0 h 182"/>
                  <a:gd name="T16" fmla="*/ 0 w 148"/>
                  <a:gd name="T17" fmla="*/ 0 h 182"/>
                  <a:gd name="T18" fmla="*/ 0 w 148"/>
                  <a:gd name="T19" fmla="*/ 0 h 182"/>
                  <a:gd name="T20" fmla="*/ 0 w 148"/>
                  <a:gd name="T21" fmla="*/ 0 h 182"/>
                  <a:gd name="T22" fmla="*/ 0 w 148"/>
                  <a:gd name="T23" fmla="*/ 0 h 182"/>
                  <a:gd name="T24" fmla="*/ 0 w 148"/>
                  <a:gd name="T25" fmla="*/ 0 h 182"/>
                  <a:gd name="T26" fmla="*/ 0 w 148"/>
                  <a:gd name="T27" fmla="*/ 0 h 182"/>
                  <a:gd name="T28" fmla="*/ 0 w 148"/>
                  <a:gd name="T29" fmla="*/ 0 h 182"/>
                  <a:gd name="T30" fmla="*/ 0 w 148"/>
                  <a:gd name="T31" fmla="*/ 0 h 182"/>
                  <a:gd name="T32" fmla="*/ 0 w 148"/>
                  <a:gd name="T33" fmla="*/ 0 h 182"/>
                  <a:gd name="T34" fmla="*/ 0 w 148"/>
                  <a:gd name="T35" fmla="*/ 0 h 182"/>
                  <a:gd name="T36" fmla="*/ 0 w 148"/>
                  <a:gd name="T37" fmla="*/ 0 h 182"/>
                  <a:gd name="T38" fmla="*/ 0 w 148"/>
                  <a:gd name="T39" fmla="*/ 0 h 182"/>
                  <a:gd name="T40" fmla="*/ 0 w 148"/>
                  <a:gd name="T41" fmla="*/ 0 h 182"/>
                  <a:gd name="T42" fmla="*/ 0 w 148"/>
                  <a:gd name="T43" fmla="*/ 0 h 182"/>
                  <a:gd name="T44" fmla="*/ 0 w 148"/>
                  <a:gd name="T45" fmla="*/ 0 h 182"/>
                  <a:gd name="T46" fmla="*/ 0 w 148"/>
                  <a:gd name="T47" fmla="*/ 0 h 182"/>
                  <a:gd name="T48" fmla="*/ 0 w 148"/>
                  <a:gd name="T49" fmla="*/ 0 h 182"/>
                  <a:gd name="T50" fmla="*/ 0 w 148"/>
                  <a:gd name="T51" fmla="*/ 0 h 182"/>
                  <a:gd name="T52" fmla="*/ 0 w 148"/>
                  <a:gd name="T53" fmla="*/ 0 h 182"/>
                  <a:gd name="T54" fmla="*/ 0 w 148"/>
                  <a:gd name="T55" fmla="*/ 0 h 182"/>
                  <a:gd name="T56" fmla="*/ 0 w 148"/>
                  <a:gd name="T57" fmla="*/ 0 h 182"/>
                  <a:gd name="T58" fmla="*/ 0 w 148"/>
                  <a:gd name="T59" fmla="*/ 0 h 182"/>
                  <a:gd name="T60" fmla="*/ 0 w 148"/>
                  <a:gd name="T61" fmla="*/ 0 h 182"/>
                  <a:gd name="T62" fmla="*/ 0 w 148"/>
                  <a:gd name="T63" fmla="*/ 0 h 182"/>
                  <a:gd name="T64" fmla="*/ 0 w 148"/>
                  <a:gd name="T65" fmla="*/ 0 h 182"/>
                  <a:gd name="T66" fmla="*/ 0 w 148"/>
                  <a:gd name="T67" fmla="*/ 0 h 182"/>
                  <a:gd name="T68" fmla="*/ 0 w 148"/>
                  <a:gd name="T69" fmla="*/ 0 h 182"/>
                  <a:gd name="T70" fmla="*/ 0 w 148"/>
                  <a:gd name="T71" fmla="*/ 0 h 182"/>
                  <a:gd name="T72" fmla="*/ 0 w 148"/>
                  <a:gd name="T73" fmla="*/ 0 h 182"/>
                  <a:gd name="T74" fmla="*/ 0 w 148"/>
                  <a:gd name="T75" fmla="*/ 0 h 182"/>
                  <a:gd name="T76" fmla="*/ 0 w 148"/>
                  <a:gd name="T77" fmla="*/ 0 h 182"/>
                  <a:gd name="T78" fmla="*/ 0 w 148"/>
                  <a:gd name="T79" fmla="*/ 0 h 182"/>
                  <a:gd name="T80" fmla="*/ 0 w 148"/>
                  <a:gd name="T81" fmla="*/ 0 h 182"/>
                  <a:gd name="T82" fmla="*/ 0 w 148"/>
                  <a:gd name="T83" fmla="*/ 0 h 182"/>
                  <a:gd name="T84" fmla="*/ 0 w 148"/>
                  <a:gd name="T85" fmla="*/ 0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8" h="182">
                    <a:moveTo>
                      <a:pt x="50" y="82"/>
                    </a:moveTo>
                    <a:lnTo>
                      <a:pt x="85" y="82"/>
                    </a:lnTo>
                    <a:lnTo>
                      <a:pt x="92" y="82"/>
                    </a:lnTo>
                    <a:lnTo>
                      <a:pt x="97" y="79"/>
                    </a:lnTo>
                    <a:lnTo>
                      <a:pt x="101" y="77"/>
                    </a:lnTo>
                    <a:lnTo>
                      <a:pt x="104" y="73"/>
                    </a:lnTo>
                    <a:lnTo>
                      <a:pt x="106" y="66"/>
                    </a:lnTo>
                    <a:lnTo>
                      <a:pt x="107" y="60"/>
                    </a:lnTo>
                    <a:lnTo>
                      <a:pt x="113" y="60"/>
                    </a:lnTo>
                    <a:lnTo>
                      <a:pt x="111" y="88"/>
                    </a:lnTo>
                    <a:lnTo>
                      <a:pt x="111" y="104"/>
                    </a:lnTo>
                    <a:lnTo>
                      <a:pt x="113" y="118"/>
                    </a:lnTo>
                    <a:lnTo>
                      <a:pt x="107" y="118"/>
                    </a:lnTo>
                    <a:lnTo>
                      <a:pt x="106" y="109"/>
                    </a:lnTo>
                    <a:lnTo>
                      <a:pt x="105" y="104"/>
                    </a:lnTo>
                    <a:lnTo>
                      <a:pt x="104" y="99"/>
                    </a:lnTo>
                    <a:lnTo>
                      <a:pt x="101" y="96"/>
                    </a:lnTo>
                    <a:lnTo>
                      <a:pt x="97" y="95"/>
                    </a:lnTo>
                    <a:lnTo>
                      <a:pt x="92" y="94"/>
                    </a:lnTo>
                    <a:lnTo>
                      <a:pt x="79" y="94"/>
                    </a:lnTo>
                    <a:lnTo>
                      <a:pt x="50" y="94"/>
                    </a:lnTo>
                    <a:lnTo>
                      <a:pt x="50" y="138"/>
                    </a:lnTo>
                    <a:lnTo>
                      <a:pt x="52" y="156"/>
                    </a:lnTo>
                    <a:lnTo>
                      <a:pt x="53" y="161"/>
                    </a:lnTo>
                    <a:lnTo>
                      <a:pt x="54" y="166"/>
                    </a:lnTo>
                    <a:lnTo>
                      <a:pt x="58" y="170"/>
                    </a:lnTo>
                    <a:lnTo>
                      <a:pt x="62" y="173"/>
                    </a:lnTo>
                    <a:lnTo>
                      <a:pt x="69" y="174"/>
                    </a:lnTo>
                    <a:lnTo>
                      <a:pt x="78" y="174"/>
                    </a:lnTo>
                    <a:lnTo>
                      <a:pt x="93" y="174"/>
                    </a:lnTo>
                    <a:lnTo>
                      <a:pt x="110" y="171"/>
                    </a:lnTo>
                    <a:lnTo>
                      <a:pt x="118" y="170"/>
                    </a:lnTo>
                    <a:lnTo>
                      <a:pt x="123" y="167"/>
                    </a:lnTo>
                    <a:lnTo>
                      <a:pt x="128" y="164"/>
                    </a:lnTo>
                    <a:lnTo>
                      <a:pt x="133" y="157"/>
                    </a:lnTo>
                    <a:lnTo>
                      <a:pt x="137" y="151"/>
                    </a:lnTo>
                    <a:lnTo>
                      <a:pt x="141" y="141"/>
                    </a:lnTo>
                    <a:lnTo>
                      <a:pt x="148" y="141"/>
                    </a:lnTo>
                    <a:lnTo>
                      <a:pt x="141" y="162"/>
                    </a:lnTo>
                    <a:lnTo>
                      <a:pt x="137" y="182"/>
                    </a:lnTo>
                    <a:lnTo>
                      <a:pt x="58" y="182"/>
                    </a:lnTo>
                    <a:lnTo>
                      <a:pt x="0" y="182"/>
                    </a:lnTo>
                    <a:lnTo>
                      <a:pt x="0" y="175"/>
                    </a:lnTo>
                    <a:lnTo>
                      <a:pt x="8" y="175"/>
                    </a:lnTo>
                    <a:lnTo>
                      <a:pt x="14" y="174"/>
                    </a:lnTo>
                    <a:lnTo>
                      <a:pt x="18" y="173"/>
                    </a:lnTo>
                    <a:lnTo>
                      <a:pt x="21" y="170"/>
                    </a:lnTo>
                    <a:lnTo>
                      <a:pt x="23" y="166"/>
                    </a:lnTo>
                    <a:lnTo>
                      <a:pt x="25" y="161"/>
                    </a:lnTo>
                    <a:lnTo>
                      <a:pt x="25" y="145"/>
                    </a:lnTo>
                    <a:lnTo>
                      <a:pt x="25" y="30"/>
                    </a:lnTo>
                    <a:lnTo>
                      <a:pt x="25" y="17"/>
                    </a:lnTo>
                    <a:lnTo>
                      <a:pt x="23" y="13"/>
                    </a:lnTo>
                    <a:lnTo>
                      <a:pt x="21" y="11"/>
                    </a:lnTo>
                    <a:lnTo>
                      <a:pt x="17" y="8"/>
                    </a:lnTo>
                    <a:lnTo>
                      <a:pt x="13" y="8"/>
                    </a:lnTo>
                    <a:lnTo>
                      <a:pt x="0" y="7"/>
                    </a:lnTo>
                    <a:lnTo>
                      <a:pt x="0" y="0"/>
                    </a:lnTo>
                    <a:lnTo>
                      <a:pt x="53" y="0"/>
                    </a:lnTo>
                    <a:lnTo>
                      <a:pt x="128" y="0"/>
                    </a:lnTo>
                    <a:lnTo>
                      <a:pt x="128" y="39"/>
                    </a:lnTo>
                    <a:lnTo>
                      <a:pt x="123" y="40"/>
                    </a:lnTo>
                    <a:lnTo>
                      <a:pt x="122" y="31"/>
                    </a:lnTo>
                    <a:lnTo>
                      <a:pt x="119" y="25"/>
                    </a:lnTo>
                    <a:lnTo>
                      <a:pt x="115" y="20"/>
                    </a:lnTo>
                    <a:lnTo>
                      <a:pt x="110" y="15"/>
                    </a:lnTo>
                    <a:lnTo>
                      <a:pt x="105" y="12"/>
                    </a:lnTo>
                    <a:lnTo>
                      <a:pt x="98" y="9"/>
                    </a:lnTo>
                    <a:lnTo>
                      <a:pt x="91" y="8"/>
                    </a:lnTo>
                    <a:lnTo>
                      <a:pt x="82" y="8"/>
                    </a:lnTo>
                    <a:lnTo>
                      <a:pt x="50" y="8"/>
                    </a:lnTo>
                    <a:lnTo>
                      <a:pt x="5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64" name="Freeform 197"/>
              <p:cNvSpPr>
                <a:spLocks/>
              </p:cNvSpPr>
              <p:nvPr userDrawn="1"/>
            </p:nvSpPr>
            <p:spPr bwMode="auto">
              <a:xfrm>
                <a:off x="921" y="293"/>
                <a:ext cx="45" cy="39"/>
              </a:xfrm>
              <a:custGeom>
                <a:avLst/>
                <a:gdLst>
                  <a:gd name="T0" fmla="*/ 0 w 135"/>
                  <a:gd name="T1" fmla="*/ 0 h 116"/>
                  <a:gd name="T2" fmla="*/ 0 w 135"/>
                  <a:gd name="T3" fmla="*/ 0 h 116"/>
                  <a:gd name="T4" fmla="*/ 0 w 135"/>
                  <a:gd name="T5" fmla="*/ 0 h 116"/>
                  <a:gd name="T6" fmla="*/ 0 w 135"/>
                  <a:gd name="T7" fmla="*/ 0 h 116"/>
                  <a:gd name="T8" fmla="*/ 0 w 135"/>
                  <a:gd name="T9" fmla="*/ 0 h 116"/>
                  <a:gd name="T10" fmla="*/ 0 w 135"/>
                  <a:gd name="T11" fmla="*/ 0 h 116"/>
                  <a:gd name="T12" fmla="*/ 0 w 135"/>
                  <a:gd name="T13" fmla="*/ 0 h 116"/>
                  <a:gd name="T14" fmla="*/ 0 w 135"/>
                  <a:gd name="T15" fmla="*/ 0 h 116"/>
                  <a:gd name="T16" fmla="*/ 0 w 135"/>
                  <a:gd name="T17" fmla="*/ 0 h 116"/>
                  <a:gd name="T18" fmla="*/ 0 w 135"/>
                  <a:gd name="T19" fmla="*/ 0 h 116"/>
                  <a:gd name="T20" fmla="*/ 0 w 135"/>
                  <a:gd name="T21" fmla="*/ 0 h 116"/>
                  <a:gd name="T22" fmla="*/ 0 w 135"/>
                  <a:gd name="T23" fmla="*/ 0 h 116"/>
                  <a:gd name="T24" fmla="*/ 0 w 135"/>
                  <a:gd name="T25" fmla="*/ 0 h 116"/>
                  <a:gd name="T26" fmla="*/ 0 w 135"/>
                  <a:gd name="T27" fmla="*/ 0 h 116"/>
                  <a:gd name="T28" fmla="*/ 0 w 135"/>
                  <a:gd name="T29" fmla="*/ 0 h 116"/>
                  <a:gd name="T30" fmla="*/ 0 w 135"/>
                  <a:gd name="T31" fmla="*/ 0 h 116"/>
                  <a:gd name="T32" fmla="*/ 0 w 135"/>
                  <a:gd name="T33" fmla="*/ 0 h 116"/>
                  <a:gd name="T34" fmla="*/ 0 w 135"/>
                  <a:gd name="T35" fmla="*/ 0 h 116"/>
                  <a:gd name="T36" fmla="*/ 0 w 135"/>
                  <a:gd name="T37" fmla="*/ 0 h 116"/>
                  <a:gd name="T38" fmla="*/ 0 w 135"/>
                  <a:gd name="T39" fmla="*/ 0 h 116"/>
                  <a:gd name="T40" fmla="*/ 0 w 135"/>
                  <a:gd name="T41" fmla="*/ 0 h 116"/>
                  <a:gd name="T42" fmla="*/ 0 w 135"/>
                  <a:gd name="T43" fmla="*/ 0 h 116"/>
                  <a:gd name="T44" fmla="*/ 0 w 135"/>
                  <a:gd name="T45" fmla="*/ 0 h 116"/>
                  <a:gd name="T46" fmla="*/ 0 w 135"/>
                  <a:gd name="T47" fmla="*/ 0 h 116"/>
                  <a:gd name="T48" fmla="*/ 0 w 135"/>
                  <a:gd name="T49" fmla="*/ 0 h 116"/>
                  <a:gd name="T50" fmla="*/ 0 w 135"/>
                  <a:gd name="T51" fmla="*/ 0 h 116"/>
                  <a:gd name="T52" fmla="*/ 0 w 135"/>
                  <a:gd name="T53" fmla="*/ 0 h 116"/>
                  <a:gd name="T54" fmla="*/ 0 w 135"/>
                  <a:gd name="T55" fmla="*/ 0 h 116"/>
                  <a:gd name="T56" fmla="*/ 0 w 135"/>
                  <a:gd name="T57" fmla="*/ 0 h 116"/>
                  <a:gd name="T58" fmla="*/ 0 w 135"/>
                  <a:gd name="T59" fmla="*/ 0 h 116"/>
                  <a:gd name="T60" fmla="*/ 0 w 135"/>
                  <a:gd name="T61" fmla="*/ 0 h 116"/>
                  <a:gd name="T62" fmla="*/ 0 w 135"/>
                  <a:gd name="T63" fmla="*/ 0 h 116"/>
                  <a:gd name="T64" fmla="*/ 0 w 135"/>
                  <a:gd name="T65" fmla="*/ 0 h 116"/>
                  <a:gd name="T66" fmla="*/ 0 w 135"/>
                  <a:gd name="T67" fmla="*/ 0 h 116"/>
                  <a:gd name="T68" fmla="*/ 0 w 135"/>
                  <a:gd name="T69" fmla="*/ 0 h 116"/>
                  <a:gd name="T70" fmla="*/ 0 w 135"/>
                  <a:gd name="T71" fmla="*/ 0 h 116"/>
                  <a:gd name="T72" fmla="*/ 0 w 135"/>
                  <a:gd name="T73" fmla="*/ 0 h 116"/>
                  <a:gd name="T74" fmla="*/ 0 w 135"/>
                  <a:gd name="T75" fmla="*/ 0 h 116"/>
                  <a:gd name="T76" fmla="*/ 0 w 135"/>
                  <a:gd name="T77" fmla="*/ 0 h 116"/>
                  <a:gd name="T78" fmla="*/ 0 w 135"/>
                  <a:gd name="T79" fmla="*/ 0 h 116"/>
                  <a:gd name="T80" fmla="*/ 0 w 135"/>
                  <a:gd name="T81" fmla="*/ 0 h 116"/>
                  <a:gd name="T82" fmla="*/ 0 w 135"/>
                  <a:gd name="T83" fmla="*/ 0 h 116"/>
                  <a:gd name="T84" fmla="*/ 0 w 135"/>
                  <a:gd name="T85" fmla="*/ 0 h 116"/>
                  <a:gd name="T86" fmla="*/ 0 w 135"/>
                  <a:gd name="T87" fmla="*/ 0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5" h="116">
                    <a:moveTo>
                      <a:pt x="0" y="109"/>
                    </a:moveTo>
                    <a:lnTo>
                      <a:pt x="0" y="109"/>
                    </a:lnTo>
                    <a:lnTo>
                      <a:pt x="10" y="109"/>
                    </a:lnTo>
                    <a:lnTo>
                      <a:pt x="17" y="107"/>
                    </a:lnTo>
                    <a:lnTo>
                      <a:pt x="24" y="103"/>
                    </a:lnTo>
                    <a:lnTo>
                      <a:pt x="30" y="95"/>
                    </a:lnTo>
                    <a:lnTo>
                      <a:pt x="59" y="63"/>
                    </a:lnTo>
                    <a:lnTo>
                      <a:pt x="41" y="38"/>
                    </a:lnTo>
                    <a:lnTo>
                      <a:pt x="29" y="24"/>
                    </a:lnTo>
                    <a:lnTo>
                      <a:pt x="19" y="12"/>
                    </a:lnTo>
                    <a:lnTo>
                      <a:pt x="15" y="9"/>
                    </a:lnTo>
                    <a:lnTo>
                      <a:pt x="12" y="8"/>
                    </a:lnTo>
                    <a:lnTo>
                      <a:pt x="6" y="7"/>
                    </a:lnTo>
                    <a:lnTo>
                      <a:pt x="6" y="0"/>
                    </a:lnTo>
                    <a:lnTo>
                      <a:pt x="32" y="2"/>
                    </a:lnTo>
                    <a:lnTo>
                      <a:pt x="61" y="0"/>
                    </a:lnTo>
                    <a:lnTo>
                      <a:pt x="61" y="7"/>
                    </a:lnTo>
                    <a:lnTo>
                      <a:pt x="51" y="8"/>
                    </a:lnTo>
                    <a:lnTo>
                      <a:pt x="48" y="9"/>
                    </a:lnTo>
                    <a:lnTo>
                      <a:pt x="47" y="12"/>
                    </a:lnTo>
                    <a:lnTo>
                      <a:pt x="51" y="17"/>
                    </a:lnTo>
                    <a:lnTo>
                      <a:pt x="59" y="29"/>
                    </a:lnTo>
                    <a:lnTo>
                      <a:pt x="73" y="46"/>
                    </a:lnTo>
                    <a:lnTo>
                      <a:pt x="89" y="29"/>
                    </a:lnTo>
                    <a:lnTo>
                      <a:pt x="95" y="18"/>
                    </a:lnTo>
                    <a:lnTo>
                      <a:pt x="98" y="15"/>
                    </a:lnTo>
                    <a:lnTo>
                      <a:pt x="99" y="12"/>
                    </a:lnTo>
                    <a:lnTo>
                      <a:pt x="99" y="11"/>
                    </a:lnTo>
                    <a:lnTo>
                      <a:pt x="98" y="9"/>
                    </a:lnTo>
                    <a:lnTo>
                      <a:pt x="94" y="8"/>
                    </a:lnTo>
                    <a:lnTo>
                      <a:pt x="87" y="7"/>
                    </a:lnTo>
                    <a:lnTo>
                      <a:pt x="87" y="0"/>
                    </a:lnTo>
                    <a:lnTo>
                      <a:pt x="115" y="2"/>
                    </a:lnTo>
                    <a:lnTo>
                      <a:pt x="135" y="0"/>
                    </a:lnTo>
                    <a:lnTo>
                      <a:pt x="135" y="7"/>
                    </a:lnTo>
                    <a:lnTo>
                      <a:pt x="126" y="8"/>
                    </a:lnTo>
                    <a:lnTo>
                      <a:pt x="120" y="11"/>
                    </a:lnTo>
                    <a:lnTo>
                      <a:pt x="113" y="15"/>
                    </a:lnTo>
                    <a:lnTo>
                      <a:pt x="107" y="21"/>
                    </a:lnTo>
                    <a:lnTo>
                      <a:pt x="78" y="53"/>
                    </a:lnTo>
                    <a:lnTo>
                      <a:pt x="100" y="82"/>
                    </a:lnTo>
                    <a:lnTo>
                      <a:pt x="113" y="99"/>
                    </a:lnTo>
                    <a:lnTo>
                      <a:pt x="121" y="107"/>
                    </a:lnTo>
                    <a:lnTo>
                      <a:pt x="125" y="108"/>
                    </a:lnTo>
                    <a:lnTo>
                      <a:pt x="130" y="109"/>
                    </a:lnTo>
                    <a:lnTo>
                      <a:pt x="135" y="109"/>
                    </a:lnTo>
                    <a:lnTo>
                      <a:pt x="135" y="116"/>
                    </a:lnTo>
                    <a:lnTo>
                      <a:pt x="107" y="116"/>
                    </a:lnTo>
                    <a:lnTo>
                      <a:pt x="78" y="116"/>
                    </a:lnTo>
                    <a:lnTo>
                      <a:pt x="78" y="109"/>
                    </a:lnTo>
                    <a:lnTo>
                      <a:pt x="89" y="109"/>
                    </a:lnTo>
                    <a:lnTo>
                      <a:pt x="91" y="108"/>
                    </a:lnTo>
                    <a:lnTo>
                      <a:pt x="91" y="105"/>
                    </a:lnTo>
                    <a:lnTo>
                      <a:pt x="87" y="100"/>
                    </a:lnTo>
                    <a:lnTo>
                      <a:pt x="80" y="88"/>
                    </a:lnTo>
                    <a:lnTo>
                      <a:pt x="64" y="69"/>
                    </a:lnTo>
                    <a:lnTo>
                      <a:pt x="48" y="87"/>
                    </a:lnTo>
                    <a:lnTo>
                      <a:pt x="39" y="99"/>
                    </a:lnTo>
                    <a:lnTo>
                      <a:pt x="34" y="105"/>
                    </a:lnTo>
                    <a:lnTo>
                      <a:pt x="35" y="108"/>
                    </a:lnTo>
                    <a:lnTo>
                      <a:pt x="39" y="109"/>
                    </a:lnTo>
                    <a:lnTo>
                      <a:pt x="50" y="109"/>
                    </a:lnTo>
                    <a:lnTo>
                      <a:pt x="50" y="116"/>
                    </a:lnTo>
                    <a:lnTo>
                      <a:pt x="25" y="116"/>
                    </a:lnTo>
                    <a:lnTo>
                      <a:pt x="0" y="116"/>
                    </a:lnTo>
                    <a:lnTo>
                      <a:pt x="0"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65" name="Freeform 198"/>
              <p:cNvSpPr>
                <a:spLocks noEditPoints="1"/>
              </p:cNvSpPr>
              <p:nvPr userDrawn="1"/>
            </p:nvSpPr>
            <p:spPr bwMode="auto">
              <a:xfrm>
                <a:off x="971" y="292"/>
                <a:ext cx="37" cy="41"/>
              </a:xfrm>
              <a:custGeom>
                <a:avLst/>
                <a:gdLst>
                  <a:gd name="T0" fmla="*/ 0 w 110"/>
                  <a:gd name="T1" fmla="*/ 0 h 124"/>
                  <a:gd name="T2" fmla="*/ 0 w 110"/>
                  <a:gd name="T3" fmla="*/ 0 h 124"/>
                  <a:gd name="T4" fmla="*/ 0 w 110"/>
                  <a:gd name="T5" fmla="*/ 0 h 124"/>
                  <a:gd name="T6" fmla="*/ 0 w 110"/>
                  <a:gd name="T7" fmla="*/ 0 h 124"/>
                  <a:gd name="T8" fmla="*/ 0 w 110"/>
                  <a:gd name="T9" fmla="*/ 0 h 124"/>
                  <a:gd name="T10" fmla="*/ 0 w 110"/>
                  <a:gd name="T11" fmla="*/ 0 h 124"/>
                  <a:gd name="T12" fmla="*/ 0 w 110"/>
                  <a:gd name="T13" fmla="*/ 0 h 124"/>
                  <a:gd name="T14" fmla="*/ 0 w 110"/>
                  <a:gd name="T15" fmla="*/ 0 h 124"/>
                  <a:gd name="T16" fmla="*/ 0 w 110"/>
                  <a:gd name="T17" fmla="*/ 0 h 124"/>
                  <a:gd name="T18" fmla="*/ 0 w 110"/>
                  <a:gd name="T19" fmla="*/ 0 h 124"/>
                  <a:gd name="T20" fmla="*/ 0 w 110"/>
                  <a:gd name="T21" fmla="*/ 0 h 124"/>
                  <a:gd name="T22" fmla="*/ 0 w 110"/>
                  <a:gd name="T23" fmla="*/ 0 h 124"/>
                  <a:gd name="T24" fmla="*/ 0 w 110"/>
                  <a:gd name="T25" fmla="*/ 0 h 124"/>
                  <a:gd name="T26" fmla="*/ 0 w 110"/>
                  <a:gd name="T27" fmla="*/ 0 h 124"/>
                  <a:gd name="T28" fmla="*/ 0 w 110"/>
                  <a:gd name="T29" fmla="*/ 0 h 124"/>
                  <a:gd name="T30" fmla="*/ 0 w 110"/>
                  <a:gd name="T31" fmla="*/ 0 h 124"/>
                  <a:gd name="T32" fmla="*/ 0 w 110"/>
                  <a:gd name="T33" fmla="*/ 0 h 124"/>
                  <a:gd name="T34" fmla="*/ 0 w 110"/>
                  <a:gd name="T35" fmla="*/ 0 h 124"/>
                  <a:gd name="T36" fmla="*/ 0 w 110"/>
                  <a:gd name="T37" fmla="*/ 0 h 124"/>
                  <a:gd name="T38" fmla="*/ 0 w 110"/>
                  <a:gd name="T39" fmla="*/ 0 h 124"/>
                  <a:gd name="T40" fmla="*/ 0 w 110"/>
                  <a:gd name="T41" fmla="*/ 0 h 124"/>
                  <a:gd name="T42" fmla="*/ 0 w 110"/>
                  <a:gd name="T43" fmla="*/ 0 h 124"/>
                  <a:gd name="T44" fmla="*/ 0 w 110"/>
                  <a:gd name="T45" fmla="*/ 0 h 124"/>
                  <a:gd name="T46" fmla="*/ 0 w 110"/>
                  <a:gd name="T47" fmla="*/ 0 h 124"/>
                  <a:gd name="T48" fmla="*/ 0 w 110"/>
                  <a:gd name="T49" fmla="*/ 0 h 124"/>
                  <a:gd name="T50" fmla="*/ 0 w 110"/>
                  <a:gd name="T51" fmla="*/ 0 h 124"/>
                  <a:gd name="T52" fmla="*/ 0 w 110"/>
                  <a:gd name="T53" fmla="*/ 0 h 124"/>
                  <a:gd name="T54" fmla="*/ 0 w 110"/>
                  <a:gd name="T55" fmla="*/ 0 h 124"/>
                  <a:gd name="T56" fmla="*/ 0 w 110"/>
                  <a:gd name="T57" fmla="*/ 0 h 124"/>
                  <a:gd name="T58" fmla="*/ 0 w 110"/>
                  <a:gd name="T59" fmla="*/ 0 h 124"/>
                  <a:gd name="T60" fmla="*/ 0 w 110"/>
                  <a:gd name="T61" fmla="*/ 0 h 124"/>
                  <a:gd name="T62" fmla="*/ 0 w 110"/>
                  <a:gd name="T63" fmla="*/ 0 h 124"/>
                  <a:gd name="T64" fmla="*/ 0 w 110"/>
                  <a:gd name="T65" fmla="*/ 0 h 124"/>
                  <a:gd name="T66" fmla="*/ 0 w 110"/>
                  <a:gd name="T67" fmla="*/ 0 h 124"/>
                  <a:gd name="T68" fmla="*/ 0 w 110"/>
                  <a:gd name="T69" fmla="*/ 0 h 124"/>
                  <a:gd name="T70" fmla="*/ 0 w 110"/>
                  <a:gd name="T71" fmla="*/ 0 h 124"/>
                  <a:gd name="T72" fmla="*/ 0 w 110"/>
                  <a:gd name="T73" fmla="*/ 0 h 124"/>
                  <a:gd name="T74" fmla="*/ 0 w 110"/>
                  <a:gd name="T75" fmla="*/ 0 h 124"/>
                  <a:gd name="T76" fmla="*/ 0 w 110"/>
                  <a:gd name="T77" fmla="*/ 0 h 124"/>
                  <a:gd name="T78" fmla="*/ 0 w 110"/>
                  <a:gd name="T79" fmla="*/ 0 h 124"/>
                  <a:gd name="T80" fmla="*/ 0 w 110"/>
                  <a:gd name="T81" fmla="*/ 0 h 124"/>
                  <a:gd name="T82" fmla="*/ 0 w 110"/>
                  <a:gd name="T83" fmla="*/ 0 h 124"/>
                  <a:gd name="T84" fmla="*/ 0 w 110"/>
                  <a:gd name="T85" fmla="*/ 0 h 124"/>
                  <a:gd name="T86" fmla="*/ 0 w 110"/>
                  <a:gd name="T87" fmla="*/ 0 h 124"/>
                  <a:gd name="T88" fmla="*/ 0 w 110"/>
                  <a:gd name="T89" fmla="*/ 0 h 124"/>
                  <a:gd name="T90" fmla="*/ 0 w 110"/>
                  <a:gd name="T91" fmla="*/ 0 h 124"/>
                  <a:gd name="T92" fmla="*/ 0 w 110"/>
                  <a:gd name="T93" fmla="*/ 0 h 124"/>
                  <a:gd name="T94" fmla="*/ 0 w 110"/>
                  <a:gd name="T95" fmla="*/ 0 h 124"/>
                  <a:gd name="T96" fmla="*/ 0 w 110"/>
                  <a:gd name="T97" fmla="*/ 0 h 124"/>
                  <a:gd name="T98" fmla="*/ 0 w 110"/>
                  <a:gd name="T99" fmla="*/ 0 h 124"/>
                  <a:gd name="T100" fmla="*/ 0 w 110"/>
                  <a:gd name="T101" fmla="*/ 0 h 124"/>
                  <a:gd name="T102" fmla="*/ 0 w 110"/>
                  <a:gd name="T103" fmla="*/ 0 h 124"/>
                  <a:gd name="T104" fmla="*/ 0 w 110"/>
                  <a:gd name="T105" fmla="*/ 0 h 124"/>
                  <a:gd name="T106" fmla="*/ 0 w 110"/>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124">
                    <a:moveTo>
                      <a:pt x="110" y="109"/>
                    </a:moveTo>
                    <a:lnTo>
                      <a:pt x="110" y="109"/>
                    </a:lnTo>
                    <a:lnTo>
                      <a:pt x="105" y="114"/>
                    </a:lnTo>
                    <a:lnTo>
                      <a:pt x="98" y="120"/>
                    </a:lnTo>
                    <a:lnTo>
                      <a:pt x="92" y="122"/>
                    </a:lnTo>
                    <a:lnTo>
                      <a:pt x="84" y="124"/>
                    </a:lnTo>
                    <a:lnTo>
                      <a:pt x="80" y="124"/>
                    </a:lnTo>
                    <a:lnTo>
                      <a:pt x="77" y="122"/>
                    </a:lnTo>
                    <a:lnTo>
                      <a:pt x="75" y="120"/>
                    </a:lnTo>
                    <a:lnTo>
                      <a:pt x="72" y="118"/>
                    </a:lnTo>
                    <a:lnTo>
                      <a:pt x="70" y="112"/>
                    </a:lnTo>
                    <a:lnTo>
                      <a:pt x="68" y="104"/>
                    </a:lnTo>
                    <a:lnTo>
                      <a:pt x="59" y="112"/>
                    </a:lnTo>
                    <a:lnTo>
                      <a:pt x="49" y="118"/>
                    </a:lnTo>
                    <a:lnTo>
                      <a:pt x="38" y="122"/>
                    </a:lnTo>
                    <a:lnTo>
                      <a:pt x="28" y="124"/>
                    </a:lnTo>
                    <a:lnTo>
                      <a:pt x="22" y="124"/>
                    </a:lnTo>
                    <a:lnTo>
                      <a:pt x="16" y="122"/>
                    </a:lnTo>
                    <a:lnTo>
                      <a:pt x="11" y="120"/>
                    </a:lnTo>
                    <a:lnTo>
                      <a:pt x="7" y="116"/>
                    </a:lnTo>
                    <a:lnTo>
                      <a:pt x="3" y="113"/>
                    </a:lnTo>
                    <a:lnTo>
                      <a:pt x="1" y="108"/>
                    </a:lnTo>
                    <a:lnTo>
                      <a:pt x="0" y="104"/>
                    </a:lnTo>
                    <a:lnTo>
                      <a:pt x="0" y="99"/>
                    </a:lnTo>
                    <a:lnTo>
                      <a:pt x="1" y="91"/>
                    </a:lnTo>
                    <a:lnTo>
                      <a:pt x="2" y="86"/>
                    </a:lnTo>
                    <a:lnTo>
                      <a:pt x="6" y="81"/>
                    </a:lnTo>
                    <a:lnTo>
                      <a:pt x="12" y="76"/>
                    </a:lnTo>
                    <a:lnTo>
                      <a:pt x="22" y="72"/>
                    </a:lnTo>
                    <a:lnTo>
                      <a:pt x="33" y="67"/>
                    </a:lnTo>
                    <a:lnTo>
                      <a:pt x="67" y="55"/>
                    </a:lnTo>
                    <a:lnTo>
                      <a:pt x="67" y="37"/>
                    </a:lnTo>
                    <a:lnTo>
                      <a:pt x="67" y="32"/>
                    </a:lnTo>
                    <a:lnTo>
                      <a:pt x="66" y="28"/>
                    </a:lnTo>
                    <a:lnTo>
                      <a:pt x="64" y="24"/>
                    </a:lnTo>
                    <a:lnTo>
                      <a:pt x="62" y="20"/>
                    </a:lnTo>
                    <a:lnTo>
                      <a:pt x="58" y="19"/>
                    </a:lnTo>
                    <a:lnTo>
                      <a:pt x="53" y="16"/>
                    </a:lnTo>
                    <a:lnTo>
                      <a:pt x="47" y="15"/>
                    </a:lnTo>
                    <a:lnTo>
                      <a:pt x="42" y="15"/>
                    </a:lnTo>
                    <a:lnTo>
                      <a:pt x="35" y="16"/>
                    </a:lnTo>
                    <a:lnTo>
                      <a:pt x="28" y="20"/>
                    </a:lnTo>
                    <a:lnTo>
                      <a:pt x="24" y="25"/>
                    </a:lnTo>
                    <a:lnTo>
                      <a:pt x="23" y="33"/>
                    </a:lnTo>
                    <a:lnTo>
                      <a:pt x="22" y="38"/>
                    </a:lnTo>
                    <a:lnTo>
                      <a:pt x="18" y="41"/>
                    </a:lnTo>
                    <a:lnTo>
                      <a:pt x="12" y="43"/>
                    </a:lnTo>
                    <a:lnTo>
                      <a:pt x="7" y="45"/>
                    </a:lnTo>
                    <a:lnTo>
                      <a:pt x="5" y="43"/>
                    </a:lnTo>
                    <a:lnTo>
                      <a:pt x="3" y="42"/>
                    </a:lnTo>
                    <a:lnTo>
                      <a:pt x="3" y="39"/>
                    </a:lnTo>
                    <a:lnTo>
                      <a:pt x="3" y="34"/>
                    </a:lnTo>
                    <a:lnTo>
                      <a:pt x="5" y="29"/>
                    </a:lnTo>
                    <a:lnTo>
                      <a:pt x="7" y="26"/>
                    </a:lnTo>
                    <a:lnTo>
                      <a:pt x="11" y="22"/>
                    </a:lnTo>
                    <a:lnTo>
                      <a:pt x="20" y="16"/>
                    </a:lnTo>
                    <a:lnTo>
                      <a:pt x="33" y="10"/>
                    </a:lnTo>
                    <a:lnTo>
                      <a:pt x="45" y="3"/>
                    </a:lnTo>
                    <a:lnTo>
                      <a:pt x="50" y="2"/>
                    </a:lnTo>
                    <a:lnTo>
                      <a:pt x="57" y="0"/>
                    </a:lnTo>
                    <a:lnTo>
                      <a:pt x="67" y="2"/>
                    </a:lnTo>
                    <a:lnTo>
                      <a:pt x="77" y="6"/>
                    </a:lnTo>
                    <a:lnTo>
                      <a:pt x="81" y="10"/>
                    </a:lnTo>
                    <a:lnTo>
                      <a:pt x="85" y="13"/>
                    </a:lnTo>
                    <a:lnTo>
                      <a:pt x="88" y="17"/>
                    </a:lnTo>
                    <a:lnTo>
                      <a:pt x="89" y="22"/>
                    </a:lnTo>
                    <a:lnTo>
                      <a:pt x="89" y="95"/>
                    </a:lnTo>
                    <a:lnTo>
                      <a:pt x="89" y="102"/>
                    </a:lnTo>
                    <a:lnTo>
                      <a:pt x="92" y="107"/>
                    </a:lnTo>
                    <a:lnTo>
                      <a:pt x="94" y="109"/>
                    </a:lnTo>
                    <a:lnTo>
                      <a:pt x="98" y="109"/>
                    </a:lnTo>
                    <a:lnTo>
                      <a:pt x="103" y="108"/>
                    </a:lnTo>
                    <a:lnTo>
                      <a:pt x="107" y="105"/>
                    </a:lnTo>
                    <a:lnTo>
                      <a:pt x="110" y="109"/>
                    </a:lnTo>
                    <a:close/>
                    <a:moveTo>
                      <a:pt x="67" y="63"/>
                    </a:moveTo>
                    <a:lnTo>
                      <a:pt x="67" y="63"/>
                    </a:lnTo>
                    <a:lnTo>
                      <a:pt x="54" y="67"/>
                    </a:lnTo>
                    <a:lnTo>
                      <a:pt x="38" y="72"/>
                    </a:lnTo>
                    <a:lnTo>
                      <a:pt x="32" y="76"/>
                    </a:lnTo>
                    <a:lnTo>
                      <a:pt x="25" y="81"/>
                    </a:lnTo>
                    <a:lnTo>
                      <a:pt x="22" y="86"/>
                    </a:lnTo>
                    <a:lnTo>
                      <a:pt x="20" y="90"/>
                    </a:lnTo>
                    <a:lnTo>
                      <a:pt x="20" y="92"/>
                    </a:lnTo>
                    <a:lnTo>
                      <a:pt x="22" y="100"/>
                    </a:lnTo>
                    <a:lnTo>
                      <a:pt x="25" y="105"/>
                    </a:lnTo>
                    <a:lnTo>
                      <a:pt x="32" y="111"/>
                    </a:lnTo>
                    <a:lnTo>
                      <a:pt x="35" y="111"/>
                    </a:lnTo>
                    <a:lnTo>
                      <a:pt x="38" y="112"/>
                    </a:lnTo>
                    <a:lnTo>
                      <a:pt x="47" y="111"/>
                    </a:lnTo>
                    <a:lnTo>
                      <a:pt x="54" y="107"/>
                    </a:lnTo>
                    <a:lnTo>
                      <a:pt x="62" y="102"/>
                    </a:lnTo>
                    <a:lnTo>
                      <a:pt x="67" y="96"/>
                    </a:lnTo>
                    <a:lnTo>
                      <a:pt x="67"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66" name="Freeform 199"/>
              <p:cNvSpPr>
                <a:spLocks/>
              </p:cNvSpPr>
              <p:nvPr userDrawn="1"/>
            </p:nvSpPr>
            <p:spPr bwMode="auto">
              <a:xfrm>
                <a:off x="1013" y="292"/>
                <a:ext cx="68" cy="40"/>
              </a:xfrm>
              <a:custGeom>
                <a:avLst/>
                <a:gdLst>
                  <a:gd name="T0" fmla="*/ 0 w 205"/>
                  <a:gd name="T1" fmla="*/ 0 h 120"/>
                  <a:gd name="T2" fmla="*/ 0 w 205"/>
                  <a:gd name="T3" fmla="*/ 0 h 120"/>
                  <a:gd name="T4" fmla="*/ 0 w 205"/>
                  <a:gd name="T5" fmla="*/ 0 h 120"/>
                  <a:gd name="T6" fmla="*/ 0 w 205"/>
                  <a:gd name="T7" fmla="*/ 0 h 120"/>
                  <a:gd name="T8" fmla="*/ 0 w 205"/>
                  <a:gd name="T9" fmla="*/ 0 h 120"/>
                  <a:gd name="T10" fmla="*/ 0 w 205"/>
                  <a:gd name="T11" fmla="*/ 0 h 120"/>
                  <a:gd name="T12" fmla="*/ 0 w 205"/>
                  <a:gd name="T13" fmla="*/ 0 h 120"/>
                  <a:gd name="T14" fmla="*/ 0 w 205"/>
                  <a:gd name="T15" fmla="*/ 0 h 120"/>
                  <a:gd name="T16" fmla="*/ 0 w 205"/>
                  <a:gd name="T17" fmla="*/ 0 h 120"/>
                  <a:gd name="T18" fmla="*/ 0 w 205"/>
                  <a:gd name="T19" fmla="*/ 0 h 120"/>
                  <a:gd name="T20" fmla="*/ 0 w 205"/>
                  <a:gd name="T21" fmla="*/ 0 h 120"/>
                  <a:gd name="T22" fmla="*/ 0 w 205"/>
                  <a:gd name="T23" fmla="*/ 0 h 120"/>
                  <a:gd name="T24" fmla="*/ 0 w 205"/>
                  <a:gd name="T25" fmla="*/ 0 h 120"/>
                  <a:gd name="T26" fmla="*/ 0 w 205"/>
                  <a:gd name="T27" fmla="*/ 0 h 120"/>
                  <a:gd name="T28" fmla="*/ 0 w 205"/>
                  <a:gd name="T29" fmla="*/ 0 h 120"/>
                  <a:gd name="T30" fmla="*/ 0 w 205"/>
                  <a:gd name="T31" fmla="*/ 0 h 120"/>
                  <a:gd name="T32" fmla="*/ 0 w 205"/>
                  <a:gd name="T33" fmla="*/ 0 h 120"/>
                  <a:gd name="T34" fmla="*/ 0 w 205"/>
                  <a:gd name="T35" fmla="*/ 0 h 120"/>
                  <a:gd name="T36" fmla="*/ 0 w 205"/>
                  <a:gd name="T37" fmla="*/ 0 h 120"/>
                  <a:gd name="T38" fmla="*/ 0 w 205"/>
                  <a:gd name="T39" fmla="*/ 0 h 120"/>
                  <a:gd name="T40" fmla="*/ 0 w 205"/>
                  <a:gd name="T41" fmla="*/ 0 h 120"/>
                  <a:gd name="T42" fmla="*/ 0 w 205"/>
                  <a:gd name="T43" fmla="*/ 0 h 120"/>
                  <a:gd name="T44" fmla="*/ 0 w 205"/>
                  <a:gd name="T45" fmla="*/ 0 h 120"/>
                  <a:gd name="T46" fmla="*/ 0 w 205"/>
                  <a:gd name="T47" fmla="*/ 0 h 120"/>
                  <a:gd name="T48" fmla="*/ 0 w 205"/>
                  <a:gd name="T49" fmla="*/ 0 h 120"/>
                  <a:gd name="T50" fmla="*/ 0 w 205"/>
                  <a:gd name="T51" fmla="*/ 0 h 120"/>
                  <a:gd name="T52" fmla="*/ 0 w 205"/>
                  <a:gd name="T53" fmla="*/ 0 h 120"/>
                  <a:gd name="T54" fmla="*/ 0 w 205"/>
                  <a:gd name="T55" fmla="*/ 0 h 120"/>
                  <a:gd name="T56" fmla="*/ 0 w 205"/>
                  <a:gd name="T57" fmla="*/ 0 h 120"/>
                  <a:gd name="T58" fmla="*/ 0 w 205"/>
                  <a:gd name="T59" fmla="*/ 0 h 120"/>
                  <a:gd name="T60" fmla="*/ 0 w 205"/>
                  <a:gd name="T61" fmla="*/ 0 h 120"/>
                  <a:gd name="T62" fmla="*/ 0 w 205"/>
                  <a:gd name="T63" fmla="*/ 0 h 120"/>
                  <a:gd name="T64" fmla="*/ 0 w 205"/>
                  <a:gd name="T65" fmla="*/ 0 h 120"/>
                  <a:gd name="T66" fmla="*/ 0 w 205"/>
                  <a:gd name="T67" fmla="*/ 0 h 120"/>
                  <a:gd name="T68" fmla="*/ 0 w 205"/>
                  <a:gd name="T69" fmla="*/ 0 h 120"/>
                  <a:gd name="T70" fmla="*/ 0 w 205"/>
                  <a:gd name="T71" fmla="*/ 0 h 120"/>
                  <a:gd name="T72" fmla="*/ 0 w 205"/>
                  <a:gd name="T73" fmla="*/ 0 h 120"/>
                  <a:gd name="T74" fmla="*/ 0 w 205"/>
                  <a:gd name="T75" fmla="*/ 0 h 120"/>
                  <a:gd name="T76" fmla="*/ 0 w 205"/>
                  <a:gd name="T77" fmla="*/ 0 h 120"/>
                  <a:gd name="T78" fmla="*/ 0 w 205"/>
                  <a:gd name="T79" fmla="*/ 0 h 120"/>
                  <a:gd name="T80" fmla="*/ 0 w 205"/>
                  <a:gd name="T81" fmla="*/ 0 h 120"/>
                  <a:gd name="T82" fmla="*/ 0 w 205"/>
                  <a:gd name="T83" fmla="*/ 0 h 120"/>
                  <a:gd name="T84" fmla="*/ 0 w 205"/>
                  <a:gd name="T85" fmla="*/ 0 h 1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5" h="120">
                    <a:moveTo>
                      <a:pt x="18" y="34"/>
                    </a:moveTo>
                    <a:lnTo>
                      <a:pt x="18" y="34"/>
                    </a:lnTo>
                    <a:lnTo>
                      <a:pt x="18" y="26"/>
                    </a:lnTo>
                    <a:lnTo>
                      <a:pt x="16" y="22"/>
                    </a:lnTo>
                    <a:lnTo>
                      <a:pt x="12" y="19"/>
                    </a:lnTo>
                    <a:lnTo>
                      <a:pt x="5" y="16"/>
                    </a:lnTo>
                    <a:lnTo>
                      <a:pt x="5" y="11"/>
                    </a:lnTo>
                    <a:lnTo>
                      <a:pt x="32" y="2"/>
                    </a:lnTo>
                    <a:lnTo>
                      <a:pt x="38" y="0"/>
                    </a:lnTo>
                    <a:lnTo>
                      <a:pt x="39" y="2"/>
                    </a:lnTo>
                    <a:lnTo>
                      <a:pt x="39" y="4"/>
                    </a:lnTo>
                    <a:lnTo>
                      <a:pt x="39" y="20"/>
                    </a:lnTo>
                    <a:lnTo>
                      <a:pt x="49" y="13"/>
                    </a:lnTo>
                    <a:lnTo>
                      <a:pt x="61" y="7"/>
                    </a:lnTo>
                    <a:lnTo>
                      <a:pt x="71" y="2"/>
                    </a:lnTo>
                    <a:lnTo>
                      <a:pt x="78" y="0"/>
                    </a:lnTo>
                    <a:lnTo>
                      <a:pt x="84" y="0"/>
                    </a:lnTo>
                    <a:lnTo>
                      <a:pt x="95" y="2"/>
                    </a:lnTo>
                    <a:lnTo>
                      <a:pt x="102" y="6"/>
                    </a:lnTo>
                    <a:lnTo>
                      <a:pt x="105" y="8"/>
                    </a:lnTo>
                    <a:lnTo>
                      <a:pt x="109" y="12"/>
                    </a:lnTo>
                    <a:lnTo>
                      <a:pt x="110" y="16"/>
                    </a:lnTo>
                    <a:lnTo>
                      <a:pt x="113" y="21"/>
                    </a:lnTo>
                    <a:lnTo>
                      <a:pt x="123" y="13"/>
                    </a:lnTo>
                    <a:lnTo>
                      <a:pt x="134" y="7"/>
                    </a:lnTo>
                    <a:lnTo>
                      <a:pt x="144" y="3"/>
                    </a:lnTo>
                    <a:lnTo>
                      <a:pt x="150" y="2"/>
                    </a:lnTo>
                    <a:lnTo>
                      <a:pt x="157" y="0"/>
                    </a:lnTo>
                    <a:lnTo>
                      <a:pt x="165" y="2"/>
                    </a:lnTo>
                    <a:lnTo>
                      <a:pt x="171" y="4"/>
                    </a:lnTo>
                    <a:lnTo>
                      <a:pt x="178" y="7"/>
                    </a:lnTo>
                    <a:lnTo>
                      <a:pt x="181" y="12"/>
                    </a:lnTo>
                    <a:lnTo>
                      <a:pt x="184" y="17"/>
                    </a:lnTo>
                    <a:lnTo>
                      <a:pt x="187" y="24"/>
                    </a:lnTo>
                    <a:lnTo>
                      <a:pt x="188" y="30"/>
                    </a:lnTo>
                    <a:lnTo>
                      <a:pt x="188" y="38"/>
                    </a:lnTo>
                    <a:lnTo>
                      <a:pt x="188" y="104"/>
                    </a:lnTo>
                    <a:lnTo>
                      <a:pt x="189" y="109"/>
                    </a:lnTo>
                    <a:lnTo>
                      <a:pt x="192" y="112"/>
                    </a:lnTo>
                    <a:lnTo>
                      <a:pt x="196" y="113"/>
                    </a:lnTo>
                    <a:lnTo>
                      <a:pt x="201" y="113"/>
                    </a:lnTo>
                    <a:lnTo>
                      <a:pt x="205" y="113"/>
                    </a:lnTo>
                    <a:lnTo>
                      <a:pt x="205" y="120"/>
                    </a:lnTo>
                    <a:lnTo>
                      <a:pt x="179" y="120"/>
                    </a:lnTo>
                    <a:lnTo>
                      <a:pt x="150" y="120"/>
                    </a:lnTo>
                    <a:lnTo>
                      <a:pt x="150" y="113"/>
                    </a:lnTo>
                    <a:lnTo>
                      <a:pt x="156" y="113"/>
                    </a:lnTo>
                    <a:lnTo>
                      <a:pt x="159" y="113"/>
                    </a:lnTo>
                    <a:lnTo>
                      <a:pt x="163" y="112"/>
                    </a:lnTo>
                    <a:lnTo>
                      <a:pt x="166" y="109"/>
                    </a:lnTo>
                    <a:lnTo>
                      <a:pt x="167" y="104"/>
                    </a:lnTo>
                    <a:lnTo>
                      <a:pt x="167" y="47"/>
                    </a:lnTo>
                    <a:lnTo>
                      <a:pt x="167" y="35"/>
                    </a:lnTo>
                    <a:lnTo>
                      <a:pt x="166" y="29"/>
                    </a:lnTo>
                    <a:lnTo>
                      <a:pt x="163" y="25"/>
                    </a:lnTo>
                    <a:lnTo>
                      <a:pt x="161" y="21"/>
                    </a:lnTo>
                    <a:lnTo>
                      <a:pt x="157" y="17"/>
                    </a:lnTo>
                    <a:lnTo>
                      <a:pt x="152" y="16"/>
                    </a:lnTo>
                    <a:lnTo>
                      <a:pt x="145" y="15"/>
                    </a:lnTo>
                    <a:lnTo>
                      <a:pt x="136" y="16"/>
                    </a:lnTo>
                    <a:lnTo>
                      <a:pt x="128" y="20"/>
                    </a:lnTo>
                    <a:lnTo>
                      <a:pt x="119" y="24"/>
                    </a:lnTo>
                    <a:lnTo>
                      <a:pt x="114" y="28"/>
                    </a:lnTo>
                    <a:lnTo>
                      <a:pt x="114" y="104"/>
                    </a:lnTo>
                    <a:lnTo>
                      <a:pt x="115" y="109"/>
                    </a:lnTo>
                    <a:lnTo>
                      <a:pt x="118" y="112"/>
                    </a:lnTo>
                    <a:lnTo>
                      <a:pt x="122" y="113"/>
                    </a:lnTo>
                    <a:lnTo>
                      <a:pt x="127" y="113"/>
                    </a:lnTo>
                    <a:lnTo>
                      <a:pt x="132" y="113"/>
                    </a:lnTo>
                    <a:lnTo>
                      <a:pt x="132" y="120"/>
                    </a:lnTo>
                    <a:lnTo>
                      <a:pt x="104" y="120"/>
                    </a:lnTo>
                    <a:lnTo>
                      <a:pt x="75" y="120"/>
                    </a:lnTo>
                    <a:lnTo>
                      <a:pt x="75" y="113"/>
                    </a:lnTo>
                    <a:lnTo>
                      <a:pt x="80" y="113"/>
                    </a:lnTo>
                    <a:lnTo>
                      <a:pt x="86" y="113"/>
                    </a:lnTo>
                    <a:lnTo>
                      <a:pt x="89" y="112"/>
                    </a:lnTo>
                    <a:lnTo>
                      <a:pt x="92" y="109"/>
                    </a:lnTo>
                    <a:lnTo>
                      <a:pt x="93" y="104"/>
                    </a:lnTo>
                    <a:lnTo>
                      <a:pt x="93" y="47"/>
                    </a:lnTo>
                    <a:lnTo>
                      <a:pt x="92" y="35"/>
                    </a:lnTo>
                    <a:lnTo>
                      <a:pt x="91" y="29"/>
                    </a:lnTo>
                    <a:lnTo>
                      <a:pt x="89" y="25"/>
                    </a:lnTo>
                    <a:lnTo>
                      <a:pt x="86" y="21"/>
                    </a:lnTo>
                    <a:lnTo>
                      <a:pt x="82" y="17"/>
                    </a:lnTo>
                    <a:lnTo>
                      <a:pt x="76" y="16"/>
                    </a:lnTo>
                    <a:lnTo>
                      <a:pt x="70" y="15"/>
                    </a:lnTo>
                    <a:lnTo>
                      <a:pt x="62" y="16"/>
                    </a:lnTo>
                    <a:lnTo>
                      <a:pt x="53" y="20"/>
                    </a:lnTo>
                    <a:lnTo>
                      <a:pt x="45" y="24"/>
                    </a:lnTo>
                    <a:lnTo>
                      <a:pt x="39" y="28"/>
                    </a:lnTo>
                    <a:lnTo>
                      <a:pt x="39" y="104"/>
                    </a:lnTo>
                    <a:lnTo>
                      <a:pt x="40" y="109"/>
                    </a:lnTo>
                    <a:lnTo>
                      <a:pt x="43" y="112"/>
                    </a:lnTo>
                    <a:lnTo>
                      <a:pt x="48" y="113"/>
                    </a:lnTo>
                    <a:lnTo>
                      <a:pt x="52" y="113"/>
                    </a:lnTo>
                    <a:lnTo>
                      <a:pt x="57" y="113"/>
                    </a:lnTo>
                    <a:lnTo>
                      <a:pt x="57" y="120"/>
                    </a:lnTo>
                    <a:lnTo>
                      <a:pt x="30" y="120"/>
                    </a:lnTo>
                    <a:lnTo>
                      <a:pt x="0" y="120"/>
                    </a:lnTo>
                    <a:lnTo>
                      <a:pt x="0" y="113"/>
                    </a:lnTo>
                    <a:lnTo>
                      <a:pt x="6" y="113"/>
                    </a:lnTo>
                    <a:lnTo>
                      <a:pt x="12" y="113"/>
                    </a:lnTo>
                    <a:lnTo>
                      <a:pt x="16" y="112"/>
                    </a:lnTo>
                    <a:lnTo>
                      <a:pt x="18" y="109"/>
                    </a:lnTo>
                    <a:lnTo>
                      <a:pt x="18" y="104"/>
                    </a:lnTo>
                    <a:lnTo>
                      <a:pt x="1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67" name="Freeform 200"/>
              <p:cNvSpPr>
                <a:spLocks noEditPoints="1"/>
              </p:cNvSpPr>
              <p:nvPr userDrawn="1"/>
            </p:nvSpPr>
            <p:spPr bwMode="auto">
              <a:xfrm>
                <a:off x="1087" y="270"/>
                <a:ext cx="19" cy="62"/>
              </a:xfrm>
              <a:custGeom>
                <a:avLst/>
                <a:gdLst>
                  <a:gd name="T0" fmla="*/ 0 w 56"/>
                  <a:gd name="T1" fmla="*/ 0 h 186"/>
                  <a:gd name="T2" fmla="*/ 0 w 56"/>
                  <a:gd name="T3" fmla="*/ 0 h 186"/>
                  <a:gd name="T4" fmla="*/ 0 w 56"/>
                  <a:gd name="T5" fmla="*/ 0 h 186"/>
                  <a:gd name="T6" fmla="*/ 0 w 56"/>
                  <a:gd name="T7" fmla="*/ 0 h 186"/>
                  <a:gd name="T8" fmla="*/ 0 w 56"/>
                  <a:gd name="T9" fmla="*/ 0 h 186"/>
                  <a:gd name="T10" fmla="*/ 0 w 56"/>
                  <a:gd name="T11" fmla="*/ 0 h 186"/>
                  <a:gd name="T12" fmla="*/ 0 w 56"/>
                  <a:gd name="T13" fmla="*/ 0 h 186"/>
                  <a:gd name="T14" fmla="*/ 0 w 56"/>
                  <a:gd name="T15" fmla="*/ 0 h 186"/>
                  <a:gd name="T16" fmla="*/ 0 w 56"/>
                  <a:gd name="T17" fmla="*/ 0 h 186"/>
                  <a:gd name="T18" fmla="*/ 0 w 56"/>
                  <a:gd name="T19" fmla="*/ 0 h 186"/>
                  <a:gd name="T20" fmla="*/ 0 w 56"/>
                  <a:gd name="T21" fmla="*/ 0 h 186"/>
                  <a:gd name="T22" fmla="*/ 0 w 56"/>
                  <a:gd name="T23" fmla="*/ 0 h 186"/>
                  <a:gd name="T24" fmla="*/ 0 w 56"/>
                  <a:gd name="T25" fmla="*/ 0 h 186"/>
                  <a:gd name="T26" fmla="*/ 0 w 56"/>
                  <a:gd name="T27" fmla="*/ 0 h 186"/>
                  <a:gd name="T28" fmla="*/ 0 w 56"/>
                  <a:gd name="T29" fmla="*/ 0 h 186"/>
                  <a:gd name="T30" fmla="*/ 0 w 56"/>
                  <a:gd name="T31" fmla="*/ 0 h 186"/>
                  <a:gd name="T32" fmla="*/ 0 w 56"/>
                  <a:gd name="T33" fmla="*/ 0 h 186"/>
                  <a:gd name="T34" fmla="*/ 0 w 56"/>
                  <a:gd name="T35" fmla="*/ 0 h 186"/>
                  <a:gd name="T36" fmla="*/ 0 w 56"/>
                  <a:gd name="T37" fmla="*/ 0 h 186"/>
                  <a:gd name="T38" fmla="*/ 0 w 56"/>
                  <a:gd name="T39" fmla="*/ 0 h 186"/>
                  <a:gd name="T40" fmla="*/ 0 w 56"/>
                  <a:gd name="T41" fmla="*/ 0 h 186"/>
                  <a:gd name="T42" fmla="*/ 0 w 56"/>
                  <a:gd name="T43" fmla="*/ 0 h 186"/>
                  <a:gd name="T44" fmla="*/ 0 w 56"/>
                  <a:gd name="T45" fmla="*/ 0 h 186"/>
                  <a:gd name="T46" fmla="*/ 0 w 56"/>
                  <a:gd name="T47" fmla="*/ 0 h 186"/>
                  <a:gd name="T48" fmla="*/ 0 w 56"/>
                  <a:gd name="T49" fmla="*/ 0 h 186"/>
                  <a:gd name="T50" fmla="*/ 0 w 56"/>
                  <a:gd name="T51" fmla="*/ 0 h 186"/>
                  <a:gd name="T52" fmla="*/ 0 w 56"/>
                  <a:gd name="T53" fmla="*/ 0 h 186"/>
                  <a:gd name="T54" fmla="*/ 0 w 56"/>
                  <a:gd name="T55" fmla="*/ 0 h 186"/>
                  <a:gd name="T56" fmla="*/ 0 w 56"/>
                  <a:gd name="T57" fmla="*/ 0 h 186"/>
                  <a:gd name="T58" fmla="*/ 0 w 56"/>
                  <a:gd name="T59" fmla="*/ 0 h 186"/>
                  <a:gd name="T60" fmla="*/ 0 w 56"/>
                  <a:gd name="T61" fmla="*/ 0 h 186"/>
                  <a:gd name="T62" fmla="*/ 0 w 56"/>
                  <a:gd name="T63" fmla="*/ 0 h 186"/>
                  <a:gd name="T64" fmla="*/ 0 w 56"/>
                  <a:gd name="T65" fmla="*/ 0 h 186"/>
                  <a:gd name="T66" fmla="*/ 0 w 56"/>
                  <a:gd name="T67" fmla="*/ 0 h 186"/>
                  <a:gd name="T68" fmla="*/ 0 w 56"/>
                  <a:gd name="T69" fmla="*/ 0 h 186"/>
                  <a:gd name="T70" fmla="*/ 0 w 56"/>
                  <a:gd name="T71" fmla="*/ 0 h 186"/>
                  <a:gd name="T72" fmla="*/ 0 w 56"/>
                  <a:gd name="T73" fmla="*/ 0 h 186"/>
                  <a:gd name="T74" fmla="*/ 0 w 56"/>
                  <a:gd name="T75" fmla="*/ 0 h 186"/>
                  <a:gd name="T76" fmla="*/ 0 w 56"/>
                  <a:gd name="T77" fmla="*/ 0 h 186"/>
                  <a:gd name="T78" fmla="*/ 0 w 56"/>
                  <a:gd name="T79" fmla="*/ 0 h 186"/>
                  <a:gd name="T80" fmla="*/ 0 w 56"/>
                  <a:gd name="T81" fmla="*/ 0 h 186"/>
                  <a:gd name="T82" fmla="*/ 0 w 56"/>
                  <a:gd name="T83" fmla="*/ 0 h 186"/>
                  <a:gd name="T84" fmla="*/ 0 w 56"/>
                  <a:gd name="T85" fmla="*/ 0 h 186"/>
                  <a:gd name="T86" fmla="*/ 0 w 56"/>
                  <a:gd name="T87" fmla="*/ 0 h 186"/>
                  <a:gd name="T88" fmla="*/ 0 w 56"/>
                  <a:gd name="T89" fmla="*/ 0 h 186"/>
                  <a:gd name="T90" fmla="*/ 0 w 56"/>
                  <a:gd name="T91" fmla="*/ 0 h 186"/>
                  <a:gd name="T92" fmla="*/ 0 w 56"/>
                  <a:gd name="T93" fmla="*/ 0 h 186"/>
                  <a:gd name="T94" fmla="*/ 0 w 56"/>
                  <a:gd name="T95" fmla="*/ 0 h 186"/>
                  <a:gd name="T96" fmla="*/ 0 w 56"/>
                  <a:gd name="T97" fmla="*/ 0 h 186"/>
                  <a:gd name="T98" fmla="*/ 0 w 56"/>
                  <a:gd name="T99" fmla="*/ 0 h 186"/>
                  <a:gd name="T100" fmla="*/ 0 w 56"/>
                  <a:gd name="T101" fmla="*/ 0 h 186"/>
                  <a:gd name="T102" fmla="*/ 0 w 56"/>
                  <a:gd name="T103" fmla="*/ 0 h 186"/>
                  <a:gd name="T104" fmla="*/ 0 w 56"/>
                  <a:gd name="T105" fmla="*/ 0 h 186"/>
                  <a:gd name="T106" fmla="*/ 0 w 56"/>
                  <a:gd name="T107" fmla="*/ 0 h 186"/>
                  <a:gd name="T108" fmla="*/ 0 w 56"/>
                  <a:gd name="T109" fmla="*/ 0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 h="186">
                    <a:moveTo>
                      <a:pt x="0" y="179"/>
                    </a:moveTo>
                    <a:lnTo>
                      <a:pt x="5" y="179"/>
                    </a:lnTo>
                    <a:lnTo>
                      <a:pt x="10" y="179"/>
                    </a:lnTo>
                    <a:lnTo>
                      <a:pt x="14" y="178"/>
                    </a:lnTo>
                    <a:lnTo>
                      <a:pt x="17" y="175"/>
                    </a:lnTo>
                    <a:lnTo>
                      <a:pt x="17" y="170"/>
                    </a:lnTo>
                    <a:lnTo>
                      <a:pt x="17" y="100"/>
                    </a:lnTo>
                    <a:lnTo>
                      <a:pt x="17" y="92"/>
                    </a:lnTo>
                    <a:lnTo>
                      <a:pt x="14" y="88"/>
                    </a:lnTo>
                    <a:lnTo>
                      <a:pt x="10" y="85"/>
                    </a:lnTo>
                    <a:lnTo>
                      <a:pt x="4" y="82"/>
                    </a:lnTo>
                    <a:lnTo>
                      <a:pt x="4" y="77"/>
                    </a:lnTo>
                    <a:lnTo>
                      <a:pt x="31" y="68"/>
                    </a:lnTo>
                    <a:lnTo>
                      <a:pt x="36" y="66"/>
                    </a:lnTo>
                    <a:lnTo>
                      <a:pt x="38" y="68"/>
                    </a:lnTo>
                    <a:lnTo>
                      <a:pt x="38" y="70"/>
                    </a:lnTo>
                    <a:lnTo>
                      <a:pt x="38" y="170"/>
                    </a:lnTo>
                    <a:lnTo>
                      <a:pt x="39" y="175"/>
                    </a:lnTo>
                    <a:lnTo>
                      <a:pt x="41" y="178"/>
                    </a:lnTo>
                    <a:lnTo>
                      <a:pt x="47" y="179"/>
                    </a:lnTo>
                    <a:lnTo>
                      <a:pt x="52" y="179"/>
                    </a:lnTo>
                    <a:lnTo>
                      <a:pt x="56" y="179"/>
                    </a:lnTo>
                    <a:lnTo>
                      <a:pt x="56" y="186"/>
                    </a:lnTo>
                    <a:lnTo>
                      <a:pt x="28" y="186"/>
                    </a:lnTo>
                    <a:lnTo>
                      <a:pt x="0" y="186"/>
                    </a:lnTo>
                    <a:lnTo>
                      <a:pt x="0" y="179"/>
                    </a:lnTo>
                    <a:close/>
                    <a:moveTo>
                      <a:pt x="27" y="26"/>
                    </a:moveTo>
                    <a:lnTo>
                      <a:pt x="27" y="26"/>
                    </a:lnTo>
                    <a:lnTo>
                      <a:pt x="23" y="25"/>
                    </a:lnTo>
                    <a:lnTo>
                      <a:pt x="19" y="22"/>
                    </a:lnTo>
                    <a:lnTo>
                      <a:pt x="16" y="19"/>
                    </a:lnTo>
                    <a:lnTo>
                      <a:pt x="16" y="13"/>
                    </a:lnTo>
                    <a:lnTo>
                      <a:pt x="16" y="8"/>
                    </a:lnTo>
                    <a:lnTo>
                      <a:pt x="19" y="4"/>
                    </a:lnTo>
                    <a:lnTo>
                      <a:pt x="23" y="2"/>
                    </a:lnTo>
                    <a:lnTo>
                      <a:pt x="27" y="0"/>
                    </a:lnTo>
                    <a:lnTo>
                      <a:pt x="32" y="2"/>
                    </a:lnTo>
                    <a:lnTo>
                      <a:pt x="36" y="4"/>
                    </a:lnTo>
                    <a:lnTo>
                      <a:pt x="40" y="8"/>
                    </a:lnTo>
                    <a:lnTo>
                      <a:pt x="40" y="13"/>
                    </a:lnTo>
                    <a:lnTo>
                      <a:pt x="40" y="19"/>
                    </a:lnTo>
                    <a:lnTo>
                      <a:pt x="36" y="22"/>
                    </a:lnTo>
                    <a:lnTo>
                      <a:pt x="32" y="25"/>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68" name="Freeform 201"/>
              <p:cNvSpPr>
                <a:spLocks/>
              </p:cNvSpPr>
              <p:nvPr userDrawn="1"/>
            </p:nvSpPr>
            <p:spPr bwMode="auto">
              <a:xfrm>
                <a:off x="1087" y="292"/>
                <a:ext cx="19" cy="40"/>
              </a:xfrm>
              <a:custGeom>
                <a:avLst/>
                <a:gdLst>
                  <a:gd name="T0" fmla="*/ 0 w 56"/>
                  <a:gd name="T1" fmla="*/ 0 h 120"/>
                  <a:gd name="T2" fmla="*/ 0 w 56"/>
                  <a:gd name="T3" fmla="*/ 0 h 120"/>
                  <a:gd name="T4" fmla="*/ 0 w 56"/>
                  <a:gd name="T5" fmla="*/ 0 h 120"/>
                  <a:gd name="T6" fmla="*/ 0 w 56"/>
                  <a:gd name="T7" fmla="*/ 0 h 120"/>
                  <a:gd name="T8" fmla="*/ 0 w 56"/>
                  <a:gd name="T9" fmla="*/ 0 h 120"/>
                  <a:gd name="T10" fmla="*/ 0 w 56"/>
                  <a:gd name="T11" fmla="*/ 0 h 120"/>
                  <a:gd name="T12" fmla="*/ 0 w 56"/>
                  <a:gd name="T13" fmla="*/ 0 h 120"/>
                  <a:gd name="T14" fmla="*/ 0 w 56"/>
                  <a:gd name="T15" fmla="*/ 0 h 120"/>
                  <a:gd name="T16" fmla="*/ 0 w 56"/>
                  <a:gd name="T17" fmla="*/ 0 h 120"/>
                  <a:gd name="T18" fmla="*/ 0 w 56"/>
                  <a:gd name="T19" fmla="*/ 0 h 120"/>
                  <a:gd name="T20" fmla="*/ 0 w 56"/>
                  <a:gd name="T21" fmla="*/ 0 h 120"/>
                  <a:gd name="T22" fmla="*/ 0 w 56"/>
                  <a:gd name="T23" fmla="*/ 0 h 120"/>
                  <a:gd name="T24" fmla="*/ 0 w 56"/>
                  <a:gd name="T25" fmla="*/ 0 h 120"/>
                  <a:gd name="T26" fmla="*/ 0 w 56"/>
                  <a:gd name="T27" fmla="*/ 0 h 120"/>
                  <a:gd name="T28" fmla="*/ 0 w 56"/>
                  <a:gd name="T29" fmla="*/ 0 h 120"/>
                  <a:gd name="T30" fmla="*/ 0 w 56"/>
                  <a:gd name="T31" fmla="*/ 0 h 120"/>
                  <a:gd name="T32" fmla="*/ 0 w 56"/>
                  <a:gd name="T33" fmla="*/ 0 h 120"/>
                  <a:gd name="T34" fmla="*/ 0 w 56"/>
                  <a:gd name="T35" fmla="*/ 0 h 120"/>
                  <a:gd name="T36" fmla="*/ 0 w 56"/>
                  <a:gd name="T37" fmla="*/ 0 h 120"/>
                  <a:gd name="T38" fmla="*/ 0 w 56"/>
                  <a:gd name="T39" fmla="*/ 0 h 120"/>
                  <a:gd name="T40" fmla="*/ 0 w 56"/>
                  <a:gd name="T41" fmla="*/ 0 h 120"/>
                  <a:gd name="T42" fmla="*/ 0 w 56"/>
                  <a:gd name="T43" fmla="*/ 0 h 120"/>
                  <a:gd name="T44" fmla="*/ 0 w 56"/>
                  <a:gd name="T45" fmla="*/ 0 h 120"/>
                  <a:gd name="T46" fmla="*/ 0 w 56"/>
                  <a:gd name="T47" fmla="*/ 0 h 120"/>
                  <a:gd name="T48" fmla="*/ 0 w 56"/>
                  <a:gd name="T49" fmla="*/ 0 h 120"/>
                  <a:gd name="T50" fmla="*/ 0 w 56"/>
                  <a:gd name="T51" fmla="*/ 0 h 120"/>
                  <a:gd name="T52" fmla="*/ 0 w 56"/>
                  <a:gd name="T53" fmla="*/ 0 h 120"/>
                  <a:gd name="T54" fmla="*/ 0 w 56"/>
                  <a:gd name="T55" fmla="*/ 0 h 120"/>
                  <a:gd name="T56" fmla="*/ 0 w 56"/>
                  <a:gd name="T57" fmla="*/ 0 h 120"/>
                  <a:gd name="T58" fmla="*/ 0 w 56"/>
                  <a:gd name="T59" fmla="*/ 0 h 120"/>
                  <a:gd name="T60" fmla="*/ 0 w 56"/>
                  <a:gd name="T61" fmla="*/ 0 h 120"/>
                  <a:gd name="T62" fmla="*/ 0 w 56"/>
                  <a:gd name="T63" fmla="*/ 0 h 120"/>
                  <a:gd name="T64" fmla="*/ 0 w 56"/>
                  <a:gd name="T65" fmla="*/ 0 h 120"/>
                  <a:gd name="T66" fmla="*/ 0 w 56"/>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6" h="120">
                    <a:moveTo>
                      <a:pt x="0" y="113"/>
                    </a:moveTo>
                    <a:lnTo>
                      <a:pt x="5" y="113"/>
                    </a:lnTo>
                    <a:lnTo>
                      <a:pt x="10" y="113"/>
                    </a:lnTo>
                    <a:lnTo>
                      <a:pt x="14" y="112"/>
                    </a:lnTo>
                    <a:lnTo>
                      <a:pt x="17" y="109"/>
                    </a:lnTo>
                    <a:lnTo>
                      <a:pt x="17" y="104"/>
                    </a:lnTo>
                    <a:lnTo>
                      <a:pt x="17" y="34"/>
                    </a:lnTo>
                    <a:lnTo>
                      <a:pt x="17" y="26"/>
                    </a:lnTo>
                    <a:lnTo>
                      <a:pt x="14" y="22"/>
                    </a:lnTo>
                    <a:lnTo>
                      <a:pt x="10" y="19"/>
                    </a:lnTo>
                    <a:lnTo>
                      <a:pt x="4" y="16"/>
                    </a:lnTo>
                    <a:lnTo>
                      <a:pt x="4" y="11"/>
                    </a:lnTo>
                    <a:lnTo>
                      <a:pt x="31" y="2"/>
                    </a:lnTo>
                    <a:lnTo>
                      <a:pt x="36" y="0"/>
                    </a:lnTo>
                    <a:lnTo>
                      <a:pt x="38" y="2"/>
                    </a:lnTo>
                    <a:lnTo>
                      <a:pt x="38" y="4"/>
                    </a:lnTo>
                    <a:lnTo>
                      <a:pt x="38" y="104"/>
                    </a:lnTo>
                    <a:lnTo>
                      <a:pt x="39" y="109"/>
                    </a:lnTo>
                    <a:lnTo>
                      <a:pt x="41" y="112"/>
                    </a:lnTo>
                    <a:lnTo>
                      <a:pt x="47" y="113"/>
                    </a:lnTo>
                    <a:lnTo>
                      <a:pt x="52" y="113"/>
                    </a:lnTo>
                    <a:lnTo>
                      <a:pt x="56" y="113"/>
                    </a:lnTo>
                    <a:lnTo>
                      <a:pt x="56" y="120"/>
                    </a:lnTo>
                    <a:lnTo>
                      <a:pt x="28" y="120"/>
                    </a:lnTo>
                    <a:lnTo>
                      <a:pt x="0" y="12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69" name="Freeform 202"/>
              <p:cNvSpPr>
                <a:spLocks/>
              </p:cNvSpPr>
              <p:nvPr userDrawn="1"/>
            </p:nvSpPr>
            <p:spPr bwMode="auto">
              <a:xfrm>
                <a:off x="1092" y="270"/>
                <a:ext cx="8" cy="8"/>
              </a:xfrm>
              <a:custGeom>
                <a:avLst/>
                <a:gdLst>
                  <a:gd name="T0" fmla="*/ 0 w 24"/>
                  <a:gd name="T1" fmla="*/ 0 h 26"/>
                  <a:gd name="T2" fmla="*/ 0 w 24"/>
                  <a:gd name="T3" fmla="*/ 0 h 26"/>
                  <a:gd name="T4" fmla="*/ 0 w 24"/>
                  <a:gd name="T5" fmla="*/ 0 h 26"/>
                  <a:gd name="T6" fmla="*/ 0 w 24"/>
                  <a:gd name="T7" fmla="*/ 0 h 26"/>
                  <a:gd name="T8" fmla="*/ 0 w 24"/>
                  <a:gd name="T9" fmla="*/ 0 h 26"/>
                  <a:gd name="T10" fmla="*/ 0 w 24"/>
                  <a:gd name="T11" fmla="*/ 0 h 26"/>
                  <a:gd name="T12" fmla="*/ 0 w 24"/>
                  <a:gd name="T13" fmla="*/ 0 h 26"/>
                  <a:gd name="T14" fmla="*/ 0 w 24"/>
                  <a:gd name="T15" fmla="*/ 0 h 26"/>
                  <a:gd name="T16" fmla="*/ 0 w 24"/>
                  <a:gd name="T17" fmla="*/ 0 h 26"/>
                  <a:gd name="T18" fmla="*/ 0 w 24"/>
                  <a:gd name="T19" fmla="*/ 0 h 26"/>
                  <a:gd name="T20" fmla="*/ 0 w 24"/>
                  <a:gd name="T21" fmla="*/ 0 h 26"/>
                  <a:gd name="T22" fmla="*/ 0 w 24"/>
                  <a:gd name="T23" fmla="*/ 0 h 26"/>
                  <a:gd name="T24" fmla="*/ 0 w 24"/>
                  <a:gd name="T25" fmla="*/ 0 h 26"/>
                  <a:gd name="T26" fmla="*/ 0 w 24"/>
                  <a:gd name="T27" fmla="*/ 0 h 26"/>
                  <a:gd name="T28" fmla="*/ 0 w 24"/>
                  <a:gd name="T29" fmla="*/ 0 h 26"/>
                  <a:gd name="T30" fmla="*/ 0 w 24"/>
                  <a:gd name="T31" fmla="*/ 0 h 26"/>
                  <a:gd name="T32" fmla="*/ 0 w 24"/>
                  <a:gd name="T33" fmla="*/ 0 h 26"/>
                  <a:gd name="T34" fmla="*/ 0 w 24"/>
                  <a:gd name="T35" fmla="*/ 0 h 26"/>
                  <a:gd name="T36" fmla="*/ 0 w 24"/>
                  <a:gd name="T37" fmla="*/ 0 h 26"/>
                  <a:gd name="T38" fmla="*/ 0 w 24"/>
                  <a:gd name="T39" fmla="*/ 0 h 26"/>
                  <a:gd name="T40" fmla="*/ 0 w 24"/>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26">
                    <a:moveTo>
                      <a:pt x="11" y="26"/>
                    </a:moveTo>
                    <a:lnTo>
                      <a:pt x="11" y="26"/>
                    </a:lnTo>
                    <a:lnTo>
                      <a:pt x="7" y="25"/>
                    </a:lnTo>
                    <a:lnTo>
                      <a:pt x="3" y="22"/>
                    </a:lnTo>
                    <a:lnTo>
                      <a:pt x="0" y="19"/>
                    </a:lnTo>
                    <a:lnTo>
                      <a:pt x="0" y="13"/>
                    </a:lnTo>
                    <a:lnTo>
                      <a:pt x="0" y="8"/>
                    </a:lnTo>
                    <a:lnTo>
                      <a:pt x="3" y="4"/>
                    </a:lnTo>
                    <a:lnTo>
                      <a:pt x="7" y="2"/>
                    </a:lnTo>
                    <a:lnTo>
                      <a:pt x="11" y="0"/>
                    </a:lnTo>
                    <a:lnTo>
                      <a:pt x="16" y="2"/>
                    </a:lnTo>
                    <a:lnTo>
                      <a:pt x="20" y="4"/>
                    </a:lnTo>
                    <a:lnTo>
                      <a:pt x="24" y="8"/>
                    </a:lnTo>
                    <a:lnTo>
                      <a:pt x="24" y="13"/>
                    </a:lnTo>
                    <a:lnTo>
                      <a:pt x="24" y="19"/>
                    </a:lnTo>
                    <a:lnTo>
                      <a:pt x="20" y="22"/>
                    </a:lnTo>
                    <a:lnTo>
                      <a:pt x="16" y="25"/>
                    </a:lnTo>
                    <a:lnTo>
                      <a:pt x="11"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70" name="Freeform 203"/>
              <p:cNvSpPr>
                <a:spLocks/>
              </p:cNvSpPr>
              <p:nvPr userDrawn="1"/>
            </p:nvSpPr>
            <p:spPr bwMode="auto">
              <a:xfrm>
                <a:off x="1112" y="292"/>
                <a:ext cx="43" cy="40"/>
              </a:xfrm>
              <a:custGeom>
                <a:avLst/>
                <a:gdLst>
                  <a:gd name="T0" fmla="*/ 0 w 131"/>
                  <a:gd name="T1" fmla="*/ 0 h 120"/>
                  <a:gd name="T2" fmla="*/ 0 w 131"/>
                  <a:gd name="T3" fmla="*/ 0 h 120"/>
                  <a:gd name="T4" fmla="*/ 0 w 131"/>
                  <a:gd name="T5" fmla="*/ 0 h 120"/>
                  <a:gd name="T6" fmla="*/ 0 w 131"/>
                  <a:gd name="T7" fmla="*/ 0 h 120"/>
                  <a:gd name="T8" fmla="*/ 0 w 131"/>
                  <a:gd name="T9" fmla="*/ 0 h 120"/>
                  <a:gd name="T10" fmla="*/ 0 w 131"/>
                  <a:gd name="T11" fmla="*/ 0 h 120"/>
                  <a:gd name="T12" fmla="*/ 0 w 131"/>
                  <a:gd name="T13" fmla="*/ 0 h 120"/>
                  <a:gd name="T14" fmla="*/ 0 w 131"/>
                  <a:gd name="T15" fmla="*/ 0 h 120"/>
                  <a:gd name="T16" fmla="*/ 0 w 131"/>
                  <a:gd name="T17" fmla="*/ 0 h 120"/>
                  <a:gd name="T18" fmla="*/ 0 w 131"/>
                  <a:gd name="T19" fmla="*/ 0 h 120"/>
                  <a:gd name="T20" fmla="*/ 0 w 131"/>
                  <a:gd name="T21" fmla="*/ 0 h 120"/>
                  <a:gd name="T22" fmla="*/ 0 w 131"/>
                  <a:gd name="T23" fmla="*/ 0 h 120"/>
                  <a:gd name="T24" fmla="*/ 0 w 131"/>
                  <a:gd name="T25" fmla="*/ 0 h 120"/>
                  <a:gd name="T26" fmla="*/ 0 w 131"/>
                  <a:gd name="T27" fmla="*/ 0 h 120"/>
                  <a:gd name="T28" fmla="*/ 0 w 131"/>
                  <a:gd name="T29" fmla="*/ 0 h 120"/>
                  <a:gd name="T30" fmla="*/ 0 w 131"/>
                  <a:gd name="T31" fmla="*/ 0 h 120"/>
                  <a:gd name="T32" fmla="*/ 0 w 131"/>
                  <a:gd name="T33" fmla="*/ 0 h 120"/>
                  <a:gd name="T34" fmla="*/ 0 w 131"/>
                  <a:gd name="T35" fmla="*/ 0 h 120"/>
                  <a:gd name="T36" fmla="*/ 0 w 131"/>
                  <a:gd name="T37" fmla="*/ 0 h 120"/>
                  <a:gd name="T38" fmla="*/ 0 w 131"/>
                  <a:gd name="T39" fmla="*/ 0 h 120"/>
                  <a:gd name="T40" fmla="*/ 0 w 131"/>
                  <a:gd name="T41" fmla="*/ 0 h 120"/>
                  <a:gd name="T42" fmla="*/ 0 w 131"/>
                  <a:gd name="T43" fmla="*/ 0 h 120"/>
                  <a:gd name="T44" fmla="*/ 0 w 131"/>
                  <a:gd name="T45" fmla="*/ 0 h 120"/>
                  <a:gd name="T46" fmla="*/ 0 w 131"/>
                  <a:gd name="T47" fmla="*/ 0 h 120"/>
                  <a:gd name="T48" fmla="*/ 0 w 131"/>
                  <a:gd name="T49" fmla="*/ 0 h 120"/>
                  <a:gd name="T50" fmla="*/ 0 w 131"/>
                  <a:gd name="T51" fmla="*/ 0 h 120"/>
                  <a:gd name="T52" fmla="*/ 0 w 131"/>
                  <a:gd name="T53" fmla="*/ 0 h 120"/>
                  <a:gd name="T54" fmla="*/ 0 w 131"/>
                  <a:gd name="T55" fmla="*/ 0 h 120"/>
                  <a:gd name="T56" fmla="*/ 0 w 131"/>
                  <a:gd name="T57" fmla="*/ 0 h 120"/>
                  <a:gd name="T58" fmla="*/ 0 w 131"/>
                  <a:gd name="T59" fmla="*/ 0 h 120"/>
                  <a:gd name="T60" fmla="*/ 0 w 131"/>
                  <a:gd name="T61" fmla="*/ 0 h 120"/>
                  <a:gd name="T62" fmla="*/ 0 w 131"/>
                  <a:gd name="T63" fmla="*/ 0 h 120"/>
                  <a:gd name="T64" fmla="*/ 0 w 131"/>
                  <a:gd name="T65" fmla="*/ 0 h 120"/>
                  <a:gd name="T66" fmla="*/ 0 w 131"/>
                  <a:gd name="T67" fmla="*/ 0 h 120"/>
                  <a:gd name="T68" fmla="*/ 0 w 131"/>
                  <a:gd name="T69" fmla="*/ 0 h 120"/>
                  <a:gd name="T70" fmla="*/ 0 w 131"/>
                  <a:gd name="T71" fmla="*/ 0 h 120"/>
                  <a:gd name="T72" fmla="*/ 0 w 131"/>
                  <a:gd name="T73" fmla="*/ 0 h 120"/>
                  <a:gd name="T74" fmla="*/ 0 w 131"/>
                  <a:gd name="T75" fmla="*/ 0 h 120"/>
                  <a:gd name="T76" fmla="*/ 0 w 131"/>
                  <a:gd name="T77" fmla="*/ 0 h 120"/>
                  <a:gd name="T78" fmla="*/ 0 w 131"/>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120">
                    <a:moveTo>
                      <a:pt x="18" y="35"/>
                    </a:moveTo>
                    <a:lnTo>
                      <a:pt x="18" y="35"/>
                    </a:lnTo>
                    <a:lnTo>
                      <a:pt x="17" y="29"/>
                    </a:lnTo>
                    <a:lnTo>
                      <a:pt x="14" y="25"/>
                    </a:lnTo>
                    <a:lnTo>
                      <a:pt x="10" y="21"/>
                    </a:lnTo>
                    <a:lnTo>
                      <a:pt x="2" y="19"/>
                    </a:lnTo>
                    <a:lnTo>
                      <a:pt x="2" y="13"/>
                    </a:lnTo>
                    <a:lnTo>
                      <a:pt x="19" y="8"/>
                    </a:lnTo>
                    <a:lnTo>
                      <a:pt x="36" y="0"/>
                    </a:lnTo>
                    <a:lnTo>
                      <a:pt x="37" y="2"/>
                    </a:lnTo>
                    <a:lnTo>
                      <a:pt x="39" y="3"/>
                    </a:lnTo>
                    <a:lnTo>
                      <a:pt x="39" y="20"/>
                    </a:lnTo>
                    <a:lnTo>
                      <a:pt x="49" y="12"/>
                    </a:lnTo>
                    <a:lnTo>
                      <a:pt x="59" y="7"/>
                    </a:lnTo>
                    <a:lnTo>
                      <a:pt x="71" y="2"/>
                    </a:lnTo>
                    <a:lnTo>
                      <a:pt x="78" y="0"/>
                    </a:lnTo>
                    <a:lnTo>
                      <a:pt x="84" y="0"/>
                    </a:lnTo>
                    <a:lnTo>
                      <a:pt x="91" y="2"/>
                    </a:lnTo>
                    <a:lnTo>
                      <a:pt x="97" y="3"/>
                    </a:lnTo>
                    <a:lnTo>
                      <a:pt x="102" y="7"/>
                    </a:lnTo>
                    <a:lnTo>
                      <a:pt x="107" y="11"/>
                    </a:lnTo>
                    <a:lnTo>
                      <a:pt x="110" y="17"/>
                    </a:lnTo>
                    <a:lnTo>
                      <a:pt x="113" y="22"/>
                    </a:lnTo>
                    <a:lnTo>
                      <a:pt x="113" y="30"/>
                    </a:lnTo>
                    <a:lnTo>
                      <a:pt x="114" y="37"/>
                    </a:lnTo>
                    <a:lnTo>
                      <a:pt x="114" y="104"/>
                    </a:lnTo>
                    <a:lnTo>
                      <a:pt x="115" y="109"/>
                    </a:lnTo>
                    <a:lnTo>
                      <a:pt x="118" y="112"/>
                    </a:lnTo>
                    <a:lnTo>
                      <a:pt x="122" y="113"/>
                    </a:lnTo>
                    <a:lnTo>
                      <a:pt x="127" y="113"/>
                    </a:lnTo>
                    <a:lnTo>
                      <a:pt x="131" y="113"/>
                    </a:lnTo>
                    <a:lnTo>
                      <a:pt x="131" y="120"/>
                    </a:lnTo>
                    <a:lnTo>
                      <a:pt x="104" y="120"/>
                    </a:lnTo>
                    <a:lnTo>
                      <a:pt x="75" y="120"/>
                    </a:lnTo>
                    <a:lnTo>
                      <a:pt x="75" y="113"/>
                    </a:lnTo>
                    <a:lnTo>
                      <a:pt x="80" y="113"/>
                    </a:lnTo>
                    <a:lnTo>
                      <a:pt x="85" y="113"/>
                    </a:lnTo>
                    <a:lnTo>
                      <a:pt x="89" y="112"/>
                    </a:lnTo>
                    <a:lnTo>
                      <a:pt x="92" y="109"/>
                    </a:lnTo>
                    <a:lnTo>
                      <a:pt x="93" y="104"/>
                    </a:lnTo>
                    <a:lnTo>
                      <a:pt x="93" y="37"/>
                    </a:lnTo>
                    <a:lnTo>
                      <a:pt x="92" y="32"/>
                    </a:lnTo>
                    <a:lnTo>
                      <a:pt x="91" y="28"/>
                    </a:lnTo>
                    <a:lnTo>
                      <a:pt x="89" y="24"/>
                    </a:lnTo>
                    <a:lnTo>
                      <a:pt x="87" y="20"/>
                    </a:lnTo>
                    <a:lnTo>
                      <a:pt x="83" y="17"/>
                    </a:lnTo>
                    <a:lnTo>
                      <a:pt x="79" y="16"/>
                    </a:lnTo>
                    <a:lnTo>
                      <a:pt x="69" y="15"/>
                    </a:lnTo>
                    <a:lnTo>
                      <a:pt x="62" y="16"/>
                    </a:lnTo>
                    <a:lnTo>
                      <a:pt x="53" y="19"/>
                    </a:lnTo>
                    <a:lnTo>
                      <a:pt x="39" y="28"/>
                    </a:lnTo>
                    <a:lnTo>
                      <a:pt x="39" y="104"/>
                    </a:lnTo>
                    <a:lnTo>
                      <a:pt x="39" y="109"/>
                    </a:lnTo>
                    <a:lnTo>
                      <a:pt x="43" y="112"/>
                    </a:lnTo>
                    <a:lnTo>
                      <a:pt x="47" y="113"/>
                    </a:lnTo>
                    <a:lnTo>
                      <a:pt x="52" y="113"/>
                    </a:lnTo>
                    <a:lnTo>
                      <a:pt x="56" y="113"/>
                    </a:lnTo>
                    <a:lnTo>
                      <a:pt x="56" y="120"/>
                    </a:lnTo>
                    <a:lnTo>
                      <a:pt x="28" y="120"/>
                    </a:lnTo>
                    <a:lnTo>
                      <a:pt x="0" y="120"/>
                    </a:lnTo>
                    <a:lnTo>
                      <a:pt x="0" y="113"/>
                    </a:lnTo>
                    <a:lnTo>
                      <a:pt x="5" y="113"/>
                    </a:lnTo>
                    <a:lnTo>
                      <a:pt x="10" y="113"/>
                    </a:lnTo>
                    <a:lnTo>
                      <a:pt x="14" y="112"/>
                    </a:lnTo>
                    <a:lnTo>
                      <a:pt x="17" y="109"/>
                    </a:lnTo>
                    <a:lnTo>
                      <a:pt x="18" y="104"/>
                    </a:lnTo>
                    <a:lnTo>
                      <a:pt x="1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71" name="Freeform 204"/>
              <p:cNvSpPr>
                <a:spLocks noEditPoints="1"/>
              </p:cNvSpPr>
              <p:nvPr userDrawn="1"/>
            </p:nvSpPr>
            <p:spPr bwMode="auto">
              <a:xfrm>
                <a:off x="1161" y="292"/>
                <a:ext cx="37" cy="41"/>
              </a:xfrm>
              <a:custGeom>
                <a:avLst/>
                <a:gdLst>
                  <a:gd name="T0" fmla="*/ 0 w 110"/>
                  <a:gd name="T1" fmla="*/ 0 h 124"/>
                  <a:gd name="T2" fmla="*/ 0 w 110"/>
                  <a:gd name="T3" fmla="*/ 0 h 124"/>
                  <a:gd name="T4" fmla="*/ 0 w 110"/>
                  <a:gd name="T5" fmla="*/ 0 h 124"/>
                  <a:gd name="T6" fmla="*/ 0 w 110"/>
                  <a:gd name="T7" fmla="*/ 0 h 124"/>
                  <a:gd name="T8" fmla="*/ 0 w 110"/>
                  <a:gd name="T9" fmla="*/ 0 h 124"/>
                  <a:gd name="T10" fmla="*/ 0 w 110"/>
                  <a:gd name="T11" fmla="*/ 0 h 124"/>
                  <a:gd name="T12" fmla="*/ 0 w 110"/>
                  <a:gd name="T13" fmla="*/ 0 h 124"/>
                  <a:gd name="T14" fmla="*/ 0 w 110"/>
                  <a:gd name="T15" fmla="*/ 0 h 124"/>
                  <a:gd name="T16" fmla="*/ 0 w 110"/>
                  <a:gd name="T17" fmla="*/ 0 h 124"/>
                  <a:gd name="T18" fmla="*/ 0 w 110"/>
                  <a:gd name="T19" fmla="*/ 0 h 124"/>
                  <a:gd name="T20" fmla="*/ 0 w 110"/>
                  <a:gd name="T21" fmla="*/ 0 h 124"/>
                  <a:gd name="T22" fmla="*/ 0 w 110"/>
                  <a:gd name="T23" fmla="*/ 0 h 124"/>
                  <a:gd name="T24" fmla="*/ 0 w 110"/>
                  <a:gd name="T25" fmla="*/ 0 h 124"/>
                  <a:gd name="T26" fmla="*/ 0 w 110"/>
                  <a:gd name="T27" fmla="*/ 0 h 124"/>
                  <a:gd name="T28" fmla="*/ 0 w 110"/>
                  <a:gd name="T29" fmla="*/ 0 h 124"/>
                  <a:gd name="T30" fmla="*/ 0 w 110"/>
                  <a:gd name="T31" fmla="*/ 0 h 124"/>
                  <a:gd name="T32" fmla="*/ 0 w 110"/>
                  <a:gd name="T33" fmla="*/ 0 h 124"/>
                  <a:gd name="T34" fmla="*/ 0 w 110"/>
                  <a:gd name="T35" fmla="*/ 0 h 124"/>
                  <a:gd name="T36" fmla="*/ 0 w 110"/>
                  <a:gd name="T37" fmla="*/ 0 h 124"/>
                  <a:gd name="T38" fmla="*/ 0 w 110"/>
                  <a:gd name="T39" fmla="*/ 0 h 124"/>
                  <a:gd name="T40" fmla="*/ 0 w 110"/>
                  <a:gd name="T41" fmla="*/ 0 h 124"/>
                  <a:gd name="T42" fmla="*/ 0 w 110"/>
                  <a:gd name="T43" fmla="*/ 0 h 124"/>
                  <a:gd name="T44" fmla="*/ 0 w 110"/>
                  <a:gd name="T45" fmla="*/ 0 h 124"/>
                  <a:gd name="T46" fmla="*/ 0 w 110"/>
                  <a:gd name="T47" fmla="*/ 0 h 124"/>
                  <a:gd name="T48" fmla="*/ 0 w 110"/>
                  <a:gd name="T49" fmla="*/ 0 h 124"/>
                  <a:gd name="T50" fmla="*/ 0 w 110"/>
                  <a:gd name="T51" fmla="*/ 0 h 124"/>
                  <a:gd name="T52" fmla="*/ 0 w 110"/>
                  <a:gd name="T53" fmla="*/ 0 h 124"/>
                  <a:gd name="T54" fmla="*/ 0 w 110"/>
                  <a:gd name="T55" fmla="*/ 0 h 124"/>
                  <a:gd name="T56" fmla="*/ 0 w 110"/>
                  <a:gd name="T57" fmla="*/ 0 h 124"/>
                  <a:gd name="T58" fmla="*/ 0 w 110"/>
                  <a:gd name="T59" fmla="*/ 0 h 124"/>
                  <a:gd name="T60" fmla="*/ 0 w 110"/>
                  <a:gd name="T61" fmla="*/ 0 h 124"/>
                  <a:gd name="T62" fmla="*/ 0 w 110"/>
                  <a:gd name="T63" fmla="*/ 0 h 124"/>
                  <a:gd name="T64" fmla="*/ 0 w 110"/>
                  <a:gd name="T65" fmla="*/ 0 h 124"/>
                  <a:gd name="T66" fmla="*/ 0 w 110"/>
                  <a:gd name="T67" fmla="*/ 0 h 124"/>
                  <a:gd name="T68" fmla="*/ 0 w 110"/>
                  <a:gd name="T69" fmla="*/ 0 h 124"/>
                  <a:gd name="T70" fmla="*/ 0 w 110"/>
                  <a:gd name="T71" fmla="*/ 0 h 124"/>
                  <a:gd name="T72" fmla="*/ 0 w 110"/>
                  <a:gd name="T73" fmla="*/ 0 h 124"/>
                  <a:gd name="T74" fmla="*/ 0 w 110"/>
                  <a:gd name="T75" fmla="*/ 0 h 124"/>
                  <a:gd name="T76" fmla="*/ 0 w 110"/>
                  <a:gd name="T77" fmla="*/ 0 h 124"/>
                  <a:gd name="T78" fmla="*/ 0 w 110"/>
                  <a:gd name="T79" fmla="*/ 0 h 124"/>
                  <a:gd name="T80" fmla="*/ 0 w 110"/>
                  <a:gd name="T81" fmla="*/ 0 h 124"/>
                  <a:gd name="T82" fmla="*/ 0 w 110"/>
                  <a:gd name="T83" fmla="*/ 0 h 124"/>
                  <a:gd name="T84" fmla="*/ 0 w 110"/>
                  <a:gd name="T85" fmla="*/ 0 h 124"/>
                  <a:gd name="T86" fmla="*/ 0 w 110"/>
                  <a:gd name="T87" fmla="*/ 0 h 124"/>
                  <a:gd name="T88" fmla="*/ 0 w 110"/>
                  <a:gd name="T89" fmla="*/ 0 h 124"/>
                  <a:gd name="T90" fmla="*/ 0 w 110"/>
                  <a:gd name="T91" fmla="*/ 0 h 124"/>
                  <a:gd name="T92" fmla="*/ 0 w 110"/>
                  <a:gd name="T93" fmla="*/ 0 h 124"/>
                  <a:gd name="T94" fmla="*/ 0 w 110"/>
                  <a:gd name="T95" fmla="*/ 0 h 124"/>
                  <a:gd name="T96" fmla="*/ 0 w 110"/>
                  <a:gd name="T97" fmla="*/ 0 h 124"/>
                  <a:gd name="T98" fmla="*/ 0 w 110"/>
                  <a:gd name="T99" fmla="*/ 0 h 124"/>
                  <a:gd name="T100" fmla="*/ 0 w 110"/>
                  <a:gd name="T101" fmla="*/ 0 h 124"/>
                  <a:gd name="T102" fmla="*/ 0 w 110"/>
                  <a:gd name="T103" fmla="*/ 0 h 124"/>
                  <a:gd name="T104" fmla="*/ 0 w 110"/>
                  <a:gd name="T105" fmla="*/ 0 h 124"/>
                  <a:gd name="T106" fmla="*/ 0 w 110"/>
                  <a:gd name="T107" fmla="*/ 0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124">
                    <a:moveTo>
                      <a:pt x="110" y="109"/>
                    </a:moveTo>
                    <a:lnTo>
                      <a:pt x="110" y="109"/>
                    </a:lnTo>
                    <a:lnTo>
                      <a:pt x="104" y="114"/>
                    </a:lnTo>
                    <a:lnTo>
                      <a:pt x="98" y="120"/>
                    </a:lnTo>
                    <a:lnTo>
                      <a:pt x="92" y="122"/>
                    </a:lnTo>
                    <a:lnTo>
                      <a:pt x="84" y="124"/>
                    </a:lnTo>
                    <a:lnTo>
                      <a:pt x="80" y="124"/>
                    </a:lnTo>
                    <a:lnTo>
                      <a:pt x="76" y="122"/>
                    </a:lnTo>
                    <a:lnTo>
                      <a:pt x="74" y="120"/>
                    </a:lnTo>
                    <a:lnTo>
                      <a:pt x="73" y="118"/>
                    </a:lnTo>
                    <a:lnTo>
                      <a:pt x="69" y="112"/>
                    </a:lnTo>
                    <a:lnTo>
                      <a:pt x="67" y="104"/>
                    </a:lnTo>
                    <a:lnTo>
                      <a:pt x="58" y="112"/>
                    </a:lnTo>
                    <a:lnTo>
                      <a:pt x="49" y="118"/>
                    </a:lnTo>
                    <a:lnTo>
                      <a:pt x="39" y="122"/>
                    </a:lnTo>
                    <a:lnTo>
                      <a:pt x="27" y="124"/>
                    </a:lnTo>
                    <a:lnTo>
                      <a:pt x="22" y="124"/>
                    </a:lnTo>
                    <a:lnTo>
                      <a:pt x="16" y="122"/>
                    </a:lnTo>
                    <a:lnTo>
                      <a:pt x="12" y="120"/>
                    </a:lnTo>
                    <a:lnTo>
                      <a:pt x="8" y="116"/>
                    </a:lnTo>
                    <a:lnTo>
                      <a:pt x="4" y="113"/>
                    </a:lnTo>
                    <a:lnTo>
                      <a:pt x="1" y="108"/>
                    </a:lnTo>
                    <a:lnTo>
                      <a:pt x="0" y="104"/>
                    </a:lnTo>
                    <a:lnTo>
                      <a:pt x="0" y="99"/>
                    </a:lnTo>
                    <a:lnTo>
                      <a:pt x="0" y="91"/>
                    </a:lnTo>
                    <a:lnTo>
                      <a:pt x="3" y="86"/>
                    </a:lnTo>
                    <a:lnTo>
                      <a:pt x="6" y="81"/>
                    </a:lnTo>
                    <a:lnTo>
                      <a:pt x="13" y="76"/>
                    </a:lnTo>
                    <a:lnTo>
                      <a:pt x="22" y="72"/>
                    </a:lnTo>
                    <a:lnTo>
                      <a:pt x="34" y="67"/>
                    </a:lnTo>
                    <a:lnTo>
                      <a:pt x="67" y="55"/>
                    </a:lnTo>
                    <a:lnTo>
                      <a:pt x="67" y="37"/>
                    </a:lnTo>
                    <a:lnTo>
                      <a:pt x="67" y="32"/>
                    </a:lnTo>
                    <a:lnTo>
                      <a:pt x="66" y="28"/>
                    </a:lnTo>
                    <a:lnTo>
                      <a:pt x="63" y="24"/>
                    </a:lnTo>
                    <a:lnTo>
                      <a:pt x="61" y="20"/>
                    </a:lnTo>
                    <a:lnTo>
                      <a:pt x="57" y="19"/>
                    </a:lnTo>
                    <a:lnTo>
                      <a:pt x="53" y="16"/>
                    </a:lnTo>
                    <a:lnTo>
                      <a:pt x="48" y="15"/>
                    </a:lnTo>
                    <a:lnTo>
                      <a:pt x="43" y="15"/>
                    </a:lnTo>
                    <a:lnTo>
                      <a:pt x="35" y="16"/>
                    </a:lnTo>
                    <a:lnTo>
                      <a:pt x="28" y="20"/>
                    </a:lnTo>
                    <a:lnTo>
                      <a:pt x="25" y="25"/>
                    </a:lnTo>
                    <a:lnTo>
                      <a:pt x="22" y="33"/>
                    </a:lnTo>
                    <a:lnTo>
                      <a:pt x="21" y="38"/>
                    </a:lnTo>
                    <a:lnTo>
                      <a:pt x="17" y="41"/>
                    </a:lnTo>
                    <a:lnTo>
                      <a:pt x="13" y="43"/>
                    </a:lnTo>
                    <a:lnTo>
                      <a:pt x="8" y="45"/>
                    </a:lnTo>
                    <a:lnTo>
                      <a:pt x="5" y="43"/>
                    </a:lnTo>
                    <a:lnTo>
                      <a:pt x="4" y="42"/>
                    </a:lnTo>
                    <a:lnTo>
                      <a:pt x="3" y="39"/>
                    </a:lnTo>
                    <a:lnTo>
                      <a:pt x="4" y="34"/>
                    </a:lnTo>
                    <a:lnTo>
                      <a:pt x="5" y="29"/>
                    </a:lnTo>
                    <a:lnTo>
                      <a:pt x="8" y="26"/>
                    </a:lnTo>
                    <a:lnTo>
                      <a:pt x="12" y="22"/>
                    </a:lnTo>
                    <a:lnTo>
                      <a:pt x="21" y="16"/>
                    </a:lnTo>
                    <a:lnTo>
                      <a:pt x="34" y="10"/>
                    </a:lnTo>
                    <a:lnTo>
                      <a:pt x="44" y="3"/>
                    </a:lnTo>
                    <a:lnTo>
                      <a:pt x="51" y="2"/>
                    </a:lnTo>
                    <a:lnTo>
                      <a:pt x="57" y="0"/>
                    </a:lnTo>
                    <a:lnTo>
                      <a:pt x="66" y="2"/>
                    </a:lnTo>
                    <a:lnTo>
                      <a:pt x="76" y="6"/>
                    </a:lnTo>
                    <a:lnTo>
                      <a:pt x="82" y="10"/>
                    </a:lnTo>
                    <a:lnTo>
                      <a:pt x="86" y="13"/>
                    </a:lnTo>
                    <a:lnTo>
                      <a:pt x="88" y="17"/>
                    </a:lnTo>
                    <a:lnTo>
                      <a:pt x="88" y="22"/>
                    </a:lnTo>
                    <a:lnTo>
                      <a:pt x="88" y="95"/>
                    </a:lnTo>
                    <a:lnTo>
                      <a:pt x="89" y="102"/>
                    </a:lnTo>
                    <a:lnTo>
                      <a:pt x="91" y="107"/>
                    </a:lnTo>
                    <a:lnTo>
                      <a:pt x="93" y="109"/>
                    </a:lnTo>
                    <a:lnTo>
                      <a:pt x="98" y="109"/>
                    </a:lnTo>
                    <a:lnTo>
                      <a:pt x="104" y="108"/>
                    </a:lnTo>
                    <a:lnTo>
                      <a:pt x="108" y="105"/>
                    </a:lnTo>
                    <a:lnTo>
                      <a:pt x="110" y="109"/>
                    </a:lnTo>
                    <a:close/>
                    <a:moveTo>
                      <a:pt x="67" y="63"/>
                    </a:moveTo>
                    <a:lnTo>
                      <a:pt x="67" y="63"/>
                    </a:lnTo>
                    <a:lnTo>
                      <a:pt x="54" y="67"/>
                    </a:lnTo>
                    <a:lnTo>
                      <a:pt x="39" y="72"/>
                    </a:lnTo>
                    <a:lnTo>
                      <a:pt x="32" y="76"/>
                    </a:lnTo>
                    <a:lnTo>
                      <a:pt x="26" y="81"/>
                    </a:lnTo>
                    <a:lnTo>
                      <a:pt x="22" y="86"/>
                    </a:lnTo>
                    <a:lnTo>
                      <a:pt x="21" y="90"/>
                    </a:lnTo>
                    <a:lnTo>
                      <a:pt x="21" y="92"/>
                    </a:lnTo>
                    <a:lnTo>
                      <a:pt x="22" y="100"/>
                    </a:lnTo>
                    <a:lnTo>
                      <a:pt x="26" y="105"/>
                    </a:lnTo>
                    <a:lnTo>
                      <a:pt x="31" y="111"/>
                    </a:lnTo>
                    <a:lnTo>
                      <a:pt x="35" y="111"/>
                    </a:lnTo>
                    <a:lnTo>
                      <a:pt x="39" y="112"/>
                    </a:lnTo>
                    <a:lnTo>
                      <a:pt x="48" y="111"/>
                    </a:lnTo>
                    <a:lnTo>
                      <a:pt x="54" y="107"/>
                    </a:lnTo>
                    <a:lnTo>
                      <a:pt x="61" y="102"/>
                    </a:lnTo>
                    <a:lnTo>
                      <a:pt x="67" y="96"/>
                    </a:lnTo>
                    <a:lnTo>
                      <a:pt x="67"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72" name="Freeform 205"/>
              <p:cNvSpPr>
                <a:spLocks/>
              </p:cNvSpPr>
              <p:nvPr userDrawn="1"/>
            </p:nvSpPr>
            <p:spPr bwMode="auto">
              <a:xfrm>
                <a:off x="1202" y="284"/>
                <a:ext cx="26" cy="49"/>
              </a:xfrm>
              <a:custGeom>
                <a:avLst/>
                <a:gdLst>
                  <a:gd name="T0" fmla="*/ 0 w 77"/>
                  <a:gd name="T1" fmla="*/ 0 h 146"/>
                  <a:gd name="T2" fmla="*/ 0 w 77"/>
                  <a:gd name="T3" fmla="*/ 0 h 146"/>
                  <a:gd name="T4" fmla="*/ 0 w 77"/>
                  <a:gd name="T5" fmla="*/ 0 h 146"/>
                  <a:gd name="T6" fmla="*/ 0 w 77"/>
                  <a:gd name="T7" fmla="*/ 0 h 146"/>
                  <a:gd name="T8" fmla="*/ 0 w 77"/>
                  <a:gd name="T9" fmla="*/ 0 h 146"/>
                  <a:gd name="T10" fmla="*/ 0 w 77"/>
                  <a:gd name="T11" fmla="*/ 0 h 146"/>
                  <a:gd name="T12" fmla="*/ 0 w 77"/>
                  <a:gd name="T13" fmla="*/ 0 h 146"/>
                  <a:gd name="T14" fmla="*/ 0 w 77"/>
                  <a:gd name="T15" fmla="*/ 0 h 146"/>
                  <a:gd name="T16" fmla="*/ 0 w 77"/>
                  <a:gd name="T17" fmla="*/ 0 h 146"/>
                  <a:gd name="T18" fmla="*/ 0 w 77"/>
                  <a:gd name="T19" fmla="*/ 0 h 146"/>
                  <a:gd name="T20" fmla="*/ 0 w 77"/>
                  <a:gd name="T21" fmla="*/ 0 h 146"/>
                  <a:gd name="T22" fmla="*/ 0 w 77"/>
                  <a:gd name="T23" fmla="*/ 0 h 146"/>
                  <a:gd name="T24" fmla="*/ 0 w 77"/>
                  <a:gd name="T25" fmla="*/ 0 h 146"/>
                  <a:gd name="T26" fmla="*/ 0 w 77"/>
                  <a:gd name="T27" fmla="*/ 0 h 146"/>
                  <a:gd name="T28" fmla="*/ 0 w 77"/>
                  <a:gd name="T29" fmla="*/ 0 h 146"/>
                  <a:gd name="T30" fmla="*/ 0 w 77"/>
                  <a:gd name="T31" fmla="*/ 0 h 146"/>
                  <a:gd name="T32" fmla="*/ 0 w 77"/>
                  <a:gd name="T33" fmla="*/ 0 h 146"/>
                  <a:gd name="T34" fmla="*/ 0 w 77"/>
                  <a:gd name="T35" fmla="*/ 0 h 146"/>
                  <a:gd name="T36" fmla="*/ 0 w 77"/>
                  <a:gd name="T37" fmla="*/ 0 h 146"/>
                  <a:gd name="T38" fmla="*/ 0 w 77"/>
                  <a:gd name="T39" fmla="*/ 0 h 146"/>
                  <a:gd name="T40" fmla="*/ 0 w 77"/>
                  <a:gd name="T41" fmla="*/ 0 h 146"/>
                  <a:gd name="T42" fmla="*/ 0 w 77"/>
                  <a:gd name="T43" fmla="*/ 0 h 146"/>
                  <a:gd name="T44" fmla="*/ 0 w 77"/>
                  <a:gd name="T45" fmla="*/ 0 h 146"/>
                  <a:gd name="T46" fmla="*/ 0 w 77"/>
                  <a:gd name="T47" fmla="*/ 0 h 146"/>
                  <a:gd name="T48" fmla="*/ 0 w 77"/>
                  <a:gd name="T49" fmla="*/ 0 h 146"/>
                  <a:gd name="T50" fmla="*/ 0 w 77"/>
                  <a:gd name="T51" fmla="*/ 0 h 146"/>
                  <a:gd name="T52" fmla="*/ 0 w 77"/>
                  <a:gd name="T53" fmla="*/ 0 h 146"/>
                  <a:gd name="T54" fmla="*/ 0 w 77"/>
                  <a:gd name="T55" fmla="*/ 0 h 146"/>
                  <a:gd name="T56" fmla="*/ 0 w 77"/>
                  <a:gd name="T57" fmla="*/ 0 h 146"/>
                  <a:gd name="T58" fmla="*/ 0 w 77"/>
                  <a:gd name="T59" fmla="*/ 0 h 146"/>
                  <a:gd name="T60" fmla="*/ 0 w 77"/>
                  <a:gd name="T61" fmla="*/ 0 h 146"/>
                  <a:gd name="T62" fmla="*/ 0 w 77"/>
                  <a:gd name="T63" fmla="*/ 0 h 146"/>
                  <a:gd name="T64" fmla="*/ 0 w 77"/>
                  <a:gd name="T65" fmla="*/ 0 h 146"/>
                  <a:gd name="T66" fmla="*/ 0 w 77"/>
                  <a:gd name="T67" fmla="*/ 0 h 146"/>
                  <a:gd name="T68" fmla="*/ 0 w 77"/>
                  <a:gd name="T69" fmla="*/ 0 h 146"/>
                  <a:gd name="T70" fmla="*/ 0 w 77"/>
                  <a:gd name="T71" fmla="*/ 0 h 146"/>
                  <a:gd name="T72" fmla="*/ 0 w 77"/>
                  <a:gd name="T73" fmla="*/ 0 h 146"/>
                  <a:gd name="T74" fmla="*/ 0 w 77"/>
                  <a:gd name="T75" fmla="*/ 0 h 146"/>
                  <a:gd name="T76" fmla="*/ 0 w 77"/>
                  <a:gd name="T77" fmla="*/ 0 h 146"/>
                  <a:gd name="T78" fmla="*/ 0 w 77"/>
                  <a:gd name="T79" fmla="*/ 0 h 146"/>
                  <a:gd name="T80" fmla="*/ 0 w 77"/>
                  <a:gd name="T81" fmla="*/ 0 h 146"/>
                  <a:gd name="T82" fmla="*/ 0 w 77"/>
                  <a:gd name="T83" fmla="*/ 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7" h="146">
                    <a:moveTo>
                      <a:pt x="38" y="109"/>
                    </a:moveTo>
                    <a:lnTo>
                      <a:pt x="38" y="109"/>
                    </a:lnTo>
                    <a:lnTo>
                      <a:pt x="39" y="116"/>
                    </a:lnTo>
                    <a:lnTo>
                      <a:pt x="40" y="121"/>
                    </a:lnTo>
                    <a:lnTo>
                      <a:pt x="42" y="125"/>
                    </a:lnTo>
                    <a:lnTo>
                      <a:pt x="44" y="127"/>
                    </a:lnTo>
                    <a:lnTo>
                      <a:pt x="49" y="131"/>
                    </a:lnTo>
                    <a:lnTo>
                      <a:pt x="55" y="131"/>
                    </a:lnTo>
                    <a:lnTo>
                      <a:pt x="60" y="131"/>
                    </a:lnTo>
                    <a:lnTo>
                      <a:pt x="65" y="130"/>
                    </a:lnTo>
                    <a:lnTo>
                      <a:pt x="69" y="127"/>
                    </a:lnTo>
                    <a:lnTo>
                      <a:pt x="73" y="125"/>
                    </a:lnTo>
                    <a:lnTo>
                      <a:pt x="77" y="129"/>
                    </a:lnTo>
                    <a:lnTo>
                      <a:pt x="70" y="135"/>
                    </a:lnTo>
                    <a:lnTo>
                      <a:pt x="61" y="140"/>
                    </a:lnTo>
                    <a:lnTo>
                      <a:pt x="52" y="144"/>
                    </a:lnTo>
                    <a:lnTo>
                      <a:pt x="42" y="146"/>
                    </a:lnTo>
                    <a:lnTo>
                      <a:pt x="36" y="146"/>
                    </a:lnTo>
                    <a:lnTo>
                      <a:pt x="31" y="144"/>
                    </a:lnTo>
                    <a:lnTo>
                      <a:pt x="27" y="142"/>
                    </a:lnTo>
                    <a:lnTo>
                      <a:pt x="23" y="139"/>
                    </a:lnTo>
                    <a:lnTo>
                      <a:pt x="21" y="136"/>
                    </a:lnTo>
                    <a:lnTo>
                      <a:pt x="20" y="131"/>
                    </a:lnTo>
                    <a:lnTo>
                      <a:pt x="18" y="127"/>
                    </a:lnTo>
                    <a:lnTo>
                      <a:pt x="17" y="122"/>
                    </a:lnTo>
                    <a:lnTo>
                      <a:pt x="17" y="41"/>
                    </a:lnTo>
                    <a:lnTo>
                      <a:pt x="0" y="41"/>
                    </a:lnTo>
                    <a:lnTo>
                      <a:pt x="0" y="37"/>
                    </a:lnTo>
                    <a:lnTo>
                      <a:pt x="9" y="29"/>
                    </a:lnTo>
                    <a:lnTo>
                      <a:pt x="18" y="22"/>
                    </a:lnTo>
                    <a:lnTo>
                      <a:pt x="26" y="13"/>
                    </a:lnTo>
                    <a:lnTo>
                      <a:pt x="35" y="0"/>
                    </a:lnTo>
                    <a:lnTo>
                      <a:pt x="38" y="0"/>
                    </a:lnTo>
                    <a:lnTo>
                      <a:pt x="38" y="26"/>
                    </a:lnTo>
                    <a:lnTo>
                      <a:pt x="77" y="26"/>
                    </a:lnTo>
                    <a:lnTo>
                      <a:pt x="77" y="41"/>
                    </a:lnTo>
                    <a:lnTo>
                      <a:pt x="38" y="41"/>
                    </a:lnTo>
                    <a:lnTo>
                      <a:pt x="38"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73" name="Freeform 206"/>
              <p:cNvSpPr>
                <a:spLocks noEditPoints="1"/>
              </p:cNvSpPr>
              <p:nvPr userDrawn="1"/>
            </p:nvSpPr>
            <p:spPr bwMode="auto">
              <a:xfrm>
                <a:off x="1235" y="270"/>
                <a:ext cx="19" cy="62"/>
              </a:xfrm>
              <a:custGeom>
                <a:avLst/>
                <a:gdLst>
                  <a:gd name="T0" fmla="*/ 0 w 55"/>
                  <a:gd name="T1" fmla="*/ 0 h 186"/>
                  <a:gd name="T2" fmla="*/ 0 w 55"/>
                  <a:gd name="T3" fmla="*/ 0 h 186"/>
                  <a:gd name="T4" fmla="*/ 0 w 55"/>
                  <a:gd name="T5" fmla="*/ 0 h 186"/>
                  <a:gd name="T6" fmla="*/ 0 w 55"/>
                  <a:gd name="T7" fmla="*/ 0 h 186"/>
                  <a:gd name="T8" fmla="*/ 0 w 55"/>
                  <a:gd name="T9" fmla="*/ 0 h 186"/>
                  <a:gd name="T10" fmla="*/ 0 w 55"/>
                  <a:gd name="T11" fmla="*/ 0 h 186"/>
                  <a:gd name="T12" fmla="*/ 0 w 55"/>
                  <a:gd name="T13" fmla="*/ 0 h 186"/>
                  <a:gd name="T14" fmla="*/ 0 w 55"/>
                  <a:gd name="T15" fmla="*/ 0 h 186"/>
                  <a:gd name="T16" fmla="*/ 0 w 55"/>
                  <a:gd name="T17" fmla="*/ 0 h 186"/>
                  <a:gd name="T18" fmla="*/ 0 w 55"/>
                  <a:gd name="T19" fmla="*/ 0 h 186"/>
                  <a:gd name="T20" fmla="*/ 0 w 55"/>
                  <a:gd name="T21" fmla="*/ 0 h 186"/>
                  <a:gd name="T22" fmla="*/ 0 w 55"/>
                  <a:gd name="T23" fmla="*/ 0 h 186"/>
                  <a:gd name="T24" fmla="*/ 0 w 55"/>
                  <a:gd name="T25" fmla="*/ 0 h 186"/>
                  <a:gd name="T26" fmla="*/ 0 w 55"/>
                  <a:gd name="T27" fmla="*/ 0 h 186"/>
                  <a:gd name="T28" fmla="*/ 0 w 55"/>
                  <a:gd name="T29" fmla="*/ 0 h 186"/>
                  <a:gd name="T30" fmla="*/ 0 w 55"/>
                  <a:gd name="T31" fmla="*/ 0 h 186"/>
                  <a:gd name="T32" fmla="*/ 0 w 55"/>
                  <a:gd name="T33" fmla="*/ 0 h 186"/>
                  <a:gd name="T34" fmla="*/ 0 w 55"/>
                  <a:gd name="T35" fmla="*/ 0 h 186"/>
                  <a:gd name="T36" fmla="*/ 0 w 55"/>
                  <a:gd name="T37" fmla="*/ 0 h 186"/>
                  <a:gd name="T38" fmla="*/ 0 w 55"/>
                  <a:gd name="T39" fmla="*/ 0 h 186"/>
                  <a:gd name="T40" fmla="*/ 0 w 55"/>
                  <a:gd name="T41" fmla="*/ 0 h 186"/>
                  <a:gd name="T42" fmla="*/ 0 w 55"/>
                  <a:gd name="T43" fmla="*/ 0 h 186"/>
                  <a:gd name="T44" fmla="*/ 0 w 55"/>
                  <a:gd name="T45" fmla="*/ 0 h 186"/>
                  <a:gd name="T46" fmla="*/ 0 w 55"/>
                  <a:gd name="T47" fmla="*/ 0 h 186"/>
                  <a:gd name="T48" fmla="*/ 0 w 55"/>
                  <a:gd name="T49" fmla="*/ 0 h 186"/>
                  <a:gd name="T50" fmla="*/ 0 w 55"/>
                  <a:gd name="T51" fmla="*/ 0 h 186"/>
                  <a:gd name="T52" fmla="*/ 0 w 55"/>
                  <a:gd name="T53" fmla="*/ 0 h 186"/>
                  <a:gd name="T54" fmla="*/ 0 w 55"/>
                  <a:gd name="T55" fmla="*/ 0 h 186"/>
                  <a:gd name="T56" fmla="*/ 0 w 55"/>
                  <a:gd name="T57" fmla="*/ 0 h 186"/>
                  <a:gd name="T58" fmla="*/ 0 w 55"/>
                  <a:gd name="T59" fmla="*/ 0 h 186"/>
                  <a:gd name="T60" fmla="*/ 0 w 55"/>
                  <a:gd name="T61" fmla="*/ 0 h 186"/>
                  <a:gd name="T62" fmla="*/ 0 w 55"/>
                  <a:gd name="T63" fmla="*/ 0 h 186"/>
                  <a:gd name="T64" fmla="*/ 0 w 55"/>
                  <a:gd name="T65" fmla="*/ 0 h 186"/>
                  <a:gd name="T66" fmla="*/ 0 w 55"/>
                  <a:gd name="T67" fmla="*/ 0 h 186"/>
                  <a:gd name="T68" fmla="*/ 0 w 55"/>
                  <a:gd name="T69" fmla="*/ 0 h 186"/>
                  <a:gd name="T70" fmla="*/ 0 w 55"/>
                  <a:gd name="T71" fmla="*/ 0 h 186"/>
                  <a:gd name="T72" fmla="*/ 0 w 55"/>
                  <a:gd name="T73" fmla="*/ 0 h 186"/>
                  <a:gd name="T74" fmla="*/ 0 w 55"/>
                  <a:gd name="T75" fmla="*/ 0 h 186"/>
                  <a:gd name="T76" fmla="*/ 0 w 55"/>
                  <a:gd name="T77" fmla="*/ 0 h 186"/>
                  <a:gd name="T78" fmla="*/ 0 w 55"/>
                  <a:gd name="T79" fmla="*/ 0 h 186"/>
                  <a:gd name="T80" fmla="*/ 0 w 55"/>
                  <a:gd name="T81" fmla="*/ 0 h 186"/>
                  <a:gd name="T82" fmla="*/ 0 w 55"/>
                  <a:gd name="T83" fmla="*/ 0 h 186"/>
                  <a:gd name="T84" fmla="*/ 0 w 55"/>
                  <a:gd name="T85" fmla="*/ 0 h 186"/>
                  <a:gd name="T86" fmla="*/ 0 w 55"/>
                  <a:gd name="T87" fmla="*/ 0 h 186"/>
                  <a:gd name="T88" fmla="*/ 0 w 55"/>
                  <a:gd name="T89" fmla="*/ 0 h 186"/>
                  <a:gd name="T90" fmla="*/ 0 w 55"/>
                  <a:gd name="T91" fmla="*/ 0 h 186"/>
                  <a:gd name="T92" fmla="*/ 0 w 55"/>
                  <a:gd name="T93" fmla="*/ 0 h 186"/>
                  <a:gd name="T94" fmla="*/ 0 w 55"/>
                  <a:gd name="T95" fmla="*/ 0 h 186"/>
                  <a:gd name="T96" fmla="*/ 0 w 55"/>
                  <a:gd name="T97" fmla="*/ 0 h 186"/>
                  <a:gd name="T98" fmla="*/ 0 w 55"/>
                  <a:gd name="T99" fmla="*/ 0 h 186"/>
                  <a:gd name="T100" fmla="*/ 0 w 55"/>
                  <a:gd name="T101" fmla="*/ 0 h 186"/>
                  <a:gd name="T102" fmla="*/ 0 w 55"/>
                  <a:gd name="T103" fmla="*/ 0 h 186"/>
                  <a:gd name="T104" fmla="*/ 0 w 55"/>
                  <a:gd name="T105" fmla="*/ 0 h 186"/>
                  <a:gd name="T106" fmla="*/ 0 w 55"/>
                  <a:gd name="T107" fmla="*/ 0 h 186"/>
                  <a:gd name="T108" fmla="*/ 0 w 55"/>
                  <a:gd name="T109" fmla="*/ 0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5" h="186">
                    <a:moveTo>
                      <a:pt x="0" y="179"/>
                    </a:moveTo>
                    <a:lnTo>
                      <a:pt x="5" y="179"/>
                    </a:lnTo>
                    <a:lnTo>
                      <a:pt x="10" y="179"/>
                    </a:lnTo>
                    <a:lnTo>
                      <a:pt x="14" y="178"/>
                    </a:lnTo>
                    <a:lnTo>
                      <a:pt x="16" y="175"/>
                    </a:lnTo>
                    <a:lnTo>
                      <a:pt x="16" y="170"/>
                    </a:lnTo>
                    <a:lnTo>
                      <a:pt x="16" y="100"/>
                    </a:lnTo>
                    <a:lnTo>
                      <a:pt x="16" y="92"/>
                    </a:lnTo>
                    <a:lnTo>
                      <a:pt x="14" y="88"/>
                    </a:lnTo>
                    <a:lnTo>
                      <a:pt x="10" y="85"/>
                    </a:lnTo>
                    <a:lnTo>
                      <a:pt x="4" y="82"/>
                    </a:lnTo>
                    <a:lnTo>
                      <a:pt x="4" y="77"/>
                    </a:lnTo>
                    <a:lnTo>
                      <a:pt x="31" y="68"/>
                    </a:lnTo>
                    <a:lnTo>
                      <a:pt x="36" y="66"/>
                    </a:lnTo>
                    <a:lnTo>
                      <a:pt x="37" y="68"/>
                    </a:lnTo>
                    <a:lnTo>
                      <a:pt x="37" y="70"/>
                    </a:lnTo>
                    <a:lnTo>
                      <a:pt x="37" y="170"/>
                    </a:lnTo>
                    <a:lnTo>
                      <a:pt x="39" y="175"/>
                    </a:lnTo>
                    <a:lnTo>
                      <a:pt x="41" y="178"/>
                    </a:lnTo>
                    <a:lnTo>
                      <a:pt x="46" y="179"/>
                    </a:lnTo>
                    <a:lnTo>
                      <a:pt x="51" y="179"/>
                    </a:lnTo>
                    <a:lnTo>
                      <a:pt x="55" y="179"/>
                    </a:lnTo>
                    <a:lnTo>
                      <a:pt x="55" y="186"/>
                    </a:lnTo>
                    <a:lnTo>
                      <a:pt x="28" y="186"/>
                    </a:lnTo>
                    <a:lnTo>
                      <a:pt x="0" y="186"/>
                    </a:lnTo>
                    <a:lnTo>
                      <a:pt x="0" y="179"/>
                    </a:lnTo>
                    <a:close/>
                    <a:moveTo>
                      <a:pt x="27" y="26"/>
                    </a:moveTo>
                    <a:lnTo>
                      <a:pt x="27" y="26"/>
                    </a:lnTo>
                    <a:lnTo>
                      <a:pt x="23" y="25"/>
                    </a:lnTo>
                    <a:lnTo>
                      <a:pt x="18" y="22"/>
                    </a:lnTo>
                    <a:lnTo>
                      <a:pt x="15" y="19"/>
                    </a:lnTo>
                    <a:lnTo>
                      <a:pt x="15" y="13"/>
                    </a:lnTo>
                    <a:lnTo>
                      <a:pt x="15" y="8"/>
                    </a:lnTo>
                    <a:lnTo>
                      <a:pt x="19" y="4"/>
                    </a:lnTo>
                    <a:lnTo>
                      <a:pt x="23" y="2"/>
                    </a:lnTo>
                    <a:lnTo>
                      <a:pt x="27" y="0"/>
                    </a:lnTo>
                    <a:lnTo>
                      <a:pt x="32" y="2"/>
                    </a:lnTo>
                    <a:lnTo>
                      <a:pt x="36" y="4"/>
                    </a:lnTo>
                    <a:lnTo>
                      <a:pt x="39" y="8"/>
                    </a:lnTo>
                    <a:lnTo>
                      <a:pt x="40" y="13"/>
                    </a:lnTo>
                    <a:lnTo>
                      <a:pt x="39" y="19"/>
                    </a:lnTo>
                    <a:lnTo>
                      <a:pt x="36" y="22"/>
                    </a:lnTo>
                    <a:lnTo>
                      <a:pt x="32" y="25"/>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74" name="Freeform 207"/>
              <p:cNvSpPr>
                <a:spLocks/>
              </p:cNvSpPr>
              <p:nvPr userDrawn="1"/>
            </p:nvSpPr>
            <p:spPr bwMode="auto">
              <a:xfrm>
                <a:off x="1235" y="292"/>
                <a:ext cx="19" cy="40"/>
              </a:xfrm>
              <a:custGeom>
                <a:avLst/>
                <a:gdLst>
                  <a:gd name="T0" fmla="*/ 0 w 55"/>
                  <a:gd name="T1" fmla="*/ 0 h 120"/>
                  <a:gd name="T2" fmla="*/ 0 w 55"/>
                  <a:gd name="T3" fmla="*/ 0 h 120"/>
                  <a:gd name="T4" fmla="*/ 0 w 55"/>
                  <a:gd name="T5" fmla="*/ 0 h 120"/>
                  <a:gd name="T6" fmla="*/ 0 w 55"/>
                  <a:gd name="T7" fmla="*/ 0 h 120"/>
                  <a:gd name="T8" fmla="*/ 0 w 55"/>
                  <a:gd name="T9" fmla="*/ 0 h 120"/>
                  <a:gd name="T10" fmla="*/ 0 w 55"/>
                  <a:gd name="T11" fmla="*/ 0 h 120"/>
                  <a:gd name="T12" fmla="*/ 0 w 55"/>
                  <a:gd name="T13" fmla="*/ 0 h 120"/>
                  <a:gd name="T14" fmla="*/ 0 w 55"/>
                  <a:gd name="T15" fmla="*/ 0 h 120"/>
                  <a:gd name="T16" fmla="*/ 0 w 55"/>
                  <a:gd name="T17" fmla="*/ 0 h 120"/>
                  <a:gd name="T18" fmla="*/ 0 w 55"/>
                  <a:gd name="T19" fmla="*/ 0 h 120"/>
                  <a:gd name="T20" fmla="*/ 0 w 55"/>
                  <a:gd name="T21" fmla="*/ 0 h 120"/>
                  <a:gd name="T22" fmla="*/ 0 w 55"/>
                  <a:gd name="T23" fmla="*/ 0 h 120"/>
                  <a:gd name="T24" fmla="*/ 0 w 55"/>
                  <a:gd name="T25" fmla="*/ 0 h 120"/>
                  <a:gd name="T26" fmla="*/ 0 w 55"/>
                  <a:gd name="T27" fmla="*/ 0 h 120"/>
                  <a:gd name="T28" fmla="*/ 0 w 55"/>
                  <a:gd name="T29" fmla="*/ 0 h 120"/>
                  <a:gd name="T30" fmla="*/ 0 w 55"/>
                  <a:gd name="T31" fmla="*/ 0 h 120"/>
                  <a:gd name="T32" fmla="*/ 0 w 55"/>
                  <a:gd name="T33" fmla="*/ 0 h 120"/>
                  <a:gd name="T34" fmla="*/ 0 w 55"/>
                  <a:gd name="T35" fmla="*/ 0 h 120"/>
                  <a:gd name="T36" fmla="*/ 0 w 55"/>
                  <a:gd name="T37" fmla="*/ 0 h 120"/>
                  <a:gd name="T38" fmla="*/ 0 w 55"/>
                  <a:gd name="T39" fmla="*/ 0 h 120"/>
                  <a:gd name="T40" fmla="*/ 0 w 55"/>
                  <a:gd name="T41" fmla="*/ 0 h 120"/>
                  <a:gd name="T42" fmla="*/ 0 w 55"/>
                  <a:gd name="T43" fmla="*/ 0 h 120"/>
                  <a:gd name="T44" fmla="*/ 0 w 55"/>
                  <a:gd name="T45" fmla="*/ 0 h 120"/>
                  <a:gd name="T46" fmla="*/ 0 w 55"/>
                  <a:gd name="T47" fmla="*/ 0 h 120"/>
                  <a:gd name="T48" fmla="*/ 0 w 55"/>
                  <a:gd name="T49" fmla="*/ 0 h 120"/>
                  <a:gd name="T50" fmla="*/ 0 w 55"/>
                  <a:gd name="T51" fmla="*/ 0 h 120"/>
                  <a:gd name="T52" fmla="*/ 0 w 55"/>
                  <a:gd name="T53" fmla="*/ 0 h 120"/>
                  <a:gd name="T54" fmla="*/ 0 w 55"/>
                  <a:gd name="T55" fmla="*/ 0 h 120"/>
                  <a:gd name="T56" fmla="*/ 0 w 55"/>
                  <a:gd name="T57" fmla="*/ 0 h 120"/>
                  <a:gd name="T58" fmla="*/ 0 w 55"/>
                  <a:gd name="T59" fmla="*/ 0 h 120"/>
                  <a:gd name="T60" fmla="*/ 0 w 55"/>
                  <a:gd name="T61" fmla="*/ 0 h 120"/>
                  <a:gd name="T62" fmla="*/ 0 w 55"/>
                  <a:gd name="T63" fmla="*/ 0 h 120"/>
                  <a:gd name="T64" fmla="*/ 0 w 55"/>
                  <a:gd name="T65" fmla="*/ 0 h 120"/>
                  <a:gd name="T66" fmla="*/ 0 w 55"/>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5" h="120">
                    <a:moveTo>
                      <a:pt x="0" y="113"/>
                    </a:moveTo>
                    <a:lnTo>
                      <a:pt x="5" y="113"/>
                    </a:lnTo>
                    <a:lnTo>
                      <a:pt x="10" y="113"/>
                    </a:lnTo>
                    <a:lnTo>
                      <a:pt x="14" y="112"/>
                    </a:lnTo>
                    <a:lnTo>
                      <a:pt x="16" y="109"/>
                    </a:lnTo>
                    <a:lnTo>
                      <a:pt x="16" y="104"/>
                    </a:lnTo>
                    <a:lnTo>
                      <a:pt x="16" y="34"/>
                    </a:lnTo>
                    <a:lnTo>
                      <a:pt x="16" y="26"/>
                    </a:lnTo>
                    <a:lnTo>
                      <a:pt x="14" y="22"/>
                    </a:lnTo>
                    <a:lnTo>
                      <a:pt x="10" y="19"/>
                    </a:lnTo>
                    <a:lnTo>
                      <a:pt x="4" y="16"/>
                    </a:lnTo>
                    <a:lnTo>
                      <a:pt x="4" y="11"/>
                    </a:lnTo>
                    <a:lnTo>
                      <a:pt x="31" y="2"/>
                    </a:lnTo>
                    <a:lnTo>
                      <a:pt x="36" y="0"/>
                    </a:lnTo>
                    <a:lnTo>
                      <a:pt x="37" y="2"/>
                    </a:lnTo>
                    <a:lnTo>
                      <a:pt x="37" y="4"/>
                    </a:lnTo>
                    <a:lnTo>
                      <a:pt x="37" y="104"/>
                    </a:lnTo>
                    <a:lnTo>
                      <a:pt x="39" y="109"/>
                    </a:lnTo>
                    <a:lnTo>
                      <a:pt x="41" y="112"/>
                    </a:lnTo>
                    <a:lnTo>
                      <a:pt x="46" y="113"/>
                    </a:lnTo>
                    <a:lnTo>
                      <a:pt x="51" y="113"/>
                    </a:lnTo>
                    <a:lnTo>
                      <a:pt x="55" y="113"/>
                    </a:lnTo>
                    <a:lnTo>
                      <a:pt x="55" y="120"/>
                    </a:lnTo>
                    <a:lnTo>
                      <a:pt x="28" y="120"/>
                    </a:lnTo>
                    <a:lnTo>
                      <a:pt x="0" y="120"/>
                    </a:lnTo>
                    <a:lnTo>
                      <a:pt x="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75" name="Freeform 208"/>
              <p:cNvSpPr>
                <a:spLocks/>
              </p:cNvSpPr>
              <p:nvPr userDrawn="1"/>
            </p:nvSpPr>
            <p:spPr bwMode="auto">
              <a:xfrm>
                <a:off x="1240" y="270"/>
                <a:ext cx="9" cy="8"/>
              </a:xfrm>
              <a:custGeom>
                <a:avLst/>
                <a:gdLst>
                  <a:gd name="T0" fmla="*/ 0 w 25"/>
                  <a:gd name="T1" fmla="*/ 0 h 26"/>
                  <a:gd name="T2" fmla="*/ 0 w 25"/>
                  <a:gd name="T3" fmla="*/ 0 h 26"/>
                  <a:gd name="T4" fmla="*/ 0 w 25"/>
                  <a:gd name="T5" fmla="*/ 0 h 26"/>
                  <a:gd name="T6" fmla="*/ 0 w 25"/>
                  <a:gd name="T7" fmla="*/ 0 h 26"/>
                  <a:gd name="T8" fmla="*/ 0 w 25"/>
                  <a:gd name="T9" fmla="*/ 0 h 26"/>
                  <a:gd name="T10" fmla="*/ 0 w 25"/>
                  <a:gd name="T11" fmla="*/ 0 h 26"/>
                  <a:gd name="T12" fmla="*/ 0 w 25"/>
                  <a:gd name="T13" fmla="*/ 0 h 26"/>
                  <a:gd name="T14" fmla="*/ 0 w 25"/>
                  <a:gd name="T15" fmla="*/ 0 h 26"/>
                  <a:gd name="T16" fmla="*/ 0 w 25"/>
                  <a:gd name="T17" fmla="*/ 0 h 26"/>
                  <a:gd name="T18" fmla="*/ 0 w 25"/>
                  <a:gd name="T19" fmla="*/ 0 h 26"/>
                  <a:gd name="T20" fmla="*/ 0 w 25"/>
                  <a:gd name="T21" fmla="*/ 0 h 26"/>
                  <a:gd name="T22" fmla="*/ 0 w 25"/>
                  <a:gd name="T23" fmla="*/ 0 h 26"/>
                  <a:gd name="T24" fmla="*/ 0 w 25"/>
                  <a:gd name="T25" fmla="*/ 0 h 26"/>
                  <a:gd name="T26" fmla="*/ 0 w 25"/>
                  <a:gd name="T27" fmla="*/ 0 h 26"/>
                  <a:gd name="T28" fmla="*/ 0 w 25"/>
                  <a:gd name="T29" fmla="*/ 0 h 26"/>
                  <a:gd name="T30" fmla="*/ 0 w 25"/>
                  <a:gd name="T31" fmla="*/ 0 h 26"/>
                  <a:gd name="T32" fmla="*/ 0 w 25"/>
                  <a:gd name="T33" fmla="*/ 0 h 26"/>
                  <a:gd name="T34" fmla="*/ 0 w 25"/>
                  <a:gd name="T35" fmla="*/ 0 h 26"/>
                  <a:gd name="T36" fmla="*/ 0 w 25"/>
                  <a:gd name="T37" fmla="*/ 0 h 26"/>
                  <a:gd name="T38" fmla="*/ 0 w 25"/>
                  <a:gd name="T39" fmla="*/ 0 h 26"/>
                  <a:gd name="T40" fmla="*/ 0 w 25"/>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26">
                    <a:moveTo>
                      <a:pt x="12" y="26"/>
                    </a:moveTo>
                    <a:lnTo>
                      <a:pt x="12" y="26"/>
                    </a:lnTo>
                    <a:lnTo>
                      <a:pt x="8" y="25"/>
                    </a:lnTo>
                    <a:lnTo>
                      <a:pt x="3" y="22"/>
                    </a:lnTo>
                    <a:lnTo>
                      <a:pt x="0" y="19"/>
                    </a:lnTo>
                    <a:lnTo>
                      <a:pt x="0" y="13"/>
                    </a:lnTo>
                    <a:lnTo>
                      <a:pt x="0" y="8"/>
                    </a:lnTo>
                    <a:lnTo>
                      <a:pt x="4" y="4"/>
                    </a:lnTo>
                    <a:lnTo>
                      <a:pt x="8" y="2"/>
                    </a:lnTo>
                    <a:lnTo>
                      <a:pt x="12" y="0"/>
                    </a:lnTo>
                    <a:lnTo>
                      <a:pt x="17" y="2"/>
                    </a:lnTo>
                    <a:lnTo>
                      <a:pt x="21" y="4"/>
                    </a:lnTo>
                    <a:lnTo>
                      <a:pt x="24" y="8"/>
                    </a:lnTo>
                    <a:lnTo>
                      <a:pt x="25" y="13"/>
                    </a:lnTo>
                    <a:lnTo>
                      <a:pt x="24" y="19"/>
                    </a:lnTo>
                    <a:lnTo>
                      <a:pt x="21" y="22"/>
                    </a:lnTo>
                    <a:lnTo>
                      <a:pt x="17" y="25"/>
                    </a:lnTo>
                    <a:lnTo>
                      <a:pt x="12"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76" name="Freeform 209"/>
              <p:cNvSpPr>
                <a:spLocks noEditPoints="1"/>
              </p:cNvSpPr>
              <p:nvPr userDrawn="1"/>
            </p:nvSpPr>
            <p:spPr bwMode="auto">
              <a:xfrm>
                <a:off x="1260"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w 123"/>
                  <a:gd name="T75" fmla="*/ 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3" h="124">
                    <a:moveTo>
                      <a:pt x="59" y="0"/>
                    </a:moveTo>
                    <a:lnTo>
                      <a:pt x="59" y="0"/>
                    </a:lnTo>
                    <a:lnTo>
                      <a:pt x="72" y="2"/>
                    </a:lnTo>
                    <a:lnTo>
                      <a:pt x="84" y="4"/>
                    </a:lnTo>
                    <a:lnTo>
                      <a:pt x="95" y="11"/>
                    </a:lnTo>
                    <a:lnTo>
                      <a:pt x="105" y="17"/>
                    </a:lnTo>
                    <a:lnTo>
                      <a:pt x="112" y="26"/>
                    </a:lnTo>
                    <a:lnTo>
                      <a:pt x="117" y="37"/>
                    </a:lnTo>
                    <a:lnTo>
                      <a:pt x="121" y="48"/>
                    </a:lnTo>
                    <a:lnTo>
                      <a:pt x="123" y="61"/>
                    </a:lnTo>
                    <a:lnTo>
                      <a:pt x="121" y="74"/>
                    </a:lnTo>
                    <a:lnTo>
                      <a:pt x="117" y="86"/>
                    </a:lnTo>
                    <a:lnTo>
                      <a:pt x="112" y="96"/>
                    </a:lnTo>
                    <a:lnTo>
                      <a:pt x="105" y="105"/>
                    </a:lnTo>
                    <a:lnTo>
                      <a:pt x="97" y="113"/>
                    </a:lnTo>
                    <a:lnTo>
                      <a:pt x="86" y="118"/>
                    </a:lnTo>
                    <a:lnTo>
                      <a:pt x="75" y="122"/>
                    </a:lnTo>
                    <a:lnTo>
                      <a:pt x="63" y="124"/>
                    </a:lnTo>
                    <a:lnTo>
                      <a:pt x="50" y="122"/>
                    </a:lnTo>
                    <a:lnTo>
                      <a:pt x="38" y="120"/>
                    </a:lnTo>
                    <a:lnTo>
                      <a:pt x="27" y="114"/>
                    </a:lnTo>
                    <a:lnTo>
                      <a:pt x="18" y="107"/>
                    </a:lnTo>
                    <a:lnTo>
                      <a:pt x="10" y="99"/>
                    </a:lnTo>
                    <a:lnTo>
                      <a:pt x="5" y="89"/>
                    </a:lnTo>
                    <a:lnTo>
                      <a:pt x="1" y="76"/>
                    </a:lnTo>
                    <a:lnTo>
                      <a:pt x="0" y="63"/>
                    </a:lnTo>
                    <a:lnTo>
                      <a:pt x="1" y="51"/>
                    </a:lnTo>
                    <a:lnTo>
                      <a:pt x="3" y="39"/>
                    </a:lnTo>
                    <a:lnTo>
                      <a:pt x="9" y="29"/>
                    </a:lnTo>
                    <a:lnTo>
                      <a:pt x="16" y="19"/>
                    </a:lnTo>
                    <a:lnTo>
                      <a:pt x="25" y="11"/>
                    </a:lnTo>
                    <a:lnTo>
                      <a:pt x="35" y="6"/>
                    </a:lnTo>
                    <a:lnTo>
                      <a:pt x="46" y="2"/>
                    </a:lnTo>
                    <a:lnTo>
                      <a:pt x="59" y="0"/>
                    </a:lnTo>
                    <a:close/>
                    <a:moveTo>
                      <a:pt x="62" y="117"/>
                    </a:moveTo>
                    <a:lnTo>
                      <a:pt x="62" y="117"/>
                    </a:lnTo>
                    <a:lnTo>
                      <a:pt x="71" y="116"/>
                    </a:lnTo>
                    <a:lnTo>
                      <a:pt x="79" y="112"/>
                    </a:lnTo>
                    <a:lnTo>
                      <a:pt x="85" y="107"/>
                    </a:lnTo>
                    <a:lnTo>
                      <a:pt x="90" y="99"/>
                    </a:lnTo>
                    <a:lnTo>
                      <a:pt x="94" y="91"/>
                    </a:lnTo>
                    <a:lnTo>
                      <a:pt x="97" y="82"/>
                    </a:lnTo>
                    <a:lnTo>
                      <a:pt x="98" y="73"/>
                    </a:lnTo>
                    <a:lnTo>
                      <a:pt x="98" y="64"/>
                    </a:lnTo>
                    <a:lnTo>
                      <a:pt x="98" y="56"/>
                    </a:lnTo>
                    <a:lnTo>
                      <a:pt x="97" y="46"/>
                    </a:lnTo>
                    <a:lnTo>
                      <a:pt x="93" y="37"/>
                    </a:lnTo>
                    <a:lnTo>
                      <a:pt x="89" y="28"/>
                    </a:lnTo>
                    <a:lnTo>
                      <a:pt x="84" y="20"/>
                    </a:lnTo>
                    <a:lnTo>
                      <a:pt x="77" y="13"/>
                    </a:lnTo>
                    <a:lnTo>
                      <a:pt x="70" y="10"/>
                    </a:lnTo>
                    <a:lnTo>
                      <a:pt x="64" y="8"/>
                    </a:lnTo>
                    <a:lnTo>
                      <a:pt x="59" y="7"/>
                    </a:lnTo>
                    <a:lnTo>
                      <a:pt x="50" y="8"/>
                    </a:lnTo>
                    <a:lnTo>
                      <a:pt x="42" y="12"/>
                    </a:lnTo>
                    <a:lnTo>
                      <a:pt x="37" y="19"/>
                    </a:lnTo>
                    <a:lnTo>
                      <a:pt x="32" y="25"/>
                    </a:lnTo>
                    <a:lnTo>
                      <a:pt x="28" y="34"/>
                    </a:lnTo>
                    <a:lnTo>
                      <a:pt x="25" y="42"/>
                    </a:lnTo>
                    <a:lnTo>
                      <a:pt x="24" y="51"/>
                    </a:lnTo>
                    <a:lnTo>
                      <a:pt x="23" y="60"/>
                    </a:lnTo>
                    <a:lnTo>
                      <a:pt x="24" y="69"/>
                    </a:lnTo>
                    <a:lnTo>
                      <a:pt x="25" y="78"/>
                    </a:lnTo>
                    <a:lnTo>
                      <a:pt x="28" y="87"/>
                    </a:lnTo>
                    <a:lnTo>
                      <a:pt x="32" y="96"/>
                    </a:lnTo>
                    <a:lnTo>
                      <a:pt x="38" y="104"/>
                    </a:lnTo>
                    <a:lnTo>
                      <a:pt x="45" y="111"/>
                    </a:lnTo>
                    <a:lnTo>
                      <a:pt x="53" y="116"/>
                    </a:lnTo>
                    <a:lnTo>
                      <a:pt x="58" y="117"/>
                    </a:lnTo>
                    <a:lnTo>
                      <a:pt x="62"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77" name="Freeform 210"/>
              <p:cNvSpPr>
                <a:spLocks/>
              </p:cNvSpPr>
              <p:nvPr userDrawn="1"/>
            </p:nvSpPr>
            <p:spPr bwMode="auto">
              <a:xfrm>
                <a:off x="1260" y="292"/>
                <a:ext cx="41" cy="41"/>
              </a:xfrm>
              <a:custGeom>
                <a:avLst/>
                <a:gdLst>
                  <a:gd name="T0" fmla="*/ 0 w 123"/>
                  <a:gd name="T1" fmla="*/ 0 h 124"/>
                  <a:gd name="T2" fmla="*/ 0 w 123"/>
                  <a:gd name="T3" fmla="*/ 0 h 124"/>
                  <a:gd name="T4" fmla="*/ 0 w 123"/>
                  <a:gd name="T5" fmla="*/ 0 h 124"/>
                  <a:gd name="T6" fmla="*/ 0 w 123"/>
                  <a:gd name="T7" fmla="*/ 0 h 124"/>
                  <a:gd name="T8" fmla="*/ 0 w 123"/>
                  <a:gd name="T9" fmla="*/ 0 h 124"/>
                  <a:gd name="T10" fmla="*/ 0 w 123"/>
                  <a:gd name="T11" fmla="*/ 0 h 124"/>
                  <a:gd name="T12" fmla="*/ 0 w 123"/>
                  <a:gd name="T13" fmla="*/ 0 h 124"/>
                  <a:gd name="T14" fmla="*/ 0 w 123"/>
                  <a:gd name="T15" fmla="*/ 0 h 124"/>
                  <a:gd name="T16" fmla="*/ 0 w 123"/>
                  <a:gd name="T17" fmla="*/ 0 h 124"/>
                  <a:gd name="T18" fmla="*/ 0 w 123"/>
                  <a:gd name="T19" fmla="*/ 0 h 124"/>
                  <a:gd name="T20" fmla="*/ 0 w 123"/>
                  <a:gd name="T21" fmla="*/ 0 h 124"/>
                  <a:gd name="T22" fmla="*/ 0 w 123"/>
                  <a:gd name="T23" fmla="*/ 0 h 124"/>
                  <a:gd name="T24" fmla="*/ 0 w 123"/>
                  <a:gd name="T25" fmla="*/ 0 h 124"/>
                  <a:gd name="T26" fmla="*/ 0 w 123"/>
                  <a:gd name="T27" fmla="*/ 0 h 124"/>
                  <a:gd name="T28" fmla="*/ 0 w 123"/>
                  <a:gd name="T29" fmla="*/ 0 h 124"/>
                  <a:gd name="T30" fmla="*/ 0 w 123"/>
                  <a:gd name="T31" fmla="*/ 0 h 124"/>
                  <a:gd name="T32" fmla="*/ 0 w 123"/>
                  <a:gd name="T33" fmla="*/ 0 h 124"/>
                  <a:gd name="T34" fmla="*/ 0 w 123"/>
                  <a:gd name="T35" fmla="*/ 0 h 124"/>
                  <a:gd name="T36" fmla="*/ 0 w 123"/>
                  <a:gd name="T37" fmla="*/ 0 h 124"/>
                  <a:gd name="T38" fmla="*/ 0 w 123"/>
                  <a:gd name="T39" fmla="*/ 0 h 124"/>
                  <a:gd name="T40" fmla="*/ 0 w 123"/>
                  <a:gd name="T41" fmla="*/ 0 h 124"/>
                  <a:gd name="T42" fmla="*/ 0 w 123"/>
                  <a:gd name="T43" fmla="*/ 0 h 124"/>
                  <a:gd name="T44" fmla="*/ 0 w 123"/>
                  <a:gd name="T45" fmla="*/ 0 h 124"/>
                  <a:gd name="T46" fmla="*/ 0 w 123"/>
                  <a:gd name="T47" fmla="*/ 0 h 124"/>
                  <a:gd name="T48" fmla="*/ 0 w 123"/>
                  <a:gd name="T49" fmla="*/ 0 h 124"/>
                  <a:gd name="T50" fmla="*/ 0 w 123"/>
                  <a:gd name="T51" fmla="*/ 0 h 124"/>
                  <a:gd name="T52" fmla="*/ 0 w 123"/>
                  <a:gd name="T53" fmla="*/ 0 h 124"/>
                  <a:gd name="T54" fmla="*/ 0 w 123"/>
                  <a:gd name="T55" fmla="*/ 0 h 124"/>
                  <a:gd name="T56" fmla="*/ 0 w 123"/>
                  <a:gd name="T57" fmla="*/ 0 h 124"/>
                  <a:gd name="T58" fmla="*/ 0 w 123"/>
                  <a:gd name="T59" fmla="*/ 0 h 124"/>
                  <a:gd name="T60" fmla="*/ 0 w 123"/>
                  <a:gd name="T61" fmla="*/ 0 h 124"/>
                  <a:gd name="T62" fmla="*/ 0 w 123"/>
                  <a:gd name="T63" fmla="*/ 0 h 124"/>
                  <a:gd name="T64" fmla="*/ 0 w 123"/>
                  <a:gd name="T65" fmla="*/ 0 h 124"/>
                  <a:gd name="T66" fmla="*/ 0 w 123"/>
                  <a:gd name="T67" fmla="*/ 0 h 124"/>
                  <a:gd name="T68" fmla="*/ 0 w 123"/>
                  <a:gd name="T69" fmla="*/ 0 h 124"/>
                  <a:gd name="T70" fmla="*/ 0 w 123"/>
                  <a:gd name="T71" fmla="*/ 0 h 124"/>
                  <a:gd name="T72" fmla="*/ 0 w 12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 h="124">
                    <a:moveTo>
                      <a:pt x="59" y="0"/>
                    </a:moveTo>
                    <a:lnTo>
                      <a:pt x="59" y="0"/>
                    </a:lnTo>
                    <a:lnTo>
                      <a:pt x="72" y="2"/>
                    </a:lnTo>
                    <a:lnTo>
                      <a:pt x="84" y="4"/>
                    </a:lnTo>
                    <a:lnTo>
                      <a:pt x="95" y="11"/>
                    </a:lnTo>
                    <a:lnTo>
                      <a:pt x="105" y="17"/>
                    </a:lnTo>
                    <a:lnTo>
                      <a:pt x="112" y="26"/>
                    </a:lnTo>
                    <a:lnTo>
                      <a:pt x="117" y="37"/>
                    </a:lnTo>
                    <a:lnTo>
                      <a:pt x="121" y="48"/>
                    </a:lnTo>
                    <a:lnTo>
                      <a:pt x="123" y="61"/>
                    </a:lnTo>
                    <a:lnTo>
                      <a:pt x="121" y="74"/>
                    </a:lnTo>
                    <a:lnTo>
                      <a:pt x="117" y="86"/>
                    </a:lnTo>
                    <a:lnTo>
                      <a:pt x="112" y="96"/>
                    </a:lnTo>
                    <a:lnTo>
                      <a:pt x="105" y="105"/>
                    </a:lnTo>
                    <a:lnTo>
                      <a:pt x="97" y="113"/>
                    </a:lnTo>
                    <a:lnTo>
                      <a:pt x="86" y="118"/>
                    </a:lnTo>
                    <a:lnTo>
                      <a:pt x="75" y="122"/>
                    </a:lnTo>
                    <a:lnTo>
                      <a:pt x="63" y="124"/>
                    </a:lnTo>
                    <a:lnTo>
                      <a:pt x="50" y="122"/>
                    </a:lnTo>
                    <a:lnTo>
                      <a:pt x="38" y="120"/>
                    </a:lnTo>
                    <a:lnTo>
                      <a:pt x="27" y="114"/>
                    </a:lnTo>
                    <a:lnTo>
                      <a:pt x="18" y="107"/>
                    </a:lnTo>
                    <a:lnTo>
                      <a:pt x="10" y="99"/>
                    </a:lnTo>
                    <a:lnTo>
                      <a:pt x="5" y="89"/>
                    </a:lnTo>
                    <a:lnTo>
                      <a:pt x="1" y="76"/>
                    </a:lnTo>
                    <a:lnTo>
                      <a:pt x="0" y="63"/>
                    </a:lnTo>
                    <a:lnTo>
                      <a:pt x="1" y="51"/>
                    </a:lnTo>
                    <a:lnTo>
                      <a:pt x="3" y="39"/>
                    </a:lnTo>
                    <a:lnTo>
                      <a:pt x="9" y="29"/>
                    </a:lnTo>
                    <a:lnTo>
                      <a:pt x="16" y="19"/>
                    </a:lnTo>
                    <a:lnTo>
                      <a:pt x="25" y="11"/>
                    </a:lnTo>
                    <a:lnTo>
                      <a:pt x="35" y="6"/>
                    </a:lnTo>
                    <a:lnTo>
                      <a:pt x="46" y="2"/>
                    </a:lnTo>
                    <a:lnTo>
                      <a:pt x="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278" name="Freeform 211"/>
              <p:cNvSpPr>
                <a:spLocks/>
              </p:cNvSpPr>
              <p:nvPr userDrawn="1"/>
            </p:nvSpPr>
            <p:spPr bwMode="auto">
              <a:xfrm>
                <a:off x="1268" y="294"/>
                <a:ext cx="25" cy="37"/>
              </a:xfrm>
              <a:custGeom>
                <a:avLst/>
                <a:gdLst>
                  <a:gd name="T0" fmla="*/ 0 w 75"/>
                  <a:gd name="T1" fmla="*/ 0 h 110"/>
                  <a:gd name="T2" fmla="*/ 0 w 75"/>
                  <a:gd name="T3" fmla="*/ 0 h 110"/>
                  <a:gd name="T4" fmla="*/ 0 w 75"/>
                  <a:gd name="T5" fmla="*/ 0 h 110"/>
                  <a:gd name="T6" fmla="*/ 0 w 75"/>
                  <a:gd name="T7" fmla="*/ 0 h 110"/>
                  <a:gd name="T8" fmla="*/ 0 w 75"/>
                  <a:gd name="T9" fmla="*/ 0 h 110"/>
                  <a:gd name="T10" fmla="*/ 0 w 75"/>
                  <a:gd name="T11" fmla="*/ 0 h 110"/>
                  <a:gd name="T12" fmla="*/ 0 w 75"/>
                  <a:gd name="T13" fmla="*/ 0 h 110"/>
                  <a:gd name="T14" fmla="*/ 0 w 75"/>
                  <a:gd name="T15" fmla="*/ 0 h 110"/>
                  <a:gd name="T16" fmla="*/ 0 w 75"/>
                  <a:gd name="T17" fmla="*/ 0 h 110"/>
                  <a:gd name="T18" fmla="*/ 0 w 75"/>
                  <a:gd name="T19" fmla="*/ 0 h 110"/>
                  <a:gd name="T20" fmla="*/ 0 w 75"/>
                  <a:gd name="T21" fmla="*/ 0 h 110"/>
                  <a:gd name="T22" fmla="*/ 0 w 75"/>
                  <a:gd name="T23" fmla="*/ 0 h 110"/>
                  <a:gd name="T24" fmla="*/ 0 w 75"/>
                  <a:gd name="T25" fmla="*/ 0 h 110"/>
                  <a:gd name="T26" fmla="*/ 0 w 75"/>
                  <a:gd name="T27" fmla="*/ 0 h 110"/>
                  <a:gd name="T28" fmla="*/ 0 w 75"/>
                  <a:gd name="T29" fmla="*/ 0 h 110"/>
                  <a:gd name="T30" fmla="*/ 0 w 75"/>
                  <a:gd name="T31" fmla="*/ 0 h 110"/>
                  <a:gd name="T32" fmla="*/ 0 w 75"/>
                  <a:gd name="T33" fmla="*/ 0 h 110"/>
                  <a:gd name="T34" fmla="*/ 0 w 75"/>
                  <a:gd name="T35" fmla="*/ 0 h 110"/>
                  <a:gd name="T36" fmla="*/ 0 w 75"/>
                  <a:gd name="T37" fmla="*/ 0 h 110"/>
                  <a:gd name="T38" fmla="*/ 0 w 75"/>
                  <a:gd name="T39" fmla="*/ 0 h 110"/>
                  <a:gd name="T40" fmla="*/ 0 w 75"/>
                  <a:gd name="T41" fmla="*/ 0 h 110"/>
                  <a:gd name="T42" fmla="*/ 0 w 75"/>
                  <a:gd name="T43" fmla="*/ 0 h 110"/>
                  <a:gd name="T44" fmla="*/ 0 w 75"/>
                  <a:gd name="T45" fmla="*/ 0 h 110"/>
                  <a:gd name="T46" fmla="*/ 0 w 75"/>
                  <a:gd name="T47" fmla="*/ 0 h 110"/>
                  <a:gd name="T48" fmla="*/ 0 w 75"/>
                  <a:gd name="T49" fmla="*/ 0 h 110"/>
                  <a:gd name="T50" fmla="*/ 0 w 75"/>
                  <a:gd name="T51" fmla="*/ 0 h 110"/>
                  <a:gd name="T52" fmla="*/ 0 w 75"/>
                  <a:gd name="T53" fmla="*/ 0 h 110"/>
                  <a:gd name="T54" fmla="*/ 0 w 75"/>
                  <a:gd name="T55" fmla="*/ 0 h 110"/>
                  <a:gd name="T56" fmla="*/ 0 w 75"/>
                  <a:gd name="T57" fmla="*/ 0 h 110"/>
                  <a:gd name="T58" fmla="*/ 0 w 75"/>
                  <a:gd name="T59" fmla="*/ 0 h 110"/>
                  <a:gd name="T60" fmla="*/ 0 w 75"/>
                  <a:gd name="T61" fmla="*/ 0 h 110"/>
                  <a:gd name="T62" fmla="*/ 0 w 75"/>
                  <a:gd name="T63" fmla="*/ 0 h 110"/>
                  <a:gd name="T64" fmla="*/ 0 w 75"/>
                  <a:gd name="T65" fmla="*/ 0 h 110"/>
                  <a:gd name="T66" fmla="*/ 0 w 75"/>
                  <a:gd name="T67" fmla="*/ 0 h 110"/>
                  <a:gd name="T68" fmla="*/ 0 w 75"/>
                  <a:gd name="T69" fmla="*/ 0 h 110"/>
                  <a:gd name="T70" fmla="*/ 0 w 75"/>
                  <a:gd name="T71" fmla="*/ 0 h 110"/>
                  <a:gd name="T72" fmla="*/ 0 w 75"/>
                  <a:gd name="T73" fmla="*/ 0 h 110"/>
                  <a:gd name="T74" fmla="*/ 0 w 75"/>
                  <a:gd name="T75" fmla="*/ 0 h 110"/>
                  <a:gd name="T76" fmla="*/ 0 w 75"/>
                  <a:gd name="T77" fmla="*/ 0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5" h="110">
                    <a:moveTo>
                      <a:pt x="39" y="110"/>
                    </a:moveTo>
                    <a:lnTo>
                      <a:pt x="39" y="110"/>
                    </a:lnTo>
                    <a:lnTo>
                      <a:pt x="48" y="109"/>
                    </a:lnTo>
                    <a:lnTo>
                      <a:pt x="56" y="105"/>
                    </a:lnTo>
                    <a:lnTo>
                      <a:pt x="62" y="100"/>
                    </a:lnTo>
                    <a:lnTo>
                      <a:pt x="67" y="92"/>
                    </a:lnTo>
                    <a:lnTo>
                      <a:pt x="71" y="84"/>
                    </a:lnTo>
                    <a:lnTo>
                      <a:pt x="74" y="75"/>
                    </a:lnTo>
                    <a:lnTo>
                      <a:pt x="75" y="66"/>
                    </a:lnTo>
                    <a:lnTo>
                      <a:pt x="75" y="57"/>
                    </a:lnTo>
                    <a:lnTo>
                      <a:pt x="75" y="49"/>
                    </a:lnTo>
                    <a:lnTo>
                      <a:pt x="74" y="39"/>
                    </a:lnTo>
                    <a:lnTo>
                      <a:pt x="70" y="30"/>
                    </a:lnTo>
                    <a:lnTo>
                      <a:pt x="66" y="21"/>
                    </a:lnTo>
                    <a:lnTo>
                      <a:pt x="61" y="13"/>
                    </a:lnTo>
                    <a:lnTo>
                      <a:pt x="54" y="6"/>
                    </a:lnTo>
                    <a:lnTo>
                      <a:pt x="47" y="3"/>
                    </a:lnTo>
                    <a:lnTo>
                      <a:pt x="41" y="1"/>
                    </a:lnTo>
                    <a:lnTo>
                      <a:pt x="36" y="0"/>
                    </a:lnTo>
                    <a:lnTo>
                      <a:pt x="27" y="1"/>
                    </a:lnTo>
                    <a:lnTo>
                      <a:pt x="19" y="5"/>
                    </a:lnTo>
                    <a:lnTo>
                      <a:pt x="14" y="12"/>
                    </a:lnTo>
                    <a:lnTo>
                      <a:pt x="9" y="18"/>
                    </a:lnTo>
                    <a:lnTo>
                      <a:pt x="5" y="27"/>
                    </a:lnTo>
                    <a:lnTo>
                      <a:pt x="2" y="35"/>
                    </a:lnTo>
                    <a:lnTo>
                      <a:pt x="1" y="44"/>
                    </a:lnTo>
                    <a:lnTo>
                      <a:pt x="0" y="53"/>
                    </a:lnTo>
                    <a:lnTo>
                      <a:pt x="1" y="62"/>
                    </a:lnTo>
                    <a:lnTo>
                      <a:pt x="2" y="71"/>
                    </a:lnTo>
                    <a:lnTo>
                      <a:pt x="5" y="80"/>
                    </a:lnTo>
                    <a:lnTo>
                      <a:pt x="9" y="89"/>
                    </a:lnTo>
                    <a:lnTo>
                      <a:pt x="15" y="97"/>
                    </a:lnTo>
                    <a:lnTo>
                      <a:pt x="22" y="104"/>
                    </a:lnTo>
                    <a:lnTo>
                      <a:pt x="30" y="109"/>
                    </a:lnTo>
                    <a:lnTo>
                      <a:pt x="35" y="110"/>
                    </a:lnTo>
                    <a:lnTo>
                      <a:pt x="39" y="1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grpSp>
        <p:sp>
          <p:nvSpPr>
            <p:cNvPr id="1035" name="Freeform 213"/>
            <p:cNvSpPr>
              <a:spLocks/>
            </p:cNvSpPr>
            <p:nvPr userDrawn="1"/>
          </p:nvSpPr>
          <p:spPr bwMode="auto">
            <a:xfrm>
              <a:off x="1307" y="292"/>
              <a:ext cx="43" cy="40"/>
            </a:xfrm>
            <a:custGeom>
              <a:avLst/>
              <a:gdLst>
                <a:gd name="T0" fmla="*/ 0 w 130"/>
                <a:gd name="T1" fmla="*/ 0 h 120"/>
                <a:gd name="T2" fmla="*/ 0 w 130"/>
                <a:gd name="T3" fmla="*/ 0 h 120"/>
                <a:gd name="T4" fmla="*/ 0 w 130"/>
                <a:gd name="T5" fmla="*/ 0 h 120"/>
                <a:gd name="T6" fmla="*/ 0 w 130"/>
                <a:gd name="T7" fmla="*/ 0 h 120"/>
                <a:gd name="T8" fmla="*/ 0 w 130"/>
                <a:gd name="T9" fmla="*/ 0 h 120"/>
                <a:gd name="T10" fmla="*/ 0 w 130"/>
                <a:gd name="T11" fmla="*/ 0 h 120"/>
                <a:gd name="T12" fmla="*/ 0 w 130"/>
                <a:gd name="T13" fmla="*/ 0 h 120"/>
                <a:gd name="T14" fmla="*/ 0 w 130"/>
                <a:gd name="T15" fmla="*/ 0 h 120"/>
                <a:gd name="T16" fmla="*/ 0 w 130"/>
                <a:gd name="T17" fmla="*/ 0 h 120"/>
                <a:gd name="T18" fmla="*/ 0 w 130"/>
                <a:gd name="T19" fmla="*/ 0 h 120"/>
                <a:gd name="T20" fmla="*/ 0 w 130"/>
                <a:gd name="T21" fmla="*/ 0 h 120"/>
                <a:gd name="T22" fmla="*/ 0 w 130"/>
                <a:gd name="T23" fmla="*/ 0 h 120"/>
                <a:gd name="T24" fmla="*/ 0 w 130"/>
                <a:gd name="T25" fmla="*/ 0 h 120"/>
                <a:gd name="T26" fmla="*/ 0 w 130"/>
                <a:gd name="T27" fmla="*/ 0 h 120"/>
                <a:gd name="T28" fmla="*/ 0 w 130"/>
                <a:gd name="T29" fmla="*/ 0 h 120"/>
                <a:gd name="T30" fmla="*/ 0 w 130"/>
                <a:gd name="T31" fmla="*/ 0 h 120"/>
                <a:gd name="T32" fmla="*/ 0 w 130"/>
                <a:gd name="T33" fmla="*/ 0 h 120"/>
                <a:gd name="T34" fmla="*/ 0 w 130"/>
                <a:gd name="T35" fmla="*/ 0 h 120"/>
                <a:gd name="T36" fmla="*/ 0 w 130"/>
                <a:gd name="T37" fmla="*/ 0 h 120"/>
                <a:gd name="T38" fmla="*/ 0 w 130"/>
                <a:gd name="T39" fmla="*/ 0 h 120"/>
                <a:gd name="T40" fmla="*/ 0 w 130"/>
                <a:gd name="T41" fmla="*/ 0 h 120"/>
                <a:gd name="T42" fmla="*/ 0 w 130"/>
                <a:gd name="T43" fmla="*/ 0 h 120"/>
                <a:gd name="T44" fmla="*/ 0 w 130"/>
                <a:gd name="T45" fmla="*/ 0 h 120"/>
                <a:gd name="T46" fmla="*/ 0 w 130"/>
                <a:gd name="T47" fmla="*/ 0 h 120"/>
                <a:gd name="T48" fmla="*/ 0 w 130"/>
                <a:gd name="T49" fmla="*/ 0 h 120"/>
                <a:gd name="T50" fmla="*/ 0 w 130"/>
                <a:gd name="T51" fmla="*/ 0 h 120"/>
                <a:gd name="T52" fmla="*/ 0 w 130"/>
                <a:gd name="T53" fmla="*/ 0 h 120"/>
                <a:gd name="T54" fmla="*/ 0 w 130"/>
                <a:gd name="T55" fmla="*/ 0 h 120"/>
                <a:gd name="T56" fmla="*/ 0 w 130"/>
                <a:gd name="T57" fmla="*/ 0 h 120"/>
                <a:gd name="T58" fmla="*/ 0 w 130"/>
                <a:gd name="T59" fmla="*/ 0 h 120"/>
                <a:gd name="T60" fmla="*/ 0 w 130"/>
                <a:gd name="T61" fmla="*/ 0 h 120"/>
                <a:gd name="T62" fmla="*/ 0 w 130"/>
                <a:gd name="T63" fmla="*/ 0 h 120"/>
                <a:gd name="T64" fmla="*/ 0 w 130"/>
                <a:gd name="T65" fmla="*/ 0 h 120"/>
                <a:gd name="T66" fmla="*/ 0 w 130"/>
                <a:gd name="T67" fmla="*/ 0 h 120"/>
                <a:gd name="T68" fmla="*/ 0 w 130"/>
                <a:gd name="T69" fmla="*/ 0 h 120"/>
                <a:gd name="T70" fmla="*/ 0 w 130"/>
                <a:gd name="T71" fmla="*/ 0 h 120"/>
                <a:gd name="T72" fmla="*/ 0 w 130"/>
                <a:gd name="T73" fmla="*/ 0 h 120"/>
                <a:gd name="T74" fmla="*/ 0 w 130"/>
                <a:gd name="T75" fmla="*/ 0 h 120"/>
                <a:gd name="T76" fmla="*/ 0 w 130"/>
                <a:gd name="T77" fmla="*/ 0 h 120"/>
                <a:gd name="T78" fmla="*/ 0 w 130"/>
                <a:gd name="T79" fmla="*/ 0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0" h="120">
                  <a:moveTo>
                    <a:pt x="18" y="35"/>
                  </a:moveTo>
                  <a:lnTo>
                    <a:pt x="18" y="35"/>
                  </a:lnTo>
                  <a:lnTo>
                    <a:pt x="16" y="29"/>
                  </a:lnTo>
                  <a:lnTo>
                    <a:pt x="14" y="25"/>
                  </a:lnTo>
                  <a:lnTo>
                    <a:pt x="10" y="21"/>
                  </a:lnTo>
                  <a:lnTo>
                    <a:pt x="2" y="19"/>
                  </a:lnTo>
                  <a:lnTo>
                    <a:pt x="2" y="13"/>
                  </a:lnTo>
                  <a:lnTo>
                    <a:pt x="19" y="8"/>
                  </a:lnTo>
                  <a:lnTo>
                    <a:pt x="36" y="0"/>
                  </a:lnTo>
                  <a:lnTo>
                    <a:pt x="37" y="2"/>
                  </a:lnTo>
                  <a:lnTo>
                    <a:pt x="38" y="3"/>
                  </a:lnTo>
                  <a:lnTo>
                    <a:pt x="38" y="20"/>
                  </a:lnTo>
                  <a:lnTo>
                    <a:pt x="49" y="12"/>
                  </a:lnTo>
                  <a:lnTo>
                    <a:pt x="59" y="7"/>
                  </a:lnTo>
                  <a:lnTo>
                    <a:pt x="71" y="2"/>
                  </a:lnTo>
                  <a:lnTo>
                    <a:pt x="77" y="0"/>
                  </a:lnTo>
                  <a:lnTo>
                    <a:pt x="84" y="0"/>
                  </a:lnTo>
                  <a:lnTo>
                    <a:pt x="90" y="2"/>
                  </a:lnTo>
                  <a:lnTo>
                    <a:pt x="97" y="3"/>
                  </a:lnTo>
                  <a:lnTo>
                    <a:pt x="102" y="7"/>
                  </a:lnTo>
                  <a:lnTo>
                    <a:pt x="107" y="11"/>
                  </a:lnTo>
                  <a:lnTo>
                    <a:pt x="110" y="17"/>
                  </a:lnTo>
                  <a:lnTo>
                    <a:pt x="111" y="22"/>
                  </a:lnTo>
                  <a:lnTo>
                    <a:pt x="112" y="30"/>
                  </a:lnTo>
                  <a:lnTo>
                    <a:pt x="114" y="37"/>
                  </a:lnTo>
                  <a:lnTo>
                    <a:pt x="114" y="104"/>
                  </a:lnTo>
                  <a:lnTo>
                    <a:pt x="114" y="109"/>
                  </a:lnTo>
                  <a:lnTo>
                    <a:pt x="118" y="112"/>
                  </a:lnTo>
                  <a:lnTo>
                    <a:pt x="121" y="113"/>
                  </a:lnTo>
                  <a:lnTo>
                    <a:pt x="127" y="113"/>
                  </a:lnTo>
                  <a:lnTo>
                    <a:pt x="130" y="113"/>
                  </a:lnTo>
                  <a:lnTo>
                    <a:pt x="130" y="120"/>
                  </a:lnTo>
                  <a:lnTo>
                    <a:pt x="103" y="120"/>
                  </a:lnTo>
                  <a:lnTo>
                    <a:pt x="75" y="120"/>
                  </a:lnTo>
                  <a:lnTo>
                    <a:pt x="75" y="113"/>
                  </a:lnTo>
                  <a:lnTo>
                    <a:pt x="80" y="113"/>
                  </a:lnTo>
                  <a:lnTo>
                    <a:pt x="85" y="113"/>
                  </a:lnTo>
                  <a:lnTo>
                    <a:pt x="89" y="112"/>
                  </a:lnTo>
                  <a:lnTo>
                    <a:pt x="92" y="109"/>
                  </a:lnTo>
                  <a:lnTo>
                    <a:pt x="93" y="104"/>
                  </a:lnTo>
                  <a:lnTo>
                    <a:pt x="93" y="37"/>
                  </a:lnTo>
                  <a:lnTo>
                    <a:pt x="92" y="32"/>
                  </a:lnTo>
                  <a:lnTo>
                    <a:pt x="90" y="28"/>
                  </a:lnTo>
                  <a:lnTo>
                    <a:pt x="89" y="24"/>
                  </a:lnTo>
                  <a:lnTo>
                    <a:pt x="86" y="20"/>
                  </a:lnTo>
                  <a:lnTo>
                    <a:pt x="83" y="17"/>
                  </a:lnTo>
                  <a:lnTo>
                    <a:pt x="79" y="16"/>
                  </a:lnTo>
                  <a:lnTo>
                    <a:pt x="68" y="15"/>
                  </a:lnTo>
                  <a:lnTo>
                    <a:pt x="62" y="16"/>
                  </a:lnTo>
                  <a:lnTo>
                    <a:pt x="53" y="19"/>
                  </a:lnTo>
                  <a:lnTo>
                    <a:pt x="38" y="28"/>
                  </a:lnTo>
                  <a:lnTo>
                    <a:pt x="38" y="104"/>
                  </a:lnTo>
                  <a:lnTo>
                    <a:pt x="38" y="109"/>
                  </a:lnTo>
                  <a:lnTo>
                    <a:pt x="42" y="112"/>
                  </a:lnTo>
                  <a:lnTo>
                    <a:pt x="46" y="113"/>
                  </a:lnTo>
                  <a:lnTo>
                    <a:pt x="51" y="113"/>
                  </a:lnTo>
                  <a:lnTo>
                    <a:pt x="55" y="113"/>
                  </a:lnTo>
                  <a:lnTo>
                    <a:pt x="55" y="120"/>
                  </a:lnTo>
                  <a:lnTo>
                    <a:pt x="28" y="120"/>
                  </a:lnTo>
                  <a:lnTo>
                    <a:pt x="0" y="120"/>
                  </a:lnTo>
                  <a:lnTo>
                    <a:pt x="0" y="113"/>
                  </a:lnTo>
                  <a:lnTo>
                    <a:pt x="5" y="113"/>
                  </a:lnTo>
                  <a:lnTo>
                    <a:pt x="10" y="113"/>
                  </a:lnTo>
                  <a:lnTo>
                    <a:pt x="14" y="112"/>
                  </a:lnTo>
                  <a:lnTo>
                    <a:pt x="16" y="109"/>
                  </a:lnTo>
                  <a:lnTo>
                    <a:pt x="18" y="104"/>
                  </a:lnTo>
                  <a:lnTo>
                    <a:pt x="1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36" name="Freeform 214"/>
            <p:cNvSpPr>
              <a:spLocks/>
            </p:cNvSpPr>
            <p:nvPr userDrawn="1"/>
          </p:nvSpPr>
          <p:spPr bwMode="auto">
            <a:xfrm>
              <a:off x="1356" y="292"/>
              <a:ext cx="26" cy="41"/>
            </a:xfrm>
            <a:custGeom>
              <a:avLst/>
              <a:gdLst>
                <a:gd name="T0" fmla="*/ 0 w 79"/>
                <a:gd name="T1" fmla="*/ 0 h 124"/>
                <a:gd name="T2" fmla="*/ 0 w 79"/>
                <a:gd name="T3" fmla="*/ 0 h 124"/>
                <a:gd name="T4" fmla="*/ 0 w 79"/>
                <a:gd name="T5" fmla="*/ 0 h 124"/>
                <a:gd name="T6" fmla="*/ 0 w 79"/>
                <a:gd name="T7" fmla="*/ 0 h 124"/>
                <a:gd name="T8" fmla="*/ 0 w 79"/>
                <a:gd name="T9" fmla="*/ 0 h 124"/>
                <a:gd name="T10" fmla="*/ 0 w 79"/>
                <a:gd name="T11" fmla="*/ 0 h 124"/>
                <a:gd name="T12" fmla="*/ 0 w 79"/>
                <a:gd name="T13" fmla="*/ 0 h 124"/>
                <a:gd name="T14" fmla="*/ 0 w 79"/>
                <a:gd name="T15" fmla="*/ 0 h 124"/>
                <a:gd name="T16" fmla="*/ 0 w 79"/>
                <a:gd name="T17" fmla="*/ 0 h 124"/>
                <a:gd name="T18" fmla="*/ 0 w 79"/>
                <a:gd name="T19" fmla="*/ 0 h 124"/>
                <a:gd name="T20" fmla="*/ 0 w 79"/>
                <a:gd name="T21" fmla="*/ 0 h 124"/>
                <a:gd name="T22" fmla="*/ 0 w 79"/>
                <a:gd name="T23" fmla="*/ 0 h 124"/>
                <a:gd name="T24" fmla="*/ 0 w 79"/>
                <a:gd name="T25" fmla="*/ 0 h 124"/>
                <a:gd name="T26" fmla="*/ 0 w 79"/>
                <a:gd name="T27" fmla="*/ 0 h 124"/>
                <a:gd name="T28" fmla="*/ 0 w 79"/>
                <a:gd name="T29" fmla="*/ 0 h 124"/>
                <a:gd name="T30" fmla="*/ 0 w 79"/>
                <a:gd name="T31" fmla="*/ 0 h 124"/>
                <a:gd name="T32" fmla="*/ 0 w 79"/>
                <a:gd name="T33" fmla="*/ 0 h 124"/>
                <a:gd name="T34" fmla="*/ 0 w 79"/>
                <a:gd name="T35" fmla="*/ 0 h 124"/>
                <a:gd name="T36" fmla="*/ 0 w 79"/>
                <a:gd name="T37" fmla="*/ 0 h 124"/>
                <a:gd name="T38" fmla="*/ 0 w 79"/>
                <a:gd name="T39" fmla="*/ 0 h 124"/>
                <a:gd name="T40" fmla="*/ 0 w 79"/>
                <a:gd name="T41" fmla="*/ 0 h 124"/>
                <a:gd name="T42" fmla="*/ 0 w 79"/>
                <a:gd name="T43" fmla="*/ 0 h 124"/>
                <a:gd name="T44" fmla="*/ 0 w 79"/>
                <a:gd name="T45" fmla="*/ 0 h 124"/>
                <a:gd name="T46" fmla="*/ 0 w 79"/>
                <a:gd name="T47" fmla="*/ 0 h 124"/>
                <a:gd name="T48" fmla="*/ 0 w 79"/>
                <a:gd name="T49" fmla="*/ 0 h 124"/>
                <a:gd name="T50" fmla="*/ 0 w 79"/>
                <a:gd name="T51" fmla="*/ 0 h 124"/>
                <a:gd name="T52" fmla="*/ 0 w 79"/>
                <a:gd name="T53" fmla="*/ 0 h 124"/>
                <a:gd name="T54" fmla="*/ 0 w 79"/>
                <a:gd name="T55" fmla="*/ 0 h 124"/>
                <a:gd name="T56" fmla="*/ 0 w 79"/>
                <a:gd name="T57" fmla="*/ 0 h 124"/>
                <a:gd name="T58" fmla="*/ 0 w 79"/>
                <a:gd name="T59" fmla="*/ 0 h 124"/>
                <a:gd name="T60" fmla="*/ 0 w 79"/>
                <a:gd name="T61" fmla="*/ 0 h 124"/>
                <a:gd name="T62" fmla="*/ 0 w 79"/>
                <a:gd name="T63" fmla="*/ 0 h 124"/>
                <a:gd name="T64" fmla="*/ 0 w 79"/>
                <a:gd name="T65" fmla="*/ 0 h 124"/>
                <a:gd name="T66" fmla="*/ 0 w 79"/>
                <a:gd name="T67" fmla="*/ 0 h 124"/>
                <a:gd name="T68" fmla="*/ 0 w 79"/>
                <a:gd name="T69" fmla="*/ 0 h 124"/>
                <a:gd name="T70" fmla="*/ 0 w 79"/>
                <a:gd name="T71" fmla="*/ 0 h 124"/>
                <a:gd name="T72" fmla="*/ 0 w 79"/>
                <a:gd name="T73" fmla="*/ 0 h 124"/>
                <a:gd name="T74" fmla="*/ 0 w 79"/>
                <a:gd name="T75" fmla="*/ 0 h 124"/>
                <a:gd name="T76" fmla="*/ 0 w 79"/>
                <a:gd name="T77" fmla="*/ 0 h 124"/>
                <a:gd name="T78" fmla="*/ 0 w 79"/>
                <a:gd name="T79" fmla="*/ 0 h 124"/>
                <a:gd name="T80" fmla="*/ 0 w 79"/>
                <a:gd name="T81" fmla="*/ 0 h 124"/>
                <a:gd name="T82" fmla="*/ 0 w 79"/>
                <a:gd name="T83" fmla="*/ 0 h 124"/>
                <a:gd name="T84" fmla="*/ 0 w 79"/>
                <a:gd name="T85" fmla="*/ 0 h 124"/>
                <a:gd name="T86" fmla="*/ 0 w 79"/>
                <a:gd name="T87" fmla="*/ 0 h 124"/>
                <a:gd name="T88" fmla="*/ 0 w 79"/>
                <a:gd name="T89" fmla="*/ 0 h 124"/>
                <a:gd name="T90" fmla="*/ 0 w 79"/>
                <a:gd name="T91" fmla="*/ 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9" h="124">
                  <a:moveTo>
                    <a:pt x="4" y="83"/>
                  </a:moveTo>
                  <a:lnTo>
                    <a:pt x="4" y="83"/>
                  </a:lnTo>
                  <a:lnTo>
                    <a:pt x="7" y="90"/>
                  </a:lnTo>
                  <a:lnTo>
                    <a:pt x="8" y="96"/>
                  </a:lnTo>
                  <a:lnTo>
                    <a:pt x="12" y="102"/>
                  </a:lnTo>
                  <a:lnTo>
                    <a:pt x="15" y="107"/>
                  </a:lnTo>
                  <a:lnTo>
                    <a:pt x="20" y="111"/>
                  </a:lnTo>
                  <a:lnTo>
                    <a:pt x="25" y="113"/>
                  </a:lnTo>
                  <a:lnTo>
                    <a:pt x="31" y="114"/>
                  </a:lnTo>
                  <a:lnTo>
                    <a:pt x="38" y="116"/>
                  </a:lnTo>
                  <a:lnTo>
                    <a:pt x="43" y="114"/>
                  </a:lnTo>
                  <a:lnTo>
                    <a:pt x="47" y="114"/>
                  </a:lnTo>
                  <a:lnTo>
                    <a:pt x="51" y="112"/>
                  </a:lnTo>
                  <a:lnTo>
                    <a:pt x="53" y="109"/>
                  </a:lnTo>
                  <a:lnTo>
                    <a:pt x="57" y="104"/>
                  </a:lnTo>
                  <a:lnTo>
                    <a:pt x="59" y="98"/>
                  </a:lnTo>
                  <a:lnTo>
                    <a:pt x="59" y="91"/>
                  </a:lnTo>
                  <a:lnTo>
                    <a:pt x="56" y="87"/>
                  </a:lnTo>
                  <a:lnTo>
                    <a:pt x="53" y="83"/>
                  </a:lnTo>
                  <a:lnTo>
                    <a:pt x="50" y="79"/>
                  </a:lnTo>
                  <a:lnTo>
                    <a:pt x="41" y="74"/>
                  </a:lnTo>
                  <a:lnTo>
                    <a:pt x="30" y="69"/>
                  </a:lnTo>
                  <a:lnTo>
                    <a:pt x="20" y="64"/>
                  </a:lnTo>
                  <a:lnTo>
                    <a:pt x="15" y="61"/>
                  </a:lnTo>
                  <a:lnTo>
                    <a:pt x="11" y="57"/>
                  </a:lnTo>
                  <a:lnTo>
                    <a:pt x="7" y="52"/>
                  </a:lnTo>
                  <a:lnTo>
                    <a:pt x="4" y="47"/>
                  </a:lnTo>
                  <a:lnTo>
                    <a:pt x="3" y="42"/>
                  </a:lnTo>
                  <a:lnTo>
                    <a:pt x="2" y="34"/>
                  </a:lnTo>
                  <a:lnTo>
                    <a:pt x="3" y="29"/>
                  </a:lnTo>
                  <a:lnTo>
                    <a:pt x="4" y="22"/>
                  </a:lnTo>
                  <a:lnTo>
                    <a:pt x="7" y="17"/>
                  </a:lnTo>
                  <a:lnTo>
                    <a:pt x="11" y="12"/>
                  </a:lnTo>
                  <a:lnTo>
                    <a:pt x="17" y="7"/>
                  </a:lnTo>
                  <a:lnTo>
                    <a:pt x="24" y="4"/>
                  </a:lnTo>
                  <a:lnTo>
                    <a:pt x="33" y="2"/>
                  </a:lnTo>
                  <a:lnTo>
                    <a:pt x="42" y="0"/>
                  </a:lnTo>
                  <a:lnTo>
                    <a:pt x="50" y="0"/>
                  </a:lnTo>
                  <a:lnTo>
                    <a:pt x="56" y="3"/>
                  </a:lnTo>
                  <a:lnTo>
                    <a:pt x="64" y="4"/>
                  </a:lnTo>
                  <a:lnTo>
                    <a:pt x="72" y="8"/>
                  </a:lnTo>
                  <a:lnTo>
                    <a:pt x="74" y="35"/>
                  </a:lnTo>
                  <a:lnTo>
                    <a:pt x="68" y="35"/>
                  </a:lnTo>
                  <a:lnTo>
                    <a:pt x="66" y="29"/>
                  </a:lnTo>
                  <a:lnTo>
                    <a:pt x="65" y="24"/>
                  </a:lnTo>
                  <a:lnTo>
                    <a:pt x="63" y="20"/>
                  </a:lnTo>
                  <a:lnTo>
                    <a:pt x="59" y="16"/>
                  </a:lnTo>
                  <a:lnTo>
                    <a:pt x="55" y="13"/>
                  </a:lnTo>
                  <a:lnTo>
                    <a:pt x="51" y="11"/>
                  </a:lnTo>
                  <a:lnTo>
                    <a:pt x="46" y="10"/>
                  </a:lnTo>
                  <a:lnTo>
                    <a:pt x="39" y="10"/>
                  </a:lnTo>
                  <a:lnTo>
                    <a:pt x="31" y="10"/>
                  </a:lnTo>
                  <a:lnTo>
                    <a:pt x="25" y="13"/>
                  </a:lnTo>
                  <a:lnTo>
                    <a:pt x="22" y="16"/>
                  </a:lnTo>
                  <a:lnTo>
                    <a:pt x="21" y="19"/>
                  </a:lnTo>
                  <a:lnTo>
                    <a:pt x="20" y="22"/>
                  </a:lnTo>
                  <a:lnTo>
                    <a:pt x="18" y="26"/>
                  </a:lnTo>
                  <a:lnTo>
                    <a:pt x="20" y="32"/>
                  </a:lnTo>
                  <a:lnTo>
                    <a:pt x="21" y="35"/>
                  </a:lnTo>
                  <a:lnTo>
                    <a:pt x="25" y="39"/>
                  </a:lnTo>
                  <a:lnTo>
                    <a:pt x="29" y="43"/>
                  </a:lnTo>
                  <a:lnTo>
                    <a:pt x="38" y="48"/>
                  </a:lnTo>
                  <a:lnTo>
                    <a:pt x="50" y="54"/>
                  </a:lnTo>
                  <a:lnTo>
                    <a:pt x="60" y="59"/>
                  </a:lnTo>
                  <a:lnTo>
                    <a:pt x="65" y="61"/>
                  </a:lnTo>
                  <a:lnTo>
                    <a:pt x="70" y="65"/>
                  </a:lnTo>
                  <a:lnTo>
                    <a:pt x="74" y="70"/>
                  </a:lnTo>
                  <a:lnTo>
                    <a:pt x="77" y="76"/>
                  </a:lnTo>
                  <a:lnTo>
                    <a:pt x="79" y="81"/>
                  </a:lnTo>
                  <a:lnTo>
                    <a:pt x="79" y="89"/>
                  </a:lnTo>
                  <a:lnTo>
                    <a:pt x="79" y="95"/>
                  </a:lnTo>
                  <a:lnTo>
                    <a:pt x="77" y="102"/>
                  </a:lnTo>
                  <a:lnTo>
                    <a:pt x="74" y="107"/>
                  </a:lnTo>
                  <a:lnTo>
                    <a:pt x="69" y="113"/>
                  </a:lnTo>
                  <a:lnTo>
                    <a:pt x="63" y="117"/>
                  </a:lnTo>
                  <a:lnTo>
                    <a:pt x="55" y="121"/>
                  </a:lnTo>
                  <a:lnTo>
                    <a:pt x="46" y="124"/>
                  </a:lnTo>
                  <a:lnTo>
                    <a:pt x="34" y="124"/>
                  </a:lnTo>
                  <a:lnTo>
                    <a:pt x="26" y="124"/>
                  </a:lnTo>
                  <a:lnTo>
                    <a:pt x="18" y="121"/>
                  </a:lnTo>
                  <a:lnTo>
                    <a:pt x="11" y="118"/>
                  </a:lnTo>
                  <a:lnTo>
                    <a:pt x="3" y="114"/>
                  </a:lnTo>
                  <a:lnTo>
                    <a:pt x="0" y="85"/>
                  </a:lnTo>
                  <a:lnTo>
                    <a:pt x="4"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37" name="Freeform 215"/>
            <p:cNvSpPr>
              <a:spLocks/>
            </p:cNvSpPr>
            <p:nvPr userDrawn="1"/>
          </p:nvSpPr>
          <p:spPr bwMode="auto">
            <a:xfrm>
              <a:off x="762" y="378"/>
              <a:ext cx="21" cy="43"/>
            </a:xfrm>
            <a:custGeom>
              <a:avLst/>
              <a:gdLst>
                <a:gd name="T0" fmla="*/ 0 w 64"/>
                <a:gd name="T1" fmla="*/ 0 h 130"/>
                <a:gd name="T2" fmla="*/ 0 w 64"/>
                <a:gd name="T3" fmla="*/ 0 h 130"/>
                <a:gd name="T4" fmla="*/ 0 w 64"/>
                <a:gd name="T5" fmla="*/ 0 h 130"/>
                <a:gd name="T6" fmla="*/ 0 w 64"/>
                <a:gd name="T7" fmla="*/ 0 h 130"/>
                <a:gd name="T8" fmla="*/ 0 w 64"/>
                <a:gd name="T9" fmla="*/ 0 h 130"/>
                <a:gd name="T10" fmla="*/ 0 w 64"/>
                <a:gd name="T11" fmla="*/ 0 h 130"/>
                <a:gd name="T12" fmla="*/ 0 w 64"/>
                <a:gd name="T13" fmla="*/ 0 h 130"/>
                <a:gd name="T14" fmla="*/ 0 w 64"/>
                <a:gd name="T15" fmla="*/ 0 h 130"/>
                <a:gd name="T16" fmla="*/ 0 w 64"/>
                <a:gd name="T17" fmla="*/ 0 h 130"/>
                <a:gd name="T18" fmla="*/ 0 w 64"/>
                <a:gd name="T19" fmla="*/ 0 h 130"/>
                <a:gd name="T20" fmla="*/ 0 w 64"/>
                <a:gd name="T21" fmla="*/ 0 h 130"/>
                <a:gd name="T22" fmla="*/ 0 w 64"/>
                <a:gd name="T23" fmla="*/ 0 h 130"/>
                <a:gd name="T24" fmla="*/ 0 w 64"/>
                <a:gd name="T25" fmla="*/ 0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130">
                  <a:moveTo>
                    <a:pt x="0" y="0"/>
                  </a:moveTo>
                  <a:lnTo>
                    <a:pt x="62" y="0"/>
                  </a:lnTo>
                  <a:lnTo>
                    <a:pt x="58" y="12"/>
                  </a:lnTo>
                  <a:lnTo>
                    <a:pt x="14" y="12"/>
                  </a:lnTo>
                  <a:lnTo>
                    <a:pt x="14" y="57"/>
                  </a:lnTo>
                  <a:lnTo>
                    <a:pt x="57" y="57"/>
                  </a:lnTo>
                  <a:lnTo>
                    <a:pt x="57" y="69"/>
                  </a:lnTo>
                  <a:lnTo>
                    <a:pt x="14" y="69"/>
                  </a:lnTo>
                  <a:lnTo>
                    <a:pt x="14" y="118"/>
                  </a:lnTo>
                  <a:lnTo>
                    <a:pt x="64" y="118"/>
                  </a:lnTo>
                  <a:lnTo>
                    <a:pt x="64" y="130"/>
                  </a:lnTo>
                  <a:lnTo>
                    <a:pt x="0" y="1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38" name="Freeform 216"/>
            <p:cNvSpPr>
              <a:spLocks/>
            </p:cNvSpPr>
            <p:nvPr userDrawn="1"/>
          </p:nvSpPr>
          <p:spPr bwMode="auto">
            <a:xfrm>
              <a:off x="788" y="390"/>
              <a:ext cx="28" cy="31"/>
            </a:xfrm>
            <a:custGeom>
              <a:avLst/>
              <a:gdLst>
                <a:gd name="T0" fmla="*/ 0 w 84"/>
                <a:gd name="T1" fmla="*/ 0 h 93"/>
                <a:gd name="T2" fmla="*/ 0 w 84"/>
                <a:gd name="T3" fmla="*/ 0 h 93"/>
                <a:gd name="T4" fmla="*/ 0 w 84"/>
                <a:gd name="T5" fmla="*/ 0 h 93"/>
                <a:gd name="T6" fmla="*/ 0 w 84"/>
                <a:gd name="T7" fmla="*/ 0 h 93"/>
                <a:gd name="T8" fmla="*/ 0 w 84"/>
                <a:gd name="T9" fmla="*/ 0 h 93"/>
                <a:gd name="T10" fmla="*/ 0 w 84"/>
                <a:gd name="T11" fmla="*/ 0 h 93"/>
                <a:gd name="T12" fmla="*/ 0 w 84"/>
                <a:gd name="T13" fmla="*/ 0 h 93"/>
                <a:gd name="T14" fmla="*/ 0 w 84"/>
                <a:gd name="T15" fmla="*/ 0 h 93"/>
                <a:gd name="T16" fmla="*/ 0 w 84"/>
                <a:gd name="T17" fmla="*/ 0 h 93"/>
                <a:gd name="T18" fmla="*/ 0 w 84"/>
                <a:gd name="T19" fmla="*/ 0 h 93"/>
                <a:gd name="T20" fmla="*/ 0 w 84"/>
                <a:gd name="T21" fmla="*/ 0 h 93"/>
                <a:gd name="T22" fmla="*/ 0 w 84"/>
                <a:gd name="T23" fmla="*/ 0 h 93"/>
                <a:gd name="T24" fmla="*/ 0 w 84"/>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93">
                  <a:moveTo>
                    <a:pt x="34" y="46"/>
                  </a:moveTo>
                  <a:lnTo>
                    <a:pt x="1" y="0"/>
                  </a:lnTo>
                  <a:lnTo>
                    <a:pt x="18" y="0"/>
                  </a:lnTo>
                  <a:lnTo>
                    <a:pt x="43" y="36"/>
                  </a:lnTo>
                  <a:lnTo>
                    <a:pt x="68" y="0"/>
                  </a:lnTo>
                  <a:lnTo>
                    <a:pt x="84" y="0"/>
                  </a:lnTo>
                  <a:lnTo>
                    <a:pt x="51" y="46"/>
                  </a:lnTo>
                  <a:lnTo>
                    <a:pt x="84" y="93"/>
                  </a:lnTo>
                  <a:lnTo>
                    <a:pt x="68" y="93"/>
                  </a:lnTo>
                  <a:lnTo>
                    <a:pt x="42" y="57"/>
                  </a:lnTo>
                  <a:lnTo>
                    <a:pt x="17" y="93"/>
                  </a:lnTo>
                  <a:lnTo>
                    <a:pt x="0" y="93"/>
                  </a:lnTo>
                  <a:lnTo>
                    <a:pt x="34"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39" name="Freeform 217"/>
            <p:cNvSpPr>
              <a:spLocks/>
            </p:cNvSpPr>
            <p:nvPr userDrawn="1"/>
          </p:nvSpPr>
          <p:spPr bwMode="auto">
            <a:xfrm>
              <a:off x="819"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2" y="15"/>
                  </a:lnTo>
                  <a:lnTo>
                    <a:pt x="20" y="9"/>
                  </a:lnTo>
                  <a:lnTo>
                    <a:pt x="28" y="4"/>
                  </a:lnTo>
                  <a:lnTo>
                    <a:pt x="37" y="1"/>
                  </a:lnTo>
                  <a:lnTo>
                    <a:pt x="47" y="0"/>
                  </a:lnTo>
                  <a:lnTo>
                    <a:pt x="54" y="0"/>
                  </a:lnTo>
                  <a:lnTo>
                    <a:pt x="60" y="1"/>
                  </a:lnTo>
                  <a:lnTo>
                    <a:pt x="71" y="6"/>
                  </a:lnTo>
                  <a:lnTo>
                    <a:pt x="71"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8" y="80"/>
                  </a:lnTo>
                  <a:lnTo>
                    <a:pt x="34" y="83"/>
                  </a:lnTo>
                  <a:lnTo>
                    <a:pt x="39" y="85"/>
                  </a:lnTo>
                  <a:lnTo>
                    <a:pt x="46"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0" y="6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40" name="Freeform 218"/>
            <p:cNvSpPr>
              <a:spLocks/>
            </p:cNvSpPr>
            <p:nvPr userDrawn="1"/>
          </p:nvSpPr>
          <p:spPr bwMode="auto">
            <a:xfrm>
              <a:off x="819"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2" y="15"/>
                  </a:lnTo>
                  <a:lnTo>
                    <a:pt x="20" y="9"/>
                  </a:lnTo>
                  <a:lnTo>
                    <a:pt x="28" y="4"/>
                  </a:lnTo>
                  <a:lnTo>
                    <a:pt x="37" y="1"/>
                  </a:lnTo>
                  <a:lnTo>
                    <a:pt x="47" y="0"/>
                  </a:lnTo>
                  <a:lnTo>
                    <a:pt x="54" y="0"/>
                  </a:lnTo>
                  <a:lnTo>
                    <a:pt x="60" y="1"/>
                  </a:lnTo>
                  <a:lnTo>
                    <a:pt x="71" y="6"/>
                  </a:lnTo>
                  <a:lnTo>
                    <a:pt x="71"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8" y="80"/>
                  </a:lnTo>
                  <a:lnTo>
                    <a:pt x="34" y="83"/>
                  </a:lnTo>
                  <a:lnTo>
                    <a:pt x="39" y="85"/>
                  </a:lnTo>
                  <a:lnTo>
                    <a:pt x="46"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0" y="6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41" name="Freeform 219"/>
            <p:cNvSpPr>
              <a:spLocks noEditPoints="1"/>
            </p:cNvSpPr>
            <p:nvPr userDrawn="1"/>
          </p:nvSpPr>
          <p:spPr bwMode="auto">
            <a:xfrm>
              <a:off x="84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98">
                  <a:moveTo>
                    <a:pt x="0" y="48"/>
                  </a:moveTo>
                  <a:lnTo>
                    <a:pt x="0" y="48"/>
                  </a:lnTo>
                  <a:lnTo>
                    <a:pt x="1" y="38"/>
                  </a:lnTo>
                  <a:lnTo>
                    <a:pt x="3" y="28"/>
                  </a:lnTo>
                  <a:lnTo>
                    <a:pt x="7" y="21"/>
                  </a:lnTo>
                  <a:lnTo>
                    <a:pt x="12" y="13"/>
                  </a:lnTo>
                  <a:lnTo>
                    <a:pt x="17" y="8"/>
                  </a:lnTo>
                  <a:lnTo>
                    <a:pt x="23"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7" y="65"/>
                  </a:lnTo>
                  <a:lnTo>
                    <a:pt x="20" y="71"/>
                  </a:lnTo>
                  <a:lnTo>
                    <a:pt x="23" y="76"/>
                  </a:lnTo>
                  <a:lnTo>
                    <a:pt x="29" y="80"/>
                  </a:lnTo>
                  <a:lnTo>
                    <a:pt x="34" y="83"/>
                  </a:lnTo>
                  <a:lnTo>
                    <a:pt x="39" y="85"/>
                  </a:lnTo>
                  <a:lnTo>
                    <a:pt x="47" y="85"/>
                  </a:lnTo>
                  <a:lnTo>
                    <a:pt x="53" y="85"/>
                  </a:lnTo>
                  <a:lnTo>
                    <a:pt x="58" y="84"/>
                  </a:lnTo>
                  <a:lnTo>
                    <a:pt x="70" y="79"/>
                  </a:lnTo>
                  <a:lnTo>
                    <a:pt x="74" y="89"/>
                  </a:lnTo>
                  <a:lnTo>
                    <a:pt x="67" y="93"/>
                  </a:lnTo>
                  <a:lnTo>
                    <a:pt x="60" y="96"/>
                  </a:lnTo>
                  <a:lnTo>
                    <a:pt x="52" y="97"/>
                  </a:lnTo>
                  <a:lnTo>
                    <a:pt x="44" y="98"/>
                  </a:lnTo>
                  <a:lnTo>
                    <a:pt x="34" y="97"/>
                  </a:lnTo>
                  <a:lnTo>
                    <a:pt x="25" y="95"/>
                  </a:lnTo>
                  <a:lnTo>
                    <a:pt x="17" y="89"/>
                  </a:lnTo>
                  <a:lnTo>
                    <a:pt x="12" y="83"/>
                  </a:lnTo>
                  <a:lnTo>
                    <a:pt x="7" y="76"/>
                  </a:lnTo>
                  <a:lnTo>
                    <a:pt x="3" y="67"/>
                  </a:lnTo>
                  <a:lnTo>
                    <a:pt x="1" y="58"/>
                  </a:lnTo>
                  <a:lnTo>
                    <a:pt x="0" y="48"/>
                  </a:lnTo>
                  <a:close/>
                  <a:moveTo>
                    <a:pt x="61" y="40"/>
                  </a:moveTo>
                  <a:lnTo>
                    <a:pt x="61" y="40"/>
                  </a:lnTo>
                  <a:lnTo>
                    <a:pt x="60" y="30"/>
                  </a:lnTo>
                  <a:lnTo>
                    <a:pt x="57" y="25"/>
                  </a:lnTo>
                  <a:lnTo>
                    <a:pt x="56" y="21"/>
                  </a:lnTo>
                  <a:lnTo>
                    <a:pt x="52" y="17"/>
                  </a:lnTo>
                  <a:lnTo>
                    <a:pt x="48" y="14"/>
                  </a:lnTo>
                  <a:lnTo>
                    <a:pt x="44" y="13"/>
                  </a:lnTo>
                  <a:lnTo>
                    <a:pt x="39" y="12"/>
                  </a:lnTo>
                  <a:lnTo>
                    <a:pt x="34" y="13"/>
                  </a:lnTo>
                  <a:lnTo>
                    <a:pt x="30" y="14"/>
                  </a:lnTo>
                  <a:lnTo>
                    <a:pt x="25" y="17"/>
                  </a:lnTo>
                  <a:lnTo>
                    <a:pt x="22" y="21"/>
                  </a:lnTo>
                  <a:lnTo>
                    <a:pt x="20" y="25"/>
                  </a:lnTo>
                  <a:lnTo>
                    <a:pt x="17" y="30"/>
                  </a:lnTo>
                  <a:lnTo>
                    <a:pt x="16" y="35"/>
                  </a:lnTo>
                  <a:lnTo>
                    <a:pt x="16" y="40"/>
                  </a:lnTo>
                  <a:lnTo>
                    <a:pt x="6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42" name="Freeform 220"/>
            <p:cNvSpPr>
              <a:spLocks/>
            </p:cNvSpPr>
            <p:nvPr userDrawn="1"/>
          </p:nvSpPr>
          <p:spPr bwMode="auto">
            <a:xfrm>
              <a:off x="84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w 77"/>
                <a:gd name="T69" fmla="*/ 0 h 98"/>
                <a:gd name="T70" fmla="*/ 0 w 77"/>
                <a:gd name="T71" fmla="*/ 0 h 98"/>
                <a:gd name="T72" fmla="*/ 0 w 77"/>
                <a:gd name="T73" fmla="*/ 0 h 98"/>
                <a:gd name="T74" fmla="*/ 0 w 77"/>
                <a:gd name="T75" fmla="*/ 0 h 98"/>
                <a:gd name="T76" fmla="*/ 0 w 77"/>
                <a:gd name="T77" fmla="*/ 0 h 98"/>
                <a:gd name="T78" fmla="*/ 0 w 77"/>
                <a:gd name="T79" fmla="*/ 0 h 98"/>
                <a:gd name="T80" fmla="*/ 0 w 77"/>
                <a:gd name="T81" fmla="*/ 0 h 98"/>
                <a:gd name="T82" fmla="*/ 0 w 77"/>
                <a:gd name="T83" fmla="*/ 0 h 98"/>
                <a:gd name="T84" fmla="*/ 0 w 77"/>
                <a:gd name="T85" fmla="*/ 0 h 98"/>
                <a:gd name="T86" fmla="*/ 0 w 77"/>
                <a:gd name="T87" fmla="*/ 0 h 98"/>
                <a:gd name="T88" fmla="*/ 0 w 77"/>
                <a:gd name="T89" fmla="*/ 0 h 98"/>
                <a:gd name="T90" fmla="*/ 0 w 77"/>
                <a:gd name="T91" fmla="*/ 0 h 98"/>
                <a:gd name="T92" fmla="*/ 0 w 77"/>
                <a:gd name="T93" fmla="*/ 0 h 98"/>
                <a:gd name="T94" fmla="*/ 0 w 77"/>
                <a:gd name="T95" fmla="*/ 0 h 98"/>
                <a:gd name="T96" fmla="*/ 0 w 7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7" h="98">
                  <a:moveTo>
                    <a:pt x="0" y="48"/>
                  </a:moveTo>
                  <a:lnTo>
                    <a:pt x="0" y="48"/>
                  </a:lnTo>
                  <a:lnTo>
                    <a:pt x="1" y="38"/>
                  </a:lnTo>
                  <a:lnTo>
                    <a:pt x="3" y="28"/>
                  </a:lnTo>
                  <a:lnTo>
                    <a:pt x="7" y="21"/>
                  </a:lnTo>
                  <a:lnTo>
                    <a:pt x="12" y="13"/>
                  </a:lnTo>
                  <a:lnTo>
                    <a:pt x="17" y="8"/>
                  </a:lnTo>
                  <a:lnTo>
                    <a:pt x="23"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7" y="65"/>
                  </a:lnTo>
                  <a:lnTo>
                    <a:pt x="20" y="71"/>
                  </a:lnTo>
                  <a:lnTo>
                    <a:pt x="23" y="76"/>
                  </a:lnTo>
                  <a:lnTo>
                    <a:pt x="29" y="80"/>
                  </a:lnTo>
                  <a:lnTo>
                    <a:pt x="34" y="83"/>
                  </a:lnTo>
                  <a:lnTo>
                    <a:pt x="39" y="85"/>
                  </a:lnTo>
                  <a:lnTo>
                    <a:pt x="47" y="85"/>
                  </a:lnTo>
                  <a:lnTo>
                    <a:pt x="53" y="85"/>
                  </a:lnTo>
                  <a:lnTo>
                    <a:pt x="58" y="84"/>
                  </a:lnTo>
                  <a:lnTo>
                    <a:pt x="70" y="79"/>
                  </a:lnTo>
                  <a:lnTo>
                    <a:pt x="74" y="89"/>
                  </a:lnTo>
                  <a:lnTo>
                    <a:pt x="67" y="93"/>
                  </a:lnTo>
                  <a:lnTo>
                    <a:pt x="60" y="96"/>
                  </a:lnTo>
                  <a:lnTo>
                    <a:pt x="52" y="97"/>
                  </a:lnTo>
                  <a:lnTo>
                    <a:pt x="44" y="98"/>
                  </a:lnTo>
                  <a:lnTo>
                    <a:pt x="34" y="97"/>
                  </a:lnTo>
                  <a:lnTo>
                    <a:pt x="25" y="95"/>
                  </a:lnTo>
                  <a:lnTo>
                    <a:pt x="17" y="89"/>
                  </a:lnTo>
                  <a:lnTo>
                    <a:pt x="12" y="83"/>
                  </a:lnTo>
                  <a:lnTo>
                    <a:pt x="7" y="76"/>
                  </a:lnTo>
                  <a:lnTo>
                    <a:pt x="3" y="67"/>
                  </a:lnTo>
                  <a:lnTo>
                    <a:pt x="1"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43" name="Freeform 221"/>
            <p:cNvSpPr>
              <a:spLocks/>
            </p:cNvSpPr>
            <p:nvPr userDrawn="1"/>
          </p:nvSpPr>
          <p:spPr bwMode="auto">
            <a:xfrm>
              <a:off x="853"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1" y="13"/>
                  </a:lnTo>
                  <a:lnTo>
                    <a:pt x="40" y="9"/>
                  </a:lnTo>
                  <a:lnTo>
                    <a:pt x="36" y="5"/>
                  </a:lnTo>
                  <a:lnTo>
                    <a:pt x="32" y="2"/>
                  </a:lnTo>
                  <a:lnTo>
                    <a:pt x="28" y="1"/>
                  </a:lnTo>
                  <a:lnTo>
                    <a:pt x="23" y="0"/>
                  </a:lnTo>
                  <a:lnTo>
                    <a:pt x="18" y="1"/>
                  </a:lnTo>
                  <a:lnTo>
                    <a:pt x="14" y="2"/>
                  </a:lnTo>
                  <a:lnTo>
                    <a:pt x="9" y="5"/>
                  </a:lnTo>
                  <a:lnTo>
                    <a:pt x="6" y="9"/>
                  </a:lnTo>
                  <a:lnTo>
                    <a:pt x="4" y="13"/>
                  </a:lnTo>
                  <a:lnTo>
                    <a:pt x="1" y="18"/>
                  </a:lnTo>
                  <a:lnTo>
                    <a:pt x="0"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44" name="Freeform 222"/>
            <p:cNvSpPr>
              <a:spLocks/>
            </p:cNvSpPr>
            <p:nvPr userDrawn="1"/>
          </p:nvSpPr>
          <p:spPr bwMode="auto">
            <a:xfrm>
              <a:off x="881" y="374"/>
              <a:ext cx="10" cy="47"/>
            </a:xfrm>
            <a:custGeom>
              <a:avLst/>
              <a:gdLst>
                <a:gd name="T0" fmla="*/ 0 w 30"/>
                <a:gd name="T1" fmla="*/ 0 h 141"/>
                <a:gd name="T2" fmla="*/ 0 w 30"/>
                <a:gd name="T3" fmla="*/ 0 h 141"/>
                <a:gd name="T4" fmla="*/ 0 w 30"/>
                <a:gd name="T5" fmla="*/ 0 h 141"/>
                <a:gd name="T6" fmla="*/ 0 w 30"/>
                <a:gd name="T7" fmla="*/ 0 h 141"/>
                <a:gd name="T8" fmla="*/ 0 w 30"/>
                <a:gd name="T9" fmla="*/ 0 h 141"/>
                <a:gd name="T10" fmla="*/ 0 w 30"/>
                <a:gd name="T11" fmla="*/ 0 h 141"/>
                <a:gd name="T12" fmla="*/ 0 w 30"/>
                <a:gd name="T13" fmla="*/ 0 h 141"/>
                <a:gd name="T14" fmla="*/ 0 w 30"/>
                <a:gd name="T15" fmla="*/ 0 h 141"/>
                <a:gd name="T16" fmla="*/ 0 w 30"/>
                <a:gd name="T17" fmla="*/ 0 h 141"/>
                <a:gd name="T18" fmla="*/ 0 w 30"/>
                <a:gd name="T19" fmla="*/ 0 h 141"/>
                <a:gd name="T20" fmla="*/ 0 w 30"/>
                <a:gd name="T21" fmla="*/ 0 h 141"/>
                <a:gd name="T22" fmla="*/ 0 w 30"/>
                <a:gd name="T23" fmla="*/ 0 h 141"/>
                <a:gd name="T24" fmla="*/ 0 w 30"/>
                <a:gd name="T25" fmla="*/ 0 h 141"/>
                <a:gd name="T26" fmla="*/ 0 w 30"/>
                <a:gd name="T27" fmla="*/ 0 h 141"/>
                <a:gd name="T28" fmla="*/ 0 w 30"/>
                <a:gd name="T29" fmla="*/ 0 h 141"/>
                <a:gd name="T30" fmla="*/ 0 w 30"/>
                <a:gd name="T31" fmla="*/ 0 h 141"/>
                <a:gd name="T32" fmla="*/ 0 w 30"/>
                <a:gd name="T33" fmla="*/ 0 h 141"/>
                <a:gd name="T34" fmla="*/ 0 w 30"/>
                <a:gd name="T35" fmla="*/ 0 h 141"/>
                <a:gd name="T36" fmla="*/ 0 w 30"/>
                <a:gd name="T37" fmla="*/ 0 h 141"/>
                <a:gd name="T38" fmla="*/ 0 w 30"/>
                <a:gd name="T39" fmla="*/ 0 h 141"/>
                <a:gd name="T40" fmla="*/ 0 w 30"/>
                <a:gd name="T41" fmla="*/ 0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1">
                  <a:moveTo>
                    <a:pt x="0" y="0"/>
                  </a:moveTo>
                  <a:lnTo>
                    <a:pt x="14" y="0"/>
                  </a:lnTo>
                  <a:lnTo>
                    <a:pt x="14" y="119"/>
                  </a:lnTo>
                  <a:lnTo>
                    <a:pt x="14" y="123"/>
                  </a:lnTo>
                  <a:lnTo>
                    <a:pt x="15" y="127"/>
                  </a:lnTo>
                  <a:lnTo>
                    <a:pt x="18" y="128"/>
                  </a:lnTo>
                  <a:lnTo>
                    <a:pt x="22" y="128"/>
                  </a:lnTo>
                  <a:lnTo>
                    <a:pt x="27" y="127"/>
                  </a:lnTo>
                  <a:lnTo>
                    <a:pt x="30" y="139"/>
                  </a:lnTo>
                  <a:lnTo>
                    <a:pt x="25" y="141"/>
                  </a:lnTo>
                  <a:lnTo>
                    <a:pt x="17" y="141"/>
                  </a:lnTo>
                  <a:lnTo>
                    <a:pt x="9" y="140"/>
                  </a:lnTo>
                  <a:lnTo>
                    <a:pt x="6" y="139"/>
                  </a:lnTo>
                  <a:lnTo>
                    <a:pt x="4" y="136"/>
                  </a:lnTo>
                  <a:lnTo>
                    <a:pt x="1" y="131"/>
                  </a:lnTo>
                  <a:lnTo>
                    <a:pt x="0" y="1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45" name="Freeform 223"/>
            <p:cNvSpPr>
              <a:spLocks/>
            </p:cNvSpPr>
            <p:nvPr userDrawn="1"/>
          </p:nvSpPr>
          <p:spPr bwMode="auto">
            <a:xfrm>
              <a:off x="898" y="374"/>
              <a:ext cx="10" cy="47"/>
            </a:xfrm>
            <a:custGeom>
              <a:avLst/>
              <a:gdLst>
                <a:gd name="T0" fmla="*/ 0 w 31"/>
                <a:gd name="T1" fmla="*/ 0 h 141"/>
                <a:gd name="T2" fmla="*/ 0 w 31"/>
                <a:gd name="T3" fmla="*/ 0 h 141"/>
                <a:gd name="T4" fmla="*/ 0 w 31"/>
                <a:gd name="T5" fmla="*/ 0 h 141"/>
                <a:gd name="T6" fmla="*/ 0 w 31"/>
                <a:gd name="T7" fmla="*/ 0 h 141"/>
                <a:gd name="T8" fmla="*/ 0 w 31"/>
                <a:gd name="T9" fmla="*/ 0 h 141"/>
                <a:gd name="T10" fmla="*/ 0 w 31"/>
                <a:gd name="T11" fmla="*/ 0 h 141"/>
                <a:gd name="T12" fmla="*/ 0 w 31"/>
                <a:gd name="T13" fmla="*/ 0 h 141"/>
                <a:gd name="T14" fmla="*/ 0 w 31"/>
                <a:gd name="T15" fmla="*/ 0 h 141"/>
                <a:gd name="T16" fmla="*/ 0 w 31"/>
                <a:gd name="T17" fmla="*/ 0 h 141"/>
                <a:gd name="T18" fmla="*/ 0 w 31"/>
                <a:gd name="T19" fmla="*/ 0 h 141"/>
                <a:gd name="T20" fmla="*/ 0 w 31"/>
                <a:gd name="T21" fmla="*/ 0 h 141"/>
                <a:gd name="T22" fmla="*/ 0 w 31"/>
                <a:gd name="T23" fmla="*/ 0 h 141"/>
                <a:gd name="T24" fmla="*/ 0 w 31"/>
                <a:gd name="T25" fmla="*/ 0 h 141"/>
                <a:gd name="T26" fmla="*/ 0 w 31"/>
                <a:gd name="T27" fmla="*/ 0 h 141"/>
                <a:gd name="T28" fmla="*/ 0 w 31"/>
                <a:gd name="T29" fmla="*/ 0 h 141"/>
                <a:gd name="T30" fmla="*/ 0 w 31"/>
                <a:gd name="T31" fmla="*/ 0 h 141"/>
                <a:gd name="T32" fmla="*/ 0 w 31"/>
                <a:gd name="T33" fmla="*/ 0 h 141"/>
                <a:gd name="T34" fmla="*/ 0 w 31"/>
                <a:gd name="T35" fmla="*/ 0 h 141"/>
                <a:gd name="T36" fmla="*/ 0 w 31"/>
                <a:gd name="T37" fmla="*/ 0 h 141"/>
                <a:gd name="T38" fmla="*/ 0 w 31"/>
                <a:gd name="T39" fmla="*/ 0 h 141"/>
                <a:gd name="T40" fmla="*/ 0 w 31"/>
                <a:gd name="T41" fmla="*/ 0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141">
                  <a:moveTo>
                    <a:pt x="0" y="0"/>
                  </a:moveTo>
                  <a:lnTo>
                    <a:pt x="14" y="0"/>
                  </a:lnTo>
                  <a:lnTo>
                    <a:pt x="14" y="119"/>
                  </a:lnTo>
                  <a:lnTo>
                    <a:pt x="16" y="123"/>
                  </a:lnTo>
                  <a:lnTo>
                    <a:pt x="17" y="127"/>
                  </a:lnTo>
                  <a:lnTo>
                    <a:pt x="20" y="128"/>
                  </a:lnTo>
                  <a:lnTo>
                    <a:pt x="22" y="128"/>
                  </a:lnTo>
                  <a:lnTo>
                    <a:pt x="27" y="127"/>
                  </a:lnTo>
                  <a:lnTo>
                    <a:pt x="31" y="139"/>
                  </a:lnTo>
                  <a:lnTo>
                    <a:pt x="25" y="141"/>
                  </a:lnTo>
                  <a:lnTo>
                    <a:pt x="18" y="141"/>
                  </a:lnTo>
                  <a:lnTo>
                    <a:pt x="11" y="140"/>
                  </a:lnTo>
                  <a:lnTo>
                    <a:pt x="8" y="139"/>
                  </a:lnTo>
                  <a:lnTo>
                    <a:pt x="5" y="136"/>
                  </a:lnTo>
                  <a:lnTo>
                    <a:pt x="1" y="131"/>
                  </a:lnTo>
                  <a:lnTo>
                    <a:pt x="0" y="1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46" name="Freeform 224"/>
            <p:cNvSpPr>
              <a:spLocks noEditPoints="1"/>
            </p:cNvSpPr>
            <p:nvPr userDrawn="1"/>
          </p:nvSpPr>
          <p:spPr bwMode="auto">
            <a:xfrm>
              <a:off x="912"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0"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close/>
                  <a:moveTo>
                    <a:pt x="61" y="40"/>
                  </a:moveTo>
                  <a:lnTo>
                    <a:pt x="61" y="40"/>
                  </a:lnTo>
                  <a:lnTo>
                    <a:pt x="60" y="30"/>
                  </a:lnTo>
                  <a:lnTo>
                    <a:pt x="57" y="25"/>
                  </a:lnTo>
                  <a:lnTo>
                    <a:pt x="56" y="21"/>
                  </a:lnTo>
                  <a:lnTo>
                    <a:pt x="52" y="17"/>
                  </a:lnTo>
                  <a:lnTo>
                    <a:pt x="48" y="14"/>
                  </a:lnTo>
                  <a:lnTo>
                    <a:pt x="44" y="13"/>
                  </a:lnTo>
                  <a:lnTo>
                    <a:pt x="39" y="12"/>
                  </a:lnTo>
                  <a:lnTo>
                    <a:pt x="34" y="13"/>
                  </a:lnTo>
                  <a:lnTo>
                    <a:pt x="30" y="14"/>
                  </a:lnTo>
                  <a:lnTo>
                    <a:pt x="25" y="17"/>
                  </a:lnTo>
                  <a:lnTo>
                    <a:pt x="22" y="21"/>
                  </a:lnTo>
                  <a:lnTo>
                    <a:pt x="20" y="25"/>
                  </a:lnTo>
                  <a:lnTo>
                    <a:pt x="17" y="30"/>
                  </a:lnTo>
                  <a:lnTo>
                    <a:pt x="16" y="35"/>
                  </a:lnTo>
                  <a:lnTo>
                    <a:pt x="16" y="40"/>
                  </a:lnTo>
                  <a:lnTo>
                    <a:pt x="6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47" name="Freeform 225"/>
            <p:cNvSpPr>
              <a:spLocks/>
            </p:cNvSpPr>
            <p:nvPr userDrawn="1"/>
          </p:nvSpPr>
          <p:spPr bwMode="auto">
            <a:xfrm>
              <a:off x="912"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w 77"/>
                <a:gd name="T69" fmla="*/ 0 h 98"/>
                <a:gd name="T70" fmla="*/ 0 w 77"/>
                <a:gd name="T71" fmla="*/ 0 h 98"/>
                <a:gd name="T72" fmla="*/ 0 w 77"/>
                <a:gd name="T73" fmla="*/ 0 h 98"/>
                <a:gd name="T74" fmla="*/ 0 w 77"/>
                <a:gd name="T75" fmla="*/ 0 h 98"/>
                <a:gd name="T76" fmla="*/ 0 w 77"/>
                <a:gd name="T77" fmla="*/ 0 h 98"/>
                <a:gd name="T78" fmla="*/ 0 w 77"/>
                <a:gd name="T79" fmla="*/ 0 h 98"/>
                <a:gd name="T80" fmla="*/ 0 w 77"/>
                <a:gd name="T81" fmla="*/ 0 h 98"/>
                <a:gd name="T82" fmla="*/ 0 w 77"/>
                <a:gd name="T83" fmla="*/ 0 h 98"/>
                <a:gd name="T84" fmla="*/ 0 w 77"/>
                <a:gd name="T85" fmla="*/ 0 h 98"/>
                <a:gd name="T86" fmla="*/ 0 w 77"/>
                <a:gd name="T87" fmla="*/ 0 h 98"/>
                <a:gd name="T88" fmla="*/ 0 w 77"/>
                <a:gd name="T89" fmla="*/ 0 h 98"/>
                <a:gd name="T90" fmla="*/ 0 w 77"/>
                <a:gd name="T91" fmla="*/ 0 h 98"/>
                <a:gd name="T92" fmla="*/ 0 w 77"/>
                <a:gd name="T93" fmla="*/ 0 h 98"/>
                <a:gd name="T94" fmla="*/ 0 w 77"/>
                <a:gd name="T95" fmla="*/ 0 h 98"/>
                <a:gd name="T96" fmla="*/ 0 w 7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0"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48" name="Freeform 226"/>
            <p:cNvSpPr>
              <a:spLocks/>
            </p:cNvSpPr>
            <p:nvPr userDrawn="1"/>
          </p:nvSpPr>
          <p:spPr bwMode="auto">
            <a:xfrm>
              <a:off x="918"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1" y="13"/>
                  </a:lnTo>
                  <a:lnTo>
                    <a:pt x="40" y="9"/>
                  </a:lnTo>
                  <a:lnTo>
                    <a:pt x="36" y="5"/>
                  </a:lnTo>
                  <a:lnTo>
                    <a:pt x="32" y="2"/>
                  </a:lnTo>
                  <a:lnTo>
                    <a:pt x="28" y="1"/>
                  </a:lnTo>
                  <a:lnTo>
                    <a:pt x="23" y="0"/>
                  </a:lnTo>
                  <a:lnTo>
                    <a:pt x="18" y="1"/>
                  </a:lnTo>
                  <a:lnTo>
                    <a:pt x="14" y="2"/>
                  </a:lnTo>
                  <a:lnTo>
                    <a:pt x="9" y="5"/>
                  </a:lnTo>
                  <a:lnTo>
                    <a:pt x="6" y="9"/>
                  </a:lnTo>
                  <a:lnTo>
                    <a:pt x="4" y="13"/>
                  </a:lnTo>
                  <a:lnTo>
                    <a:pt x="1" y="18"/>
                  </a:lnTo>
                  <a:lnTo>
                    <a:pt x="0"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49" name="Freeform 227"/>
            <p:cNvSpPr>
              <a:spLocks/>
            </p:cNvSpPr>
            <p:nvPr userDrawn="1"/>
          </p:nvSpPr>
          <p:spPr bwMode="auto">
            <a:xfrm>
              <a:off x="945" y="389"/>
              <a:ext cx="25" cy="32"/>
            </a:xfrm>
            <a:custGeom>
              <a:avLst/>
              <a:gdLst>
                <a:gd name="T0" fmla="*/ 0 w 75"/>
                <a:gd name="T1" fmla="*/ 0 h 96"/>
                <a:gd name="T2" fmla="*/ 0 w 75"/>
                <a:gd name="T3" fmla="*/ 0 h 96"/>
                <a:gd name="T4" fmla="*/ 0 w 75"/>
                <a:gd name="T5" fmla="*/ 0 h 96"/>
                <a:gd name="T6" fmla="*/ 0 w 75"/>
                <a:gd name="T7" fmla="*/ 0 h 96"/>
                <a:gd name="T8" fmla="*/ 0 w 75"/>
                <a:gd name="T9" fmla="*/ 0 h 96"/>
                <a:gd name="T10" fmla="*/ 0 w 75"/>
                <a:gd name="T11" fmla="*/ 0 h 96"/>
                <a:gd name="T12" fmla="*/ 0 w 75"/>
                <a:gd name="T13" fmla="*/ 0 h 96"/>
                <a:gd name="T14" fmla="*/ 0 w 75"/>
                <a:gd name="T15" fmla="*/ 0 h 96"/>
                <a:gd name="T16" fmla="*/ 0 w 75"/>
                <a:gd name="T17" fmla="*/ 0 h 96"/>
                <a:gd name="T18" fmla="*/ 0 w 75"/>
                <a:gd name="T19" fmla="*/ 0 h 96"/>
                <a:gd name="T20" fmla="*/ 0 w 75"/>
                <a:gd name="T21" fmla="*/ 0 h 96"/>
                <a:gd name="T22" fmla="*/ 0 w 75"/>
                <a:gd name="T23" fmla="*/ 0 h 96"/>
                <a:gd name="T24" fmla="*/ 0 w 75"/>
                <a:gd name="T25" fmla="*/ 0 h 96"/>
                <a:gd name="T26" fmla="*/ 0 w 75"/>
                <a:gd name="T27" fmla="*/ 0 h 96"/>
                <a:gd name="T28" fmla="*/ 0 w 75"/>
                <a:gd name="T29" fmla="*/ 0 h 96"/>
                <a:gd name="T30" fmla="*/ 0 w 75"/>
                <a:gd name="T31" fmla="*/ 0 h 96"/>
                <a:gd name="T32" fmla="*/ 0 w 75"/>
                <a:gd name="T33" fmla="*/ 0 h 96"/>
                <a:gd name="T34" fmla="*/ 0 w 75"/>
                <a:gd name="T35" fmla="*/ 0 h 96"/>
                <a:gd name="T36" fmla="*/ 0 w 75"/>
                <a:gd name="T37" fmla="*/ 0 h 96"/>
                <a:gd name="T38" fmla="*/ 0 w 75"/>
                <a:gd name="T39" fmla="*/ 0 h 96"/>
                <a:gd name="T40" fmla="*/ 0 w 75"/>
                <a:gd name="T41" fmla="*/ 0 h 96"/>
                <a:gd name="T42" fmla="*/ 0 w 75"/>
                <a:gd name="T43" fmla="*/ 0 h 96"/>
                <a:gd name="T44" fmla="*/ 0 w 75"/>
                <a:gd name="T45" fmla="*/ 0 h 96"/>
                <a:gd name="T46" fmla="*/ 0 w 75"/>
                <a:gd name="T47" fmla="*/ 0 h 96"/>
                <a:gd name="T48" fmla="*/ 0 w 75"/>
                <a:gd name="T49" fmla="*/ 0 h 96"/>
                <a:gd name="T50" fmla="*/ 0 w 75"/>
                <a:gd name="T51" fmla="*/ 0 h 96"/>
                <a:gd name="T52" fmla="*/ 0 w 75"/>
                <a:gd name="T53" fmla="*/ 0 h 96"/>
                <a:gd name="T54" fmla="*/ 0 w 75"/>
                <a:gd name="T55" fmla="*/ 0 h 96"/>
                <a:gd name="T56" fmla="*/ 0 w 75"/>
                <a:gd name="T57" fmla="*/ 0 h 96"/>
                <a:gd name="T58" fmla="*/ 0 w 75"/>
                <a:gd name="T59" fmla="*/ 0 h 96"/>
                <a:gd name="T60" fmla="*/ 0 w 75"/>
                <a:gd name="T61" fmla="*/ 0 h 96"/>
                <a:gd name="T62" fmla="*/ 0 w 75"/>
                <a:gd name="T63" fmla="*/ 0 h 96"/>
                <a:gd name="T64" fmla="*/ 0 w 75"/>
                <a:gd name="T65" fmla="*/ 0 h 96"/>
                <a:gd name="T66" fmla="*/ 0 w 75"/>
                <a:gd name="T67" fmla="*/ 0 h 96"/>
                <a:gd name="T68" fmla="*/ 0 w 75"/>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5" h="96">
                  <a:moveTo>
                    <a:pt x="0" y="3"/>
                  </a:moveTo>
                  <a:lnTo>
                    <a:pt x="13" y="3"/>
                  </a:lnTo>
                  <a:lnTo>
                    <a:pt x="14" y="14"/>
                  </a:lnTo>
                  <a:lnTo>
                    <a:pt x="22" y="9"/>
                  </a:lnTo>
                  <a:lnTo>
                    <a:pt x="30" y="4"/>
                  </a:lnTo>
                  <a:lnTo>
                    <a:pt x="39" y="1"/>
                  </a:lnTo>
                  <a:lnTo>
                    <a:pt x="48" y="0"/>
                  </a:lnTo>
                  <a:lnTo>
                    <a:pt x="53" y="0"/>
                  </a:lnTo>
                  <a:lnTo>
                    <a:pt x="58" y="3"/>
                  </a:lnTo>
                  <a:lnTo>
                    <a:pt x="62" y="4"/>
                  </a:lnTo>
                  <a:lnTo>
                    <a:pt x="66" y="8"/>
                  </a:lnTo>
                  <a:lnTo>
                    <a:pt x="70" y="12"/>
                  </a:lnTo>
                  <a:lnTo>
                    <a:pt x="72" y="18"/>
                  </a:lnTo>
                  <a:lnTo>
                    <a:pt x="74" y="25"/>
                  </a:lnTo>
                  <a:lnTo>
                    <a:pt x="75" y="32"/>
                  </a:lnTo>
                  <a:lnTo>
                    <a:pt x="75" y="96"/>
                  </a:lnTo>
                  <a:lnTo>
                    <a:pt x="61" y="96"/>
                  </a:lnTo>
                  <a:lnTo>
                    <a:pt x="61" y="38"/>
                  </a:lnTo>
                  <a:lnTo>
                    <a:pt x="59" y="28"/>
                  </a:lnTo>
                  <a:lnTo>
                    <a:pt x="57" y="21"/>
                  </a:lnTo>
                  <a:lnTo>
                    <a:pt x="54" y="17"/>
                  </a:lnTo>
                  <a:lnTo>
                    <a:pt x="52" y="15"/>
                  </a:lnTo>
                  <a:lnTo>
                    <a:pt x="48" y="14"/>
                  </a:lnTo>
                  <a:lnTo>
                    <a:pt x="44" y="13"/>
                  </a:lnTo>
                  <a:lnTo>
                    <a:pt x="36" y="14"/>
                  </a:lnTo>
                  <a:lnTo>
                    <a:pt x="28" y="17"/>
                  </a:lnTo>
                  <a:lnTo>
                    <a:pt x="22" y="22"/>
                  </a:lnTo>
                  <a:lnTo>
                    <a:pt x="15" y="27"/>
                  </a:lnTo>
                  <a:lnTo>
                    <a:pt x="15" y="96"/>
                  </a:lnTo>
                  <a:lnTo>
                    <a:pt x="0" y="96"/>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50" name="Freeform 228"/>
            <p:cNvSpPr>
              <a:spLocks/>
            </p:cNvSpPr>
            <p:nvPr userDrawn="1"/>
          </p:nvSpPr>
          <p:spPr bwMode="auto">
            <a:xfrm>
              <a:off x="978" y="389"/>
              <a:ext cx="24" cy="33"/>
            </a:xfrm>
            <a:custGeom>
              <a:avLst/>
              <a:gdLst>
                <a:gd name="T0" fmla="*/ 0 w 74"/>
                <a:gd name="T1" fmla="*/ 0 h 98"/>
                <a:gd name="T2" fmla="*/ 0 w 74"/>
                <a:gd name="T3" fmla="*/ 0 h 98"/>
                <a:gd name="T4" fmla="*/ 0 w 74"/>
                <a:gd name="T5" fmla="*/ 0 h 98"/>
                <a:gd name="T6" fmla="*/ 0 w 74"/>
                <a:gd name="T7" fmla="*/ 0 h 98"/>
                <a:gd name="T8" fmla="*/ 0 w 74"/>
                <a:gd name="T9" fmla="*/ 0 h 98"/>
                <a:gd name="T10" fmla="*/ 0 w 74"/>
                <a:gd name="T11" fmla="*/ 0 h 98"/>
                <a:gd name="T12" fmla="*/ 0 w 74"/>
                <a:gd name="T13" fmla="*/ 0 h 98"/>
                <a:gd name="T14" fmla="*/ 0 w 74"/>
                <a:gd name="T15" fmla="*/ 0 h 98"/>
                <a:gd name="T16" fmla="*/ 0 w 74"/>
                <a:gd name="T17" fmla="*/ 0 h 98"/>
                <a:gd name="T18" fmla="*/ 0 w 74"/>
                <a:gd name="T19" fmla="*/ 0 h 98"/>
                <a:gd name="T20" fmla="*/ 0 w 74"/>
                <a:gd name="T21" fmla="*/ 0 h 98"/>
                <a:gd name="T22" fmla="*/ 0 w 74"/>
                <a:gd name="T23" fmla="*/ 0 h 98"/>
                <a:gd name="T24" fmla="*/ 0 w 74"/>
                <a:gd name="T25" fmla="*/ 0 h 98"/>
                <a:gd name="T26" fmla="*/ 0 w 74"/>
                <a:gd name="T27" fmla="*/ 0 h 98"/>
                <a:gd name="T28" fmla="*/ 0 w 74"/>
                <a:gd name="T29" fmla="*/ 0 h 98"/>
                <a:gd name="T30" fmla="*/ 0 w 74"/>
                <a:gd name="T31" fmla="*/ 0 h 98"/>
                <a:gd name="T32" fmla="*/ 0 w 74"/>
                <a:gd name="T33" fmla="*/ 0 h 98"/>
                <a:gd name="T34" fmla="*/ 0 w 74"/>
                <a:gd name="T35" fmla="*/ 0 h 98"/>
                <a:gd name="T36" fmla="*/ 0 w 74"/>
                <a:gd name="T37" fmla="*/ 0 h 98"/>
                <a:gd name="T38" fmla="*/ 0 w 74"/>
                <a:gd name="T39" fmla="*/ 0 h 98"/>
                <a:gd name="T40" fmla="*/ 0 w 74"/>
                <a:gd name="T41" fmla="*/ 0 h 98"/>
                <a:gd name="T42" fmla="*/ 0 w 74"/>
                <a:gd name="T43" fmla="*/ 0 h 98"/>
                <a:gd name="T44" fmla="*/ 0 w 74"/>
                <a:gd name="T45" fmla="*/ 0 h 98"/>
                <a:gd name="T46" fmla="*/ 0 w 74"/>
                <a:gd name="T47" fmla="*/ 0 h 98"/>
                <a:gd name="T48" fmla="*/ 0 w 74"/>
                <a:gd name="T49" fmla="*/ 0 h 98"/>
                <a:gd name="T50" fmla="*/ 0 w 74"/>
                <a:gd name="T51" fmla="*/ 0 h 98"/>
                <a:gd name="T52" fmla="*/ 0 w 74"/>
                <a:gd name="T53" fmla="*/ 0 h 98"/>
                <a:gd name="T54" fmla="*/ 0 w 74"/>
                <a:gd name="T55" fmla="*/ 0 h 98"/>
                <a:gd name="T56" fmla="*/ 0 w 74"/>
                <a:gd name="T57" fmla="*/ 0 h 98"/>
                <a:gd name="T58" fmla="*/ 0 w 74"/>
                <a:gd name="T59" fmla="*/ 0 h 98"/>
                <a:gd name="T60" fmla="*/ 0 w 74"/>
                <a:gd name="T61" fmla="*/ 0 h 98"/>
                <a:gd name="T62" fmla="*/ 0 w 74"/>
                <a:gd name="T63" fmla="*/ 0 h 98"/>
                <a:gd name="T64" fmla="*/ 0 w 74"/>
                <a:gd name="T65" fmla="*/ 0 h 98"/>
                <a:gd name="T66" fmla="*/ 0 w 74"/>
                <a:gd name="T67" fmla="*/ 0 h 98"/>
                <a:gd name="T68" fmla="*/ 0 w 74"/>
                <a:gd name="T69" fmla="*/ 0 h 98"/>
                <a:gd name="T70" fmla="*/ 0 w 74"/>
                <a:gd name="T71" fmla="*/ 0 h 98"/>
                <a:gd name="T72" fmla="*/ 0 w 74"/>
                <a:gd name="T73" fmla="*/ 0 h 98"/>
                <a:gd name="T74" fmla="*/ 0 w 74"/>
                <a:gd name="T75" fmla="*/ 0 h 98"/>
                <a:gd name="T76" fmla="*/ 0 w 74"/>
                <a:gd name="T77" fmla="*/ 0 h 98"/>
                <a:gd name="T78" fmla="*/ 0 w 74"/>
                <a:gd name="T79" fmla="*/ 0 h 98"/>
                <a:gd name="T80" fmla="*/ 0 w 74"/>
                <a:gd name="T81" fmla="*/ 0 h 98"/>
                <a:gd name="T82" fmla="*/ 0 w 74"/>
                <a:gd name="T83" fmla="*/ 0 h 98"/>
                <a:gd name="T84" fmla="*/ 0 w 74"/>
                <a:gd name="T85" fmla="*/ 0 h 98"/>
                <a:gd name="T86" fmla="*/ 0 w 74"/>
                <a:gd name="T87" fmla="*/ 0 h 98"/>
                <a:gd name="T88" fmla="*/ 0 w 74"/>
                <a:gd name="T89" fmla="*/ 0 h 98"/>
                <a:gd name="T90" fmla="*/ 0 w 74"/>
                <a:gd name="T91" fmla="*/ 0 h 98"/>
                <a:gd name="T92" fmla="*/ 0 w 74"/>
                <a:gd name="T93" fmla="*/ 0 h 98"/>
                <a:gd name="T94" fmla="*/ 0 w 74"/>
                <a:gd name="T95" fmla="*/ 0 h 98"/>
                <a:gd name="T96" fmla="*/ 0 w 74"/>
                <a:gd name="T97" fmla="*/ 0 h 98"/>
                <a:gd name="T98" fmla="*/ 0 w 74"/>
                <a:gd name="T99" fmla="*/ 0 h 98"/>
                <a:gd name="T100" fmla="*/ 0 w 74"/>
                <a:gd name="T101" fmla="*/ 0 h 98"/>
                <a:gd name="T102" fmla="*/ 0 w 74"/>
                <a:gd name="T103" fmla="*/ 0 h 98"/>
                <a:gd name="T104" fmla="*/ 0 w 74"/>
                <a:gd name="T105" fmla="*/ 0 h 98"/>
                <a:gd name="T106" fmla="*/ 0 w 74"/>
                <a:gd name="T107" fmla="*/ 0 h 98"/>
                <a:gd name="T108" fmla="*/ 0 w 74"/>
                <a:gd name="T109" fmla="*/ 0 h 98"/>
                <a:gd name="T110" fmla="*/ 0 w 74"/>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4" h="98">
                  <a:moveTo>
                    <a:pt x="0" y="50"/>
                  </a:moveTo>
                  <a:lnTo>
                    <a:pt x="0" y="50"/>
                  </a:lnTo>
                  <a:lnTo>
                    <a:pt x="1" y="40"/>
                  </a:lnTo>
                  <a:lnTo>
                    <a:pt x="4" y="31"/>
                  </a:lnTo>
                  <a:lnTo>
                    <a:pt x="8" y="22"/>
                  </a:lnTo>
                  <a:lnTo>
                    <a:pt x="13" y="15"/>
                  </a:lnTo>
                  <a:lnTo>
                    <a:pt x="19" y="9"/>
                  </a:lnTo>
                  <a:lnTo>
                    <a:pt x="27" y="4"/>
                  </a:lnTo>
                  <a:lnTo>
                    <a:pt x="36" y="1"/>
                  </a:lnTo>
                  <a:lnTo>
                    <a:pt x="47" y="0"/>
                  </a:lnTo>
                  <a:lnTo>
                    <a:pt x="53" y="0"/>
                  </a:lnTo>
                  <a:lnTo>
                    <a:pt x="60" y="1"/>
                  </a:lnTo>
                  <a:lnTo>
                    <a:pt x="70" y="6"/>
                  </a:lnTo>
                  <a:lnTo>
                    <a:pt x="70" y="18"/>
                  </a:lnTo>
                  <a:lnTo>
                    <a:pt x="60" y="14"/>
                  </a:lnTo>
                  <a:lnTo>
                    <a:pt x="54" y="13"/>
                  </a:lnTo>
                  <a:lnTo>
                    <a:pt x="48" y="13"/>
                  </a:lnTo>
                  <a:lnTo>
                    <a:pt x="40" y="13"/>
                  </a:lnTo>
                  <a:lnTo>
                    <a:pt x="34" y="15"/>
                  </a:lnTo>
                  <a:lnTo>
                    <a:pt x="28" y="18"/>
                  </a:lnTo>
                  <a:lnTo>
                    <a:pt x="23" y="23"/>
                  </a:lnTo>
                  <a:lnTo>
                    <a:pt x="21" y="28"/>
                  </a:lnTo>
                  <a:lnTo>
                    <a:pt x="17" y="35"/>
                  </a:lnTo>
                  <a:lnTo>
                    <a:pt x="16" y="41"/>
                  </a:lnTo>
                  <a:lnTo>
                    <a:pt x="16" y="49"/>
                  </a:lnTo>
                  <a:lnTo>
                    <a:pt x="16" y="57"/>
                  </a:lnTo>
                  <a:lnTo>
                    <a:pt x="17" y="65"/>
                  </a:lnTo>
                  <a:lnTo>
                    <a:pt x="19" y="71"/>
                  </a:lnTo>
                  <a:lnTo>
                    <a:pt x="23" y="76"/>
                  </a:lnTo>
                  <a:lnTo>
                    <a:pt x="28" y="80"/>
                  </a:lnTo>
                  <a:lnTo>
                    <a:pt x="34" y="83"/>
                  </a:lnTo>
                  <a:lnTo>
                    <a:pt x="40" y="85"/>
                  </a:lnTo>
                  <a:lnTo>
                    <a:pt x="47" y="85"/>
                  </a:lnTo>
                  <a:lnTo>
                    <a:pt x="53" y="85"/>
                  </a:lnTo>
                  <a:lnTo>
                    <a:pt x="60" y="84"/>
                  </a:lnTo>
                  <a:lnTo>
                    <a:pt x="69" y="79"/>
                  </a:lnTo>
                  <a:lnTo>
                    <a:pt x="74" y="89"/>
                  </a:lnTo>
                  <a:lnTo>
                    <a:pt x="67" y="93"/>
                  </a:lnTo>
                  <a:lnTo>
                    <a:pt x="61" y="96"/>
                  </a:lnTo>
                  <a:lnTo>
                    <a:pt x="53" y="97"/>
                  </a:lnTo>
                  <a:lnTo>
                    <a:pt x="44" y="98"/>
                  </a:lnTo>
                  <a:lnTo>
                    <a:pt x="35" y="97"/>
                  </a:lnTo>
                  <a:lnTo>
                    <a:pt x="26" y="95"/>
                  </a:lnTo>
                  <a:lnTo>
                    <a:pt x="18" y="89"/>
                  </a:lnTo>
                  <a:lnTo>
                    <a:pt x="12" y="84"/>
                  </a:lnTo>
                  <a:lnTo>
                    <a:pt x="6" y="76"/>
                  </a:lnTo>
                  <a:lnTo>
                    <a:pt x="3" y="69"/>
                  </a:lnTo>
                  <a:lnTo>
                    <a:pt x="1" y="6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51" name="Freeform 229"/>
            <p:cNvSpPr>
              <a:spLocks/>
            </p:cNvSpPr>
            <p:nvPr userDrawn="1"/>
          </p:nvSpPr>
          <p:spPr bwMode="auto">
            <a:xfrm>
              <a:off x="978" y="389"/>
              <a:ext cx="24" cy="33"/>
            </a:xfrm>
            <a:custGeom>
              <a:avLst/>
              <a:gdLst>
                <a:gd name="T0" fmla="*/ 0 w 74"/>
                <a:gd name="T1" fmla="*/ 0 h 98"/>
                <a:gd name="T2" fmla="*/ 0 w 74"/>
                <a:gd name="T3" fmla="*/ 0 h 98"/>
                <a:gd name="T4" fmla="*/ 0 w 74"/>
                <a:gd name="T5" fmla="*/ 0 h 98"/>
                <a:gd name="T6" fmla="*/ 0 w 74"/>
                <a:gd name="T7" fmla="*/ 0 h 98"/>
                <a:gd name="T8" fmla="*/ 0 w 74"/>
                <a:gd name="T9" fmla="*/ 0 h 98"/>
                <a:gd name="T10" fmla="*/ 0 w 74"/>
                <a:gd name="T11" fmla="*/ 0 h 98"/>
                <a:gd name="T12" fmla="*/ 0 w 74"/>
                <a:gd name="T13" fmla="*/ 0 h 98"/>
                <a:gd name="T14" fmla="*/ 0 w 74"/>
                <a:gd name="T15" fmla="*/ 0 h 98"/>
                <a:gd name="T16" fmla="*/ 0 w 74"/>
                <a:gd name="T17" fmla="*/ 0 h 98"/>
                <a:gd name="T18" fmla="*/ 0 w 74"/>
                <a:gd name="T19" fmla="*/ 0 h 98"/>
                <a:gd name="T20" fmla="*/ 0 w 74"/>
                <a:gd name="T21" fmla="*/ 0 h 98"/>
                <a:gd name="T22" fmla="*/ 0 w 74"/>
                <a:gd name="T23" fmla="*/ 0 h 98"/>
                <a:gd name="T24" fmla="*/ 0 w 74"/>
                <a:gd name="T25" fmla="*/ 0 h 98"/>
                <a:gd name="T26" fmla="*/ 0 w 74"/>
                <a:gd name="T27" fmla="*/ 0 h 98"/>
                <a:gd name="T28" fmla="*/ 0 w 74"/>
                <a:gd name="T29" fmla="*/ 0 h 98"/>
                <a:gd name="T30" fmla="*/ 0 w 74"/>
                <a:gd name="T31" fmla="*/ 0 h 98"/>
                <a:gd name="T32" fmla="*/ 0 w 74"/>
                <a:gd name="T33" fmla="*/ 0 h 98"/>
                <a:gd name="T34" fmla="*/ 0 w 74"/>
                <a:gd name="T35" fmla="*/ 0 h 98"/>
                <a:gd name="T36" fmla="*/ 0 w 74"/>
                <a:gd name="T37" fmla="*/ 0 h 98"/>
                <a:gd name="T38" fmla="*/ 0 w 74"/>
                <a:gd name="T39" fmla="*/ 0 h 98"/>
                <a:gd name="T40" fmla="*/ 0 w 74"/>
                <a:gd name="T41" fmla="*/ 0 h 98"/>
                <a:gd name="T42" fmla="*/ 0 w 74"/>
                <a:gd name="T43" fmla="*/ 0 h 98"/>
                <a:gd name="T44" fmla="*/ 0 w 74"/>
                <a:gd name="T45" fmla="*/ 0 h 98"/>
                <a:gd name="T46" fmla="*/ 0 w 74"/>
                <a:gd name="T47" fmla="*/ 0 h 98"/>
                <a:gd name="T48" fmla="*/ 0 w 74"/>
                <a:gd name="T49" fmla="*/ 0 h 98"/>
                <a:gd name="T50" fmla="*/ 0 w 74"/>
                <a:gd name="T51" fmla="*/ 0 h 98"/>
                <a:gd name="T52" fmla="*/ 0 w 74"/>
                <a:gd name="T53" fmla="*/ 0 h 98"/>
                <a:gd name="T54" fmla="*/ 0 w 74"/>
                <a:gd name="T55" fmla="*/ 0 h 98"/>
                <a:gd name="T56" fmla="*/ 0 w 74"/>
                <a:gd name="T57" fmla="*/ 0 h 98"/>
                <a:gd name="T58" fmla="*/ 0 w 74"/>
                <a:gd name="T59" fmla="*/ 0 h 98"/>
                <a:gd name="T60" fmla="*/ 0 w 74"/>
                <a:gd name="T61" fmla="*/ 0 h 98"/>
                <a:gd name="T62" fmla="*/ 0 w 74"/>
                <a:gd name="T63" fmla="*/ 0 h 98"/>
                <a:gd name="T64" fmla="*/ 0 w 74"/>
                <a:gd name="T65" fmla="*/ 0 h 98"/>
                <a:gd name="T66" fmla="*/ 0 w 74"/>
                <a:gd name="T67" fmla="*/ 0 h 98"/>
                <a:gd name="T68" fmla="*/ 0 w 74"/>
                <a:gd name="T69" fmla="*/ 0 h 98"/>
                <a:gd name="T70" fmla="*/ 0 w 74"/>
                <a:gd name="T71" fmla="*/ 0 h 98"/>
                <a:gd name="T72" fmla="*/ 0 w 74"/>
                <a:gd name="T73" fmla="*/ 0 h 98"/>
                <a:gd name="T74" fmla="*/ 0 w 74"/>
                <a:gd name="T75" fmla="*/ 0 h 98"/>
                <a:gd name="T76" fmla="*/ 0 w 74"/>
                <a:gd name="T77" fmla="*/ 0 h 98"/>
                <a:gd name="T78" fmla="*/ 0 w 74"/>
                <a:gd name="T79" fmla="*/ 0 h 98"/>
                <a:gd name="T80" fmla="*/ 0 w 74"/>
                <a:gd name="T81" fmla="*/ 0 h 98"/>
                <a:gd name="T82" fmla="*/ 0 w 74"/>
                <a:gd name="T83" fmla="*/ 0 h 98"/>
                <a:gd name="T84" fmla="*/ 0 w 74"/>
                <a:gd name="T85" fmla="*/ 0 h 98"/>
                <a:gd name="T86" fmla="*/ 0 w 74"/>
                <a:gd name="T87" fmla="*/ 0 h 98"/>
                <a:gd name="T88" fmla="*/ 0 w 74"/>
                <a:gd name="T89" fmla="*/ 0 h 98"/>
                <a:gd name="T90" fmla="*/ 0 w 74"/>
                <a:gd name="T91" fmla="*/ 0 h 98"/>
                <a:gd name="T92" fmla="*/ 0 w 74"/>
                <a:gd name="T93" fmla="*/ 0 h 98"/>
                <a:gd name="T94" fmla="*/ 0 w 74"/>
                <a:gd name="T95" fmla="*/ 0 h 98"/>
                <a:gd name="T96" fmla="*/ 0 w 74"/>
                <a:gd name="T97" fmla="*/ 0 h 98"/>
                <a:gd name="T98" fmla="*/ 0 w 74"/>
                <a:gd name="T99" fmla="*/ 0 h 98"/>
                <a:gd name="T100" fmla="*/ 0 w 74"/>
                <a:gd name="T101" fmla="*/ 0 h 98"/>
                <a:gd name="T102" fmla="*/ 0 w 74"/>
                <a:gd name="T103" fmla="*/ 0 h 98"/>
                <a:gd name="T104" fmla="*/ 0 w 74"/>
                <a:gd name="T105" fmla="*/ 0 h 98"/>
                <a:gd name="T106" fmla="*/ 0 w 74"/>
                <a:gd name="T107" fmla="*/ 0 h 98"/>
                <a:gd name="T108" fmla="*/ 0 w 74"/>
                <a:gd name="T109" fmla="*/ 0 h 98"/>
                <a:gd name="T110" fmla="*/ 0 w 74"/>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4" h="98">
                  <a:moveTo>
                    <a:pt x="0" y="50"/>
                  </a:moveTo>
                  <a:lnTo>
                    <a:pt x="0" y="50"/>
                  </a:lnTo>
                  <a:lnTo>
                    <a:pt x="1" y="40"/>
                  </a:lnTo>
                  <a:lnTo>
                    <a:pt x="4" y="31"/>
                  </a:lnTo>
                  <a:lnTo>
                    <a:pt x="8" y="22"/>
                  </a:lnTo>
                  <a:lnTo>
                    <a:pt x="13" y="15"/>
                  </a:lnTo>
                  <a:lnTo>
                    <a:pt x="19" y="9"/>
                  </a:lnTo>
                  <a:lnTo>
                    <a:pt x="27" y="4"/>
                  </a:lnTo>
                  <a:lnTo>
                    <a:pt x="36" y="1"/>
                  </a:lnTo>
                  <a:lnTo>
                    <a:pt x="47" y="0"/>
                  </a:lnTo>
                  <a:lnTo>
                    <a:pt x="53" y="0"/>
                  </a:lnTo>
                  <a:lnTo>
                    <a:pt x="60" y="1"/>
                  </a:lnTo>
                  <a:lnTo>
                    <a:pt x="70" y="6"/>
                  </a:lnTo>
                  <a:lnTo>
                    <a:pt x="70" y="18"/>
                  </a:lnTo>
                  <a:lnTo>
                    <a:pt x="60" y="14"/>
                  </a:lnTo>
                  <a:lnTo>
                    <a:pt x="54" y="13"/>
                  </a:lnTo>
                  <a:lnTo>
                    <a:pt x="48" y="13"/>
                  </a:lnTo>
                  <a:lnTo>
                    <a:pt x="40" y="13"/>
                  </a:lnTo>
                  <a:lnTo>
                    <a:pt x="34" y="15"/>
                  </a:lnTo>
                  <a:lnTo>
                    <a:pt x="28" y="18"/>
                  </a:lnTo>
                  <a:lnTo>
                    <a:pt x="23" y="23"/>
                  </a:lnTo>
                  <a:lnTo>
                    <a:pt x="21" y="28"/>
                  </a:lnTo>
                  <a:lnTo>
                    <a:pt x="17" y="35"/>
                  </a:lnTo>
                  <a:lnTo>
                    <a:pt x="16" y="41"/>
                  </a:lnTo>
                  <a:lnTo>
                    <a:pt x="16" y="49"/>
                  </a:lnTo>
                  <a:lnTo>
                    <a:pt x="16" y="57"/>
                  </a:lnTo>
                  <a:lnTo>
                    <a:pt x="17" y="65"/>
                  </a:lnTo>
                  <a:lnTo>
                    <a:pt x="19" y="71"/>
                  </a:lnTo>
                  <a:lnTo>
                    <a:pt x="23" y="76"/>
                  </a:lnTo>
                  <a:lnTo>
                    <a:pt x="28" y="80"/>
                  </a:lnTo>
                  <a:lnTo>
                    <a:pt x="34" y="83"/>
                  </a:lnTo>
                  <a:lnTo>
                    <a:pt x="40" y="85"/>
                  </a:lnTo>
                  <a:lnTo>
                    <a:pt x="47" y="85"/>
                  </a:lnTo>
                  <a:lnTo>
                    <a:pt x="53" y="85"/>
                  </a:lnTo>
                  <a:lnTo>
                    <a:pt x="60" y="84"/>
                  </a:lnTo>
                  <a:lnTo>
                    <a:pt x="69" y="79"/>
                  </a:lnTo>
                  <a:lnTo>
                    <a:pt x="74" y="89"/>
                  </a:lnTo>
                  <a:lnTo>
                    <a:pt x="67" y="93"/>
                  </a:lnTo>
                  <a:lnTo>
                    <a:pt x="61" y="96"/>
                  </a:lnTo>
                  <a:lnTo>
                    <a:pt x="53" y="97"/>
                  </a:lnTo>
                  <a:lnTo>
                    <a:pt x="44" y="98"/>
                  </a:lnTo>
                  <a:lnTo>
                    <a:pt x="35" y="97"/>
                  </a:lnTo>
                  <a:lnTo>
                    <a:pt x="26" y="95"/>
                  </a:lnTo>
                  <a:lnTo>
                    <a:pt x="18" y="89"/>
                  </a:lnTo>
                  <a:lnTo>
                    <a:pt x="12" y="84"/>
                  </a:lnTo>
                  <a:lnTo>
                    <a:pt x="6" y="76"/>
                  </a:lnTo>
                  <a:lnTo>
                    <a:pt x="3" y="69"/>
                  </a:lnTo>
                  <a:lnTo>
                    <a:pt x="1" y="6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52" name="Freeform 230"/>
            <p:cNvSpPr>
              <a:spLocks noEditPoints="1"/>
            </p:cNvSpPr>
            <p:nvPr userDrawn="1"/>
          </p:nvSpPr>
          <p:spPr bwMode="auto">
            <a:xfrm>
              <a:off x="1007" y="389"/>
              <a:ext cx="25" cy="33"/>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w 75"/>
                <a:gd name="T43" fmla="*/ 0 h 98"/>
                <a:gd name="T44" fmla="*/ 0 w 75"/>
                <a:gd name="T45" fmla="*/ 0 h 98"/>
                <a:gd name="T46" fmla="*/ 0 w 75"/>
                <a:gd name="T47" fmla="*/ 0 h 98"/>
                <a:gd name="T48" fmla="*/ 0 w 75"/>
                <a:gd name="T49" fmla="*/ 0 h 98"/>
                <a:gd name="T50" fmla="*/ 0 w 75"/>
                <a:gd name="T51" fmla="*/ 0 h 98"/>
                <a:gd name="T52" fmla="*/ 0 w 75"/>
                <a:gd name="T53" fmla="*/ 0 h 98"/>
                <a:gd name="T54" fmla="*/ 0 w 75"/>
                <a:gd name="T55" fmla="*/ 0 h 98"/>
                <a:gd name="T56" fmla="*/ 0 w 75"/>
                <a:gd name="T57" fmla="*/ 0 h 98"/>
                <a:gd name="T58" fmla="*/ 0 w 75"/>
                <a:gd name="T59" fmla="*/ 0 h 98"/>
                <a:gd name="T60" fmla="*/ 0 w 75"/>
                <a:gd name="T61" fmla="*/ 0 h 98"/>
                <a:gd name="T62" fmla="*/ 0 w 75"/>
                <a:gd name="T63" fmla="*/ 0 h 98"/>
                <a:gd name="T64" fmla="*/ 0 w 75"/>
                <a:gd name="T65" fmla="*/ 0 h 98"/>
                <a:gd name="T66" fmla="*/ 0 w 75"/>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5" h="98">
                  <a:moveTo>
                    <a:pt x="0" y="48"/>
                  </a:moveTo>
                  <a:lnTo>
                    <a:pt x="0" y="48"/>
                  </a:lnTo>
                  <a:lnTo>
                    <a:pt x="0" y="38"/>
                  </a:lnTo>
                  <a:lnTo>
                    <a:pt x="2" y="28"/>
                  </a:lnTo>
                  <a:lnTo>
                    <a:pt x="5" y="21"/>
                  </a:lnTo>
                  <a:lnTo>
                    <a:pt x="10" y="13"/>
                  </a:lnTo>
                  <a:lnTo>
                    <a:pt x="15" y="8"/>
                  </a:lnTo>
                  <a:lnTo>
                    <a:pt x="22" y="4"/>
                  </a:lnTo>
                  <a:lnTo>
                    <a:pt x="30" y="1"/>
                  </a:lnTo>
                  <a:lnTo>
                    <a:pt x="37" y="0"/>
                  </a:lnTo>
                  <a:lnTo>
                    <a:pt x="47" y="1"/>
                  </a:lnTo>
                  <a:lnTo>
                    <a:pt x="53" y="4"/>
                  </a:lnTo>
                  <a:lnTo>
                    <a:pt x="59" y="8"/>
                  </a:lnTo>
                  <a:lnTo>
                    <a:pt x="65" y="13"/>
                  </a:lnTo>
                  <a:lnTo>
                    <a:pt x="70" y="19"/>
                  </a:lnTo>
                  <a:lnTo>
                    <a:pt x="72" y="28"/>
                  </a:lnTo>
                  <a:lnTo>
                    <a:pt x="74" y="38"/>
                  </a:lnTo>
                  <a:lnTo>
                    <a:pt x="75" y="48"/>
                  </a:lnTo>
                  <a:lnTo>
                    <a:pt x="75" y="52"/>
                  </a:lnTo>
                  <a:lnTo>
                    <a:pt x="14" y="52"/>
                  </a:lnTo>
                  <a:lnTo>
                    <a:pt x="15" y="58"/>
                  </a:lnTo>
                  <a:lnTo>
                    <a:pt x="17" y="65"/>
                  </a:lnTo>
                  <a:lnTo>
                    <a:pt x="19" y="71"/>
                  </a:lnTo>
                  <a:lnTo>
                    <a:pt x="22" y="76"/>
                  </a:lnTo>
                  <a:lnTo>
                    <a:pt x="27" y="80"/>
                  </a:lnTo>
                  <a:lnTo>
                    <a:pt x="32" y="83"/>
                  </a:lnTo>
                  <a:lnTo>
                    <a:pt x="39" y="85"/>
                  </a:lnTo>
                  <a:lnTo>
                    <a:pt x="45" y="85"/>
                  </a:lnTo>
                  <a:lnTo>
                    <a:pt x="52" y="85"/>
                  </a:lnTo>
                  <a:lnTo>
                    <a:pt x="58" y="84"/>
                  </a:lnTo>
                  <a:lnTo>
                    <a:pt x="69" y="79"/>
                  </a:lnTo>
                  <a:lnTo>
                    <a:pt x="74" y="89"/>
                  </a:lnTo>
                  <a:lnTo>
                    <a:pt x="66" y="93"/>
                  </a:lnTo>
                  <a:lnTo>
                    <a:pt x="59" y="96"/>
                  </a:lnTo>
                  <a:lnTo>
                    <a:pt x="52" y="97"/>
                  </a:lnTo>
                  <a:lnTo>
                    <a:pt x="43" y="98"/>
                  </a:lnTo>
                  <a:lnTo>
                    <a:pt x="32" y="97"/>
                  </a:lnTo>
                  <a:lnTo>
                    <a:pt x="24" y="95"/>
                  </a:lnTo>
                  <a:lnTo>
                    <a:pt x="17" y="89"/>
                  </a:lnTo>
                  <a:lnTo>
                    <a:pt x="10" y="83"/>
                  </a:lnTo>
                  <a:lnTo>
                    <a:pt x="5" y="76"/>
                  </a:lnTo>
                  <a:lnTo>
                    <a:pt x="2" y="67"/>
                  </a:lnTo>
                  <a:lnTo>
                    <a:pt x="0" y="58"/>
                  </a:lnTo>
                  <a:lnTo>
                    <a:pt x="0" y="48"/>
                  </a:lnTo>
                  <a:close/>
                  <a:moveTo>
                    <a:pt x="59" y="40"/>
                  </a:moveTo>
                  <a:lnTo>
                    <a:pt x="59" y="40"/>
                  </a:lnTo>
                  <a:lnTo>
                    <a:pt x="58" y="30"/>
                  </a:lnTo>
                  <a:lnTo>
                    <a:pt x="57" y="25"/>
                  </a:lnTo>
                  <a:lnTo>
                    <a:pt x="54" y="21"/>
                  </a:lnTo>
                  <a:lnTo>
                    <a:pt x="52" y="17"/>
                  </a:lnTo>
                  <a:lnTo>
                    <a:pt x="48" y="14"/>
                  </a:lnTo>
                  <a:lnTo>
                    <a:pt x="43" y="13"/>
                  </a:lnTo>
                  <a:lnTo>
                    <a:pt x="37" y="12"/>
                  </a:lnTo>
                  <a:lnTo>
                    <a:pt x="32" y="13"/>
                  </a:lnTo>
                  <a:lnTo>
                    <a:pt x="28" y="14"/>
                  </a:lnTo>
                  <a:lnTo>
                    <a:pt x="24" y="17"/>
                  </a:lnTo>
                  <a:lnTo>
                    <a:pt x="21" y="21"/>
                  </a:lnTo>
                  <a:lnTo>
                    <a:pt x="18" y="25"/>
                  </a:lnTo>
                  <a:lnTo>
                    <a:pt x="17" y="30"/>
                  </a:lnTo>
                  <a:lnTo>
                    <a:pt x="15" y="35"/>
                  </a:lnTo>
                  <a:lnTo>
                    <a:pt x="14" y="40"/>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53" name="Freeform 231"/>
            <p:cNvSpPr>
              <a:spLocks/>
            </p:cNvSpPr>
            <p:nvPr userDrawn="1"/>
          </p:nvSpPr>
          <p:spPr bwMode="auto">
            <a:xfrm>
              <a:off x="1007" y="389"/>
              <a:ext cx="25" cy="33"/>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w 75"/>
                <a:gd name="T43" fmla="*/ 0 h 98"/>
                <a:gd name="T44" fmla="*/ 0 w 75"/>
                <a:gd name="T45" fmla="*/ 0 h 98"/>
                <a:gd name="T46" fmla="*/ 0 w 75"/>
                <a:gd name="T47" fmla="*/ 0 h 98"/>
                <a:gd name="T48" fmla="*/ 0 w 75"/>
                <a:gd name="T49" fmla="*/ 0 h 98"/>
                <a:gd name="T50" fmla="*/ 0 w 75"/>
                <a:gd name="T51" fmla="*/ 0 h 98"/>
                <a:gd name="T52" fmla="*/ 0 w 75"/>
                <a:gd name="T53" fmla="*/ 0 h 98"/>
                <a:gd name="T54" fmla="*/ 0 w 75"/>
                <a:gd name="T55" fmla="*/ 0 h 98"/>
                <a:gd name="T56" fmla="*/ 0 w 75"/>
                <a:gd name="T57" fmla="*/ 0 h 98"/>
                <a:gd name="T58" fmla="*/ 0 w 75"/>
                <a:gd name="T59" fmla="*/ 0 h 98"/>
                <a:gd name="T60" fmla="*/ 0 w 75"/>
                <a:gd name="T61" fmla="*/ 0 h 98"/>
                <a:gd name="T62" fmla="*/ 0 w 75"/>
                <a:gd name="T63" fmla="*/ 0 h 98"/>
                <a:gd name="T64" fmla="*/ 0 w 75"/>
                <a:gd name="T65" fmla="*/ 0 h 98"/>
                <a:gd name="T66" fmla="*/ 0 w 75"/>
                <a:gd name="T67" fmla="*/ 0 h 98"/>
                <a:gd name="T68" fmla="*/ 0 w 75"/>
                <a:gd name="T69" fmla="*/ 0 h 98"/>
                <a:gd name="T70" fmla="*/ 0 w 75"/>
                <a:gd name="T71" fmla="*/ 0 h 98"/>
                <a:gd name="T72" fmla="*/ 0 w 75"/>
                <a:gd name="T73" fmla="*/ 0 h 98"/>
                <a:gd name="T74" fmla="*/ 0 w 75"/>
                <a:gd name="T75" fmla="*/ 0 h 98"/>
                <a:gd name="T76" fmla="*/ 0 w 75"/>
                <a:gd name="T77" fmla="*/ 0 h 98"/>
                <a:gd name="T78" fmla="*/ 0 w 75"/>
                <a:gd name="T79" fmla="*/ 0 h 98"/>
                <a:gd name="T80" fmla="*/ 0 w 75"/>
                <a:gd name="T81" fmla="*/ 0 h 98"/>
                <a:gd name="T82" fmla="*/ 0 w 75"/>
                <a:gd name="T83" fmla="*/ 0 h 98"/>
                <a:gd name="T84" fmla="*/ 0 w 75"/>
                <a:gd name="T85" fmla="*/ 0 h 98"/>
                <a:gd name="T86" fmla="*/ 0 w 75"/>
                <a:gd name="T87" fmla="*/ 0 h 98"/>
                <a:gd name="T88" fmla="*/ 0 w 75"/>
                <a:gd name="T89" fmla="*/ 0 h 98"/>
                <a:gd name="T90" fmla="*/ 0 w 75"/>
                <a:gd name="T91" fmla="*/ 0 h 98"/>
                <a:gd name="T92" fmla="*/ 0 w 75"/>
                <a:gd name="T93" fmla="*/ 0 h 98"/>
                <a:gd name="T94" fmla="*/ 0 w 75"/>
                <a:gd name="T95" fmla="*/ 0 h 98"/>
                <a:gd name="T96" fmla="*/ 0 w 75"/>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 h="98">
                  <a:moveTo>
                    <a:pt x="0" y="48"/>
                  </a:moveTo>
                  <a:lnTo>
                    <a:pt x="0" y="48"/>
                  </a:lnTo>
                  <a:lnTo>
                    <a:pt x="0" y="38"/>
                  </a:lnTo>
                  <a:lnTo>
                    <a:pt x="2" y="28"/>
                  </a:lnTo>
                  <a:lnTo>
                    <a:pt x="5" y="21"/>
                  </a:lnTo>
                  <a:lnTo>
                    <a:pt x="10" y="13"/>
                  </a:lnTo>
                  <a:lnTo>
                    <a:pt x="15" y="8"/>
                  </a:lnTo>
                  <a:lnTo>
                    <a:pt x="22" y="4"/>
                  </a:lnTo>
                  <a:lnTo>
                    <a:pt x="30" y="1"/>
                  </a:lnTo>
                  <a:lnTo>
                    <a:pt x="37" y="0"/>
                  </a:lnTo>
                  <a:lnTo>
                    <a:pt x="47" y="1"/>
                  </a:lnTo>
                  <a:lnTo>
                    <a:pt x="53" y="4"/>
                  </a:lnTo>
                  <a:lnTo>
                    <a:pt x="59" y="8"/>
                  </a:lnTo>
                  <a:lnTo>
                    <a:pt x="65" y="13"/>
                  </a:lnTo>
                  <a:lnTo>
                    <a:pt x="70" y="19"/>
                  </a:lnTo>
                  <a:lnTo>
                    <a:pt x="72" y="28"/>
                  </a:lnTo>
                  <a:lnTo>
                    <a:pt x="74" y="38"/>
                  </a:lnTo>
                  <a:lnTo>
                    <a:pt x="75" y="48"/>
                  </a:lnTo>
                  <a:lnTo>
                    <a:pt x="75" y="52"/>
                  </a:lnTo>
                  <a:lnTo>
                    <a:pt x="14" y="52"/>
                  </a:lnTo>
                  <a:lnTo>
                    <a:pt x="15" y="58"/>
                  </a:lnTo>
                  <a:lnTo>
                    <a:pt x="17" y="65"/>
                  </a:lnTo>
                  <a:lnTo>
                    <a:pt x="19" y="71"/>
                  </a:lnTo>
                  <a:lnTo>
                    <a:pt x="22" y="76"/>
                  </a:lnTo>
                  <a:lnTo>
                    <a:pt x="27" y="80"/>
                  </a:lnTo>
                  <a:lnTo>
                    <a:pt x="32" y="83"/>
                  </a:lnTo>
                  <a:lnTo>
                    <a:pt x="39" y="85"/>
                  </a:lnTo>
                  <a:lnTo>
                    <a:pt x="45" y="85"/>
                  </a:lnTo>
                  <a:lnTo>
                    <a:pt x="52" y="85"/>
                  </a:lnTo>
                  <a:lnTo>
                    <a:pt x="58" y="84"/>
                  </a:lnTo>
                  <a:lnTo>
                    <a:pt x="69" y="79"/>
                  </a:lnTo>
                  <a:lnTo>
                    <a:pt x="74" y="89"/>
                  </a:lnTo>
                  <a:lnTo>
                    <a:pt x="66" y="93"/>
                  </a:lnTo>
                  <a:lnTo>
                    <a:pt x="59" y="96"/>
                  </a:lnTo>
                  <a:lnTo>
                    <a:pt x="52" y="97"/>
                  </a:lnTo>
                  <a:lnTo>
                    <a:pt x="43" y="98"/>
                  </a:lnTo>
                  <a:lnTo>
                    <a:pt x="32" y="97"/>
                  </a:lnTo>
                  <a:lnTo>
                    <a:pt x="24" y="95"/>
                  </a:lnTo>
                  <a:lnTo>
                    <a:pt x="17" y="89"/>
                  </a:lnTo>
                  <a:lnTo>
                    <a:pt x="10" y="83"/>
                  </a:lnTo>
                  <a:lnTo>
                    <a:pt x="5" y="76"/>
                  </a:lnTo>
                  <a:lnTo>
                    <a:pt x="2" y="67"/>
                  </a:lnTo>
                  <a:lnTo>
                    <a:pt x="0"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54" name="Freeform 232"/>
            <p:cNvSpPr>
              <a:spLocks/>
            </p:cNvSpPr>
            <p:nvPr userDrawn="1"/>
          </p:nvSpPr>
          <p:spPr bwMode="auto">
            <a:xfrm>
              <a:off x="1011"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3" y="13"/>
                  </a:lnTo>
                  <a:lnTo>
                    <a:pt x="40" y="9"/>
                  </a:lnTo>
                  <a:lnTo>
                    <a:pt x="38" y="5"/>
                  </a:lnTo>
                  <a:lnTo>
                    <a:pt x="34" y="2"/>
                  </a:lnTo>
                  <a:lnTo>
                    <a:pt x="29" y="1"/>
                  </a:lnTo>
                  <a:lnTo>
                    <a:pt x="23" y="0"/>
                  </a:lnTo>
                  <a:lnTo>
                    <a:pt x="18" y="1"/>
                  </a:lnTo>
                  <a:lnTo>
                    <a:pt x="14" y="2"/>
                  </a:lnTo>
                  <a:lnTo>
                    <a:pt x="10" y="5"/>
                  </a:lnTo>
                  <a:lnTo>
                    <a:pt x="7" y="9"/>
                  </a:lnTo>
                  <a:lnTo>
                    <a:pt x="4" y="13"/>
                  </a:lnTo>
                  <a:lnTo>
                    <a:pt x="3" y="18"/>
                  </a:lnTo>
                  <a:lnTo>
                    <a:pt x="1"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55" name="Freeform 233"/>
            <p:cNvSpPr>
              <a:spLocks noEditPoints="1"/>
            </p:cNvSpPr>
            <p:nvPr userDrawn="1"/>
          </p:nvSpPr>
          <p:spPr bwMode="auto">
            <a:xfrm>
              <a:off x="1055" y="376"/>
              <a:ext cx="6" cy="45"/>
            </a:xfrm>
            <a:custGeom>
              <a:avLst/>
              <a:gdLst>
                <a:gd name="T0" fmla="*/ 0 w 19"/>
                <a:gd name="T1" fmla="*/ 0 h 135"/>
                <a:gd name="T2" fmla="*/ 0 w 19"/>
                <a:gd name="T3" fmla="*/ 0 h 135"/>
                <a:gd name="T4" fmla="*/ 0 w 19"/>
                <a:gd name="T5" fmla="*/ 0 h 135"/>
                <a:gd name="T6" fmla="*/ 0 w 19"/>
                <a:gd name="T7" fmla="*/ 0 h 135"/>
                <a:gd name="T8" fmla="*/ 0 w 19"/>
                <a:gd name="T9" fmla="*/ 0 h 135"/>
                <a:gd name="T10" fmla="*/ 0 w 19"/>
                <a:gd name="T11" fmla="*/ 0 h 135"/>
                <a:gd name="T12" fmla="*/ 0 w 19"/>
                <a:gd name="T13" fmla="*/ 0 h 135"/>
                <a:gd name="T14" fmla="*/ 0 w 19"/>
                <a:gd name="T15" fmla="*/ 0 h 135"/>
                <a:gd name="T16" fmla="*/ 0 w 19"/>
                <a:gd name="T17" fmla="*/ 0 h 135"/>
                <a:gd name="T18" fmla="*/ 0 w 19"/>
                <a:gd name="T19" fmla="*/ 0 h 135"/>
                <a:gd name="T20" fmla="*/ 0 w 19"/>
                <a:gd name="T21" fmla="*/ 0 h 135"/>
                <a:gd name="T22" fmla="*/ 0 w 19"/>
                <a:gd name="T23" fmla="*/ 0 h 135"/>
                <a:gd name="T24" fmla="*/ 0 w 19"/>
                <a:gd name="T25" fmla="*/ 0 h 135"/>
                <a:gd name="T26" fmla="*/ 0 w 19"/>
                <a:gd name="T27" fmla="*/ 0 h 135"/>
                <a:gd name="T28" fmla="*/ 0 w 19"/>
                <a:gd name="T29" fmla="*/ 0 h 135"/>
                <a:gd name="T30" fmla="*/ 0 w 19"/>
                <a:gd name="T31" fmla="*/ 0 h 135"/>
                <a:gd name="T32" fmla="*/ 0 w 19"/>
                <a:gd name="T33" fmla="*/ 0 h 135"/>
                <a:gd name="T34" fmla="*/ 0 w 19"/>
                <a:gd name="T35" fmla="*/ 0 h 135"/>
                <a:gd name="T36" fmla="*/ 0 w 19"/>
                <a:gd name="T37" fmla="*/ 0 h 135"/>
                <a:gd name="T38" fmla="*/ 0 w 19"/>
                <a:gd name="T39" fmla="*/ 0 h 135"/>
                <a:gd name="T40" fmla="*/ 0 w 19"/>
                <a:gd name="T41" fmla="*/ 0 h 135"/>
                <a:gd name="T42" fmla="*/ 0 w 19"/>
                <a:gd name="T43" fmla="*/ 0 h 135"/>
                <a:gd name="T44" fmla="*/ 0 w 19"/>
                <a:gd name="T45" fmla="*/ 0 h 135"/>
                <a:gd name="T46" fmla="*/ 0 w 19"/>
                <a:gd name="T47" fmla="*/ 0 h 135"/>
                <a:gd name="T48" fmla="*/ 0 w 19"/>
                <a:gd name="T49" fmla="*/ 0 h 135"/>
                <a:gd name="T50" fmla="*/ 0 w 19"/>
                <a:gd name="T51" fmla="*/ 0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135">
                  <a:moveTo>
                    <a:pt x="0" y="10"/>
                  </a:moveTo>
                  <a:lnTo>
                    <a:pt x="0" y="10"/>
                  </a:lnTo>
                  <a:lnTo>
                    <a:pt x="1" y="7"/>
                  </a:lnTo>
                  <a:lnTo>
                    <a:pt x="2" y="4"/>
                  </a:lnTo>
                  <a:lnTo>
                    <a:pt x="6" y="1"/>
                  </a:lnTo>
                  <a:lnTo>
                    <a:pt x="10" y="0"/>
                  </a:lnTo>
                  <a:lnTo>
                    <a:pt x="14" y="1"/>
                  </a:lnTo>
                  <a:lnTo>
                    <a:pt x="17" y="4"/>
                  </a:lnTo>
                  <a:lnTo>
                    <a:pt x="19" y="7"/>
                  </a:lnTo>
                  <a:lnTo>
                    <a:pt x="19" y="10"/>
                  </a:lnTo>
                  <a:lnTo>
                    <a:pt x="19" y="14"/>
                  </a:lnTo>
                  <a:lnTo>
                    <a:pt x="17" y="17"/>
                  </a:lnTo>
                  <a:lnTo>
                    <a:pt x="14" y="20"/>
                  </a:lnTo>
                  <a:lnTo>
                    <a:pt x="10" y="21"/>
                  </a:lnTo>
                  <a:lnTo>
                    <a:pt x="6" y="20"/>
                  </a:lnTo>
                  <a:lnTo>
                    <a:pt x="2" y="17"/>
                  </a:lnTo>
                  <a:lnTo>
                    <a:pt x="1" y="14"/>
                  </a:lnTo>
                  <a:lnTo>
                    <a:pt x="0" y="10"/>
                  </a:lnTo>
                  <a:close/>
                  <a:moveTo>
                    <a:pt x="2" y="42"/>
                  </a:moveTo>
                  <a:lnTo>
                    <a:pt x="17" y="42"/>
                  </a:lnTo>
                  <a:lnTo>
                    <a:pt x="17" y="135"/>
                  </a:lnTo>
                  <a:lnTo>
                    <a:pt x="2" y="135"/>
                  </a:lnTo>
                  <a:lnTo>
                    <a:pt x="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56" name="Freeform 234"/>
            <p:cNvSpPr>
              <a:spLocks/>
            </p:cNvSpPr>
            <p:nvPr userDrawn="1"/>
          </p:nvSpPr>
          <p:spPr bwMode="auto">
            <a:xfrm>
              <a:off x="1055" y="376"/>
              <a:ext cx="6"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w 19"/>
                <a:gd name="T37" fmla="*/ 0 h 21"/>
                <a:gd name="T38" fmla="*/ 0 w 19"/>
                <a:gd name="T39" fmla="*/ 0 h 21"/>
                <a:gd name="T40" fmla="*/ 0 w 19"/>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 h="21">
                  <a:moveTo>
                    <a:pt x="0" y="10"/>
                  </a:moveTo>
                  <a:lnTo>
                    <a:pt x="0" y="10"/>
                  </a:lnTo>
                  <a:lnTo>
                    <a:pt x="1" y="7"/>
                  </a:lnTo>
                  <a:lnTo>
                    <a:pt x="2" y="4"/>
                  </a:lnTo>
                  <a:lnTo>
                    <a:pt x="6" y="1"/>
                  </a:lnTo>
                  <a:lnTo>
                    <a:pt x="10" y="0"/>
                  </a:lnTo>
                  <a:lnTo>
                    <a:pt x="14" y="1"/>
                  </a:lnTo>
                  <a:lnTo>
                    <a:pt x="17" y="4"/>
                  </a:lnTo>
                  <a:lnTo>
                    <a:pt x="19" y="7"/>
                  </a:lnTo>
                  <a:lnTo>
                    <a:pt x="19" y="10"/>
                  </a:lnTo>
                  <a:lnTo>
                    <a:pt x="19" y="14"/>
                  </a:lnTo>
                  <a:lnTo>
                    <a:pt x="17" y="17"/>
                  </a:lnTo>
                  <a:lnTo>
                    <a:pt x="14" y="20"/>
                  </a:lnTo>
                  <a:lnTo>
                    <a:pt x="10" y="21"/>
                  </a:lnTo>
                  <a:lnTo>
                    <a:pt x="6" y="20"/>
                  </a:lnTo>
                  <a:lnTo>
                    <a:pt x="2" y="17"/>
                  </a:lnTo>
                  <a:lnTo>
                    <a:pt x="1" y="14"/>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57" name="Rectangle 235"/>
            <p:cNvSpPr>
              <a:spLocks noChangeArrowheads="1"/>
            </p:cNvSpPr>
            <p:nvPr userDrawn="1"/>
          </p:nvSpPr>
          <p:spPr bwMode="auto">
            <a:xfrm>
              <a:off x="1055" y="390"/>
              <a:ext cx="5"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058" name="Freeform 236"/>
            <p:cNvSpPr>
              <a:spLocks/>
            </p:cNvSpPr>
            <p:nvPr userDrawn="1"/>
          </p:nvSpPr>
          <p:spPr bwMode="auto">
            <a:xfrm>
              <a:off x="1070" y="389"/>
              <a:ext cx="25" cy="32"/>
            </a:xfrm>
            <a:custGeom>
              <a:avLst/>
              <a:gdLst>
                <a:gd name="T0" fmla="*/ 0 w 76"/>
                <a:gd name="T1" fmla="*/ 0 h 96"/>
                <a:gd name="T2" fmla="*/ 0 w 76"/>
                <a:gd name="T3" fmla="*/ 0 h 96"/>
                <a:gd name="T4" fmla="*/ 0 w 76"/>
                <a:gd name="T5" fmla="*/ 0 h 96"/>
                <a:gd name="T6" fmla="*/ 0 w 76"/>
                <a:gd name="T7" fmla="*/ 0 h 96"/>
                <a:gd name="T8" fmla="*/ 0 w 76"/>
                <a:gd name="T9" fmla="*/ 0 h 96"/>
                <a:gd name="T10" fmla="*/ 0 w 76"/>
                <a:gd name="T11" fmla="*/ 0 h 96"/>
                <a:gd name="T12" fmla="*/ 0 w 76"/>
                <a:gd name="T13" fmla="*/ 0 h 96"/>
                <a:gd name="T14" fmla="*/ 0 w 76"/>
                <a:gd name="T15" fmla="*/ 0 h 96"/>
                <a:gd name="T16" fmla="*/ 0 w 76"/>
                <a:gd name="T17" fmla="*/ 0 h 96"/>
                <a:gd name="T18" fmla="*/ 0 w 76"/>
                <a:gd name="T19" fmla="*/ 0 h 96"/>
                <a:gd name="T20" fmla="*/ 0 w 76"/>
                <a:gd name="T21" fmla="*/ 0 h 96"/>
                <a:gd name="T22" fmla="*/ 0 w 76"/>
                <a:gd name="T23" fmla="*/ 0 h 96"/>
                <a:gd name="T24" fmla="*/ 0 w 76"/>
                <a:gd name="T25" fmla="*/ 0 h 96"/>
                <a:gd name="T26" fmla="*/ 0 w 76"/>
                <a:gd name="T27" fmla="*/ 0 h 96"/>
                <a:gd name="T28" fmla="*/ 0 w 76"/>
                <a:gd name="T29" fmla="*/ 0 h 96"/>
                <a:gd name="T30" fmla="*/ 0 w 76"/>
                <a:gd name="T31" fmla="*/ 0 h 96"/>
                <a:gd name="T32" fmla="*/ 0 w 76"/>
                <a:gd name="T33" fmla="*/ 0 h 96"/>
                <a:gd name="T34" fmla="*/ 0 w 76"/>
                <a:gd name="T35" fmla="*/ 0 h 96"/>
                <a:gd name="T36" fmla="*/ 0 w 76"/>
                <a:gd name="T37" fmla="*/ 0 h 96"/>
                <a:gd name="T38" fmla="*/ 0 w 76"/>
                <a:gd name="T39" fmla="*/ 0 h 96"/>
                <a:gd name="T40" fmla="*/ 0 w 76"/>
                <a:gd name="T41" fmla="*/ 0 h 96"/>
                <a:gd name="T42" fmla="*/ 0 w 76"/>
                <a:gd name="T43" fmla="*/ 0 h 96"/>
                <a:gd name="T44" fmla="*/ 0 w 76"/>
                <a:gd name="T45" fmla="*/ 0 h 96"/>
                <a:gd name="T46" fmla="*/ 0 w 76"/>
                <a:gd name="T47" fmla="*/ 0 h 96"/>
                <a:gd name="T48" fmla="*/ 0 w 76"/>
                <a:gd name="T49" fmla="*/ 0 h 96"/>
                <a:gd name="T50" fmla="*/ 0 w 76"/>
                <a:gd name="T51" fmla="*/ 0 h 96"/>
                <a:gd name="T52" fmla="*/ 0 w 76"/>
                <a:gd name="T53" fmla="*/ 0 h 96"/>
                <a:gd name="T54" fmla="*/ 0 w 76"/>
                <a:gd name="T55" fmla="*/ 0 h 96"/>
                <a:gd name="T56" fmla="*/ 0 w 76"/>
                <a:gd name="T57" fmla="*/ 0 h 96"/>
                <a:gd name="T58" fmla="*/ 0 w 76"/>
                <a:gd name="T59" fmla="*/ 0 h 96"/>
                <a:gd name="T60" fmla="*/ 0 w 76"/>
                <a:gd name="T61" fmla="*/ 0 h 96"/>
                <a:gd name="T62" fmla="*/ 0 w 76"/>
                <a:gd name="T63" fmla="*/ 0 h 96"/>
                <a:gd name="T64" fmla="*/ 0 w 76"/>
                <a:gd name="T65" fmla="*/ 0 h 96"/>
                <a:gd name="T66" fmla="*/ 0 w 76"/>
                <a:gd name="T67" fmla="*/ 0 h 96"/>
                <a:gd name="T68" fmla="*/ 0 w 76"/>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6" h="96">
                  <a:moveTo>
                    <a:pt x="0" y="3"/>
                  </a:moveTo>
                  <a:lnTo>
                    <a:pt x="13" y="3"/>
                  </a:lnTo>
                  <a:lnTo>
                    <a:pt x="15" y="14"/>
                  </a:lnTo>
                  <a:lnTo>
                    <a:pt x="22" y="9"/>
                  </a:lnTo>
                  <a:lnTo>
                    <a:pt x="30" y="4"/>
                  </a:lnTo>
                  <a:lnTo>
                    <a:pt x="39" y="1"/>
                  </a:lnTo>
                  <a:lnTo>
                    <a:pt x="48" y="0"/>
                  </a:lnTo>
                  <a:lnTo>
                    <a:pt x="54" y="0"/>
                  </a:lnTo>
                  <a:lnTo>
                    <a:pt x="59" y="3"/>
                  </a:lnTo>
                  <a:lnTo>
                    <a:pt x="63" y="4"/>
                  </a:lnTo>
                  <a:lnTo>
                    <a:pt x="67" y="8"/>
                  </a:lnTo>
                  <a:lnTo>
                    <a:pt x="70" y="12"/>
                  </a:lnTo>
                  <a:lnTo>
                    <a:pt x="73" y="18"/>
                  </a:lnTo>
                  <a:lnTo>
                    <a:pt x="74" y="25"/>
                  </a:lnTo>
                  <a:lnTo>
                    <a:pt x="76" y="32"/>
                  </a:lnTo>
                  <a:lnTo>
                    <a:pt x="76" y="96"/>
                  </a:lnTo>
                  <a:lnTo>
                    <a:pt x="61" y="96"/>
                  </a:lnTo>
                  <a:lnTo>
                    <a:pt x="61" y="38"/>
                  </a:lnTo>
                  <a:lnTo>
                    <a:pt x="60" y="28"/>
                  </a:lnTo>
                  <a:lnTo>
                    <a:pt x="57" y="21"/>
                  </a:lnTo>
                  <a:lnTo>
                    <a:pt x="55" y="17"/>
                  </a:lnTo>
                  <a:lnTo>
                    <a:pt x="52" y="15"/>
                  </a:lnTo>
                  <a:lnTo>
                    <a:pt x="48" y="14"/>
                  </a:lnTo>
                  <a:lnTo>
                    <a:pt x="44" y="13"/>
                  </a:lnTo>
                  <a:lnTo>
                    <a:pt x="37" y="14"/>
                  </a:lnTo>
                  <a:lnTo>
                    <a:pt x="29" y="17"/>
                  </a:lnTo>
                  <a:lnTo>
                    <a:pt x="22" y="22"/>
                  </a:lnTo>
                  <a:lnTo>
                    <a:pt x="16" y="27"/>
                  </a:lnTo>
                  <a:lnTo>
                    <a:pt x="16" y="96"/>
                  </a:lnTo>
                  <a:lnTo>
                    <a:pt x="0" y="96"/>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59" name="Freeform 237"/>
            <p:cNvSpPr>
              <a:spLocks noEditPoints="1"/>
            </p:cNvSpPr>
            <p:nvPr userDrawn="1"/>
          </p:nvSpPr>
          <p:spPr bwMode="auto">
            <a:xfrm>
              <a:off x="111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1"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close/>
                  <a:moveTo>
                    <a:pt x="61" y="40"/>
                  </a:moveTo>
                  <a:lnTo>
                    <a:pt x="61" y="40"/>
                  </a:lnTo>
                  <a:lnTo>
                    <a:pt x="60" y="30"/>
                  </a:lnTo>
                  <a:lnTo>
                    <a:pt x="59" y="25"/>
                  </a:lnTo>
                  <a:lnTo>
                    <a:pt x="56" y="21"/>
                  </a:lnTo>
                  <a:lnTo>
                    <a:pt x="52" y="17"/>
                  </a:lnTo>
                  <a:lnTo>
                    <a:pt x="48" y="14"/>
                  </a:lnTo>
                  <a:lnTo>
                    <a:pt x="44" y="13"/>
                  </a:lnTo>
                  <a:lnTo>
                    <a:pt x="39" y="12"/>
                  </a:lnTo>
                  <a:lnTo>
                    <a:pt x="34" y="13"/>
                  </a:lnTo>
                  <a:lnTo>
                    <a:pt x="30" y="14"/>
                  </a:lnTo>
                  <a:lnTo>
                    <a:pt x="25" y="17"/>
                  </a:lnTo>
                  <a:lnTo>
                    <a:pt x="22" y="21"/>
                  </a:lnTo>
                  <a:lnTo>
                    <a:pt x="20" y="25"/>
                  </a:lnTo>
                  <a:lnTo>
                    <a:pt x="17" y="30"/>
                  </a:lnTo>
                  <a:lnTo>
                    <a:pt x="16" y="35"/>
                  </a:lnTo>
                  <a:lnTo>
                    <a:pt x="16" y="40"/>
                  </a:lnTo>
                  <a:lnTo>
                    <a:pt x="6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60" name="Freeform 238"/>
            <p:cNvSpPr>
              <a:spLocks/>
            </p:cNvSpPr>
            <p:nvPr userDrawn="1"/>
          </p:nvSpPr>
          <p:spPr bwMode="auto">
            <a:xfrm>
              <a:off x="1118" y="389"/>
              <a:ext cx="26" cy="33"/>
            </a:xfrm>
            <a:custGeom>
              <a:avLst/>
              <a:gdLst>
                <a:gd name="T0" fmla="*/ 0 w 77"/>
                <a:gd name="T1" fmla="*/ 0 h 98"/>
                <a:gd name="T2" fmla="*/ 0 w 77"/>
                <a:gd name="T3" fmla="*/ 0 h 98"/>
                <a:gd name="T4" fmla="*/ 0 w 77"/>
                <a:gd name="T5" fmla="*/ 0 h 98"/>
                <a:gd name="T6" fmla="*/ 0 w 77"/>
                <a:gd name="T7" fmla="*/ 0 h 98"/>
                <a:gd name="T8" fmla="*/ 0 w 77"/>
                <a:gd name="T9" fmla="*/ 0 h 98"/>
                <a:gd name="T10" fmla="*/ 0 w 77"/>
                <a:gd name="T11" fmla="*/ 0 h 98"/>
                <a:gd name="T12" fmla="*/ 0 w 77"/>
                <a:gd name="T13" fmla="*/ 0 h 98"/>
                <a:gd name="T14" fmla="*/ 0 w 77"/>
                <a:gd name="T15" fmla="*/ 0 h 98"/>
                <a:gd name="T16" fmla="*/ 0 w 77"/>
                <a:gd name="T17" fmla="*/ 0 h 98"/>
                <a:gd name="T18" fmla="*/ 0 w 77"/>
                <a:gd name="T19" fmla="*/ 0 h 98"/>
                <a:gd name="T20" fmla="*/ 0 w 77"/>
                <a:gd name="T21" fmla="*/ 0 h 98"/>
                <a:gd name="T22" fmla="*/ 0 w 77"/>
                <a:gd name="T23" fmla="*/ 0 h 98"/>
                <a:gd name="T24" fmla="*/ 0 w 77"/>
                <a:gd name="T25" fmla="*/ 0 h 98"/>
                <a:gd name="T26" fmla="*/ 0 w 77"/>
                <a:gd name="T27" fmla="*/ 0 h 98"/>
                <a:gd name="T28" fmla="*/ 0 w 77"/>
                <a:gd name="T29" fmla="*/ 0 h 98"/>
                <a:gd name="T30" fmla="*/ 0 w 77"/>
                <a:gd name="T31" fmla="*/ 0 h 98"/>
                <a:gd name="T32" fmla="*/ 0 w 77"/>
                <a:gd name="T33" fmla="*/ 0 h 98"/>
                <a:gd name="T34" fmla="*/ 0 w 77"/>
                <a:gd name="T35" fmla="*/ 0 h 98"/>
                <a:gd name="T36" fmla="*/ 0 w 77"/>
                <a:gd name="T37" fmla="*/ 0 h 98"/>
                <a:gd name="T38" fmla="*/ 0 w 77"/>
                <a:gd name="T39" fmla="*/ 0 h 98"/>
                <a:gd name="T40" fmla="*/ 0 w 77"/>
                <a:gd name="T41" fmla="*/ 0 h 98"/>
                <a:gd name="T42" fmla="*/ 0 w 77"/>
                <a:gd name="T43" fmla="*/ 0 h 98"/>
                <a:gd name="T44" fmla="*/ 0 w 77"/>
                <a:gd name="T45" fmla="*/ 0 h 98"/>
                <a:gd name="T46" fmla="*/ 0 w 77"/>
                <a:gd name="T47" fmla="*/ 0 h 98"/>
                <a:gd name="T48" fmla="*/ 0 w 77"/>
                <a:gd name="T49" fmla="*/ 0 h 98"/>
                <a:gd name="T50" fmla="*/ 0 w 77"/>
                <a:gd name="T51" fmla="*/ 0 h 98"/>
                <a:gd name="T52" fmla="*/ 0 w 77"/>
                <a:gd name="T53" fmla="*/ 0 h 98"/>
                <a:gd name="T54" fmla="*/ 0 w 77"/>
                <a:gd name="T55" fmla="*/ 0 h 98"/>
                <a:gd name="T56" fmla="*/ 0 w 77"/>
                <a:gd name="T57" fmla="*/ 0 h 98"/>
                <a:gd name="T58" fmla="*/ 0 w 77"/>
                <a:gd name="T59" fmla="*/ 0 h 98"/>
                <a:gd name="T60" fmla="*/ 0 w 77"/>
                <a:gd name="T61" fmla="*/ 0 h 98"/>
                <a:gd name="T62" fmla="*/ 0 w 77"/>
                <a:gd name="T63" fmla="*/ 0 h 98"/>
                <a:gd name="T64" fmla="*/ 0 w 77"/>
                <a:gd name="T65" fmla="*/ 0 h 98"/>
                <a:gd name="T66" fmla="*/ 0 w 77"/>
                <a:gd name="T67" fmla="*/ 0 h 98"/>
                <a:gd name="T68" fmla="*/ 0 w 77"/>
                <a:gd name="T69" fmla="*/ 0 h 98"/>
                <a:gd name="T70" fmla="*/ 0 w 77"/>
                <a:gd name="T71" fmla="*/ 0 h 98"/>
                <a:gd name="T72" fmla="*/ 0 w 77"/>
                <a:gd name="T73" fmla="*/ 0 h 98"/>
                <a:gd name="T74" fmla="*/ 0 w 77"/>
                <a:gd name="T75" fmla="*/ 0 h 98"/>
                <a:gd name="T76" fmla="*/ 0 w 77"/>
                <a:gd name="T77" fmla="*/ 0 h 98"/>
                <a:gd name="T78" fmla="*/ 0 w 77"/>
                <a:gd name="T79" fmla="*/ 0 h 98"/>
                <a:gd name="T80" fmla="*/ 0 w 77"/>
                <a:gd name="T81" fmla="*/ 0 h 98"/>
                <a:gd name="T82" fmla="*/ 0 w 77"/>
                <a:gd name="T83" fmla="*/ 0 h 98"/>
                <a:gd name="T84" fmla="*/ 0 w 77"/>
                <a:gd name="T85" fmla="*/ 0 h 98"/>
                <a:gd name="T86" fmla="*/ 0 w 77"/>
                <a:gd name="T87" fmla="*/ 0 h 98"/>
                <a:gd name="T88" fmla="*/ 0 w 77"/>
                <a:gd name="T89" fmla="*/ 0 h 98"/>
                <a:gd name="T90" fmla="*/ 0 w 77"/>
                <a:gd name="T91" fmla="*/ 0 h 98"/>
                <a:gd name="T92" fmla="*/ 0 w 77"/>
                <a:gd name="T93" fmla="*/ 0 h 98"/>
                <a:gd name="T94" fmla="*/ 0 w 77"/>
                <a:gd name="T95" fmla="*/ 0 h 98"/>
                <a:gd name="T96" fmla="*/ 0 w 7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7" h="98">
                  <a:moveTo>
                    <a:pt x="0" y="48"/>
                  </a:moveTo>
                  <a:lnTo>
                    <a:pt x="0" y="48"/>
                  </a:lnTo>
                  <a:lnTo>
                    <a:pt x="2" y="38"/>
                  </a:lnTo>
                  <a:lnTo>
                    <a:pt x="3" y="28"/>
                  </a:lnTo>
                  <a:lnTo>
                    <a:pt x="7" y="21"/>
                  </a:lnTo>
                  <a:lnTo>
                    <a:pt x="12" y="13"/>
                  </a:lnTo>
                  <a:lnTo>
                    <a:pt x="17" y="8"/>
                  </a:lnTo>
                  <a:lnTo>
                    <a:pt x="24" y="4"/>
                  </a:lnTo>
                  <a:lnTo>
                    <a:pt x="31" y="1"/>
                  </a:lnTo>
                  <a:lnTo>
                    <a:pt x="39" y="0"/>
                  </a:lnTo>
                  <a:lnTo>
                    <a:pt x="47" y="1"/>
                  </a:lnTo>
                  <a:lnTo>
                    <a:pt x="55" y="4"/>
                  </a:lnTo>
                  <a:lnTo>
                    <a:pt x="61" y="8"/>
                  </a:lnTo>
                  <a:lnTo>
                    <a:pt x="66" y="13"/>
                  </a:lnTo>
                  <a:lnTo>
                    <a:pt x="70" y="19"/>
                  </a:lnTo>
                  <a:lnTo>
                    <a:pt x="74" y="28"/>
                  </a:lnTo>
                  <a:lnTo>
                    <a:pt x="75" y="38"/>
                  </a:lnTo>
                  <a:lnTo>
                    <a:pt x="77" y="48"/>
                  </a:lnTo>
                  <a:lnTo>
                    <a:pt x="77" y="52"/>
                  </a:lnTo>
                  <a:lnTo>
                    <a:pt x="16" y="52"/>
                  </a:lnTo>
                  <a:lnTo>
                    <a:pt x="16" y="58"/>
                  </a:lnTo>
                  <a:lnTo>
                    <a:pt x="18" y="65"/>
                  </a:lnTo>
                  <a:lnTo>
                    <a:pt x="21" y="71"/>
                  </a:lnTo>
                  <a:lnTo>
                    <a:pt x="24" y="76"/>
                  </a:lnTo>
                  <a:lnTo>
                    <a:pt x="29" y="80"/>
                  </a:lnTo>
                  <a:lnTo>
                    <a:pt x="34" y="83"/>
                  </a:lnTo>
                  <a:lnTo>
                    <a:pt x="39" y="85"/>
                  </a:lnTo>
                  <a:lnTo>
                    <a:pt x="47" y="85"/>
                  </a:lnTo>
                  <a:lnTo>
                    <a:pt x="53" y="85"/>
                  </a:lnTo>
                  <a:lnTo>
                    <a:pt x="59" y="84"/>
                  </a:lnTo>
                  <a:lnTo>
                    <a:pt x="70" y="79"/>
                  </a:lnTo>
                  <a:lnTo>
                    <a:pt x="74" y="89"/>
                  </a:lnTo>
                  <a:lnTo>
                    <a:pt x="68" y="93"/>
                  </a:lnTo>
                  <a:lnTo>
                    <a:pt x="60" y="96"/>
                  </a:lnTo>
                  <a:lnTo>
                    <a:pt x="52" y="97"/>
                  </a:lnTo>
                  <a:lnTo>
                    <a:pt x="44" y="98"/>
                  </a:lnTo>
                  <a:lnTo>
                    <a:pt x="34" y="97"/>
                  </a:lnTo>
                  <a:lnTo>
                    <a:pt x="25" y="95"/>
                  </a:lnTo>
                  <a:lnTo>
                    <a:pt x="18" y="89"/>
                  </a:lnTo>
                  <a:lnTo>
                    <a:pt x="12" y="83"/>
                  </a:lnTo>
                  <a:lnTo>
                    <a:pt x="7" y="76"/>
                  </a:lnTo>
                  <a:lnTo>
                    <a:pt x="3" y="67"/>
                  </a:lnTo>
                  <a:lnTo>
                    <a:pt x="2" y="5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61" name="Freeform 239"/>
            <p:cNvSpPr>
              <a:spLocks/>
            </p:cNvSpPr>
            <p:nvPr userDrawn="1"/>
          </p:nvSpPr>
          <p:spPr bwMode="auto">
            <a:xfrm>
              <a:off x="1123" y="393"/>
              <a:ext cx="15" cy="9"/>
            </a:xfrm>
            <a:custGeom>
              <a:avLst/>
              <a:gdLst>
                <a:gd name="T0" fmla="*/ 0 w 45"/>
                <a:gd name="T1" fmla="*/ 0 h 28"/>
                <a:gd name="T2" fmla="*/ 0 w 45"/>
                <a:gd name="T3" fmla="*/ 0 h 28"/>
                <a:gd name="T4" fmla="*/ 0 w 45"/>
                <a:gd name="T5" fmla="*/ 0 h 28"/>
                <a:gd name="T6" fmla="*/ 0 w 45"/>
                <a:gd name="T7" fmla="*/ 0 h 28"/>
                <a:gd name="T8" fmla="*/ 0 w 45"/>
                <a:gd name="T9" fmla="*/ 0 h 28"/>
                <a:gd name="T10" fmla="*/ 0 w 45"/>
                <a:gd name="T11" fmla="*/ 0 h 28"/>
                <a:gd name="T12" fmla="*/ 0 w 45"/>
                <a:gd name="T13" fmla="*/ 0 h 28"/>
                <a:gd name="T14" fmla="*/ 0 w 45"/>
                <a:gd name="T15" fmla="*/ 0 h 28"/>
                <a:gd name="T16" fmla="*/ 0 w 45"/>
                <a:gd name="T17" fmla="*/ 0 h 28"/>
                <a:gd name="T18" fmla="*/ 0 w 45"/>
                <a:gd name="T19" fmla="*/ 0 h 28"/>
                <a:gd name="T20" fmla="*/ 0 w 45"/>
                <a:gd name="T21" fmla="*/ 0 h 28"/>
                <a:gd name="T22" fmla="*/ 0 w 45"/>
                <a:gd name="T23" fmla="*/ 0 h 28"/>
                <a:gd name="T24" fmla="*/ 0 w 45"/>
                <a:gd name="T25" fmla="*/ 0 h 28"/>
                <a:gd name="T26" fmla="*/ 0 w 45"/>
                <a:gd name="T27" fmla="*/ 0 h 28"/>
                <a:gd name="T28" fmla="*/ 0 w 45"/>
                <a:gd name="T29" fmla="*/ 0 h 28"/>
                <a:gd name="T30" fmla="*/ 0 w 45"/>
                <a:gd name="T31" fmla="*/ 0 h 28"/>
                <a:gd name="T32" fmla="*/ 0 w 45"/>
                <a:gd name="T33" fmla="*/ 0 h 28"/>
                <a:gd name="T34" fmla="*/ 0 w 45"/>
                <a:gd name="T35" fmla="*/ 0 h 28"/>
                <a:gd name="T36" fmla="*/ 0 w 4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28">
                  <a:moveTo>
                    <a:pt x="45" y="28"/>
                  </a:moveTo>
                  <a:lnTo>
                    <a:pt x="45" y="28"/>
                  </a:lnTo>
                  <a:lnTo>
                    <a:pt x="44" y="18"/>
                  </a:lnTo>
                  <a:lnTo>
                    <a:pt x="43" y="13"/>
                  </a:lnTo>
                  <a:lnTo>
                    <a:pt x="40" y="9"/>
                  </a:lnTo>
                  <a:lnTo>
                    <a:pt x="36" y="5"/>
                  </a:lnTo>
                  <a:lnTo>
                    <a:pt x="32" y="2"/>
                  </a:lnTo>
                  <a:lnTo>
                    <a:pt x="28" y="1"/>
                  </a:lnTo>
                  <a:lnTo>
                    <a:pt x="23" y="0"/>
                  </a:lnTo>
                  <a:lnTo>
                    <a:pt x="18" y="1"/>
                  </a:lnTo>
                  <a:lnTo>
                    <a:pt x="14" y="2"/>
                  </a:lnTo>
                  <a:lnTo>
                    <a:pt x="9" y="5"/>
                  </a:lnTo>
                  <a:lnTo>
                    <a:pt x="6" y="9"/>
                  </a:lnTo>
                  <a:lnTo>
                    <a:pt x="4" y="13"/>
                  </a:lnTo>
                  <a:lnTo>
                    <a:pt x="1" y="18"/>
                  </a:lnTo>
                  <a:lnTo>
                    <a:pt x="0" y="23"/>
                  </a:lnTo>
                  <a:lnTo>
                    <a:pt x="0" y="28"/>
                  </a:lnTo>
                  <a:lnTo>
                    <a:pt x="4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62" name="Freeform 240"/>
            <p:cNvSpPr>
              <a:spLocks noEditPoints="1"/>
            </p:cNvSpPr>
            <p:nvPr userDrawn="1"/>
          </p:nvSpPr>
          <p:spPr bwMode="auto">
            <a:xfrm>
              <a:off x="1149" y="374"/>
              <a:ext cx="27" cy="48"/>
            </a:xfrm>
            <a:custGeom>
              <a:avLst/>
              <a:gdLst>
                <a:gd name="T0" fmla="*/ 0 w 79"/>
                <a:gd name="T1" fmla="*/ 0 h 142"/>
                <a:gd name="T2" fmla="*/ 0 w 79"/>
                <a:gd name="T3" fmla="*/ 0 h 142"/>
                <a:gd name="T4" fmla="*/ 0 w 79"/>
                <a:gd name="T5" fmla="*/ 0 h 142"/>
                <a:gd name="T6" fmla="*/ 0 w 79"/>
                <a:gd name="T7" fmla="*/ 0 h 142"/>
                <a:gd name="T8" fmla="*/ 0 w 79"/>
                <a:gd name="T9" fmla="*/ 0 h 142"/>
                <a:gd name="T10" fmla="*/ 0 w 79"/>
                <a:gd name="T11" fmla="*/ 0 h 142"/>
                <a:gd name="T12" fmla="*/ 0 w 79"/>
                <a:gd name="T13" fmla="*/ 0 h 142"/>
                <a:gd name="T14" fmla="*/ 0 w 79"/>
                <a:gd name="T15" fmla="*/ 0 h 142"/>
                <a:gd name="T16" fmla="*/ 0 w 79"/>
                <a:gd name="T17" fmla="*/ 0 h 142"/>
                <a:gd name="T18" fmla="*/ 0 w 79"/>
                <a:gd name="T19" fmla="*/ 0 h 142"/>
                <a:gd name="T20" fmla="*/ 0 w 79"/>
                <a:gd name="T21" fmla="*/ 0 h 142"/>
                <a:gd name="T22" fmla="*/ 0 w 79"/>
                <a:gd name="T23" fmla="*/ 0 h 142"/>
                <a:gd name="T24" fmla="*/ 0 w 79"/>
                <a:gd name="T25" fmla="*/ 0 h 142"/>
                <a:gd name="T26" fmla="*/ 0 w 79"/>
                <a:gd name="T27" fmla="*/ 0 h 142"/>
                <a:gd name="T28" fmla="*/ 0 w 79"/>
                <a:gd name="T29" fmla="*/ 0 h 142"/>
                <a:gd name="T30" fmla="*/ 0 w 79"/>
                <a:gd name="T31" fmla="*/ 0 h 142"/>
                <a:gd name="T32" fmla="*/ 0 w 79"/>
                <a:gd name="T33" fmla="*/ 0 h 142"/>
                <a:gd name="T34" fmla="*/ 0 w 79"/>
                <a:gd name="T35" fmla="*/ 0 h 142"/>
                <a:gd name="T36" fmla="*/ 0 w 79"/>
                <a:gd name="T37" fmla="*/ 0 h 142"/>
                <a:gd name="T38" fmla="*/ 0 w 79"/>
                <a:gd name="T39" fmla="*/ 0 h 142"/>
                <a:gd name="T40" fmla="*/ 0 w 79"/>
                <a:gd name="T41" fmla="*/ 0 h 142"/>
                <a:gd name="T42" fmla="*/ 0 w 79"/>
                <a:gd name="T43" fmla="*/ 0 h 142"/>
                <a:gd name="T44" fmla="*/ 0 w 79"/>
                <a:gd name="T45" fmla="*/ 0 h 142"/>
                <a:gd name="T46" fmla="*/ 0 w 79"/>
                <a:gd name="T47" fmla="*/ 0 h 142"/>
                <a:gd name="T48" fmla="*/ 0 w 79"/>
                <a:gd name="T49" fmla="*/ 0 h 142"/>
                <a:gd name="T50" fmla="*/ 0 w 79"/>
                <a:gd name="T51" fmla="*/ 0 h 142"/>
                <a:gd name="T52" fmla="*/ 0 w 79"/>
                <a:gd name="T53" fmla="*/ 0 h 142"/>
                <a:gd name="T54" fmla="*/ 0 w 79"/>
                <a:gd name="T55" fmla="*/ 0 h 142"/>
                <a:gd name="T56" fmla="*/ 0 w 79"/>
                <a:gd name="T57" fmla="*/ 0 h 142"/>
                <a:gd name="T58" fmla="*/ 0 w 79"/>
                <a:gd name="T59" fmla="*/ 0 h 142"/>
                <a:gd name="T60" fmla="*/ 0 w 79"/>
                <a:gd name="T61" fmla="*/ 0 h 142"/>
                <a:gd name="T62" fmla="*/ 0 w 79"/>
                <a:gd name="T63" fmla="*/ 0 h 142"/>
                <a:gd name="T64" fmla="*/ 0 w 79"/>
                <a:gd name="T65" fmla="*/ 0 h 142"/>
                <a:gd name="T66" fmla="*/ 0 w 79"/>
                <a:gd name="T67" fmla="*/ 0 h 142"/>
                <a:gd name="T68" fmla="*/ 0 w 79"/>
                <a:gd name="T69" fmla="*/ 0 h 142"/>
                <a:gd name="T70" fmla="*/ 0 w 79"/>
                <a:gd name="T71" fmla="*/ 0 h 142"/>
                <a:gd name="T72" fmla="*/ 0 w 79"/>
                <a:gd name="T73" fmla="*/ 0 h 142"/>
                <a:gd name="T74" fmla="*/ 0 w 79"/>
                <a:gd name="T75" fmla="*/ 0 h 142"/>
                <a:gd name="T76" fmla="*/ 0 w 79"/>
                <a:gd name="T77" fmla="*/ 0 h 142"/>
                <a:gd name="T78" fmla="*/ 0 w 79"/>
                <a:gd name="T79" fmla="*/ 0 h 142"/>
                <a:gd name="T80" fmla="*/ 0 w 79"/>
                <a:gd name="T81" fmla="*/ 0 h 142"/>
                <a:gd name="T82" fmla="*/ 0 w 79"/>
                <a:gd name="T83" fmla="*/ 0 h 142"/>
                <a:gd name="T84" fmla="*/ 0 w 79"/>
                <a:gd name="T85" fmla="*/ 0 h 142"/>
                <a:gd name="T86" fmla="*/ 0 w 79"/>
                <a:gd name="T87" fmla="*/ 0 h 142"/>
                <a:gd name="T88" fmla="*/ 0 w 79"/>
                <a:gd name="T89" fmla="*/ 0 h 142"/>
                <a:gd name="T90" fmla="*/ 0 w 79"/>
                <a:gd name="T91" fmla="*/ 0 h 142"/>
                <a:gd name="T92" fmla="*/ 0 w 79"/>
                <a:gd name="T93" fmla="*/ 0 h 142"/>
                <a:gd name="T94" fmla="*/ 0 w 79"/>
                <a:gd name="T95" fmla="*/ 0 h 142"/>
                <a:gd name="T96" fmla="*/ 0 w 79"/>
                <a:gd name="T97" fmla="*/ 0 h 142"/>
                <a:gd name="T98" fmla="*/ 0 w 79"/>
                <a:gd name="T99" fmla="*/ 0 h 142"/>
                <a:gd name="T100" fmla="*/ 0 w 79"/>
                <a:gd name="T101" fmla="*/ 0 h 142"/>
                <a:gd name="T102" fmla="*/ 0 w 79"/>
                <a:gd name="T103" fmla="*/ 0 h 142"/>
                <a:gd name="T104" fmla="*/ 0 w 79"/>
                <a:gd name="T105" fmla="*/ 0 h 142"/>
                <a:gd name="T106" fmla="*/ 0 w 79"/>
                <a:gd name="T107" fmla="*/ 0 h 142"/>
                <a:gd name="T108" fmla="*/ 0 w 79"/>
                <a:gd name="T109" fmla="*/ 0 h 142"/>
                <a:gd name="T110" fmla="*/ 0 w 79"/>
                <a:gd name="T111" fmla="*/ 0 h 1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9" h="142">
                  <a:moveTo>
                    <a:pt x="0" y="94"/>
                  </a:moveTo>
                  <a:lnTo>
                    <a:pt x="0" y="94"/>
                  </a:lnTo>
                  <a:lnTo>
                    <a:pt x="1" y="84"/>
                  </a:lnTo>
                  <a:lnTo>
                    <a:pt x="4" y="74"/>
                  </a:lnTo>
                  <a:lnTo>
                    <a:pt x="9" y="65"/>
                  </a:lnTo>
                  <a:lnTo>
                    <a:pt x="14" y="58"/>
                  </a:lnTo>
                  <a:lnTo>
                    <a:pt x="22" y="52"/>
                  </a:lnTo>
                  <a:lnTo>
                    <a:pt x="29" y="48"/>
                  </a:lnTo>
                  <a:lnTo>
                    <a:pt x="39" y="45"/>
                  </a:lnTo>
                  <a:lnTo>
                    <a:pt x="49" y="44"/>
                  </a:lnTo>
                  <a:lnTo>
                    <a:pt x="57" y="44"/>
                  </a:lnTo>
                  <a:lnTo>
                    <a:pt x="64" y="47"/>
                  </a:lnTo>
                  <a:lnTo>
                    <a:pt x="64" y="0"/>
                  </a:lnTo>
                  <a:lnTo>
                    <a:pt x="79" y="0"/>
                  </a:lnTo>
                  <a:lnTo>
                    <a:pt x="79" y="136"/>
                  </a:lnTo>
                  <a:lnTo>
                    <a:pt x="74" y="139"/>
                  </a:lnTo>
                  <a:lnTo>
                    <a:pt x="66" y="140"/>
                  </a:lnTo>
                  <a:lnTo>
                    <a:pt x="58" y="141"/>
                  </a:lnTo>
                  <a:lnTo>
                    <a:pt x="49" y="142"/>
                  </a:lnTo>
                  <a:lnTo>
                    <a:pt x="40" y="141"/>
                  </a:lnTo>
                  <a:lnTo>
                    <a:pt x="29" y="139"/>
                  </a:lnTo>
                  <a:lnTo>
                    <a:pt x="22" y="135"/>
                  </a:lnTo>
                  <a:lnTo>
                    <a:pt x="15" y="129"/>
                  </a:lnTo>
                  <a:lnTo>
                    <a:pt x="9" y="123"/>
                  </a:lnTo>
                  <a:lnTo>
                    <a:pt x="4" y="115"/>
                  </a:lnTo>
                  <a:lnTo>
                    <a:pt x="1" y="105"/>
                  </a:lnTo>
                  <a:lnTo>
                    <a:pt x="0" y="94"/>
                  </a:lnTo>
                  <a:close/>
                  <a:moveTo>
                    <a:pt x="64" y="127"/>
                  </a:moveTo>
                  <a:lnTo>
                    <a:pt x="64" y="59"/>
                  </a:lnTo>
                  <a:lnTo>
                    <a:pt x="58" y="57"/>
                  </a:lnTo>
                  <a:lnTo>
                    <a:pt x="49" y="57"/>
                  </a:lnTo>
                  <a:lnTo>
                    <a:pt x="42" y="57"/>
                  </a:lnTo>
                  <a:lnTo>
                    <a:pt x="36" y="59"/>
                  </a:lnTo>
                  <a:lnTo>
                    <a:pt x="31" y="62"/>
                  </a:lnTo>
                  <a:lnTo>
                    <a:pt x="26" y="66"/>
                  </a:lnTo>
                  <a:lnTo>
                    <a:pt x="22" y="71"/>
                  </a:lnTo>
                  <a:lnTo>
                    <a:pt x="18" y="78"/>
                  </a:lnTo>
                  <a:lnTo>
                    <a:pt x="17" y="85"/>
                  </a:lnTo>
                  <a:lnTo>
                    <a:pt x="15" y="94"/>
                  </a:lnTo>
                  <a:lnTo>
                    <a:pt x="17" y="102"/>
                  </a:lnTo>
                  <a:lnTo>
                    <a:pt x="18" y="109"/>
                  </a:lnTo>
                  <a:lnTo>
                    <a:pt x="20" y="115"/>
                  </a:lnTo>
                  <a:lnTo>
                    <a:pt x="24" y="120"/>
                  </a:lnTo>
                  <a:lnTo>
                    <a:pt x="29" y="124"/>
                  </a:lnTo>
                  <a:lnTo>
                    <a:pt x="35" y="127"/>
                  </a:lnTo>
                  <a:lnTo>
                    <a:pt x="42" y="129"/>
                  </a:lnTo>
                  <a:lnTo>
                    <a:pt x="50" y="129"/>
                  </a:lnTo>
                  <a:lnTo>
                    <a:pt x="58" y="129"/>
                  </a:lnTo>
                  <a:lnTo>
                    <a:pt x="64"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63" name="Freeform 241"/>
            <p:cNvSpPr>
              <a:spLocks/>
            </p:cNvSpPr>
            <p:nvPr userDrawn="1"/>
          </p:nvSpPr>
          <p:spPr bwMode="auto">
            <a:xfrm>
              <a:off x="1149" y="374"/>
              <a:ext cx="27" cy="48"/>
            </a:xfrm>
            <a:custGeom>
              <a:avLst/>
              <a:gdLst>
                <a:gd name="T0" fmla="*/ 0 w 79"/>
                <a:gd name="T1" fmla="*/ 0 h 142"/>
                <a:gd name="T2" fmla="*/ 0 w 79"/>
                <a:gd name="T3" fmla="*/ 0 h 142"/>
                <a:gd name="T4" fmla="*/ 0 w 79"/>
                <a:gd name="T5" fmla="*/ 0 h 142"/>
                <a:gd name="T6" fmla="*/ 0 w 79"/>
                <a:gd name="T7" fmla="*/ 0 h 142"/>
                <a:gd name="T8" fmla="*/ 0 w 79"/>
                <a:gd name="T9" fmla="*/ 0 h 142"/>
                <a:gd name="T10" fmla="*/ 0 w 79"/>
                <a:gd name="T11" fmla="*/ 0 h 142"/>
                <a:gd name="T12" fmla="*/ 0 w 79"/>
                <a:gd name="T13" fmla="*/ 0 h 142"/>
                <a:gd name="T14" fmla="*/ 0 w 79"/>
                <a:gd name="T15" fmla="*/ 0 h 142"/>
                <a:gd name="T16" fmla="*/ 0 w 79"/>
                <a:gd name="T17" fmla="*/ 0 h 142"/>
                <a:gd name="T18" fmla="*/ 0 w 79"/>
                <a:gd name="T19" fmla="*/ 0 h 142"/>
                <a:gd name="T20" fmla="*/ 0 w 79"/>
                <a:gd name="T21" fmla="*/ 0 h 142"/>
                <a:gd name="T22" fmla="*/ 0 w 79"/>
                <a:gd name="T23" fmla="*/ 0 h 142"/>
                <a:gd name="T24" fmla="*/ 0 w 79"/>
                <a:gd name="T25" fmla="*/ 0 h 142"/>
                <a:gd name="T26" fmla="*/ 0 w 79"/>
                <a:gd name="T27" fmla="*/ 0 h 142"/>
                <a:gd name="T28" fmla="*/ 0 w 79"/>
                <a:gd name="T29" fmla="*/ 0 h 142"/>
                <a:gd name="T30" fmla="*/ 0 w 79"/>
                <a:gd name="T31" fmla="*/ 0 h 142"/>
                <a:gd name="T32" fmla="*/ 0 w 79"/>
                <a:gd name="T33" fmla="*/ 0 h 142"/>
                <a:gd name="T34" fmla="*/ 0 w 79"/>
                <a:gd name="T35" fmla="*/ 0 h 142"/>
                <a:gd name="T36" fmla="*/ 0 w 79"/>
                <a:gd name="T37" fmla="*/ 0 h 142"/>
                <a:gd name="T38" fmla="*/ 0 w 79"/>
                <a:gd name="T39" fmla="*/ 0 h 142"/>
                <a:gd name="T40" fmla="*/ 0 w 79"/>
                <a:gd name="T41" fmla="*/ 0 h 142"/>
                <a:gd name="T42" fmla="*/ 0 w 79"/>
                <a:gd name="T43" fmla="*/ 0 h 142"/>
                <a:gd name="T44" fmla="*/ 0 w 79"/>
                <a:gd name="T45" fmla="*/ 0 h 142"/>
                <a:gd name="T46" fmla="*/ 0 w 79"/>
                <a:gd name="T47" fmla="*/ 0 h 142"/>
                <a:gd name="T48" fmla="*/ 0 w 79"/>
                <a:gd name="T49" fmla="*/ 0 h 142"/>
                <a:gd name="T50" fmla="*/ 0 w 79"/>
                <a:gd name="T51" fmla="*/ 0 h 142"/>
                <a:gd name="T52" fmla="*/ 0 w 79"/>
                <a:gd name="T53" fmla="*/ 0 h 142"/>
                <a:gd name="T54" fmla="*/ 0 w 79"/>
                <a:gd name="T55" fmla="*/ 0 h 142"/>
                <a:gd name="T56" fmla="*/ 0 w 79"/>
                <a:gd name="T57" fmla="*/ 0 h 142"/>
                <a:gd name="T58" fmla="*/ 0 w 79"/>
                <a:gd name="T59" fmla="*/ 0 h 1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9" h="142">
                  <a:moveTo>
                    <a:pt x="0" y="94"/>
                  </a:moveTo>
                  <a:lnTo>
                    <a:pt x="0" y="94"/>
                  </a:lnTo>
                  <a:lnTo>
                    <a:pt x="1" y="84"/>
                  </a:lnTo>
                  <a:lnTo>
                    <a:pt x="4" y="74"/>
                  </a:lnTo>
                  <a:lnTo>
                    <a:pt x="9" y="65"/>
                  </a:lnTo>
                  <a:lnTo>
                    <a:pt x="14" y="58"/>
                  </a:lnTo>
                  <a:lnTo>
                    <a:pt x="22" y="52"/>
                  </a:lnTo>
                  <a:lnTo>
                    <a:pt x="29" y="48"/>
                  </a:lnTo>
                  <a:lnTo>
                    <a:pt x="39" y="45"/>
                  </a:lnTo>
                  <a:lnTo>
                    <a:pt x="49" y="44"/>
                  </a:lnTo>
                  <a:lnTo>
                    <a:pt x="57" y="44"/>
                  </a:lnTo>
                  <a:lnTo>
                    <a:pt x="64" y="47"/>
                  </a:lnTo>
                  <a:lnTo>
                    <a:pt x="64" y="0"/>
                  </a:lnTo>
                  <a:lnTo>
                    <a:pt x="79" y="0"/>
                  </a:lnTo>
                  <a:lnTo>
                    <a:pt x="79" y="136"/>
                  </a:lnTo>
                  <a:lnTo>
                    <a:pt x="74" y="139"/>
                  </a:lnTo>
                  <a:lnTo>
                    <a:pt x="66" y="140"/>
                  </a:lnTo>
                  <a:lnTo>
                    <a:pt x="58" y="141"/>
                  </a:lnTo>
                  <a:lnTo>
                    <a:pt x="49" y="142"/>
                  </a:lnTo>
                  <a:lnTo>
                    <a:pt x="40" y="141"/>
                  </a:lnTo>
                  <a:lnTo>
                    <a:pt x="29" y="139"/>
                  </a:lnTo>
                  <a:lnTo>
                    <a:pt x="22" y="135"/>
                  </a:lnTo>
                  <a:lnTo>
                    <a:pt x="15" y="129"/>
                  </a:lnTo>
                  <a:lnTo>
                    <a:pt x="9" y="123"/>
                  </a:lnTo>
                  <a:lnTo>
                    <a:pt x="4" y="115"/>
                  </a:lnTo>
                  <a:lnTo>
                    <a:pt x="1" y="105"/>
                  </a:lnTo>
                  <a:lnTo>
                    <a:pt x="0"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64" name="Freeform 242"/>
            <p:cNvSpPr>
              <a:spLocks/>
            </p:cNvSpPr>
            <p:nvPr userDrawn="1"/>
          </p:nvSpPr>
          <p:spPr bwMode="auto">
            <a:xfrm>
              <a:off x="1154" y="393"/>
              <a:ext cx="17" cy="24"/>
            </a:xfrm>
            <a:custGeom>
              <a:avLst/>
              <a:gdLst>
                <a:gd name="T0" fmla="*/ 0 w 49"/>
                <a:gd name="T1" fmla="*/ 0 h 72"/>
                <a:gd name="T2" fmla="*/ 0 w 49"/>
                <a:gd name="T3" fmla="*/ 0 h 72"/>
                <a:gd name="T4" fmla="*/ 0 w 49"/>
                <a:gd name="T5" fmla="*/ 0 h 72"/>
                <a:gd name="T6" fmla="*/ 0 w 49"/>
                <a:gd name="T7" fmla="*/ 0 h 72"/>
                <a:gd name="T8" fmla="*/ 0 w 49"/>
                <a:gd name="T9" fmla="*/ 0 h 72"/>
                <a:gd name="T10" fmla="*/ 0 w 49"/>
                <a:gd name="T11" fmla="*/ 0 h 72"/>
                <a:gd name="T12" fmla="*/ 0 w 49"/>
                <a:gd name="T13" fmla="*/ 0 h 72"/>
                <a:gd name="T14" fmla="*/ 0 w 49"/>
                <a:gd name="T15" fmla="*/ 0 h 72"/>
                <a:gd name="T16" fmla="*/ 0 w 49"/>
                <a:gd name="T17" fmla="*/ 0 h 72"/>
                <a:gd name="T18" fmla="*/ 0 w 49"/>
                <a:gd name="T19" fmla="*/ 0 h 72"/>
                <a:gd name="T20" fmla="*/ 0 w 49"/>
                <a:gd name="T21" fmla="*/ 0 h 72"/>
                <a:gd name="T22" fmla="*/ 0 w 49"/>
                <a:gd name="T23" fmla="*/ 0 h 72"/>
                <a:gd name="T24" fmla="*/ 0 w 49"/>
                <a:gd name="T25" fmla="*/ 0 h 72"/>
                <a:gd name="T26" fmla="*/ 0 w 49"/>
                <a:gd name="T27" fmla="*/ 0 h 72"/>
                <a:gd name="T28" fmla="*/ 0 w 49"/>
                <a:gd name="T29" fmla="*/ 0 h 72"/>
                <a:gd name="T30" fmla="*/ 0 w 49"/>
                <a:gd name="T31" fmla="*/ 0 h 72"/>
                <a:gd name="T32" fmla="*/ 0 w 49"/>
                <a:gd name="T33" fmla="*/ 0 h 72"/>
                <a:gd name="T34" fmla="*/ 0 w 49"/>
                <a:gd name="T35" fmla="*/ 0 h 72"/>
                <a:gd name="T36" fmla="*/ 0 w 49"/>
                <a:gd name="T37" fmla="*/ 0 h 72"/>
                <a:gd name="T38" fmla="*/ 0 w 49"/>
                <a:gd name="T39" fmla="*/ 0 h 72"/>
                <a:gd name="T40" fmla="*/ 0 w 49"/>
                <a:gd name="T41" fmla="*/ 0 h 72"/>
                <a:gd name="T42" fmla="*/ 0 w 49"/>
                <a:gd name="T43" fmla="*/ 0 h 72"/>
                <a:gd name="T44" fmla="*/ 0 w 49"/>
                <a:gd name="T45" fmla="*/ 0 h 72"/>
                <a:gd name="T46" fmla="*/ 0 w 49"/>
                <a:gd name="T47" fmla="*/ 0 h 72"/>
                <a:gd name="T48" fmla="*/ 0 w 49"/>
                <a:gd name="T49" fmla="*/ 0 h 72"/>
                <a:gd name="T50" fmla="*/ 0 w 49"/>
                <a:gd name="T51" fmla="*/ 0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 h="72">
                  <a:moveTo>
                    <a:pt x="49" y="70"/>
                  </a:moveTo>
                  <a:lnTo>
                    <a:pt x="49" y="2"/>
                  </a:lnTo>
                  <a:lnTo>
                    <a:pt x="43" y="0"/>
                  </a:lnTo>
                  <a:lnTo>
                    <a:pt x="34" y="0"/>
                  </a:lnTo>
                  <a:lnTo>
                    <a:pt x="27" y="0"/>
                  </a:lnTo>
                  <a:lnTo>
                    <a:pt x="21" y="2"/>
                  </a:lnTo>
                  <a:lnTo>
                    <a:pt x="16" y="5"/>
                  </a:lnTo>
                  <a:lnTo>
                    <a:pt x="11" y="9"/>
                  </a:lnTo>
                  <a:lnTo>
                    <a:pt x="7" y="14"/>
                  </a:lnTo>
                  <a:lnTo>
                    <a:pt x="3" y="21"/>
                  </a:lnTo>
                  <a:lnTo>
                    <a:pt x="2" y="28"/>
                  </a:lnTo>
                  <a:lnTo>
                    <a:pt x="0" y="37"/>
                  </a:lnTo>
                  <a:lnTo>
                    <a:pt x="2" y="45"/>
                  </a:lnTo>
                  <a:lnTo>
                    <a:pt x="3" y="52"/>
                  </a:lnTo>
                  <a:lnTo>
                    <a:pt x="5" y="58"/>
                  </a:lnTo>
                  <a:lnTo>
                    <a:pt x="9" y="63"/>
                  </a:lnTo>
                  <a:lnTo>
                    <a:pt x="14" y="67"/>
                  </a:lnTo>
                  <a:lnTo>
                    <a:pt x="20" y="70"/>
                  </a:lnTo>
                  <a:lnTo>
                    <a:pt x="27" y="72"/>
                  </a:lnTo>
                  <a:lnTo>
                    <a:pt x="35" y="72"/>
                  </a:lnTo>
                  <a:lnTo>
                    <a:pt x="43" y="72"/>
                  </a:lnTo>
                  <a:lnTo>
                    <a:pt x="49"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65" name="Freeform 243"/>
            <p:cNvSpPr>
              <a:spLocks/>
            </p:cNvSpPr>
            <p:nvPr userDrawn="1"/>
          </p:nvSpPr>
          <p:spPr bwMode="auto">
            <a:xfrm>
              <a:off x="1185" y="390"/>
              <a:ext cx="25" cy="32"/>
            </a:xfrm>
            <a:custGeom>
              <a:avLst/>
              <a:gdLst>
                <a:gd name="T0" fmla="*/ 0 w 75"/>
                <a:gd name="T1" fmla="*/ 0 h 95"/>
                <a:gd name="T2" fmla="*/ 0 w 75"/>
                <a:gd name="T3" fmla="*/ 0 h 95"/>
                <a:gd name="T4" fmla="*/ 0 w 75"/>
                <a:gd name="T5" fmla="*/ 0 h 95"/>
                <a:gd name="T6" fmla="*/ 0 w 75"/>
                <a:gd name="T7" fmla="*/ 0 h 95"/>
                <a:gd name="T8" fmla="*/ 0 w 75"/>
                <a:gd name="T9" fmla="*/ 0 h 95"/>
                <a:gd name="T10" fmla="*/ 0 w 75"/>
                <a:gd name="T11" fmla="*/ 0 h 95"/>
                <a:gd name="T12" fmla="*/ 0 w 75"/>
                <a:gd name="T13" fmla="*/ 0 h 95"/>
                <a:gd name="T14" fmla="*/ 0 w 75"/>
                <a:gd name="T15" fmla="*/ 0 h 95"/>
                <a:gd name="T16" fmla="*/ 0 w 75"/>
                <a:gd name="T17" fmla="*/ 0 h 95"/>
                <a:gd name="T18" fmla="*/ 0 w 75"/>
                <a:gd name="T19" fmla="*/ 0 h 95"/>
                <a:gd name="T20" fmla="*/ 0 w 75"/>
                <a:gd name="T21" fmla="*/ 0 h 95"/>
                <a:gd name="T22" fmla="*/ 0 w 75"/>
                <a:gd name="T23" fmla="*/ 0 h 95"/>
                <a:gd name="T24" fmla="*/ 0 w 75"/>
                <a:gd name="T25" fmla="*/ 0 h 95"/>
                <a:gd name="T26" fmla="*/ 0 w 75"/>
                <a:gd name="T27" fmla="*/ 0 h 95"/>
                <a:gd name="T28" fmla="*/ 0 w 75"/>
                <a:gd name="T29" fmla="*/ 0 h 95"/>
                <a:gd name="T30" fmla="*/ 0 w 75"/>
                <a:gd name="T31" fmla="*/ 0 h 95"/>
                <a:gd name="T32" fmla="*/ 0 w 75"/>
                <a:gd name="T33" fmla="*/ 0 h 95"/>
                <a:gd name="T34" fmla="*/ 0 w 75"/>
                <a:gd name="T35" fmla="*/ 0 h 95"/>
                <a:gd name="T36" fmla="*/ 0 w 75"/>
                <a:gd name="T37" fmla="*/ 0 h 95"/>
                <a:gd name="T38" fmla="*/ 0 w 75"/>
                <a:gd name="T39" fmla="*/ 0 h 95"/>
                <a:gd name="T40" fmla="*/ 0 w 75"/>
                <a:gd name="T41" fmla="*/ 0 h 95"/>
                <a:gd name="T42" fmla="*/ 0 w 75"/>
                <a:gd name="T43" fmla="*/ 0 h 95"/>
                <a:gd name="T44" fmla="*/ 0 w 75"/>
                <a:gd name="T45" fmla="*/ 0 h 95"/>
                <a:gd name="T46" fmla="*/ 0 w 75"/>
                <a:gd name="T47" fmla="*/ 0 h 95"/>
                <a:gd name="T48" fmla="*/ 0 w 75"/>
                <a:gd name="T49" fmla="*/ 0 h 95"/>
                <a:gd name="T50" fmla="*/ 0 w 75"/>
                <a:gd name="T51" fmla="*/ 0 h 95"/>
                <a:gd name="T52" fmla="*/ 0 w 75"/>
                <a:gd name="T53" fmla="*/ 0 h 95"/>
                <a:gd name="T54" fmla="*/ 0 w 75"/>
                <a:gd name="T55" fmla="*/ 0 h 95"/>
                <a:gd name="T56" fmla="*/ 0 w 75"/>
                <a:gd name="T57" fmla="*/ 0 h 95"/>
                <a:gd name="T58" fmla="*/ 0 w 75"/>
                <a:gd name="T59" fmla="*/ 0 h 95"/>
                <a:gd name="T60" fmla="*/ 0 w 75"/>
                <a:gd name="T61" fmla="*/ 0 h 95"/>
                <a:gd name="T62" fmla="*/ 0 w 75"/>
                <a:gd name="T63" fmla="*/ 0 h 95"/>
                <a:gd name="T64" fmla="*/ 0 w 75"/>
                <a:gd name="T65" fmla="*/ 0 h 95"/>
                <a:gd name="T66" fmla="*/ 0 w 75"/>
                <a:gd name="T67" fmla="*/ 0 h 95"/>
                <a:gd name="T68" fmla="*/ 0 w 75"/>
                <a:gd name="T69" fmla="*/ 0 h 95"/>
                <a:gd name="T70" fmla="*/ 0 w 75"/>
                <a:gd name="T71" fmla="*/ 0 h 95"/>
                <a:gd name="T72" fmla="*/ 0 w 75"/>
                <a:gd name="T73" fmla="*/ 0 h 95"/>
                <a:gd name="T74" fmla="*/ 0 w 75"/>
                <a:gd name="T75" fmla="*/ 0 h 95"/>
                <a:gd name="T76" fmla="*/ 0 w 75"/>
                <a:gd name="T77" fmla="*/ 0 h 95"/>
                <a:gd name="T78" fmla="*/ 0 w 75"/>
                <a:gd name="T79" fmla="*/ 0 h 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5" h="95">
                  <a:moveTo>
                    <a:pt x="3" y="77"/>
                  </a:moveTo>
                  <a:lnTo>
                    <a:pt x="3" y="77"/>
                  </a:lnTo>
                  <a:lnTo>
                    <a:pt x="2" y="69"/>
                  </a:lnTo>
                  <a:lnTo>
                    <a:pt x="0" y="60"/>
                  </a:lnTo>
                  <a:lnTo>
                    <a:pt x="0" y="0"/>
                  </a:lnTo>
                  <a:lnTo>
                    <a:pt x="15" y="0"/>
                  </a:lnTo>
                  <a:lnTo>
                    <a:pt x="15" y="57"/>
                  </a:lnTo>
                  <a:lnTo>
                    <a:pt x="16" y="66"/>
                  </a:lnTo>
                  <a:lnTo>
                    <a:pt x="17" y="72"/>
                  </a:lnTo>
                  <a:lnTo>
                    <a:pt x="20" y="76"/>
                  </a:lnTo>
                  <a:lnTo>
                    <a:pt x="22" y="80"/>
                  </a:lnTo>
                  <a:lnTo>
                    <a:pt x="27" y="81"/>
                  </a:lnTo>
                  <a:lnTo>
                    <a:pt x="33" y="82"/>
                  </a:lnTo>
                  <a:lnTo>
                    <a:pt x="40" y="81"/>
                  </a:lnTo>
                  <a:lnTo>
                    <a:pt x="47" y="79"/>
                  </a:lnTo>
                  <a:lnTo>
                    <a:pt x="53" y="73"/>
                  </a:lnTo>
                  <a:lnTo>
                    <a:pt x="59" y="69"/>
                  </a:lnTo>
                  <a:lnTo>
                    <a:pt x="59" y="0"/>
                  </a:lnTo>
                  <a:lnTo>
                    <a:pt x="73" y="0"/>
                  </a:lnTo>
                  <a:lnTo>
                    <a:pt x="73" y="62"/>
                  </a:lnTo>
                  <a:lnTo>
                    <a:pt x="73" y="82"/>
                  </a:lnTo>
                  <a:lnTo>
                    <a:pt x="75" y="93"/>
                  </a:lnTo>
                  <a:lnTo>
                    <a:pt x="62" y="93"/>
                  </a:lnTo>
                  <a:lnTo>
                    <a:pt x="59" y="82"/>
                  </a:lnTo>
                  <a:lnTo>
                    <a:pt x="52" y="88"/>
                  </a:lnTo>
                  <a:lnTo>
                    <a:pt x="46" y="92"/>
                  </a:lnTo>
                  <a:lnTo>
                    <a:pt x="37" y="94"/>
                  </a:lnTo>
                  <a:lnTo>
                    <a:pt x="27" y="95"/>
                  </a:lnTo>
                  <a:lnTo>
                    <a:pt x="21" y="94"/>
                  </a:lnTo>
                  <a:lnTo>
                    <a:pt x="13" y="92"/>
                  </a:lnTo>
                  <a:lnTo>
                    <a:pt x="11" y="89"/>
                  </a:lnTo>
                  <a:lnTo>
                    <a:pt x="8" y="86"/>
                  </a:lnTo>
                  <a:lnTo>
                    <a:pt x="5" y="82"/>
                  </a:lnTo>
                  <a:lnTo>
                    <a:pt x="3"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66" name="Freeform 244"/>
            <p:cNvSpPr>
              <a:spLocks/>
            </p:cNvSpPr>
            <p:nvPr userDrawn="1"/>
          </p:nvSpPr>
          <p:spPr bwMode="auto">
            <a:xfrm>
              <a:off x="1185" y="390"/>
              <a:ext cx="25" cy="32"/>
            </a:xfrm>
            <a:custGeom>
              <a:avLst/>
              <a:gdLst>
                <a:gd name="T0" fmla="*/ 0 w 75"/>
                <a:gd name="T1" fmla="*/ 0 h 95"/>
                <a:gd name="T2" fmla="*/ 0 w 75"/>
                <a:gd name="T3" fmla="*/ 0 h 95"/>
                <a:gd name="T4" fmla="*/ 0 w 75"/>
                <a:gd name="T5" fmla="*/ 0 h 95"/>
                <a:gd name="T6" fmla="*/ 0 w 75"/>
                <a:gd name="T7" fmla="*/ 0 h 95"/>
                <a:gd name="T8" fmla="*/ 0 w 75"/>
                <a:gd name="T9" fmla="*/ 0 h 95"/>
                <a:gd name="T10" fmla="*/ 0 w 75"/>
                <a:gd name="T11" fmla="*/ 0 h 95"/>
                <a:gd name="T12" fmla="*/ 0 w 75"/>
                <a:gd name="T13" fmla="*/ 0 h 95"/>
                <a:gd name="T14" fmla="*/ 0 w 75"/>
                <a:gd name="T15" fmla="*/ 0 h 95"/>
                <a:gd name="T16" fmla="*/ 0 w 75"/>
                <a:gd name="T17" fmla="*/ 0 h 95"/>
                <a:gd name="T18" fmla="*/ 0 w 75"/>
                <a:gd name="T19" fmla="*/ 0 h 95"/>
                <a:gd name="T20" fmla="*/ 0 w 75"/>
                <a:gd name="T21" fmla="*/ 0 h 95"/>
                <a:gd name="T22" fmla="*/ 0 w 75"/>
                <a:gd name="T23" fmla="*/ 0 h 95"/>
                <a:gd name="T24" fmla="*/ 0 w 75"/>
                <a:gd name="T25" fmla="*/ 0 h 95"/>
                <a:gd name="T26" fmla="*/ 0 w 75"/>
                <a:gd name="T27" fmla="*/ 0 h 95"/>
                <a:gd name="T28" fmla="*/ 0 w 75"/>
                <a:gd name="T29" fmla="*/ 0 h 95"/>
                <a:gd name="T30" fmla="*/ 0 w 75"/>
                <a:gd name="T31" fmla="*/ 0 h 95"/>
                <a:gd name="T32" fmla="*/ 0 w 75"/>
                <a:gd name="T33" fmla="*/ 0 h 95"/>
                <a:gd name="T34" fmla="*/ 0 w 75"/>
                <a:gd name="T35" fmla="*/ 0 h 95"/>
                <a:gd name="T36" fmla="*/ 0 w 75"/>
                <a:gd name="T37" fmla="*/ 0 h 95"/>
                <a:gd name="T38" fmla="*/ 0 w 75"/>
                <a:gd name="T39" fmla="*/ 0 h 95"/>
                <a:gd name="T40" fmla="*/ 0 w 75"/>
                <a:gd name="T41" fmla="*/ 0 h 95"/>
                <a:gd name="T42" fmla="*/ 0 w 75"/>
                <a:gd name="T43" fmla="*/ 0 h 95"/>
                <a:gd name="T44" fmla="*/ 0 w 75"/>
                <a:gd name="T45" fmla="*/ 0 h 95"/>
                <a:gd name="T46" fmla="*/ 0 w 75"/>
                <a:gd name="T47" fmla="*/ 0 h 95"/>
                <a:gd name="T48" fmla="*/ 0 w 75"/>
                <a:gd name="T49" fmla="*/ 0 h 95"/>
                <a:gd name="T50" fmla="*/ 0 w 75"/>
                <a:gd name="T51" fmla="*/ 0 h 95"/>
                <a:gd name="T52" fmla="*/ 0 w 75"/>
                <a:gd name="T53" fmla="*/ 0 h 95"/>
                <a:gd name="T54" fmla="*/ 0 w 75"/>
                <a:gd name="T55" fmla="*/ 0 h 95"/>
                <a:gd name="T56" fmla="*/ 0 w 75"/>
                <a:gd name="T57" fmla="*/ 0 h 95"/>
                <a:gd name="T58" fmla="*/ 0 w 75"/>
                <a:gd name="T59" fmla="*/ 0 h 95"/>
                <a:gd name="T60" fmla="*/ 0 w 75"/>
                <a:gd name="T61" fmla="*/ 0 h 95"/>
                <a:gd name="T62" fmla="*/ 0 w 75"/>
                <a:gd name="T63" fmla="*/ 0 h 95"/>
                <a:gd name="T64" fmla="*/ 0 w 75"/>
                <a:gd name="T65" fmla="*/ 0 h 95"/>
                <a:gd name="T66" fmla="*/ 0 w 75"/>
                <a:gd name="T67" fmla="*/ 0 h 95"/>
                <a:gd name="T68" fmla="*/ 0 w 75"/>
                <a:gd name="T69" fmla="*/ 0 h 95"/>
                <a:gd name="T70" fmla="*/ 0 w 75"/>
                <a:gd name="T71" fmla="*/ 0 h 95"/>
                <a:gd name="T72" fmla="*/ 0 w 75"/>
                <a:gd name="T73" fmla="*/ 0 h 95"/>
                <a:gd name="T74" fmla="*/ 0 w 75"/>
                <a:gd name="T75" fmla="*/ 0 h 95"/>
                <a:gd name="T76" fmla="*/ 0 w 75"/>
                <a:gd name="T77" fmla="*/ 0 h 95"/>
                <a:gd name="T78" fmla="*/ 0 w 75"/>
                <a:gd name="T79" fmla="*/ 0 h 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5" h="95">
                  <a:moveTo>
                    <a:pt x="3" y="77"/>
                  </a:moveTo>
                  <a:lnTo>
                    <a:pt x="3" y="77"/>
                  </a:lnTo>
                  <a:lnTo>
                    <a:pt x="2" y="69"/>
                  </a:lnTo>
                  <a:lnTo>
                    <a:pt x="0" y="60"/>
                  </a:lnTo>
                  <a:lnTo>
                    <a:pt x="0" y="0"/>
                  </a:lnTo>
                  <a:lnTo>
                    <a:pt x="15" y="0"/>
                  </a:lnTo>
                  <a:lnTo>
                    <a:pt x="15" y="57"/>
                  </a:lnTo>
                  <a:lnTo>
                    <a:pt x="16" y="66"/>
                  </a:lnTo>
                  <a:lnTo>
                    <a:pt x="17" y="72"/>
                  </a:lnTo>
                  <a:lnTo>
                    <a:pt x="20" y="76"/>
                  </a:lnTo>
                  <a:lnTo>
                    <a:pt x="22" y="80"/>
                  </a:lnTo>
                  <a:lnTo>
                    <a:pt x="27" y="81"/>
                  </a:lnTo>
                  <a:lnTo>
                    <a:pt x="33" y="82"/>
                  </a:lnTo>
                  <a:lnTo>
                    <a:pt x="40" y="81"/>
                  </a:lnTo>
                  <a:lnTo>
                    <a:pt x="47" y="79"/>
                  </a:lnTo>
                  <a:lnTo>
                    <a:pt x="53" y="73"/>
                  </a:lnTo>
                  <a:lnTo>
                    <a:pt x="59" y="69"/>
                  </a:lnTo>
                  <a:lnTo>
                    <a:pt x="59" y="0"/>
                  </a:lnTo>
                  <a:lnTo>
                    <a:pt x="73" y="0"/>
                  </a:lnTo>
                  <a:lnTo>
                    <a:pt x="73" y="62"/>
                  </a:lnTo>
                  <a:lnTo>
                    <a:pt x="73" y="82"/>
                  </a:lnTo>
                  <a:lnTo>
                    <a:pt x="75" y="93"/>
                  </a:lnTo>
                  <a:lnTo>
                    <a:pt x="62" y="93"/>
                  </a:lnTo>
                  <a:lnTo>
                    <a:pt x="59" y="82"/>
                  </a:lnTo>
                  <a:lnTo>
                    <a:pt x="52" y="88"/>
                  </a:lnTo>
                  <a:lnTo>
                    <a:pt x="46" y="92"/>
                  </a:lnTo>
                  <a:lnTo>
                    <a:pt x="37" y="94"/>
                  </a:lnTo>
                  <a:lnTo>
                    <a:pt x="27" y="95"/>
                  </a:lnTo>
                  <a:lnTo>
                    <a:pt x="21" y="94"/>
                  </a:lnTo>
                  <a:lnTo>
                    <a:pt x="13" y="92"/>
                  </a:lnTo>
                  <a:lnTo>
                    <a:pt x="11" y="89"/>
                  </a:lnTo>
                  <a:lnTo>
                    <a:pt x="8" y="86"/>
                  </a:lnTo>
                  <a:lnTo>
                    <a:pt x="5" y="82"/>
                  </a:lnTo>
                  <a:lnTo>
                    <a:pt x="3"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67" name="Freeform 245"/>
            <p:cNvSpPr>
              <a:spLocks/>
            </p:cNvSpPr>
            <p:nvPr userDrawn="1"/>
          </p:nvSpPr>
          <p:spPr bwMode="auto">
            <a:xfrm>
              <a:off x="1217"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3" y="15"/>
                  </a:lnTo>
                  <a:lnTo>
                    <a:pt x="20" y="9"/>
                  </a:lnTo>
                  <a:lnTo>
                    <a:pt x="28" y="4"/>
                  </a:lnTo>
                  <a:lnTo>
                    <a:pt x="37" y="1"/>
                  </a:lnTo>
                  <a:lnTo>
                    <a:pt x="47" y="0"/>
                  </a:lnTo>
                  <a:lnTo>
                    <a:pt x="54" y="0"/>
                  </a:lnTo>
                  <a:lnTo>
                    <a:pt x="60" y="1"/>
                  </a:lnTo>
                  <a:lnTo>
                    <a:pt x="70" y="6"/>
                  </a:lnTo>
                  <a:lnTo>
                    <a:pt x="70"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9" y="80"/>
                  </a:lnTo>
                  <a:lnTo>
                    <a:pt x="34" y="83"/>
                  </a:lnTo>
                  <a:lnTo>
                    <a:pt x="39" y="85"/>
                  </a:lnTo>
                  <a:lnTo>
                    <a:pt x="47"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2" y="6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68" name="Freeform 246"/>
            <p:cNvSpPr>
              <a:spLocks/>
            </p:cNvSpPr>
            <p:nvPr userDrawn="1"/>
          </p:nvSpPr>
          <p:spPr bwMode="auto">
            <a:xfrm>
              <a:off x="1217" y="389"/>
              <a:ext cx="25" cy="33"/>
            </a:xfrm>
            <a:custGeom>
              <a:avLst/>
              <a:gdLst>
                <a:gd name="T0" fmla="*/ 0 w 73"/>
                <a:gd name="T1" fmla="*/ 0 h 98"/>
                <a:gd name="T2" fmla="*/ 0 w 73"/>
                <a:gd name="T3" fmla="*/ 0 h 98"/>
                <a:gd name="T4" fmla="*/ 0 w 73"/>
                <a:gd name="T5" fmla="*/ 0 h 98"/>
                <a:gd name="T6" fmla="*/ 0 w 73"/>
                <a:gd name="T7" fmla="*/ 0 h 98"/>
                <a:gd name="T8" fmla="*/ 0 w 73"/>
                <a:gd name="T9" fmla="*/ 0 h 98"/>
                <a:gd name="T10" fmla="*/ 0 w 73"/>
                <a:gd name="T11" fmla="*/ 0 h 98"/>
                <a:gd name="T12" fmla="*/ 0 w 73"/>
                <a:gd name="T13" fmla="*/ 0 h 98"/>
                <a:gd name="T14" fmla="*/ 0 w 73"/>
                <a:gd name="T15" fmla="*/ 0 h 98"/>
                <a:gd name="T16" fmla="*/ 0 w 73"/>
                <a:gd name="T17" fmla="*/ 0 h 98"/>
                <a:gd name="T18" fmla="*/ 0 w 73"/>
                <a:gd name="T19" fmla="*/ 0 h 98"/>
                <a:gd name="T20" fmla="*/ 0 w 73"/>
                <a:gd name="T21" fmla="*/ 0 h 98"/>
                <a:gd name="T22" fmla="*/ 0 w 73"/>
                <a:gd name="T23" fmla="*/ 0 h 98"/>
                <a:gd name="T24" fmla="*/ 0 w 73"/>
                <a:gd name="T25" fmla="*/ 0 h 98"/>
                <a:gd name="T26" fmla="*/ 0 w 73"/>
                <a:gd name="T27" fmla="*/ 0 h 98"/>
                <a:gd name="T28" fmla="*/ 0 w 73"/>
                <a:gd name="T29" fmla="*/ 0 h 98"/>
                <a:gd name="T30" fmla="*/ 0 w 73"/>
                <a:gd name="T31" fmla="*/ 0 h 98"/>
                <a:gd name="T32" fmla="*/ 0 w 73"/>
                <a:gd name="T33" fmla="*/ 0 h 98"/>
                <a:gd name="T34" fmla="*/ 0 w 73"/>
                <a:gd name="T35" fmla="*/ 0 h 98"/>
                <a:gd name="T36" fmla="*/ 0 w 73"/>
                <a:gd name="T37" fmla="*/ 0 h 98"/>
                <a:gd name="T38" fmla="*/ 0 w 73"/>
                <a:gd name="T39" fmla="*/ 0 h 98"/>
                <a:gd name="T40" fmla="*/ 0 w 73"/>
                <a:gd name="T41" fmla="*/ 0 h 98"/>
                <a:gd name="T42" fmla="*/ 0 w 73"/>
                <a:gd name="T43" fmla="*/ 0 h 98"/>
                <a:gd name="T44" fmla="*/ 0 w 73"/>
                <a:gd name="T45" fmla="*/ 0 h 98"/>
                <a:gd name="T46" fmla="*/ 0 w 73"/>
                <a:gd name="T47" fmla="*/ 0 h 98"/>
                <a:gd name="T48" fmla="*/ 0 w 73"/>
                <a:gd name="T49" fmla="*/ 0 h 98"/>
                <a:gd name="T50" fmla="*/ 0 w 73"/>
                <a:gd name="T51" fmla="*/ 0 h 98"/>
                <a:gd name="T52" fmla="*/ 0 w 73"/>
                <a:gd name="T53" fmla="*/ 0 h 98"/>
                <a:gd name="T54" fmla="*/ 0 w 73"/>
                <a:gd name="T55" fmla="*/ 0 h 98"/>
                <a:gd name="T56" fmla="*/ 0 w 73"/>
                <a:gd name="T57" fmla="*/ 0 h 98"/>
                <a:gd name="T58" fmla="*/ 0 w 73"/>
                <a:gd name="T59" fmla="*/ 0 h 98"/>
                <a:gd name="T60" fmla="*/ 0 w 73"/>
                <a:gd name="T61" fmla="*/ 0 h 98"/>
                <a:gd name="T62" fmla="*/ 0 w 73"/>
                <a:gd name="T63" fmla="*/ 0 h 98"/>
                <a:gd name="T64" fmla="*/ 0 w 73"/>
                <a:gd name="T65" fmla="*/ 0 h 98"/>
                <a:gd name="T66" fmla="*/ 0 w 73"/>
                <a:gd name="T67" fmla="*/ 0 h 98"/>
                <a:gd name="T68" fmla="*/ 0 w 73"/>
                <a:gd name="T69" fmla="*/ 0 h 98"/>
                <a:gd name="T70" fmla="*/ 0 w 73"/>
                <a:gd name="T71" fmla="*/ 0 h 98"/>
                <a:gd name="T72" fmla="*/ 0 w 73"/>
                <a:gd name="T73" fmla="*/ 0 h 98"/>
                <a:gd name="T74" fmla="*/ 0 w 73"/>
                <a:gd name="T75" fmla="*/ 0 h 98"/>
                <a:gd name="T76" fmla="*/ 0 w 73"/>
                <a:gd name="T77" fmla="*/ 0 h 98"/>
                <a:gd name="T78" fmla="*/ 0 w 73"/>
                <a:gd name="T79" fmla="*/ 0 h 98"/>
                <a:gd name="T80" fmla="*/ 0 w 73"/>
                <a:gd name="T81" fmla="*/ 0 h 98"/>
                <a:gd name="T82" fmla="*/ 0 w 73"/>
                <a:gd name="T83" fmla="*/ 0 h 98"/>
                <a:gd name="T84" fmla="*/ 0 w 73"/>
                <a:gd name="T85" fmla="*/ 0 h 98"/>
                <a:gd name="T86" fmla="*/ 0 w 73"/>
                <a:gd name="T87" fmla="*/ 0 h 98"/>
                <a:gd name="T88" fmla="*/ 0 w 73"/>
                <a:gd name="T89" fmla="*/ 0 h 98"/>
                <a:gd name="T90" fmla="*/ 0 w 73"/>
                <a:gd name="T91" fmla="*/ 0 h 98"/>
                <a:gd name="T92" fmla="*/ 0 w 73"/>
                <a:gd name="T93" fmla="*/ 0 h 98"/>
                <a:gd name="T94" fmla="*/ 0 w 73"/>
                <a:gd name="T95" fmla="*/ 0 h 98"/>
                <a:gd name="T96" fmla="*/ 0 w 73"/>
                <a:gd name="T97" fmla="*/ 0 h 98"/>
                <a:gd name="T98" fmla="*/ 0 w 73"/>
                <a:gd name="T99" fmla="*/ 0 h 98"/>
                <a:gd name="T100" fmla="*/ 0 w 73"/>
                <a:gd name="T101" fmla="*/ 0 h 98"/>
                <a:gd name="T102" fmla="*/ 0 w 73"/>
                <a:gd name="T103" fmla="*/ 0 h 98"/>
                <a:gd name="T104" fmla="*/ 0 w 73"/>
                <a:gd name="T105" fmla="*/ 0 h 98"/>
                <a:gd name="T106" fmla="*/ 0 w 73"/>
                <a:gd name="T107" fmla="*/ 0 h 98"/>
                <a:gd name="T108" fmla="*/ 0 w 73"/>
                <a:gd name="T109" fmla="*/ 0 h 98"/>
                <a:gd name="T110" fmla="*/ 0 w 73"/>
                <a:gd name="T111" fmla="*/ 0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 h="98">
                  <a:moveTo>
                    <a:pt x="0" y="50"/>
                  </a:moveTo>
                  <a:lnTo>
                    <a:pt x="0" y="50"/>
                  </a:lnTo>
                  <a:lnTo>
                    <a:pt x="2" y="40"/>
                  </a:lnTo>
                  <a:lnTo>
                    <a:pt x="3" y="31"/>
                  </a:lnTo>
                  <a:lnTo>
                    <a:pt x="7" y="22"/>
                  </a:lnTo>
                  <a:lnTo>
                    <a:pt x="13" y="15"/>
                  </a:lnTo>
                  <a:lnTo>
                    <a:pt x="20" y="9"/>
                  </a:lnTo>
                  <a:lnTo>
                    <a:pt x="28" y="4"/>
                  </a:lnTo>
                  <a:lnTo>
                    <a:pt x="37" y="1"/>
                  </a:lnTo>
                  <a:lnTo>
                    <a:pt x="47" y="0"/>
                  </a:lnTo>
                  <a:lnTo>
                    <a:pt x="54" y="0"/>
                  </a:lnTo>
                  <a:lnTo>
                    <a:pt x="60" y="1"/>
                  </a:lnTo>
                  <a:lnTo>
                    <a:pt x="70" y="6"/>
                  </a:lnTo>
                  <a:lnTo>
                    <a:pt x="70" y="18"/>
                  </a:lnTo>
                  <a:lnTo>
                    <a:pt x="60" y="14"/>
                  </a:lnTo>
                  <a:lnTo>
                    <a:pt x="54" y="13"/>
                  </a:lnTo>
                  <a:lnTo>
                    <a:pt x="47" y="13"/>
                  </a:lnTo>
                  <a:lnTo>
                    <a:pt x="41" y="13"/>
                  </a:lnTo>
                  <a:lnTo>
                    <a:pt x="34" y="15"/>
                  </a:lnTo>
                  <a:lnTo>
                    <a:pt x="29" y="18"/>
                  </a:lnTo>
                  <a:lnTo>
                    <a:pt x="24" y="23"/>
                  </a:lnTo>
                  <a:lnTo>
                    <a:pt x="20" y="28"/>
                  </a:lnTo>
                  <a:lnTo>
                    <a:pt x="17" y="35"/>
                  </a:lnTo>
                  <a:lnTo>
                    <a:pt x="16" y="41"/>
                  </a:lnTo>
                  <a:lnTo>
                    <a:pt x="16" y="49"/>
                  </a:lnTo>
                  <a:lnTo>
                    <a:pt x="16" y="57"/>
                  </a:lnTo>
                  <a:lnTo>
                    <a:pt x="17" y="65"/>
                  </a:lnTo>
                  <a:lnTo>
                    <a:pt x="20" y="71"/>
                  </a:lnTo>
                  <a:lnTo>
                    <a:pt x="24" y="76"/>
                  </a:lnTo>
                  <a:lnTo>
                    <a:pt x="29" y="80"/>
                  </a:lnTo>
                  <a:lnTo>
                    <a:pt x="34" y="83"/>
                  </a:lnTo>
                  <a:lnTo>
                    <a:pt x="39" y="85"/>
                  </a:lnTo>
                  <a:lnTo>
                    <a:pt x="47" y="85"/>
                  </a:lnTo>
                  <a:lnTo>
                    <a:pt x="54" y="85"/>
                  </a:lnTo>
                  <a:lnTo>
                    <a:pt x="59" y="84"/>
                  </a:lnTo>
                  <a:lnTo>
                    <a:pt x="69" y="79"/>
                  </a:lnTo>
                  <a:lnTo>
                    <a:pt x="73" y="89"/>
                  </a:lnTo>
                  <a:lnTo>
                    <a:pt x="68" y="93"/>
                  </a:lnTo>
                  <a:lnTo>
                    <a:pt x="61" y="96"/>
                  </a:lnTo>
                  <a:lnTo>
                    <a:pt x="54" y="97"/>
                  </a:lnTo>
                  <a:lnTo>
                    <a:pt x="45" y="98"/>
                  </a:lnTo>
                  <a:lnTo>
                    <a:pt x="34" y="97"/>
                  </a:lnTo>
                  <a:lnTo>
                    <a:pt x="25" y="95"/>
                  </a:lnTo>
                  <a:lnTo>
                    <a:pt x="19" y="89"/>
                  </a:lnTo>
                  <a:lnTo>
                    <a:pt x="12" y="84"/>
                  </a:lnTo>
                  <a:lnTo>
                    <a:pt x="7" y="76"/>
                  </a:lnTo>
                  <a:lnTo>
                    <a:pt x="3" y="69"/>
                  </a:lnTo>
                  <a:lnTo>
                    <a:pt x="2" y="60"/>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69" name="Freeform 247"/>
            <p:cNvSpPr>
              <a:spLocks noEditPoints="1"/>
            </p:cNvSpPr>
            <p:nvPr userDrawn="1"/>
          </p:nvSpPr>
          <p:spPr bwMode="auto">
            <a:xfrm>
              <a:off x="1246" y="389"/>
              <a:ext cx="25" cy="33"/>
            </a:xfrm>
            <a:custGeom>
              <a:avLst/>
              <a:gdLst>
                <a:gd name="T0" fmla="*/ 0 w 74"/>
                <a:gd name="T1" fmla="*/ 0 h 98"/>
                <a:gd name="T2" fmla="*/ 0 w 74"/>
                <a:gd name="T3" fmla="*/ 0 h 98"/>
                <a:gd name="T4" fmla="*/ 0 w 74"/>
                <a:gd name="T5" fmla="*/ 0 h 98"/>
                <a:gd name="T6" fmla="*/ 0 w 74"/>
                <a:gd name="T7" fmla="*/ 0 h 98"/>
                <a:gd name="T8" fmla="*/ 0 w 74"/>
                <a:gd name="T9" fmla="*/ 0 h 98"/>
                <a:gd name="T10" fmla="*/ 0 w 74"/>
                <a:gd name="T11" fmla="*/ 0 h 98"/>
                <a:gd name="T12" fmla="*/ 0 w 74"/>
                <a:gd name="T13" fmla="*/ 0 h 98"/>
                <a:gd name="T14" fmla="*/ 0 w 74"/>
                <a:gd name="T15" fmla="*/ 0 h 98"/>
                <a:gd name="T16" fmla="*/ 0 w 74"/>
                <a:gd name="T17" fmla="*/ 0 h 98"/>
                <a:gd name="T18" fmla="*/ 0 w 74"/>
                <a:gd name="T19" fmla="*/ 0 h 98"/>
                <a:gd name="T20" fmla="*/ 0 w 74"/>
                <a:gd name="T21" fmla="*/ 0 h 98"/>
                <a:gd name="T22" fmla="*/ 0 w 74"/>
                <a:gd name="T23" fmla="*/ 0 h 98"/>
                <a:gd name="T24" fmla="*/ 0 w 74"/>
                <a:gd name="T25" fmla="*/ 0 h 98"/>
                <a:gd name="T26" fmla="*/ 0 w 74"/>
                <a:gd name="T27" fmla="*/ 0 h 98"/>
                <a:gd name="T28" fmla="*/ 0 w 74"/>
                <a:gd name="T29" fmla="*/ 0 h 98"/>
                <a:gd name="T30" fmla="*/ 0 w 74"/>
                <a:gd name="T31" fmla="*/ 0 h 98"/>
                <a:gd name="T32" fmla="*/ 0 w 74"/>
                <a:gd name="T33" fmla="*/ 0 h 98"/>
                <a:gd name="T34" fmla="*/ 0 w 74"/>
                <a:gd name="T35" fmla="*/ 0 h 98"/>
                <a:gd name="T36" fmla="*/ 0 w 74"/>
                <a:gd name="T37" fmla="*/ 0 h 98"/>
                <a:gd name="T38" fmla="*/ 0 w 74"/>
                <a:gd name="T39" fmla="*/ 0 h 98"/>
                <a:gd name="T40" fmla="*/ 0 w 74"/>
                <a:gd name="T41" fmla="*/ 0 h 98"/>
                <a:gd name="T42" fmla="*/ 0 w 74"/>
                <a:gd name="T43" fmla="*/ 0 h 98"/>
                <a:gd name="T44" fmla="*/ 0 w 74"/>
                <a:gd name="T45" fmla="*/ 0 h 98"/>
                <a:gd name="T46" fmla="*/ 0 w 74"/>
                <a:gd name="T47" fmla="*/ 0 h 98"/>
                <a:gd name="T48" fmla="*/ 0 w 74"/>
                <a:gd name="T49" fmla="*/ 0 h 98"/>
                <a:gd name="T50" fmla="*/ 0 w 74"/>
                <a:gd name="T51" fmla="*/ 0 h 98"/>
                <a:gd name="T52" fmla="*/ 0 w 74"/>
                <a:gd name="T53" fmla="*/ 0 h 98"/>
                <a:gd name="T54" fmla="*/ 0 w 74"/>
                <a:gd name="T55" fmla="*/ 0 h 98"/>
                <a:gd name="T56" fmla="*/ 0 w 74"/>
                <a:gd name="T57" fmla="*/ 0 h 98"/>
                <a:gd name="T58" fmla="*/ 0 w 74"/>
                <a:gd name="T59" fmla="*/ 0 h 98"/>
                <a:gd name="T60" fmla="*/ 0 w 74"/>
                <a:gd name="T61" fmla="*/ 0 h 98"/>
                <a:gd name="T62" fmla="*/ 0 w 74"/>
                <a:gd name="T63" fmla="*/ 0 h 98"/>
                <a:gd name="T64" fmla="*/ 0 w 74"/>
                <a:gd name="T65" fmla="*/ 0 h 98"/>
                <a:gd name="T66" fmla="*/ 0 w 74"/>
                <a:gd name="T67" fmla="*/ 0 h 98"/>
                <a:gd name="T68" fmla="*/ 0 w 74"/>
                <a:gd name="T69" fmla="*/ 0 h 98"/>
                <a:gd name="T70" fmla="*/ 0 w 74"/>
                <a:gd name="T71" fmla="*/ 0 h 98"/>
                <a:gd name="T72" fmla="*/ 0 w 74"/>
                <a:gd name="T73" fmla="*/ 0 h 98"/>
                <a:gd name="T74" fmla="*/ 0 w 74"/>
                <a:gd name="T75" fmla="*/ 0 h 98"/>
                <a:gd name="T76" fmla="*/ 0 w 74"/>
                <a:gd name="T77" fmla="*/ 0 h 98"/>
                <a:gd name="T78" fmla="*/ 0 w 74"/>
                <a:gd name="T79" fmla="*/ 0 h 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 h="98">
                  <a:moveTo>
                    <a:pt x="58" y="85"/>
                  </a:moveTo>
                  <a:lnTo>
                    <a:pt x="58" y="85"/>
                  </a:lnTo>
                  <a:lnTo>
                    <a:pt x="52" y="91"/>
                  </a:lnTo>
                  <a:lnTo>
                    <a:pt x="45" y="95"/>
                  </a:lnTo>
                  <a:lnTo>
                    <a:pt x="38" y="97"/>
                  </a:lnTo>
                  <a:lnTo>
                    <a:pt x="30" y="98"/>
                  </a:lnTo>
                  <a:lnTo>
                    <a:pt x="23" y="97"/>
                  </a:lnTo>
                  <a:lnTo>
                    <a:pt x="18" y="96"/>
                  </a:lnTo>
                  <a:lnTo>
                    <a:pt x="13" y="93"/>
                  </a:lnTo>
                  <a:lnTo>
                    <a:pt x="9" y="91"/>
                  </a:lnTo>
                  <a:lnTo>
                    <a:pt x="5" y="87"/>
                  </a:lnTo>
                  <a:lnTo>
                    <a:pt x="3" y="82"/>
                  </a:lnTo>
                  <a:lnTo>
                    <a:pt x="1" y="75"/>
                  </a:lnTo>
                  <a:lnTo>
                    <a:pt x="0" y="69"/>
                  </a:lnTo>
                  <a:lnTo>
                    <a:pt x="1" y="61"/>
                  </a:lnTo>
                  <a:lnTo>
                    <a:pt x="4" y="53"/>
                  </a:lnTo>
                  <a:lnTo>
                    <a:pt x="9" y="48"/>
                  </a:lnTo>
                  <a:lnTo>
                    <a:pt x="16" y="44"/>
                  </a:lnTo>
                  <a:lnTo>
                    <a:pt x="21" y="41"/>
                  </a:lnTo>
                  <a:lnTo>
                    <a:pt x="26" y="40"/>
                  </a:lnTo>
                  <a:lnTo>
                    <a:pt x="39" y="39"/>
                  </a:lnTo>
                  <a:lnTo>
                    <a:pt x="57" y="39"/>
                  </a:lnTo>
                  <a:lnTo>
                    <a:pt x="57" y="32"/>
                  </a:lnTo>
                  <a:lnTo>
                    <a:pt x="57" y="27"/>
                  </a:lnTo>
                  <a:lnTo>
                    <a:pt x="56" y="23"/>
                  </a:lnTo>
                  <a:lnTo>
                    <a:pt x="54" y="19"/>
                  </a:lnTo>
                  <a:lnTo>
                    <a:pt x="52" y="17"/>
                  </a:lnTo>
                  <a:lnTo>
                    <a:pt x="48" y="15"/>
                  </a:lnTo>
                  <a:lnTo>
                    <a:pt x="45" y="13"/>
                  </a:lnTo>
                  <a:lnTo>
                    <a:pt x="38" y="12"/>
                  </a:lnTo>
                  <a:lnTo>
                    <a:pt x="29" y="13"/>
                  </a:lnTo>
                  <a:lnTo>
                    <a:pt x="22" y="14"/>
                  </a:lnTo>
                  <a:lnTo>
                    <a:pt x="17" y="17"/>
                  </a:lnTo>
                  <a:lnTo>
                    <a:pt x="12" y="19"/>
                  </a:lnTo>
                  <a:lnTo>
                    <a:pt x="5" y="9"/>
                  </a:lnTo>
                  <a:lnTo>
                    <a:pt x="14" y="5"/>
                  </a:lnTo>
                  <a:lnTo>
                    <a:pt x="22" y="3"/>
                  </a:lnTo>
                  <a:lnTo>
                    <a:pt x="31" y="1"/>
                  </a:lnTo>
                  <a:lnTo>
                    <a:pt x="39" y="0"/>
                  </a:lnTo>
                  <a:lnTo>
                    <a:pt x="45" y="0"/>
                  </a:lnTo>
                  <a:lnTo>
                    <a:pt x="52" y="3"/>
                  </a:lnTo>
                  <a:lnTo>
                    <a:pt x="57" y="4"/>
                  </a:lnTo>
                  <a:lnTo>
                    <a:pt x="62" y="8"/>
                  </a:lnTo>
                  <a:lnTo>
                    <a:pt x="66" y="12"/>
                  </a:lnTo>
                  <a:lnTo>
                    <a:pt x="69" y="18"/>
                  </a:lnTo>
                  <a:lnTo>
                    <a:pt x="71" y="25"/>
                  </a:lnTo>
                  <a:lnTo>
                    <a:pt x="71" y="32"/>
                  </a:lnTo>
                  <a:lnTo>
                    <a:pt x="71" y="65"/>
                  </a:lnTo>
                  <a:lnTo>
                    <a:pt x="73" y="85"/>
                  </a:lnTo>
                  <a:lnTo>
                    <a:pt x="74" y="96"/>
                  </a:lnTo>
                  <a:lnTo>
                    <a:pt x="61" y="96"/>
                  </a:lnTo>
                  <a:lnTo>
                    <a:pt x="58" y="85"/>
                  </a:lnTo>
                  <a:close/>
                  <a:moveTo>
                    <a:pt x="40" y="50"/>
                  </a:moveTo>
                  <a:lnTo>
                    <a:pt x="40" y="50"/>
                  </a:lnTo>
                  <a:lnTo>
                    <a:pt x="30" y="52"/>
                  </a:lnTo>
                  <a:lnTo>
                    <a:pt x="23" y="54"/>
                  </a:lnTo>
                  <a:lnTo>
                    <a:pt x="19" y="57"/>
                  </a:lnTo>
                  <a:lnTo>
                    <a:pt x="17" y="60"/>
                  </a:lnTo>
                  <a:lnTo>
                    <a:pt x="16" y="63"/>
                  </a:lnTo>
                  <a:lnTo>
                    <a:pt x="16" y="69"/>
                  </a:lnTo>
                  <a:lnTo>
                    <a:pt x="16" y="75"/>
                  </a:lnTo>
                  <a:lnTo>
                    <a:pt x="19" y="80"/>
                  </a:lnTo>
                  <a:lnTo>
                    <a:pt x="25" y="84"/>
                  </a:lnTo>
                  <a:lnTo>
                    <a:pt x="32" y="85"/>
                  </a:lnTo>
                  <a:lnTo>
                    <a:pt x="40" y="84"/>
                  </a:lnTo>
                  <a:lnTo>
                    <a:pt x="48" y="82"/>
                  </a:lnTo>
                  <a:lnTo>
                    <a:pt x="53" y="78"/>
                  </a:lnTo>
                  <a:lnTo>
                    <a:pt x="57" y="74"/>
                  </a:lnTo>
                  <a:lnTo>
                    <a:pt x="57" y="49"/>
                  </a:lnTo>
                  <a:lnTo>
                    <a:pt x="4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70" name="Freeform 248"/>
            <p:cNvSpPr>
              <a:spLocks/>
            </p:cNvSpPr>
            <p:nvPr userDrawn="1"/>
          </p:nvSpPr>
          <p:spPr bwMode="auto">
            <a:xfrm>
              <a:off x="1276" y="381"/>
              <a:ext cx="20" cy="41"/>
            </a:xfrm>
            <a:custGeom>
              <a:avLst/>
              <a:gdLst>
                <a:gd name="T0" fmla="*/ 0 w 59"/>
                <a:gd name="T1" fmla="*/ 0 h 121"/>
                <a:gd name="T2" fmla="*/ 0 w 59"/>
                <a:gd name="T3" fmla="*/ 0 h 121"/>
                <a:gd name="T4" fmla="*/ 0 w 59"/>
                <a:gd name="T5" fmla="*/ 0 h 121"/>
                <a:gd name="T6" fmla="*/ 0 w 59"/>
                <a:gd name="T7" fmla="*/ 0 h 121"/>
                <a:gd name="T8" fmla="*/ 0 w 59"/>
                <a:gd name="T9" fmla="*/ 0 h 121"/>
                <a:gd name="T10" fmla="*/ 0 w 59"/>
                <a:gd name="T11" fmla="*/ 0 h 121"/>
                <a:gd name="T12" fmla="*/ 0 w 59"/>
                <a:gd name="T13" fmla="*/ 0 h 121"/>
                <a:gd name="T14" fmla="*/ 0 w 59"/>
                <a:gd name="T15" fmla="*/ 0 h 121"/>
                <a:gd name="T16" fmla="*/ 0 w 59"/>
                <a:gd name="T17" fmla="*/ 0 h 121"/>
                <a:gd name="T18" fmla="*/ 0 w 59"/>
                <a:gd name="T19" fmla="*/ 0 h 121"/>
                <a:gd name="T20" fmla="*/ 0 w 59"/>
                <a:gd name="T21" fmla="*/ 0 h 121"/>
                <a:gd name="T22" fmla="*/ 0 w 59"/>
                <a:gd name="T23" fmla="*/ 0 h 121"/>
                <a:gd name="T24" fmla="*/ 0 w 59"/>
                <a:gd name="T25" fmla="*/ 0 h 121"/>
                <a:gd name="T26" fmla="*/ 0 w 59"/>
                <a:gd name="T27" fmla="*/ 0 h 121"/>
                <a:gd name="T28" fmla="*/ 0 w 59"/>
                <a:gd name="T29" fmla="*/ 0 h 121"/>
                <a:gd name="T30" fmla="*/ 0 w 59"/>
                <a:gd name="T31" fmla="*/ 0 h 121"/>
                <a:gd name="T32" fmla="*/ 0 w 59"/>
                <a:gd name="T33" fmla="*/ 0 h 121"/>
                <a:gd name="T34" fmla="*/ 0 w 59"/>
                <a:gd name="T35" fmla="*/ 0 h 121"/>
                <a:gd name="T36" fmla="*/ 0 w 59"/>
                <a:gd name="T37" fmla="*/ 0 h 121"/>
                <a:gd name="T38" fmla="*/ 0 w 59"/>
                <a:gd name="T39" fmla="*/ 0 h 121"/>
                <a:gd name="T40" fmla="*/ 0 w 59"/>
                <a:gd name="T41" fmla="*/ 0 h 121"/>
                <a:gd name="T42" fmla="*/ 0 w 59"/>
                <a:gd name="T43" fmla="*/ 0 h 121"/>
                <a:gd name="T44" fmla="*/ 0 w 59"/>
                <a:gd name="T45" fmla="*/ 0 h 121"/>
                <a:gd name="T46" fmla="*/ 0 w 59"/>
                <a:gd name="T47" fmla="*/ 0 h 121"/>
                <a:gd name="T48" fmla="*/ 0 w 59"/>
                <a:gd name="T49" fmla="*/ 0 h 121"/>
                <a:gd name="T50" fmla="*/ 0 w 59"/>
                <a:gd name="T51" fmla="*/ 0 h 121"/>
                <a:gd name="T52" fmla="*/ 0 w 59"/>
                <a:gd name="T53" fmla="*/ 0 h 121"/>
                <a:gd name="T54" fmla="*/ 0 w 59"/>
                <a:gd name="T55" fmla="*/ 0 h 121"/>
                <a:gd name="T56" fmla="*/ 0 w 59"/>
                <a:gd name="T57" fmla="*/ 0 h 121"/>
                <a:gd name="T58" fmla="*/ 0 w 59"/>
                <a:gd name="T59" fmla="*/ 0 h 121"/>
                <a:gd name="T60" fmla="*/ 0 w 59"/>
                <a:gd name="T61" fmla="*/ 0 h 121"/>
                <a:gd name="T62" fmla="*/ 0 w 59"/>
                <a:gd name="T63" fmla="*/ 0 h 121"/>
                <a:gd name="T64" fmla="*/ 0 w 59"/>
                <a:gd name="T65" fmla="*/ 0 h 121"/>
                <a:gd name="T66" fmla="*/ 0 w 59"/>
                <a:gd name="T67" fmla="*/ 0 h 121"/>
                <a:gd name="T68" fmla="*/ 0 w 59"/>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 h="121">
                  <a:moveTo>
                    <a:pt x="15" y="99"/>
                  </a:moveTo>
                  <a:lnTo>
                    <a:pt x="15" y="37"/>
                  </a:lnTo>
                  <a:lnTo>
                    <a:pt x="0" y="37"/>
                  </a:lnTo>
                  <a:lnTo>
                    <a:pt x="0" y="26"/>
                  </a:lnTo>
                  <a:lnTo>
                    <a:pt x="15" y="26"/>
                  </a:lnTo>
                  <a:lnTo>
                    <a:pt x="15" y="5"/>
                  </a:lnTo>
                  <a:lnTo>
                    <a:pt x="30" y="0"/>
                  </a:lnTo>
                  <a:lnTo>
                    <a:pt x="30" y="26"/>
                  </a:lnTo>
                  <a:lnTo>
                    <a:pt x="57" y="26"/>
                  </a:lnTo>
                  <a:lnTo>
                    <a:pt x="53" y="37"/>
                  </a:lnTo>
                  <a:lnTo>
                    <a:pt x="30" y="37"/>
                  </a:lnTo>
                  <a:lnTo>
                    <a:pt x="30" y="97"/>
                  </a:lnTo>
                  <a:lnTo>
                    <a:pt x="30" y="102"/>
                  </a:lnTo>
                  <a:lnTo>
                    <a:pt x="32" y="106"/>
                  </a:lnTo>
                  <a:lnTo>
                    <a:pt x="35" y="108"/>
                  </a:lnTo>
                  <a:lnTo>
                    <a:pt x="39" y="108"/>
                  </a:lnTo>
                  <a:lnTo>
                    <a:pt x="44" y="108"/>
                  </a:lnTo>
                  <a:lnTo>
                    <a:pt x="48" y="107"/>
                  </a:lnTo>
                  <a:lnTo>
                    <a:pt x="54" y="103"/>
                  </a:lnTo>
                  <a:lnTo>
                    <a:pt x="59" y="114"/>
                  </a:lnTo>
                  <a:lnTo>
                    <a:pt x="54" y="116"/>
                  </a:lnTo>
                  <a:lnTo>
                    <a:pt x="49" y="119"/>
                  </a:lnTo>
                  <a:lnTo>
                    <a:pt x="43" y="120"/>
                  </a:lnTo>
                  <a:lnTo>
                    <a:pt x="36" y="121"/>
                  </a:lnTo>
                  <a:lnTo>
                    <a:pt x="31" y="120"/>
                  </a:lnTo>
                  <a:lnTo>
                    <a:pt x="27" y="120"/>
                  </a:lnTo>
                  <a:lnTo>
                    <a:pt x="23" y="118"/>
                  </a:lnTo>
                  <a:lnTo>
                    <a:pt x="21" y="115"/>
                  </a:lnTo>
                  <a:lnTo>
                    <a:pt x="18" y="112"/>
                  </a:lnTo>
                  <a:lnTo>
                    <a:pt x="17" y="108"/>
                  </a:lnTo>
                  <a:lnTo>
                    <a:pt x="15"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71" name="Freeform 249"/>
            <p:cNvSpPr>
              <a:spLocks/>
            </p:cNvSpPr>
            <p:nvPr userDrawn="1"/>
          </p:nvSpPr>
          <p:spPr bwMode="auto">
            <a:xfrm>
              <a:off x="1276" y="381"/>
              <a:ext cx="20" cy="41"/>
            </a:xfrm>
            <a:custGeom>
              <a:avLst/>
              <a:gdLst>
                <a:gd name="T0" fmla="*/ 0 w 59"/>
                <a:gd name="T1" fmla="*/ 0 h 121"/>
                <a:gd name="T2" fmla="*/ 0 w 59"/>
                <a:gd name="T3" fmla="*/ 0 h 121"/>
                <a:gd name="T4" fmla="*/ 0 w 59"/>
                <a:gd name="T5" fmla="*/ 0 h 121"/>
                <a:gd name="T6" fmla="*/ 0 w 59"/>
                <a:gd name="T7" fmla="*/ 0 h 121"/>
                <a:gd name="T8" fmla="*/ 0 w 59"/>
                <a:gd name="T9" fmla="*/ 0 h 121"/>
                <a:gd name="T10" fmla="*/ 0 w 59"/>
                <a:gd name="T11" fmla="*/ 0 h 121"/>
                <a:gd name="T12" fmla="*/ 0 w 59"/>
                <a:gd name="T13" fmla="*/ 0 h 121"/>
                <a:gd name="T14" fmla="*/ 0 w 59"/>
                <a:gd name="T15" fmla="*/ 0 h 121"/>
                <a:gd name="T16" fmla="*/ 0 w 59"/>
                <a:gd name="T17" fmla="*/ 0 h 121"/>
                <a:gd name="T18" fmla="*/ 0 w 59"/>
                <a:gd name="T19" fmla="*/ 0 h 121"/>
                <a:gd name="T20" fmla="*/ 0 w 59"/>
                <a:gd name="T21" fmla="*/ 0 h 121"/>
                <a:gd name="T22" fmla="*/ 0 w 59"/>
                <a:gd name="T23" fmla="*/ 0 h 121"/>
                <a:gd name="T24" fmla="*/ 0 w 59"/>
                <a:gd name="T25" fmla="*/ 0 h 121"/>
                <a:gd name="T26" fmla="*/ 0 w 59"/>
                <a:gd name="T27" fmla="*/ 0 h 121"/>
                <a:gd name="T28" fmla="*/ 0 w 59"/>
                <a:gd name="T29" fmla="*/ 0 h 121"/>
                <a:gd name="T30" fmla="*/ 0 w 59"/>
                <a:gd name="T31" fmla="*/ 0 h 121"/>
                <a:gd name="T32" fmla="*/ 0 w 59"/>
                <a:gd name="T33" fmla="*/ 0 h 121"/>
                <a:gd name="T34" fmla="*/ 0 w 59"/>
                <a:gd name="T35" fmla="*/ 0 h 121"/>
                <a:gd name="T36" fmla="*/ 0 w 59"/>
                <a:gd name="T37" fmla="*/ 0 h 121"/>
                <a:gd name="T38" fmla="*/ 0 w 59"/>
                <a:gd name="T39" fmla="*/ 0 h 121"/>
                <a:gd name="T40" fmla="*/ 0 w 59"/>
                <a:gd name="T41" fmla="*/ 0 h 121"/>
                <a:gd name="T42" fmla="*/ 0 w 59"/>
                <a:gd name="T43" fmla="*/ 0 h 121"/>
                <a:gd name="T44" fmla="*/ 0 w 59"/>
                <a:gd name="T45" fmla="*/ 0 h 121"/>
                <a:gd name="T46" fmla="*/ 0 w 59"/>
                <a:gd name="T47" fmla="*/ 0 h 121"/>
                <a:gd name="T48" fmla="*/ 0 w 59"/>
                <a:gd name="T49" fmla="*/ 0 h 121"/>
                <a:gd name="T50" fmla="*/ 0 w 59"/>
                <a:gd name="T51" fmla="*/ 0 h 121"/>
                <a:gd name="T52" fmla="*/ 0 w 59"/>
                <a:gd name="T53" fmla="*/ 0 h 121"/>
                <a:gd name="T54" fmla="*/ 0 w 59"/>
                <a:gd name="T55" fmla="*/ 0 h 121"/>
                <a:gd name="T56" fmla="*/ 0 w 59"/>
                <a:gd name="T57" fmla="*/ 0 h 121"/>
                <a:gd name="T58" fmla="*/ 0 w 59"/>
                <a:gd name="T59" fmla="*/ 0 h 121"/>
                <a:gd name="T60" fmla="*/ 0 w 59"/>
                <a:gd name="T61" fmla="*/ 0 h 121"/>
                <a:gd name="T62" fmla="*/ 0 w 59"/>
                <a:gd name="T63" fmla="*/ 0 h 121"/>
                <a:gd name="T64" fmla="*/ 0 w 59"/>
                <a:gd name="T65" fmla="*/ 0 h 121"/>
                <a:gd name="T66" fmla="*/ 0 w 59"/>
                <a:gd name="T67" fmla="*/ 0 h 121"/>
                <a:gd name="T68" fmla="*/ 0 w 59"/>
                <a:gd name="T69" fmla="*/ 0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 h="121">
                  <a:moveTo>
                    <a:pt x="15" y="99"/>
                  </a:moveTo>
                  <a:lnTo>
                    <a:pt x="15" y="37"/>
                  </a:lnTo>
                  <a:lnTo>
                    <a:pt x="0" y="37"/>
                  </a:lnTo>
                  <a:lnTo>
                    <a:pt x="0" y="26"/>
                  </a:lnTo>
                  <a:lnTo>
                    <a:pt x="15" y="26"/>
                  </a:lnTo>
                  <a:lnTo>
                    <a:pt x="15" y="5"/>
                  </a:lnTo>
                  <a:lnTo>
                    <a:pt x="30" y="0"/>
                  </a:lnTo>
                  <a:lnTo>
                    <a:pt x="30" y="26"/>
                  </a:lnTo>
                  <a:lnTo>
                    <a:pt x="57" y="26"/>
                  </a:lnTo>
                  <a:lnTo>
                    <a:pt x="53" y="37"/>
                  </a:lnTo>
                  <a:lnTo>
                    <a:pt x="30" y="37"/>
                  </a:lnTo>
                  <a:lnTo>
                    <a:pt x="30" y="97"/>
                  </a:lnTo>
                  <a:lnTo>
                    <a:pt x="30" y="102"/>
                  </a:lnTo>
                  <a:lnTo>
                    <a:pt x="32" y="106"/>
                  </a:lnTo>
                  <a:lnTo>
                    <a:pt x="35" y="108"/>
                  </a:lnTo>
                  <a:lnTo>
                    <a:pt x="39" y="108"/>
                  </a:lnTo>
                  <a:lnTo>
                    <a:pt x="44" y="108"/>
                  </a:lnTo>
                  <a:lnTo>
                    <a:pt x="48" y="107"/>
                  </a:lnTo>
                  <a:lnTo>
                    <a:pt x="54" y="103"/>
                  </a:lnTo>
                  <a:lnTo>
                    <a:pt x="59" y="114"/>
                  </a:lnTo>
                  <a:lnTo>
                    <a:pt x="54" y="116"/>
                  </a:lnTo>
                  <a:lnTo>
                    <a:pt x="49" y="119"/>
                  </a:lnTo>
                  <a:lnTo>
                    <a:pt x="43" y="120"/>
                  </a:lnTo>
                  <a:lnTo>
                    <a:pt x="36" y="121"/>
                  </a:lnTo>
                  <a:lnTo>
                    <a:pt x="31" y="120"/>
                  </a:lnTo>
                  <a:lnTo>
                    <a:pt x="27" y="120"/>
                  </a:lnTo>
                  <a:lnTo>
                    <a:pt x="23" y="118"/>
                  </a:lnTo>
                  <a:lnTo>
                    <a:pt x="21" y="115"/>
                  </a:lnTo>
                  <a:lnTo>
                    <a:pt x="18" y="112"/>
                  </a:lnTo>
                  <a:lnTo>
                    <a:pt x="17" y="108"/>
                  </a:lnTo>
                  <a:lnTo>
                    <a:pt x="15" y="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72" name="Freeform 250"/>
            <p:cNvSpPr>
              <a:spLocks noEditPoints="1"/>
            </p:cNvSpPr>
            <p:nvPr userDrawn="1"/>
          </p:nvSpPr>
          <p:spPr bwMode="auto">
            <a:xfrm>
              <a:off x="1302" y="376"/>
              <a:ext cx="7" cy="45"/>
            </a:xfrm>
            <a:custGeom>
              <a:avLst/>
              <a:gdLst>
                <a:gd name="T0" fmla="*/ 0 w 19"/>
                <a:gd name="T1" fmla="*/ 0 h 135"/>
                <a:gd name="T2" fmla="*/ 0 w 19"/>
                <a:gd name="T3" fmla="*/ 0 h 135"/>
                <a:gd name="T4" fmla="*/ 0 w 19"/>
                <a:gd name="T5" fmla="*/ 0 h 135"/>
                <a:gd name="T6" fmla="*/ 0 w 19"/>
                <a:gd name="T7" fmla="*/ 0 h 135"/>
                <a:gd name="T8" fmla="*/ 0 w 19"/>
                <a:gd name="T9" fmla="*/ 0 h 135"/>
                <a:gd name="T10" fmla="*/ 0 w 19"/>
                <a:gd name="T11" fmla="*/ 0 h 135"/>
                <a:gd name="T12" fmla="*/ 0 w 19"/>
                <a:gd name="T13" fmla="*/ 0 h 135"/>
                <a:gd name="T14" fmla="*/ 0 w 19"/>
                <a:gd name="T15" fmla="*/ 0 h 135"/>
                <a:gd name="T16" fmla="*/ 0 w 19"/>
                <a:gd name="T17" fmla="*/ 0 h 135"/>
                <a:gd name="T18" fmla="*/ 0 w 19"/>
                <a:gd name="T19" fmla="*/ 0 h 135"/>
                <a:gd name="T20" fmla="*/ 0 w 19"/>
                <a:gd name="T21" fmla="*/ 0 h 135"/>
                <a:gd name="T22" fmla="*/ 0 w 19"/>
                <a:gd name="T23" fmla="*/ 0 h 135"/>
                <a:gd name="T24" fmla="*/ 0 w 19"/>
                <a:gd name="T25" fmla="*/ 0 h 135"/>
                <a:gd name="T26" fmla="*/ 0 w 19"/>
                <a:gd name="T27" fmla="*/ 0 h 135"/>
                <a:gd name="T28" fmla="*/ 0 w 19"/>
                <a:gd name="T29" fmla="*/ 0 h 135"/>
                <a:gd name="T30" fmla="*/ 0 w 19"/>
                <a:gd name="T31" fmla="*/ 0 h 135"/>
                <a:gd name="T32" fmla="*/ 0 w 19"/>
                <a:gd name="T33" fmla="*/ 0 h 135"/>
                <a:gd name="T34" fmla="*/ 0 w 19"/>
                <a:gd name="T35" fmla="*/ 0 h 135"/>
                <a:gd name="T36" fmla="*/ 0 w 19"/>
                <a:gd name="T37" fmla="*/ 0 h 135"/>
                <a:gd name="T38" fmla="*/ 0 w 19"/>
                <a:gd name="T39" fmla="*/ 0 h 135"/>
                <a:gd name="T40" fmla="*/ 0 w 19"/>
                <a:gd name="T41" fmla="*/ 0 h 135"/>
                <a:gd name="T42" fmla="*/ 0 w 19"/>
                <a:gd name="T43" fmla="*/ 0 h 135"/>
                <a:gd name="T44" fmla="*/ 0 w 19"/>
                <a:gd name="T45" fmla="*/ 0 h 135"/>
                <a:gd name="T46" fmla="*/ 0 w 19"/>
                <a:gd name="T47" fmla="*/ 0 h 135"/>
                <a:gd name="T48" fmla="*/ 0 w 19"/>
                <a:gd name="T49" fmla="*/ 0 h 135"/>
                <a:gd name="T50" fmla="*/ 0 w 19"/>
                <a:gd name="T51" fmla="*/ 0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135">
                  <a:moveTo>
                    <a:pt x="0" y="10"/>
                  </a:moveTo>
                  <a:lnTo>
                    <a:pt x="0" y="10"/>
                  </a:lnTo>
                  <a:lnTo>
                    <a:pt x="1" y="7"/>
                  </a:lnTo>
                  <a:lnTo>
                    <a:pt x="2" y="4"/>
                  </a:lnTo>
                  <a:lnTo>
                    <a:pt x="6" y="1"/>
                  </a:lnTo>
                  <a:lnTo>
                    <a:pt x="10" y="0"/>
                  </a:lnTo>
                  <a:lnTo>
                    <a:pt x="14" y="1"/>
                  </a:lnTo>
                  <a:lnTo>
                    <a:pt x="16" y="4"/>
                  </a:lnTo>
                  <a:lnTo>
                    <a:pt x="19" y="7"/>
                  </a:lnTo>
                  <a:lnTo>
                    <a:pt x="19" y="10"/>
                  </a:lnTo>
                  <a:lnTo>
                    <a:pt x="19" y="14"/>
                  </a:lnTo>
                  <a:lnTo>
                    <a:pt x="16" y="17"/>
                  </a:lnTo>
                  <a:lnTo>
                    <a:pt x="14" y="20"/>
                  </a:lnTo>
                  <a:lnTo>
                    <a:pt x="10" y="21"/>
                  </a:lnTo>
                  <a:lnTo>
                    <a:pt x="6" y="20"/>
                  </a:lnTo>
                  <a:lnTo>
                    <a:pt x="2" y="17"/>
                  </a:lnTo>
                  <a:lnTo>
                    <a:pt x="1" y="14"/>
                  </a:lnTo>
                  <a:lnTo>
                    <a:pt x="0" y="10"/>
                  </a:lnTo>
                  <a:close/>
                  <a:moveTo>
                    <a:pt x="2" y="42"/>
                  </a:moveTo>
                  <a:lnTo>
                    <a:pt x="16" y="42"/>
                  </a:lnTo>
                  <a:lnTo>
                    <a:pt x="16" y="135"/>
                  </a:lnTo>
                  <a:lnTo>
                    <a:pt x="2" y="135"/>
                  </a:lnTo>
                  <a:lnTo>
                    <a:pt x="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73" name="Freeform 251"/>
            <p:cNvSpPr>
              <a:spLocks/>
            </p:cNvSpPr>
            <p:nvPr userDrawn="1"/>
          </p:nvSpPr>
          <p:spPr bwMode="auto">
            <a:xfrm>
              <a:off x="1302" y="376"/>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w 19"/>
                <a:gd name="T37" fmla="*/ 0 h 21"/>
                <a:gd name="T38" fmla="*/ 0 w 19"/>
                <a:gd name="T39" fmla="*/ 0 h 21"/>
                <a:gd name="T40" fmla="*/ 0 w 19"/>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 h="21">
                  <a:moveTo>
                    <a:pt x="0" y="10"/>
                  </a:moveTo>
                  <a:lnTo>
                    <a:pt x="0" y="10"/>
                  </a:lnTo>
                  <a:lnTo>
                    <a:pt x="1" y="7"/>
                  </a:lnTo>
                  <a:lnTo>
                    <a:pt x="2" y="4"/>
                  </a:lnTo>
                  <a:lnTo>
                    <a:pt x="6" y="1"/>
                  </a:lnTo>
                  <a:lnTo>
                    <a:pt x="10" y="0"/>
                  </a:lnTo>
                  <a:lnTo>
                    <a:pt x="14" y="1"/>
                  </a:lnTo>
                  <a:lnTo>
                    <a:pt x="16" y="4"/>
                  </a:lnTo>
                  <a:lnTo>
                    <a:pt x="19" y="7"/>
                  </a:lnTo>
                  <a:lnTo>
                    <a:pt x="19" y="10"/>
                  </a:lnTo>
                  <a:lnTo>
                    <a:pt x="19" y="14"/>
                  </a:lnTo>
                  <a:lnTo>
                    <a:pt x="16" y="17"/>
                  </a:lnTo>
                  <a:lnTo>
                    <a:pt x="14" y="20"/>
                  </a:lnTo>
                  <a:lnTo>
                    <a:pt x="10" y="21"/>
                  </a:lnTo>
                  <a:lnTo>
                    <a:pt x="6" y="20"/>
                  </a:lnTo>
                  <a:lnTo>
                    <a:pt x="2" y="17"/>
                  </a:lnTo>
                  <a:lnTo>
                    <a:pt x="1" y="14"/>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74" name="Rectangle 252"/>
            <p:cNvSpPr>
              <a:spLocks noChangeArrowheads="1"/>
            </p:cNvSpPr>
            <p:nvPr userDrawn="1"/>
          </p:nvSpPr>
          <p:spPr bwMode="auto">
            <a:xfrm>
              <a:off x="1303" y="390"/>
              <a:ext cx="5"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6pPr>
              <a:lvl7pPr marL="29718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7pPr>
              <a:lvl8pPr marL="34290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8pPr>
              <a:lvl9pPr marL="3886200" indent="-228600" eaLnBrk="0" fontAlgn="base" hangingPunct="0">
                <a:lnSpc>
                  <a:spcPct val="90000"/>
                </a:lnSpc>
                <a:spcBef>
                  <a:spcPct val="30000"/>
                </a:spcBef>
                <a:spcAft>
                  <a:spcPct val="0"/>
                </a:spcAft>
                <a:buClr>
                  <a:schemeClr val="accent1"/>
                </a:buClr>
                <a:buFont typeface="Webdings" pitchFamily="18" charset="2"/>
                <a:buChar char=""/>
                <a:defRPr>
                  <a:solidFill>
                    <a:schemeClr val="tx1"/>
                  </a:solidFill>
                  <a:latin typeface="Arial" charset="0"/>
                  <a:ea typeface="ＭＳ Ｐゴシック" pitchFamily="34" charset="-128"/>
                </a:defRPr>
              </a:lvl9p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defRPr/>
              </a:pPr>
              <a:endParaRPr lang="en-GB" altLang="en-US" sz="1350">
                <a:solidFill>
                  <a:srgbClr val="595959"/>
                </a:solidFill>
              </a:endParaRPr>
            </a:p>
          </p:txBody>
        </p:sp>
        <p:sp>
          <p:nvSpPr>
            <p:cNvPr id="1075" name="Freeform 253"/>
            <p:cNvSpPr>
              <a:spLocks noEditPoints="1"/>
            </p:cNvSpPr>
            <p:nvPr userDrawn="1"/>
          </p:nvSpPr>
          <p:spPr bwMode="auto">
            <a:xfrm>
              <a:off x="1316" y="389"/>
              <a:ext cx="29" cy="33"/>
            </a:xfrm>
            <a:custGeom>
              <a:avLst/>
              <a:gdLst>
                <a:gd name="T0" fmla="*/ 0 w 86"/>
                <a:gd name="T1" fmla="*/ 0 h 98"/>
                <a:gd name="T2" fmla="*/ 0 w 86"/>
                <a:gd name="T3" fmla="*/ 0 h 98"/>
                <a:gd name="T4" fmla="*/ 0 w 86"/>
                <a:gd name="T5" fmla="*/ 0 h 98"/>
                <a:gd name="T6" fmla="*/ 0 w 86"/>
                <a:gd name="T7" fmla="*/ 0 h 98"/>
                <a:gd name="T8" fmla="*/ 0 w 86"/>
                <a:gd name="T9" fmla="*/ 0 h 98"/>
                <a:gd name="T10" fmla="*/ 0 w 86"/>
                <a:gd name="T11" fmla="*/ 0 h 98"/>
                <a:gd name="T12" fmla="*/ 0 w 86"/>
                <a:gd name="T13" fmla="*/ 0 h 98"/>
                <a:gd name="T14" fmla="*/ 0 w 86"/>
                <a:gd name="T15" fmla="*/ 0 h 98"/>
                <a:gd name="T16" fmla="*/ 0 w 86"/>
                <a:gd name="T17" fmla="*/ 0 h 98"/>
                <a:gd name="T18" fmla="*/ 0 w 86"/>
                <a:gd name="T19" fmla="*/ 0 h 98"/>
                <a:gd name="T20" fmla="*/ 0 w 86"/>
                <a:gd name="T21" fmla="*/ 0 h 98"/>
                <a:gd name="T22" fmla="*/ 0 w 86"/>
                <a:gd name="T23" fmla="*/ 0 h 98"/>
                <a:gd name="T24" fmla="*/ 0 w 86"/>
                <a:gd name="T25" fmla="*/ 0 h 98"/>
                <a:gd name="T26" fmla="*/ 0 w 86"/>
                <a:gd name="T27" fmla="*/ 0 h 98"/>
                <a:gd name="T28" fmla="*/ 0 w 86"/>
                <a:gd name="T29" fmla="*/ 0 h 98"/>
                <a:gd name="T30" fmla="*/ 0 w 86"/>
                <a:gd name="T31" fmla="*/ 0 h 98"/>
                <a:gd name="T32" fmla="*/ 0 w 86"/>
                <a:gd name="T33" fmla="*/ 0 h 98"/>
                <a:gd name="T34" fmla="*/ 0 w 86"/>
                <a:gd name="T35" fmla="*/ 0 h 98"/>
                <a:gd name="T36" fmla="*/ 0 w 86"/>
                <a:gd name="T37" fmla="*/ 0 h 98"/>
                <a:gd name="T38" fmla="*/ 0 w 86"/>
                <a:gd name="T39" fmla="*/ 0 h 98"/>
                <a:gd name="T40" fmla="*/ 0 w 86"/>
                <a:gd name="T41" fmla="*/ 0 h 98"/>
                <a:gd name="T42" fmla="*/ 0 w 86"/>
                <a:gd name="T43" fmla="*/ 0 h 98"/>
                <a:gd name="T44" fmla="*/ 0 w 86"/>
                <a:gd name="T45" fmla="*/ 0 h 98"/>
                <a:gd name="T46" fmla="*/ 0 w 86"/>
                <a:gd name="T47" fmla="*/ 0 h 98"/>
                <a:gd name="T48" fmla="*/ 0 w 86"/>
                <a:gd name="T49" fmla="*/ 0 h 98"/>
                <a:gd name="T50" fmla="*/ 0 w 86"/>
                <a:gd name="T51" fmla="*/ 0 h 98"/>
                <a:gd name="T52" fmla="*/ 0 w 86"/>
                <a:gd name="T53" fmla="*/ 0 h 98"/>
                <a:gd name="T54" fmla="*/ 0 w 86"/>
                <a:gd name="T55" fmla="*/ 0 h 98"/>
                <a:gd name="T56" fmla="*/ 0 w 86"/>
                <a:gd name="T57" fmla="*/ 0 h 98"/>
                <a:gd name="T58" fmla="*/ 0 w 86"/>
                <a:gd name="T59" fmla="*/ 0 h 98"/>
                <a:gd name="T60" fmla="*/ 0 w 86"/>
                <a:gd name="T61" fmla="*/ 0 h 98"/>
                <a:gd name="T62" fmla="*/ 0 w 86"/>
                <a:gd name="T63" fmla="*/ 0 h 98"/>
                <a:gd name="T64" fmla="*/ 0 w 86"/>
                <a:gd name="T65" fmla="*/ 0 h 98"/>
                <a:gd name="T66" fmla="*/ 0 w 86"/>
                <a:gd name="T67" fmla="*/ 0 h 98"/>
                <a:gd name="T68" fmla="*/ 0 w 86"/>
                <a:gd name="T69" fmla="*/ 0 h 98"/>
                <a:gd name="T70" fmla="*/ 0 w 86"/>
                <a:gd name="T71" fmla="*/ 0 h 98"/>
                <a:gd name="T72" fmla="*/ 0 w 86"/>
                <a:gd name="T73" fmla="*/ 0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 h="98">
                  <a:moveTo>
                    <a:pt x="0" y="49"/>
                  </a:moveTo>
                  <a:lnTo>
                    <a:pt x="0" y="49"/>
                  </a:lnTo>
                  <a:lnTo>
                    <a:pt x="0" y="39"/>
                  </a:lnTo>
                  <a:lnTo>
                    <a:pt x="3" y="30"/>
                  </a:lnTo>
                  <a:lnTo>
                    <a:pt x="7" y="22"/>
                  </a:lnTo>
                  <a:lnTo>
                    <a:pt x="12" y="14"/>
                  </a:lnTo>
                  <a:lnTo>
                    <a:pt x="19" y="8"/>
                  </a:lnTo>
                  <a:lnTo>
                    <a:pt x="25" y="4"/>
                  </a:lnTo>
                  <a:lnTo>
                    <a:pt x="34" y="1"/>
                  </a:lnTo>
                  <a:lnTo>
                    <a:pt x="43" y="0"/>
                  </a:lnTo>
                  <a:lnTo>
                    <a:pt x="52" y="1"/>
                  </a:lnTo>
                  <a:lnTo>
                    <a:pt x="61" y="4"/>
                  </a:lnTo>
                  <a:lnTo>
                    <a:pt x="68" y="8"/>
                  </a:lnTo>
                  <a:lnTo>
                    <a:pt x="74" y="14"/>
                  </a:lnTo>
                  <a:lnTo>
                    <a:pt x="79" y="22"/>
                  </a:lnTo>
                  <a:lnTo>
                    <a:pt x="83" y="30"/>
                  </a:lnTo>
                  <a:lnTo>
                    <a:pt x="86" y="39"/>
                  </a:lnTo>
                  <a:lnTo>
                    <a:pt x="86" y="49"/>
                  </a:lnTo>
                  <a:lnTo>
                    <a:pt x="86" y="60"/>
                  </a:lnTo>
                  <a:lnTo>
                    <a:pt x="83" y="69"/>
                  </a:lnTo>
                  <a:lnTo>
                    <a:pt x="79" y="76"/>
                  </a:lnTo>
                  <a:lnTo>
                    <a:pt x="74" y="84"/>
                  </a:lnTo>
                  <a:lnTo>
                    <a:pt x="68" y="89"/>
                  </a:lnTo>
                  <a:lnTo>
                    <a:pt x="61" y="95"/>
                  </a:lnTo>
                  <a:lnTo>
                    <a:pt x="52" y="97"/>
                  </a:lnTo>
                  <a:lnTo>
                    <a:pt x="43" y="98"/>
                  </a:lnTo>
                  <a:lnTo>
                    <a:pt x="34" y="97"/>
                  </a:lnTo>
                  <a:lnTo>
                    <a:pt x="25" y="95"/>
                  </a:lnTo>
                  <a:lnTo>
                    <a:pt x="19" y="89"/>
                  </a:lnTo>
                  <a:lnTo>
                    <a:pt x="12" y="84"/>
                  </a:lnTo>
                  <a:lnTo>
                    <a:pt x="7" y="76"/>
                  </a:lnTo>
                  <a:lnTo>
                    <a:pt x="3" y="69"/>
                  </a:lnTo>
                  <a:lnTo>
                    <a:pt x="0" y="60"/>
                  </a:lnTo>
                  <a:lnTo>
                    <a:pt x="0" y="49"/>
                  </a:lnTo>
                  <a:close/>
                  <a:moveTo>
                    <a:pt x="72" y="49"/>
                  </a:moveTo>
                  <a:lnTo>
                    <a:pt x="72" y="49"/>
                  </a:lnTo>
                  <a:lnTo>
                    <a:pt x="70" y="41"/>
                  </a:lnTo>
                  <a:lnTo>
                    <a:pt x="69" y="35"/>
                  </a:lnTo>
                  <a:lnTo>
                    <a:pt x="66" y="28"/>
                  </a:lnTo>
                  <a:lnTo>
                    <a:pt x="64" y="23"/>
                  </a:lnTo>
                  <a:lnTo>
                    <a:pt x="60" y="18"/>
                  </a:lnTo>
                  <a:lnTo>
                    <a:pt x="55" y="15"/>
                  </a:lnTo>
                  <a:lnTo>
                    <a:pt x="50" y="13"/>
                  </a:lnTo>
                  <a:lnTo>
                    <a:pt x="43" y="13"/>
                  </a:lnTo>
                  <a:lnTo>
                    <a:pt x="37" y="13"/>
                  </a:lnTo>
                  <a:lnTo>
                    <a:pt x="31" y="15"/>
                  </a:lnTo>
                  <a:lnTo>
                    <a:pt x="26" y="18"/>
                  </a:lnTo>
                  <a:lnTo>
                    <a:pt x="22" y="23"/>
                  </a:lnTo>
                  <a:lnTo>
                    <a:pt x="20" y="28"/>
                  </a:lnTo>
                  <a:lnTo>
                    <a:pt x="17" y="35"/>
                  </a:lnTo>
                  <a:lnTo>
                    <a:pt x="16" y="41"/>
                  </a:lnTo>
                  <a:lnTo>
                    <a:pt x="15" y="49"/>
                  </a:lnTo>
                  <a:lnTo>
                    <a:pt x="16" y="57"/>
                  </a:lnTo>
                  <a:lnTo>
                    <a:pt x="17" y="63"/>
                  </a:lnTo>
                  <a:lnTo>
                    <a:pt x="20" y="70"/>
                  </a:lnTo>
                  <a:lnTo>
                    <a:pt x="22" y="75"/>
                  </a:lnTo>
                  <a:lnTo>
                    <a:pt x="26" y="80"/>
                  </a:lnTo>
                  <a:lnTo>
                    <a:pt x="31" y="83"/>
                  </a:lnTo>
                  <a:lnTo>
                    <a:pt x="37" y="85"/>
                  </a:lnTo>
                  <a:lnTo>
                    <a:pt x="43" y="85"/>
                  </a:lnTo>
                  <a:lnTo>
                    <a:pt x="50" y="85"/>
                  </a:lnTo>
                  <a:lnTo>
                    <a:pt x="55" y="83"/>
                  </a:lnTo>
                  <a:lnTo>
                    <a:pt x="60" y="80"/>
                  </a:lnTo>
                  <a:lnTo>
                    <a:pt x="64" y="75"/>
                  </a:lnTo>
                  <a:lnTo>
                    <a:pt x="66" y="70"/>
                  </a:lnTo>
                  <a:lnTo>
                    <a:pt x="69" y="63"/>
                  </a:lnTo>
                  <a:lnTo>
                    <a:pt x="70" y="57"/>
                  </a:lnTo>
                  <a:lnTo>
                    <a:pt x="72"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76" name="Freeform 254"/>
            <p:cNvSpPr>
              <a:spLocks/>
            </p:cNvSpPr>
            <p:nvPr userDrawn="1"/>
          </p:nvSpPr>
          <p:spPr bwMode="auto">
            <a:xfrm>
              <a:off x="1316" y="389"/>
              <a:ext cx="29" cy="33"/>
            </a:xfrm>
            <a:custGeom>
              <a:avLst/>
              <a:gdLst>
                <a:gd name="T0" fmla="*/ 0 w 86"/>
                <a:gd name="T1" fmla="*/ 0 h 98"/>
                <a:gd name="T2" fmla="*/ 0 w 86"/>
                <a:gd name="T3" fmla="*/ 0 h 98"/>
                <a:gd name="T4" fmla="*/ 0 w 86"/>
                <a:gd name="T5" fmla="*/ 0 h 98"/>
                <a:gd name="T6" fmla="*/ 0 w 86"/>
                <a:gd name="T7" fmla="*/ 0 h 98"/>
                <a:gd name="T8" fmla="*/ 0 w 86"/>
                <a:gd name="T9" fmla="*/ 0 h 98"/>
                <a:gd name="T10" fmla="*/ 0 w 86"/>
                <a:gd name="T11" fmla="*/ 0 h 98"/>
                <a:gd name="T12" fmla="*/ 0 w 86"/>
                <a:gd name="T13" fmla="*/ 0 h 98"/>
                <a:gd name="T14" fmla="*/ 0 w 86"/>
                <a:gd name="T15" fmla="*/ 0 h 98"/>
                <a:gd name="T16" fmla="*/ 0 w 86"/>
                <a:gd name="T17" fmla="*/ 0 h 98"/>
                <a:gd name="T18" fmla="*/ 0 w 86"/>
                <a:gd name="T19" fmla="*/ 0 h 98"/>
                <a:gd name="T20" fmla="*/ 0 w 86"/>
                <a:gd name="T21" fmla="*/ 0 h 98"/>
                <a:gd name="T22" fmla="*/ 0 w 86"/>
                <a:gd name="T23" fmla="*/ 0 h 98"/>
                <a:gd name="T24" fmla="*/ 0 w 86"/>
                <a:gd name="T25" fmla="*/ 0 h 98"/>
                <a:gd name="T26" fmla="*/ 0 w 86"/>
                <a:gd name="T27" fmla="*/ 0 h 98"/>
                <a:gd name="T28" fmla="*/ 0 w 86"/>
                <a:gd name="T29" fmla="*/ 0 h 98"/>
                <a:gd name="T30" fmla="*/ 0 w 86"/>
                <a:gd name="T31" fmla="*/ 0 h 98"/>
                <a:gd name="T32" fmla="*/ 0 w 86"/>
                <a:gd name="T33" fmla="*/ 0 h 98"/>
                <a:gd name="T34" fmla="*/ 0 w 86"/>
                <a:gd name="T35" fmla="*/ 0 h 98"/>
                <a:gd name="T36" fmla="*/ 0 w 86"/>
                <a:gd name="T37" fmla="*/ 0 h 98"/>
                <a:gd name="T38" fmla="*/ 0 w 86"/>
                <a:gd name="T39" fmla="*/ 0 h 98"/>
                <a:gd name="T40" fmla="*/ 0 w 86"/>
                <a:gd name="T41" fmla="*/ 0 h 98"/>
                <a:gd name="T42" fmla="*/ 0 w 86"/>
                <a:gd name="T43" fmla="*/ 0 h 98"/>
                <a:gd name="T44" fmla="*/ 0 w 86"/>
                <a:gd name="T45" fmla="*/ 0 h 98"/>
                <a:gd name="T46" fmla="*/ 0 w 86"/>
                <a:gd name="T47" fmla="*/ 0 h 98"/>
                <a:gd name="T48" fmla="*/ 0 w 86"/>
                <a:gd name="T49" fmla="*/ 0 h 98"/>
                <a:gd name="T50" fmla="*/ 0 w 86"/>
                <a:gd name="T51" fmla="*/ 0 h 98"/>
                <a:gd name="T52" fmla="*/ 0 w 86"/>
                <a:gd name="T53" fmla="*/ 0 h 98"/>
                <a:gd name="T54" fmla="*/ 0 w 86"/>
                <a:gd name="T55" fmla="*/ 0 h 98"/>
                <a:gd name="T56" fmla="*/ 0 w 86"/>
                <a:gd name="T57" fmla="*/ 0 h 98"/>
                <a:gd name="T58" fmla="*/ 0 w 86"/>
                <a:gd name="T59" fmla="*/ 0 h 98"/>
                <a:gd name="T60" fmla="*/ 0 w 86"/>
                <a:gd name="T61" fmla="*/ 0 h 98"/>
                <a:gd name="T62" fmla="*/ 0 w 86"/>
                <a:gd name="T63" fmla="*/ 0 h 98"/>
                <a:gd name="T64" fmla="*/ 0 w 86"/>
                <a:gd name="T65" fmla="*/ 0 h 98"/>
                <a:gd name="T66" fmla="*/ 0 w 86"/>
                <a:gd name="T67" fmla="*/ 0 h 98"/>
                <a:gd name="T68" fmla="*/ 0 w 86"/>
                <a:gd name="T69" fmla="*/ 0 h 98"/>
                <a:gd name="T70" fmla="*/ 0 w 86"/>
                <a:gd name="T71" fmla="*/ 0 h 98"/>
                <a:gd name="T72" fmla="*/ 0 w 86"/>
                <a:gd name="T73" fmla="*/ 0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 h="98">
                  <a:moveTo>
                    <a:pt x="0" y="49"/>
                  </a:moveTo>
                  <a:lnTo>
                    <a:pt x="0" y="49"/>
                  </a:lnTo>
                  <a:lnTo>
                    <a:pt x="0" y="39"/>
                  </a:lnTo>
                  <a:lnTo>
                    <a:pt x="3" y="30"/>
                  </a:lnTo>
                  <a:lnTo>
                    <a:pt x="7" y="22"/>
                  </a:lnTo>
                  <a:lnTo>
                    <a:pt x="12" y="14"/>
                  </a:lnTo>
                  <a:lnTo>
                    <a:pt x="19" y="8"/>
                  </a:lnTo>
                  <a:lnTo>
                    <a:pt x="25" y="4"/>
                  </a:lnTo>
                  <a:lnTo>
                    <a:pt x="34" y="1"/>
                  </a:lnTo>
                  <a:lnTo>
                    <a:pt x="43" y="0"/>
                  </a:lnTo>
                  <a:lnTo>
                    <a:pt x="52" y="1"/>
                  </a:lnTo>
                  <a:lnTo>
                    <a:pt x="61" y="4"/>
                  </a:lnTo>
                  <a:lnTo>
                    <a:pt x="68" y="8"/>
                  </a:lnTo>
                  <a:lnTo>
                    <a:pt x="74" y="14"/>
                  </a:lnTo>
                  <a:lnTo>
                    <a:pt x="79" y="22"/>
                  </a:lnTo>
                  <a:lnTo>
                    <a:pt x="83" y="30"/>
                  </a:lnTo>
                  <a:lnTo>
                    <a:pt x="86" y="39"/>
                  </a:lnTo>
                  <a:lnTo>
                    <a:pt x="86" y="49"/>
                  </a:lnTo>
                  <a:lnTo>
                    <a:pt x="86" y="60"/>
                  </a:lnTo>
                  <a:lnTo>
                    <a:pt x="83" y="69"/>
                  </a:lnTo>
                  <a:lnTo>
                    <a:pt x="79" y="76"/>
                  </a:lnTo>
                  <a:lnTo>
                    <a:pt x="74" y="84"/>
                  </a:lnTo>
                  <a:lnTo>
                    <a:pt x="68" y="89"/>
                  </a:lnTo>
                  <a:lnTo>
                    <a:pt x="61" y="95"/>
                  </a:lnTo>
                  <a:lnTo>
                    <a:pt x="52" y="97"/>
                  </a:lnTo>
                  <a:lnTo>
                    <a:pt x="43" y="98"/>
                  </a:lnTo>
                  <a:lnTo>
                    <a:pt x="34" y="97"/>
                  </a:lnTo>
                  <a:lnTo>
                    <a:pt x="25" y="95"/>
                  </a:lnTo>
                  <a:lnTo>
                    <a:pt x="19" y="89"/>
                  </a:lnTo>
                  <a:lnTo>
                    <a:pt x="12" y="84"/>
                  </a:lnTo>
                  <a:lnTo>
                    <a:pt x="7" y="76"/>
                  </a:lnTo>
                  <a:lnTo>
                    <a:pt x="3" y="69"/>
                  </a:lnTo>
                  <a:lnTo>
                    <a:pt x="0" y="60"/>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77" name="Freeform 255"/>
            <p:cNvSpPr>
              <a:spLocks/>
            </p:cNvSpPr>
            <p:nvPr userDrawn="1"/>
          </p:nvSpPr>
          <p:spPr bwMode="auto">
            <a:xfrm>
              <a:off x="1321" y="393"/>
              <a:ext cx="19" cy="24"/>
            </a:xfrm>
            <a:custGeom>
              <a:avLst/>
              <a:gdLst>
                <a:gd name="T0" fmla="*/ 0 w 57"/>
                <a:gd name="T1" fmla="*/ 0 h 72"/>
                <a:gd name="T2" fmla="*/ 0 w 57"/>
                <a:gd name="T3" fmla="*/ 0 h 72"/>
                <a:gd name="T4" fmla="*/ 0 w 57"/>
                <a:gd name="T5" fmla="*/ 0 h 72"/>
                <a:gd name="T6" fmla="*/ 0 w 57"/>
                <a:gd name="T7" fmla="*/ 0 h 72"/>
                <a:gd name="T8" fmla="*/ 0 w 57"/>
                <a:gd name="T9" fmla="*/ 0 h 72"/>
                <a:gd name="T10" fmla="*/ 0 w 57"/>
                <a:gd name="T11" fmla="*/ 0 h 72"/>
                <a:gd name="T12" fmla="*/ 0 w 57"/>
                <a:gd name="T13" fmla="*/ 0 h 72"/>
                <a:gd name="T14" fmla="*/ 0 w 57"/>
                <a:gd name="T15" fmla="*/ 0 h 72"/>
                <a:gd name="T16" fmla="*/ 0 w 57"/>
                <a:gd name="T17" fmla="*/ 0 h 72"/>
                <a:gd name="T18" fmla="*/ 0 w 57"/>
                <a:gd name="T19" fmla="*/ 0 h 72"/>
                <a:gd name="T20" fmla="*/ 0 w 57"/>
                <a:gd name="T21" fmla="*/ 0 h 72"/>
                <a:gd name="T22" fmla="*/ 0 w 57"/>
                <a:gd name="T23" fmla="*/ 0 h 72"/>
                <a:gd name="T24" fmla="*/ 0 w 57"/>
                <a:gd name="T25" fmla="*/ 0 h 72"/>
                <a:gd name="T26" fmla="*/ 0 w 57"/>
                <a:gd name="T27" fmla="*/ 0 h 72"/>
                <a:gd name="T28" fmla="*/ 0 w 57"/>
                <a:gd name="T29" fmla="*/ 0 h 72"/>
                <a:gd name="T30" fmla="*/ 0 w 57"/>
                <a:gd name="T31" fmla="*/ 0 h 72"/>
                <a:gd name="T32" fmla="*/ 0 w 57"/>
                <a:gd name="T33" fmla="*/ 0 h 72"/>
                <a:gd name="T34" fmla="*/ 0 w 57"/>
                <a:gd name="T35" fmla="*/ 0 h 72"/>
                <a:gd name="T36" fmla="*/ 0 w 57"/>
                <a:gd name="T37" fmla="*/ 0 h 72"/>
                <a:gd name="T38" fmla="*/ 0 w 57"/>
                <a:gd name="T39" fmla="*/ 0 h 72"/>
                <a:gd name="T40" fmla="*/ 0 w 57"/>
                <a:gd name="T41" fmla="*/ 0 h 72"/>
                <a:gd name="T42" fmla="*/ 0 w 57"/>
                <a:gd name="T43" fmla="*/ 0 h 72"/>
                <a:gd name="T44" fmla="*/ 0 w 57"/>
                <a:gd name="T45" fmla="*/ 0 h 72"/>
                <a:gd name="T46" fmla="*/ 0 w 57"/>
                <a:gd name="T47" fmla="*/ 0 h 72"/>
                <a:gd name="T48" fmla="*/ 0 w 57"/>
                <a:gd name="T49" fmla="*/ 0 h 72"/>
                <a:gd name="T50" fmla="*/ 0 w 57"/>
                <a:gd name="T51" fmla="*/ 0 h 72"/>
                <a:gd name="T52" fmla="*/ 0 w 57"/>
                <a:gd name="T53" fmla="*/ 0 h 72"/>
                <a:gd name="T54" fmla="*/ 0 w 57"/>
                <a:gd name="T55" fmla="*/ 0 h 72"/>
                <a:gd name="T56" fmla="*/ 0 w 57"/>
                <a:gd name="T57" fmla="*/ 0 h 72"/>
                <a:gd name="T58" fmla="*/ 0 w 57"/>
                <a:gd name="T59" fmla="*/ 0 h 72"/>
                <a:gd name="T60" fmla="*/ 0 w 57"/>
                <a:gd name="T61" fmla="*/ 0 h 72"/>
                <a:gd name="T62" fmla="*/ 0 w 57"/>
                <a:gd name="T63" fmla="*/ 0 h 72"/>
                <a:gd name="T64" fmla="*/ 0 w 57"/>
                <a:gd name="T65" fmla="*/ 0 h 72"/>
                <a:gd name="T66" fmla="*/ 0 w 57"/>
                <a:gd name="T67" fmla="*/ 0 h 72"/>
                <a:gd name="T68" fmla="*/ 0 w 57"/>
                <a:gd name="T69" fmla="*/ 0 h 72"/>
                <a:gd name="T70" fmla="*/ 0 w 57"/>
                <a:gd name="T71" fmla="*/ 0 h 72"/>
                <a:gd name="T72" fmla="*/ 0 w 57"/>
                <a:gd name="T73" fmla="*/ 0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7" h="72">
                  <a:moveTo>
                    <a:pt x="57" y="36"/>
                  </a:moveTo>
                  <a:lnTo>
                    <a:pt x="57" y="36"/>
                  </a:lnTo>
                  <a:lnTo>
                    <a:pt x="55" y="28"/>
                  </a:lnTo>
                  <a:lnTo>
                    <a:pt x="54" y="22"/>
                  </a:lnTo>
                  <a:lnTo>
                    <a:pt x="51" y="15"/>
                  </a:lnTo>
                  <a:lnTo>
                    <a:pt x="49" y="10"/>
                  </a:lnTo>
                  <a:lnTo>
                    <a:pt x="45" y="5"/>
                  </a:lnTo>
                  <a:lnTo>
                    <a:pt x="40" y="2"/>
                  </a:lnTo>
                  <a:lnTo>
                    <a:pt x="35" y="0"/>
                  </a:lnTo>
                  <a:lnTo>
                    <a:pt x="28" y="0"/>
                  </a:lnTo>
                  <a:lnTo>
                    <a:pt x="22" y="0"/>
                  </a:lnTo>
                  <a:lnTo>
                    <a:pt x="16" y="2"/>
                  </a:lnTo>
                  <a:lnTo>
                    <a:pt x="11" y="5"/>
                  </a:lnTo>
                  <a:lnTo>
                    <a:pt x="7" y="10"/>
                  </a:lnTo>
                  <a:lnTo>
                    <a:pt x="5" y="15"/>
                  </a:lnTo>
                  <a:lnTo>
                    <a:pt x="2" y="22"/>
                  </a:lnTo>
                  <a:lnTo>
                    <a:pt x="1" y="28"/>
                  </a:lnTo>
                  <a:lnTo>
                    <a:pt x="0" y="36"/>
                  </a:lnTo>
                  <a:lnTo>
                    <a:pt x="1" y="44"/>
                  </a:lnTo>
                  <a:lnTo>
                    <a:pt x="2" y="50"/>
                  </a:lnTo>
                  <a:lnTo>
                    <a:pt x="5" y="57"/>
                  </a:lnTo>
                  <a:lnTo>
                    <a:pt x="7" y="62"/>
                  </a:lnTo>
                  <a:lnTo>
                    <a:pt x="11" y="67"/>
                  </a:lnTo>
                  <a:lnTo>
                    <a:pt x="16" y="70"/>
                  </a:lnTo>
                  <a:lnTo>
                    <a:pt x="22" y="72"/>
                  </a:lnTo>
                  <a:lnTo>
                    <a:pt x="28" y="72"/>
                  </a:lnTo>
                  <a:lnTo>
                    <a:pt x="35" y="72"/>
                  </a:lnTo>
                  <a:lnTo>
                    <a:pt x="40" y="70"/>
                  </a:lnTo>
                  <a:lnTo>
                    <a:pt x="45" y="67"/>
                  </a:lnTo>
                  <a:lnTo>
                    <a:pt x="49" y="62"/>
                  </a:lnTo>
                  <a:lnTo>
                    <a:pt x="51" y="57"/>
                  </a:lnTo>
                  <a:lnTo>
                    <a:pt x="54" y="50"/>
                  </a:lnTo>
                  <a:lnTo>
                    <a:pt x="55" y="44"/>
                  </a:lnTo>
                  <a:lnTo>
                    <a:pt x="57"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sp>
          <p:nvSpPr>
            <p:cNvPr id="1078" name="Freeform 256"/>
            <p:cNvSpPr>
              <a:spLocks/>
            </p:cNvSpPr>
            <p:nvPr userDrawn="1"/>
          </p:nvSpPr>
          <p:spPr bwMode="auto">
            <a:xfrm>
              <a:off x="1353" y="389"/>
              <a:ext cx="24" cy="32"/>
            </a:xfrm>
            <a:custGeom>
              <a:avLst/>
              <a:gdLst>
                <a:gd name="T0" fmla="*/ 0 w 74"/>
                <a:gd name="T1" fmla="*/ 0 h 96"/>
                <a:gd name="T2" fmla="*/ 0 w 74"/>
                <a:gd name="T3" fmla="*/ 0 h 96"/>
                <a:gd name="T4" fmla="*/ 0 w 74"/>
                <a:gd name="T5" fmla="*/ 0 h 96"/>
                <a:gd name="T6" fmla="*/ 0 w 74"/>
                <a:gd name="T7" fmla="*/ 0 h 96"/>
                <a:gd name="T8" fmla="*/ 0 w 74"/>
                <a:gd name="T9" fmla="*/ 0 h 96"/>
                <a:gd name="T10" fmla="*/ 0 w 74"/>
                <a:gd name="T11" fmla="*/ 0 h 96"/>
                <a:gd name="T12" fmla="*/ 0 w 74"/>
                <a:gd name="T13" fmla="*/ 0 h 96"/>
                <a:gd name="T14" fmla="*/ 0 w 74"/>
                <a:gd name="T15" fmla="*/ 0 h 96"/>
                <a:gd name="T16" fmla="*/ 0 w 74"/>
                <a:gd name="T17" fmla="*/ 0 h 96"/>
                <a:gd name="T18" fmla="*/ 0 w 74"/>
                <a:gd name="T19" fmla="*/ 0 h 96"/>
                <a:gd name="T20" fmla="*/ 0 w 74"/>
                <a:gd name="T21" fmla="*/ 0 h 96"/>
                <a:gd name="T22" fmla="*/ 0 w 74"/>
                <a:gd name="T23" fmla="*/ 0 h 96"/>
                <a:gd name="T24" fmla="*/ 0 w 74"/>
                <a:gd name="T25" fmla="*/ 0 h 96"/>
                <a:gd name="T26" fmla="*/ 0 w 74"/>
                <a:gd name="T27" fmla="*/ 0 h 96"/>
                <a:gd name="T28" fmla="*/ 0 w 74"/>
                <a:gd name="T29" fmla="*/ 0 h 96"/>
                <a:gd name="T30" fmla="*/ 0 w 74"/>
                <a:gd name="T31" fmla="*/ 0 h 96"/>
                <a:gd name="T32" fmla="*/ 0 w 74"/>
                <a:gd name="T33" fmla="*/ 0 h 96"/>
                <a:gd name="T34" fmla="*/ 0 w 74"/>
                <a:gd name="T35" fmla="*/ 0 h 96"/>
                <a:gd name="T36" fmla="*/ 0 w 74"/>
                <a:gd name="T37" fmla="*/ 0 h 96"/>
                <a:gd name="T38" fmla="*/ 0 w 74"/>
                <a:gd name="T39" fmla="*/ 0 h 96"/>
                <a:gd name="T40" fmla="*/ 0 w 74"/>
                <a:gd name="T41" fmla="*/ 0 h 96"/>
                <a:gd name="T42" fmla="*/ 0 w 74"/>
                <a:gd name="T43" fmla="*/ 0 h 96"/>
                <a:gd name="T44" fmla="*/ 0 w 74"/>
                <a:gd name="T45" fmla="*/ 0 h 96"/>
                <a:gd name="T46" fmla="*/ 0 w 74"/>
                <a:gd name="T47" fmla="*/ 0 h 96"/>
                <a:gd name="T48" fmla="*/ 0 w 74"/>
                <a:gd name="T49" fmla="*/ 0 h 96"/>
                <a:gd name="T50" fmla="*/ 0 w 74"/>
                <a:gd name="T51" fmla="*/ 0 h 96"/>
                <a:gd name="T52" fmla="*/ 0 w 74"/>
                <a:gd name="T53" fmla="*/ 0 h 96"/>
                <a:gd name="T54" fmla="*/ 0 w 74"/>
                <a:gd name="T55" fmla="*/ 0 h 96"/>
                <a:gd name="T56" fmla="*/ 0 w 74"/>
                <a:gd name="T57" fmla="*/ 0 h 96"/>
                <a:gd name="T58" fmla="*/ 0 w 74"/>
                <a:gd name="T59" fmla="*/ 0 h 96"/>
                <a:gd name="T60" fmla="*/ 0 w 74"/>
                <a:gd name="T61" fmla="*/ 0 h 96"/>
                <a:gd name="T62" fmla="*/ 0 w 74"/>
                <a:gd name="T63" fmla="*/ 0 h 96"/>
                <a:gd name="T64" fmla="*/ 0 w 74"/>
                <a:gd name="T65" fmla="*/ 0 h 96"/>
                <a:gd name="T66" fmla="*/ 0 w 74"/>
                <a:gd name="T67" fmla="*/ 0 h 96"/>
                <a:gd name="T68" fmla="*/ 0 w 74"/>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4" h="96">
                  <a:moveTo>
                    <a:pt x="0" y="3"/>
                  </a:moveTo>
                  <a:lnTo>
                    <a:pt x="12" y="3"/>
                  </a:lnTo>
                  <a:lnTo>
                    <a:pt x="15" y="14"/>
                  </a:lnTo>
                  <a:lnTo>
                    <a:pt x="22" y="9"/>
                  </a:lnTo>
                  <a:lnTo>
                    <a:pt x="30" y="4"/>
                  </a:lnTo>
                  <a:lnTo>
                    <a:pt x="38" y="1"/>
                  </a:lnTo>
                  <a:lnTo>
                    <a:pt x="47" y="0"/>
                  </a:lnTo>
                  <a:lnTo>
                    <a:pt x="52" y="0"/>
                  </a:lnTo>
                  <a:lnTo>
                    <a:pt x="57" y="3"/>
                  </a:lnTo>
                  <a:lnTo>
                    <a:pt x="62" y="4"/>
                  </a:lnTo>
                  <a:lnTo>
                    <a:pt x="66" y="8"/>
                  </a:lnTo>
                  <a:lnTo>
                    <a:pt x="70" y="12"/>
                  </a:lnTo>
                  <a:lnTo>
                    <a:pt x="73" y="18"/>
                  </a:lnTo>
                  <a:lnTo>
                    <a:pt x="74" y="25"/>
                  </a:lnTo>
                  <a:lnTo>
                    <a:pt x="74" y="32"/>
                  </a:lnTo>
                  <a:lnTo>
                    <a:pt x="74" y="96"/>
                  </a:lnTo>
                  <a:lnTo>
                    <a:pt x="60" y="96"/>
                  </a:lnTo>
                  <a:lnTo>
                    <a:pt x="60" y="38"/>
                  </a:lnTo>
                  <a:lnTo>
                    <a:pt x="60" y="28"/>
                  </a:lnTo>
                  <a:lnTo>
                    <a:pt x="57" y="21"/>
                  </a:lnTo>
                  <a:lnTo>
                    <a:pt x="55" y="17"/>
                  </a:lnTo>
                  <a:lnTo>
                    <a:pt x="52" y="15"/>
                  </a:lnTo>
                  <a:lnTo>
                    <a:pt x="48" y="14"/>
                  </a:lnTo>
                  <a:lnTo>
                    <a:pt x="43" y="13"/>
                  </a:lnTo>
                  <a:lnTo>
                    <a:pt x="35" y="14"/>
                  </a:lnTo>
                  <a:lnTo>
                    <a:pt x="29" y="17"/>
                  </a:lnTo>
                  <a:lnTo>
                    <a:pt x="21" y="22"/>
                  </a:lnTo>
                  <a:lnTo>
                    <a:pt x="15" y="27"/>
                  </a:lnTo>
                  <a:lnTo>
                    <a:pt x="15" y="96"/>
                  </a:lnTo>
                  <a:lnTo>
                    <a:pt x="0" y="96"/>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lnSpc>
                  <a:spcPct val="90000"/>
                </a:lnSpc>
                <a:spcBef>
                  <a:spcPct val="30000"/>
                </a:spcBef>
                <a:spcAft>
                  <a:spcPct val="0"/>
                </a:spcAft>
                <a:buClr>
                  <a:srgbClr val="0065BD"/>
                </a:buClr>
                <a:buFont typeface="Webdings" panose="05030102010509060703" pitchFamily="18" charset="2"/>
                <a:buChar char=""/>
              </a:pPr>
              <a:endParaRPr lang="en-US" sz="1350">
                <a:solidFill>
                  <a:srgbClr val="595959"/>
                </a:solidFill>
                <a:ea typeface="ＭＳ Ｐゴシック" panose="020B0600070205080204" pitchFamily="34" charset="-128"/>
              </a:endParaRPr>
            </a:p>
          </p:txBody>
        </p:sp>
      </p:grpSp>
    </p:spTree>
    <p:extLst>
      <p:ext uri="{BB962C8B-B14F-4D97-AF65-F5344CB8AC3E}">
        <p14:creationId xmlns:p14="http://schemas.microsoft.com/office/powerpoint/2010/main" val="7481109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txStyles>
    <p:titleStyle>
      <a:lvl1pPr algn="l" rtl="0" eaLnBrk="0" fontAlgn="base" hangingPunct="0">
        <a:spcBef>
          <a:spcPct val="0"/>
        </a:spcBef>
        <a:spcAft>
          <a:spcPct val="0"/>
        </a:spcAft>
        <a:defRPr sz="21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1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21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21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2100">
          <a:solidFill>
            <a:schemeClr val="tx1"/>
          </a:solidFill>
          <a:latin typeface="Arial" charset="0"/>
          <a:ea typeface="ＭＳ Ｐゴシック" charset="0"/>
          <a:cs typeface="ＭＳ Ｐゴシック" charset="0"/>
        </a:defRPr>
      </a:lvl5pPr>
      <a:lvl6pPr marL="342900" algn="l" rtl="0" eaLnBrk="0" fontAlgn="base" hangingPunct="0">
        <a:spcBef>
          <a:spcPct val="0"/>
        </a:spcBef>
        <a:spcAft>
          <a:spcPct val="0"/>
        </a:spcAft>
        <a:defRPr sz="1800">
          <a:solidFill>
            <a:schemeClr val="tx1"/>
          </a:solidFill>
          <a:latin typeface="Arial" charset="0"/>
        </a:defRPr>
      </a:lvl6pPr>
      <a:lvl7pPr marL="685800" algn="l" rtl="0" eaLnBrk="0" fontAlgn="base" hangingPunct="0">
        <a:spcBef>
          <a:spcPct val="0"/>
        </a:spcBef>
        <a:spcAft>
          <a:spcPct val="0"/>
        </a:spcAft>
        <a:defRPr sz="1800">
          <a:solidFill>
            <a:schemeClr val="tx1"/>
          </a:solidFill>
          <a:latin typeface="Arial" charset="0"/>
        </a:defRPr>
      </a:lvl7pPr>
      <a:lvl8pPr marL="1028700" algn="l" rtl="0" eaLnBrk="0" fontAlgn="base" hangingPunct="0">
        <a:spcBef>
          <a:spcPct val="0"/>
        </a:spcBef>
        <a:spcAft>
          <a:spcPct val="0"/>
        </a:spcAft>
        <a:defRPr sz="1800">
          <a:solidFill>
            <a:schemeClr val="tx1"/>
          </a:solidFill>
          <a:latin typeface="Arial" charset="0"/>
        </a:defRPr>
      </a:lvl8pPr>
      <a:lvl9pPr marL="1371600" algn="l" rtl="0" eaLnBrk="0" fontAlgn="base" hangingPunct="0">
        <a:spcBef>
          <a:spcPct val="0"/>
        </a:spcBef>
        <a:spcAft>
          <a:spcPct val="0"/>
        </a:spcAft>
        <a:defRPr sz="1800">
          <a:solidFill>
            <a:schemeClr val="tx1"/>
          </a:solidFill>
          <a:latin typeface="Arial" charset="0"/>
        </a:defRPr>
      </a:lvl9pPr>
    </p:titleStyle>
    <p:bodyStyle>
      <a:lvl1pPr marL="257175" indent="-257175" algn="l" rtl="0" eaLnBrk="0" fontAlgn="base" hangingPunct="0">
        <a:spcBef>
          <a:spcPct val="30000"/>
        </a:spcBef>
        <a:spcAft>
          <a:spcPct val="0"/>
        </a:spcAft>
        <a:buClr>
          <a:schemeClr val="accent1"/>
        </a:buClr>
        <a:buFont typeface="Webdings" panose="05030102010509060703" pitchFamily="18" charset="2"/>
        <a:buChar char="4"/>
        <a:defRPr sz="1500">
          <a:solidFill>
            <a:schemeClr val="tx1"/>
          </a:solidFill>
          <a:latin typeface="+mn-lt"/>
          <a:ea typeface="ＭＳ Ｐゴシック" charset="0"/>
          <a:cs typeface="ＭＳ Ｐゴシック" charset="0"/>
        </a:defRPr>
      </a:lvl1pPr>
      <a:lvl2pPr marL="557213" indent="-214313" algn="l" rtl="0" eaLnBrk="0" fontAlgn="base" hangingPunct="0">
        <a:spcBef>
          <a:spcPct val="30000"/>
        </a:spcBef>
        <a:spcAft>
          <a:spcPct val="0"/>
        </a:spcAft>
        <a:buClr>
          <a:schemeClr val="accent1"/>
        </a:buClr>
        <a:buFont typeface="Webdings" panose="05030102010509060703" pitchFamily="18" charset="2"/>
        <a:buChar char="4"/>
        <a:defRPr>
          <a:solidFill>
            <a:schemeClr val="tx1"/>
          </a:solidFill>
          <a:latin typeface="+mn-lt"/>
          <a:ea typeface="ＭＳ Ｐゴシック" charset="0"/>
        </a:defRPr>
      </a:lvl2pPr>
      <a:lvl3pPr marL="857250" indent="-171450" algn="l" rtl="0" eaLnBrk="0" fontAlgn="base" hangingPunct="0">
        <a:spcBef>
          <a:spcPct val="30000"/>
        </a:spcBef>
        <a:spcAft>
          <a:spcPct val="0"/>
        </a:spcAft>
        <a:buClr>
          <a:schemeClr val="accent1"/>
        </a:buClr>
        <a:buFont typeface="Webdings" panose="05030102010509060703" pitchFamily="18" charset="2"/>
        <a:buChar char="4"/>
        <a:defRPr>
          <a:solidFill>
            <a:schemeClr val="tx1"/>
          </a:solidFill>
          <a:latin typeface="+mn-lt"/>
          <a:ea typeface="ＭＳ Ｐゴシック" charset="0"/>
        </a:defRPr>
      </a:lvl3pPr>
      <a:lvl4pPr marL="1200150" indent="-171450" algn="l" rtl="0" eaLnBrk="0" fontAlgn="base" hangingPunct="0">
        <a:spcBef>
          <a:spcPct val="30000"/>
        </a:spcBef>
        <a:spcAft>
          <a:spcPct val="0"/>
        </a:spcAft>
        <a:buClr>
          <a:schemeClr val="accent1"/>
        </a:buClr>
        <a:buFont typeface="Webdings" panose="05030102010509060703" pitchFamily="18" charset="2"/>
        <a:buChar char=""/>
        <a:defRPr sz="1050">
          <a:solidFill>
            <a:schemeClr val="tx1"/>
          </a:solidFill>
          <a:latin typeface="+mn-lt"/>
          <a:ea typeface="ＭＳ Ｐゴシック" charset="0"/>
        </a:defRPr>
      </a:lvl4pPr>
      <a:lvl5pPr marL="1543050" indent="-171450" algn="l" rtl="0" eaLnBrk="0" fontAlgn="base" hangingPunct="0">
        <a:spcBef>
          <a:spcPct val="30000"/>
        </a:spcBef>
        <a:spcAft>
          <a:spcPct val="0"/>
        </a:spcAft>
        <a:buClr>
          <a:schemeClr val="accent1"/>
        </a:buClr>
        <a:buFont typeface="Webdings" panose="05030102010509060703" pitchFamily="18" charset="2"/>
        <a:buChar char=""/>
        <a:defRPr sz="1050">
          <a:solidFill>
            <a:schemeClr val="tx1"/>
          </a:solidFill>
          <a:latin typeface="+mn-lt"/>
          <a:ea typeface="ＭＳ Ｐゴシック" charset="0"/>
        </a:defRPr>
      </a:lvl5pPr>
      <a:lvl6pPr marL="1885950" indent="-171450" algn="l" rtl="0" eaLnBrk="0" fontAlgn="base" hangingPunct="0">
        <a:spcBef>
          <a:spcPct val="30000"/>
        </a:spcBef>
        <a:spcAft>
          <a:spcPct val="0"/>
        </a:spcAft>
        <a:buClr>
          <a:schemeClr val="accent1"/>
        </a:buClr>
        <a:buFont typeface="Webdings" pitchFamily="18" charset="2"/>
        <a:buChar char=""/>
        <a:defRPr sz="1050">
          <a:solidFill>
            <a:schemeClr val="tx1"/>
          </a:solidFill>
          <a:latin typeface="+mn-lt"/>
        </a:defRPr>
      </a:lvl6pPr>
      <a:lvl7pPr marL="2228850" indent="-171450" algn="l" rtl="0" eaLnBrk="0" fontAlgn="base" hangingPunct="0">
        <a:spcBef>
          <a:spcPct val="30000"/>
        </a:spcBef>
        <a:spcAft>
          <a:spcPct val="0"/>
        </a:spcAft>
        <a:buClr>
          <a:schemeClr val="accent1"/>
        </a:buClr>
        <a:buFont typeface="Webdings" pitchFamily="18" charset="2"/>
        <a:buChar char=""/>
        <a:defRPr sz="1050">
          <a:solidFill>
            <a:schemeClr val="tx1"/>
          </a:solidFill>
          <a:latin typeface="+mn-lt"/>
        </a:defRPr>
      </a:lvl7pPr>
      <a:lvl8pPr marL="2571750" indent="-171450" algn="l" rtl="0" eaLnBrk="0" fontAlgn="base" hangingPunct="0">
        <a:spcBef>
          <a:spcPct val="30000"/>
        </a:spcBef>
        <a:spcAft>
          <a:spcPct val="0"/>
        </a:spcAft>
        <a:buClr>
          <a:schemeClr val="accent1"/>
        </a:buClr>
        <a:buFont typeface="Webdings" pitchFamily="18" charset="2"/>
        <a:buChar char=""/>
        <a:defRPr sz="1050">
          <a:solidFill>
            <a:schemeClr val="tx1"/>
          </a:solidFill>
          <a:latin typeface="+mn-lt"/>
        </a:defRPr>
      </a:lvl8pPr>
      <a:lvl9pPr marL="2914650" indent="-171450" algn="l" rtl="0" eaLnBrk="0" fontAlgn="base" hangingPunct="0">
        <a:spcBef>
          <a:spcPct val="30000"/>
        </a:spcBef>
        <a:spcAft>
          <a:spcPct val="0"/>
        </a:spcAft>
        <a:buClr>
          <a:schemeClr val="accent1"/>
        </a:buClr>
        <a:buFont typeface="Webdings" pitchFamily="18" charset="2"/>
        <a:buChar char=""/>
        <a:defRPr sz="105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37260" y="1201183"/>
            <a:ext cx="7063740" cy="1243794"/>
          </a:xfrm>
        </p:spPr>
        <p:txBody>
          <a:bodyPr>
            <a:normAutofit/>
          </a:bodyPr>
          <a:lstStyle/>
          <a:p>
            <a:pPr algn="ctr"/>
            <a:r>
              <a:rPr lang="en-US" b="1" dirty="0">
                <a:solidFill>
                  <a:srgbClr val="C00000"/>
                </a:solidFill>
                <a:latin typeface="Times New Roman" panose="02020603050405020304" pitchFamily="18" charset="0"/>
                <a:cs typeface="Times New Roman" panose="02020603050405020304" pitchFamily="18" charset="0"/>
              </a:rPr>
              <a:t>BÀI 14: MỘT SỐ LƯƠNG THỰC - THỰC PHẨM</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FB625CC-B58D-D14E-B64D-8DF9B1679D3E}"/>
              </a:ext>
            </a:extLst>
          </p:cNvPr>
          <p:cNvSpPr/>
          <p:nvPr/>
        </p:nvSpPr>
        <p:spPr>
          <a:xfrm>
            <a:off x="2685310" y="299911"/>
            <a:ext cx="3304110" cy="369332"/>
          </a:xfrm>
          <a:prstGeom prst="rect">
            <a:avLst/>
          </a:prstGeom>
        </p:spPr>
        <p:txBody>
          <a:bodyPr wrap="none">
            <a:spAutoFit/>
          </a:bodyPr>
          <a:lstStyle/>
          <a:p>
            <a:r>
              <a:rPr lang="en-US" b="1" dirty="0" err="1">
                <a:latin typeface="Times New Roman" panose="02020603050405020304" pitchFamily="18" charset="0"/>
                <a:cs typeface="Times New Roman" panose="02020603050405020304" pitchFamily="18" charset="0"/>
              </a:rPr>
              <a:t>Môn</a:t>
            </a:r>
            <a:r>
              <a:rPr lang="en-US" b="1" dirty="0">
                <a:latin typeface="Times New Roman" panose="02020603050405020304" pitchFamily="18" charset="0"/>
                <a:cs typeface="Times New Roman" panose="02020603050405020304" pitchFamily="18" charset="0"/>
              </a:rPr>
              <a:t> Khoa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nhiên</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Lớp</a:t>
            </a:r>
            <a:r>
              <a:rPr lang="en-US" b="1" dirty="0">
                <a:latin typeface="Times New Roman" panose="02020603050405020304" pitchFamily="18" charset="0"/>
                <a:cs typeface="Times New Roman" panose="02020603050405020304" pitchFamily="18" charset="0"/>
              </a:rPr>
              <a:t> 6</a:t>
            </a:r>
            <a:endParaRPr lang="x-none"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8F1A6B3-0FD2-F04D-8A51-12A6703592A3}"/>
              </a:ext>
            </a:extLst>
          </p:cNvPr>
          <p:cNvSpPr/>
          <p:nvPr/>
        </p:nvSpPr>
        <p:spPr>
          <a:xfrm>
            <a:off x="1299020" y="669243"/>
            <a:ext cx="6316218" cy="553998"/>
          </a:xfrm>
          <a:prstGeom prst="rect">
            <a:avLst/>
          </a:prstGeom>
        </p:spPr>
        <p:txBody>
          <a:bodyPr wrap="square">
            <a:spAutoFit/>
          </a:bodyPr>
          <a:lstStyle/>
          <a:p>
            <a:pPr algn="ctr"/>
            <a:r>
              <a:rPr lang="en-US" sz="1500" b="1" dirty="0" err="1">
                <a:solidFill>
                  <a:srgbClr val="FF0000"/>
                </a:solidFill>
                <a:latin typeface="Times New Roman" panose="02020603050405020304" pitchFamily="18" charset="0"/>
                <a:cs typeface="Times New Roman" panose="02020603050405020304" pitchFamily="18" charset="0"/>
              </a:rPr>
              <a:t>Chủ</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đề</a:t>
            </a:r>
            <a:r>
              <a:rPr lang="en-US" sz="1500" b="1" dirty="0">
                <a:solidFill>
                  <a:srgbClr val="FF0000"/>
                </a:solidFill>
                <a:latin typeface="Times New Roman" panose="02020603050405020304" pitchFamily="18" charset="0"/>
                <a:cs typeface="Times New Roman" panose="02020603050405020304" pitchFamily="18" charset="0"/>
              </a:rPr>
              <a:t> 4: </a:t>
            </a:r>
            <a:r>
              <a:rPr lang="en-US" sz="1500" b="1" dirty="0" err="1">
                <a:solidFill>
                  <a:srgbClr val="FF0000"/>
                </a:solidFill>
                <a:latin typeface="Times New Roman" panose="02020603050405020304" pitchFamily="18" charset="0"/>
                <a:cs typeface="Times New Roman" panose="02020603050405020304" pitchFamily="18" charset="0"/>
              </a:rPr>
              <a:t>Một</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số</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vật</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liệu</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nhiên</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liệu</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nguyên</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liệu</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lương</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thực</a:t>
            </a:r>
            <a:r>
              <a:rPr lang="en-US" sz="1500" b="1" dirty="0">
                <a:solidFill>
                  <a:srgbClr val="FF0000"/>
                </a:solidFill>
                <a:latin typeface="Times New Roman" panose="02020603050405020304" pitchFamily="18" charset="0"/>
                <a:cs typeface="Times New Roman" panose="02020603050405020304" pitchFamily="18" charset="0"/>
              </a:rPr>
              <a:t> - </a:t>
            </a:r>
            <a:r>
              <a:rPr lang="en-US" sz="1500" b="1" dirty="0" err="1">
                <a:solidFill>
                  <a:srgbClr val="FF0000"/>
                </a:solidFill>
                <a:latin typeface="Times New Roman" panose="02020603050405020304" pitchFamily="18" charset="0"/>
                <a:cs typeface="Times New Roman" panose="02020603050405020304" pitchFamily="18" charset="0"/>
              </a:rPr>
              <a:t>thực</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phẩm</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thông</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dụng</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tính</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chất</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và</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ứng</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dụng</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của</a:t>
            </a:r>
            <a:r>
              <a:rPr lang="en-US" sz="1500" b="1" dirty="0">
                <a:solidFill>
                  <a:srgbClr val="FF0000"/>
                </a:solidFill>
                <a:latin typeface="Times New Roman" panose="02020603050405020304" pitchFamily="18" charset="0"/>
                <a:cs typeface="Times New Roman" panose="02020603050405020304" pitchFamily="18" charset="0"/>
              </a:rPr>
              <a:t> </a:t>
            </a:r>
            <a:r>
              <a:rPr lang="en-US" sz="1500" b="1" dirty="0" err="1">
                <a:solidFill>
                  <a:srgbClr val="FF0000"/>
                </a:solidFill>
                <a:latin typeface="Times New Roman" panose="02020603050405020304" pitchFamily="18" charset="0"/>
                <a:cs typeface="Times New Roman" panose="02020603050405020304" pitchFamily="18" charset="0"/>
              </a:rPr>
              <a:t>chúng</a:t>
            </a:r>
            <a:endParaRPr lang="x-none" sz="1500" b="1" dirty="0">
              <a:solidFill>
                <a:srgbClr val="FF0000"/>
              </a:solidFill>
              <a:latin typeface="Times New Roman" panose="02020603050405020304" pitchFamily="18" charset="0"/>
              <a:cs typeface="Times New Roman" panose="02020603050405020304" pitchFamily="18" charset="0"/>
            </a:endParaRPr>
          </a:p>
        </p:txBody>
      </p:sp>
      <p:pic>
        <p:nvPicPr>
          <p:cNvPr id="1032" name="Picture 8" descr="Top 5 Ingredients of a Healthy Diet During Radiation Cancer Therapy | SERO">
            <a:extLst>
              <a:ext uri="{FF2B5EF4-FFF2-40B4-BE49-F238E27FC236}">
                <a16:creationId xmlns:a16="http://schemas.microsoft.com/office/drawing/2014/main" id="{0E5B9965-EDD5-8F49-ABB6-E486F3C04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084" y="2571750"/>
            <a:ext cx="5284089" cy="2007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853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A8118AA-0BEF-444C-B4F4-FEEC5B9973CE}"/>
              </a:ext>
            </a:extLst>
          </p:cNvPr>
          <p:cNvGraphicFramePr>
            <a:graphicFrameLocks noGrp="1"/>
          </p:cNvGraphicFramePr>
          <p:nvPr>
            <p:extLst>
              <p:ext uri="{D42A27DB-BD31-4B8C-83A1-F6EECF244321}">
                <p14:modId xmlns:p14="http://schemas.microsoft.com/office/powerpoint/2010/main" val="2223710823"/>
              </p:ext>
            </p:extLst>
          </p:nvPr>
        </p:nvGraphicFramePr>
        <p:xfrm>
          <a:off x="366199" y="526912"/>
          <a:ext cx="6317474" cy="3808266"/>
        </p:xfrm>
        <a:graphic>
          <a:graphicData uri="http://schemas.openxmlformats.org/drawingml/2006/table">
            <a:tbl>
              <a:tblPr firstRow="1" bandRow="1">
                <a:tableStyleId>{93296810-A885-4BE3-A3E7-6D5BEEA58F35}</a:tableStyleId>
              </a:tblPr>
              <a:tblGrid>
                <a:gridCol w="1863954">
                  <a:extLst>
                    <a:ext uri="{9D8B030D-6E8A-4147-A177-3AD203B41FA5}">
                      <a16:colId xmlns:a16="http://schemas.microsoft.com/office/drawing/2014/main" val="3456347000"/>
                    </a:ext>
                  </a:extLst>
                </a:gridCol>
                <a:gridCol w="4453520">
                  <a:extLst>
                    <a:ext uri="{9D8B030D-6E8A-4147-A177-3AD203B41FA5}">
                      <a16:colId xmlns:a16="http://schemas.microsoft.com/office/drawing/2014/main" val="3551368697"/>
                    </a:ext>
                  </a:extLst>
                </a:gridCol>
              </a:tblGrid>
              <a:tr h="831838">
                <a:tc>
                  <a:txBody>
                    <a:bodyPr/>
                    <a:lstStyle/>
                    <a:p>
                      <a:pPr algn="r" rtl="0" fontAlgn="ctr">
                        <a:spcBef>
                          <a:spcPts val="0"/>
                        </a:spcBef>
                        <a:spcAft>
                          <a:spcPts val="1000"/>
                        </a:spcAft>
                      </a:pPr>
                      <a:r>
                        <a:rPr lang="vi-VN" sz="1700" b="1" i="0" u="none" strike="noStrike">
                          <a:solidFill>
                            <a:schemeClr val="bg1"/>
                          </a:solidFill>
                          <a:effectLst/>
                          <a:latin typeface="+mn-lt"/>
                        </a:rPr>
                        <a:t>Lương thực</a:t>
                      </a:r>
                      <a:endParaRPr lang="vi-VN" sz="2200">
                        <a:solidFill>
                          <a:schemeClr val="bg1"/>
                        </a:solidFill>
                        <a:effectLst/>
                        <a:latin typeface="+mn-lt"/>
                      </a:endParaRPr>
                    </a:p>
                    <a:p>
                      <a:pPr rtl="0" fontAlgn="ctr">
                        <a:spcBef>
                          <a:spcPts val="0"/>
                        </a:spcBef>
                        <a:spcAft>
                          <a:spcPts val="1000"/>
                        </a:spcAft>
                      </a:pPr>
                      <a:r>
                        <a:rPr lang="vi-VN" sz="1700" b="1" i="0" u="none" strike="noStrike">
                          <a:solidFill>
                            <a:schemeClr val="bg1"/>
                          </a:solidFill>
                          <a:effectLst/>
                          <a:latin typeface="+mn-lt"/>
                        </a:rPr>
                        <a:t>Đặc điểm</a:t>
                      </a:r>
                      <a:endParaRPr lang="vi-VN" sz="2200">
                        <a:solidFill>
                          <a:schemeClr val="bg1"/>
                        </a:solidFill>
                        <a:effectLst/>
                        <a:latin typeface="+mn-lt"/>
                      </a:endParaRPr>
                    </a:p>
                  </a:txBody>
                  <a:tcPr marL="7605" marR="7605" marT="54755" marB="54755" anchor="ctr"/>
                </a:tc>
                <a:tc>
                  <a:txBody>
                    <a:bodyPr/>
                    <a:lstStyle/>
                    <a:p>
                      <a:pPr algn="ctr"/>
                      <a:r>
                        <a:rPr lang="en-US" sz="2400" err="1">
                          <a:solidFill>
                            <a:schemeClr val="bg1"/>
                          </a:solidFill>
                          <a:latin typeface="+mn-lt"/>
                        </a:rPr>
                        <a:t>Gạo</a:t>
                      </a:r>
                      <a:endParaRPr lang="en-US" sz="2400">
                        <a:solidFill>
                          <a:schemeClr val="bg1"/>
                        </a:solidFill>
                        <a:latin typeface="+mn-lt"/>
                      </a:endParaRPr>
                    </a:p>
                  </a:txBody>
                  <a:tcPr anchor="ctr"/>
                </a:tc>
                <a:extLst>
                  <a:ext uri="{0D108BD9-81ED-4DB2-BD59-A6C34878D82A}">
                    <a16:rowId xmlns:a16="http://schemas.microsoft.com/office/drawing/2014/main" val="2207752493"/>
                  </a:ext>
                </a:extLst>
              </a:tr>
              <a:tr h="1007900">
                <a:tc>
                  <a:txBody>
                    <a:bodyPr/>
                    <a:lstStyle/>
                    <a:p>
                      <a:pPr algn="ctr" rtl="0" fontAlgn="ctr">
                        <a:spcBef>
                          <a:spcPts val="0"/>
                        </a:spcBef>
                        <a:spcAft>
                          <a:spcPts val="1000"/>
                        </a:spcAft>
                      </a:pPr>
                      <a:r>
                        <a:rPr lang="en-US" sz="1700" b="0" i="0" u="none" strike="noStrike" err="1">
                          <a:solidFill>
                            <a:srgbClr val="000000"/>
                          </a:solidFill>
                          <a:effectLst/>
                          <a:latin typeface="+mn-lt"/>
                        </a:rPr>
                        <a:t>Trạng</a:t>
                      </a:r>
                      <a:r>
                        <a:rPr lang="en-US" sz="1700" b="0" i="0" u="none" strike="noStrike">
                          <a:solidFill>
                            <a:srgbClr val="000000"/>
                          </a:solidFill>
                          <a:effectLst/>
                          <a:latin typeface="+mn-lt"/>
                        </a:rPr>
                        <a:t> </a:t>
                      </a:r>
                      <a:r>
                        <a:rPr lang="en-US" sz="1700" b="0" i="0" u="none" strike="noStrike" err="1">
                          <a:solidFill>
                            <a:srgbClr val="000000"/>
                          </a:solidFill>
                          <a:effectLst/>
                          <a:latin typeface="+mn-lt"/>
                        </a:rPr>
                        <a:t>thái</a:t>
                      </a:r>
                      <a:r>
                        <a:rPr lang="en-US" sz="1700" b="0" i="0" u="none" strike="noStrike">
                          <a:solidFill>
                            <a:srgbClr val="000000"/>
                          </a:solidFill>
                          <a:effectLst/>
                          <a:latin typeface="+mn-lt"/>
                        </a:rPr>
                        <a:t> </a:t>
                      </a:r>
                    </a:p>
                    <a:p>
                      <a:pPr algn="ctr" rtl="0" fontAlgn="ctr">
                        <a:spcBef>
                          <a:spcPts val="0"/>
                        </a:spcBef>
                        <a:spcAft>
                          <a:spcPts val="1000"/>
                        </a:spcAft>
                      </a:pPr>
                      <a:r>
                        <a:rPr lang="en-US" sz="1700" b="0" i="0" u="none" strike="noStrike">
                          <a:solidFill>
                            <a:srgbClr val="000000"/>
                          </a:solidFill>
                          <a:effectLst/>
                          <a:latin typeface="+mn-lt"/>
                        </a:rPr>
                        <a:t>(</a:t>
                      </a:r>
                      <a:r>
                        <a:rPr lang="en-US" sz="1700" b="0" i="0" u="none" strike="noStrike" err="1">
                          <a:solidFill>
                            <a:srgbClr val="000000"/>
                          </a:solidFill>
                          <a:effectLst/>
                          <a:latin typeface="+mn-lt"/>
                        </a:rPr>
                        <a:t>hạt</a:t>
                      </a:r>
                      <a:r>
                        <a:rPr lang="en-US" sz="1700" b="0" i="0" u="none" strike="noStrike">
                          <a:solidFill>
                            <a:srgbClr val="000000"/>
                          </a:solidFill>
                          <a:effectLst/>
                          <a:latin typeface="+mn-lt"/>
                        </a:rPr>
                        <a:t>, </a:t>
                      </a:r>
                      <a:r>
                        <a:rPr lang="en-US" sz="1700" b="0" i="0" u="none" strike="noStrike" err="1">
                          <a:solidFill>
                            <a:srgbClr val="000000"/>
                          </a:solidFill>
                          <a:effectLst/>
                          <a:latin typeface="+mn-lt"/>
                        </a:rPr>
                        <a:t>bắp</a:t>
                      </a:r>
                      <a:r>
                        <a:rPr lang="en-US" sz="1700" b="0" i="0" u="none" strike="noStrike">
                          <a:solidFill>
                            <a:srgbClr val="000000"/>
                          </a:solidFill>
                          <a:effectLst/>
                          <a:latin typeface="+mn-lt"/>
                        </a:rPr>
                        <a:t>, </a:t>
                      </a:r>
                      <a:r>
                        <a:rPr lang="en-US" sz="1700" b="0" i="0" u="none" strike="noStrike" err="1">
                          <a:solidFill>
                            <a:srgbClr val="000000"/>
                          </a:solidFill>
                          <a:effectLst/>
                          <a:latin typeface="+mn-lt"/>
                        </a:rPr>
                        <a:t>củ</a:t>
                      </a:r>
                      <a:r>
                        <a:rPr lang="en-US" sz="1700" b="0" i="0" u="none" strike="noStrike">
                          <a:solidFill>
                            <a:srgbClr val="000000"/>
                          </a:solidFill>
                          <a:effectLst/>
                          <a:latin typeface="+mn-lt"/>
                        </a:rPr>
                        <a:t>)</a:t>
                      </a:r>
                      <a:endParaRPr lang="en-US" sz="2200">
                        <a:effectLst/>
                        <a:latin typeface="+mn-lt"/>
                      </a:endParaRPr>
                    </a:p>
                  </a:txBody>
                  <a:tcPr marL="7605" marR="7605" marT="54755" marB="54755" anchor="ctr"/>
                </a:tc>
                <a:tc>
                  <a:txBody>
                    <a:bodyPr/>
                    <a:lstStyle/>
                    <a:p>
                      <a:endParaRPr lang="en-US">
                        <a:latin typeface="+mn-lt"/>
                      </a:endParaRPr>
                    </a:p>
                    <a:p>
                      <a:endParaRPr lang="en-US">
                        <a:latin typeface="+mn-lt"/>
                      </a:endParaRPr>
                    </a:p>
                    <a:p>
                      <a:endParaRPr lang="en-US">
                        <a:latin typeface="+mn-lt"/>
                      </a:endParaRPr>
                    </a:p>
                  </a:txBody>
                  <a:tcPr/>
                </a:tc>
                <a:extLst>
                  <a:ext uri="{0D108BD9-81ED-4DB2-BD59-A6C34878D82A}">
                    <a16:rowId xmlns:a16="http://schemas.microsoft.com/office/drawing/2014/main" val="2208608342"/>
                  </a:ext>
                </a:extLst>
              </a:tr>
              <a:tr h="1007900">
                <a:tc>
                  <a:txBody>
                    <a:bodyPr/>
                    <a:lstStyle/>
                    <a:p>
                      <a:pPr algn="ctr" rtl="0" fontAlgn="ctr">
                        <a:spcBef>
                          <a:spcPts val="0"/>
                        </a:spcBef>
                        <a:spcAft>
                          <a:spcPts val="1000"/>
                        </a:spcAft>
                      </a:pPr>
                      <a:r>
                        <a:rPr lang="en-US" sz="1700" b="0" i="0" u="none" strike="noStrike" err="1">
                          <a:solidFill>
                            <a:srgbClr val="000000"/>
                          </a:solidFill>
                          <a:effectLst/>
                          <a:latin typeface="+mn-lt"/>
                        </a:rPr>
                        <a:t>Tính</a:t>
                      </a:r>
                      <a:r>
                        <a:rPr lang="en-US" sz="1700" b="0" i="0" u="none" strike="noStrike">
                          <a:solidFill>
                            <a:srgbClr val="000000"/>
                          </a:solidFill>
                          <a:effectLst/>
                          <a:latin typeface="+mn-lt"/>
                        </a:rPr>
                        <a:t> </a:t>
                      </a:r>
                      <a:r>
                        <a:rPr lang="en-US" sz="1700" b="0" i="0" u="none" strike="noStrike" err="1">
                          <a:solidFill>
                            <a:srgbClr val="000000"/>
                          </a:solidFill>
                          <a:effectLst/>
                          <a:latin typeface="+mn-lt"/>
                        </a:rPr>
                        <a:t>chất</a:t>
                      </a:r>
                      <a:r>
                        <a:rPr lang="en-US" sz="1700" b="0" i="0" u="none" strike="noStrike">
                          <a:solidFill>
                            <a:srgbClr val="000000"/>
                          </a:solidFill>
                          <a:effectLst/>
                          <a:latin typeface="+mn-lt"/>
                        </a:rPr>
                        <a:t> (</a:t>
                      </a:r>
                      <a:r>
                        <a:rPr lang="en-US" sz="1700" b="0" i="0" u="none" strike="noStrike" err="1">
                          <a:solidFill>
                            <a:srgbClr val="000000"/>
                          </a:solidFill>
                          <a:effectLst/>
                          <a:latin typeface="+mn-lt"/>
                        </a:rPr>
                        <a:t>dẻo</a:t>
                      </a:r>
                      <a:r>
                        <a:rPr lang="en-US" sz="1700" b="0" i="0" u="none" strike="noStrike">
                          <a:solidFill>
                            <a:srgbClr val="000000"/>
                          </a:solidFill>
                          <a:effectLst/>
                          <a:latin typeface="+mn-lt"/>
                        </a:rPr>
                        <a:t>, </a:t>
                      </a:r>
                      <a:r>
                        <a:rPr lang="en-US" sz="1700" b="0" i="0" u="none" strike="noStrike" err="1">
                          <a:solidFill>
                            <a:srgbClr val="000000"/>
                          </a:solidFill>
                          <a:effectLst/>
                          <a:latin typeface="+mn-lt"/>
                        </a:rPr>
                        <a:t>bùi</a:t>
                      </a:r>
                      <a:r>
                        <a:rPr lang="en-US" sz="1700" b="0" i="0" u="none" strike="noStrike">
                          <a:solidFill>
                            <a:srgbClr val="000000"/>
                          </a:solidFill>
                          <a:effectLst/>
                          <a:latin typeface="+mn-lt"/>
                        </a:rPr>
                        <a:t>)</a:t>
                      </a:r>
                      <a:endParaRPr lang="en-US" sz="2200">
                        <a:effectLst/>
                        <a:latin typeface="+mn-lt"/>
                      </a:endParaRPr>
                    </a:p>
                  </a:txBody>
                  <a:tcPr marL="7605" marR="7605" marT="54755" marB="54755" anchor="ctr"/>
                </a:tc>
                <a:tc>
                  <a:txBody>
                    <a:bodyPr/>
                    <a:lstStyle/>
                    <a:p>
                      <a:endParaRPr lang="en-US">
                        <a:latin typeface="+mn-lt"/>
                      </a:endParaRPr>
                    </a:p>
                    <a:p>
                      <a:endParaRPr lang="en-US">
                        <a:latin typeface="+mn-lt"/>
                      </a:endParaRPr>
                    </a:p>
                    <a:p>
                      <a:endParaRPr lang="en-US">
                        <a:latin typeface="+mn-lt"/>
                      </a:endParaRPr>
                    </a:p>
                  </a:txBody>
                  <a:tcPr/>
                </a:tc>
                <a:extLst>
                  <a:ext uri="{0D108BD9-81ED-4DB2-BD59-A6C34878D82A}">
                    <a16:rowId xmlns:a16="http://schemas.microsoft.com/office/drawing/2014/main" val="3969298825"/>
                  </a:ext>
                </a:extLst>
              </a:tr>
              <a:tr h="960628">
                <a:tc>
                  <a:txBody>
                    <a:bodyPr/>
                    <a:lstStyle/>
                    <a:p>
                      <a:pPr algn="ctr" rtl="0" fontAlgn="ctr">
                        <a:spcBef>
                          <a:spcPts val="0"/>
                        </a:spcBef>
                        <a:spcAft>
                          <a:spcPts val="1000"/>
                        </a:spcAft>
                      </a:pPr>
                      <a:r>
                        <a:rPr lang="en-US" sz="1700" b="0" i="0" u="none" strike="noStrike" err="1">
                          <a:solidFill>
                            <a:srgbClr val="000000"/>
                          </a:solidFill>
                          <a:effectLst/>
                          <a:latin typeface="+mn-lt"/>
                        </a:rPr>
                        <a:t>Ứng</a:t>
                      </a:r>
                      <a:r>
                        <a:rPr lang="en-US" sz="1700" b="0" i="0" u="none" strike="noStrike">
                          <a:solidFill>
                            <a:srgbClr val="000000"/>
                          </a:solidFill>
                          <a:effectLst/>
                          <a:latin typeface="+mn-lt"/>
                        </a:rPr>
                        <a:t> </a:t>
                      </a:r>
                      <a:r>
                        <a:rPr lang="en-US" sz="1700" b="0" i="0" u="none" strike="noStrike" err="1">
                          <a:solidFill>
                            <a:srgbClr val="000000"/>
                          </a:solidFill>
                          <a:effectLst/>
                          <a:latin typeface="+mn-lt"/>
                        </a:rPr>
                        <a:t>dụng</a:t>
                      </a:r>
                      <a:endParaRPr lang="en-US" sz="2200">
                        <a:effectLst/>
                        <a:latin typeface="+mn-lt"/>
                      </a:endParaRPr>
                    </a:p>
                  </a:txBody>
                  <a:tcPr marL="7605" marR="7605" marT="54755" marB="54755" anchor="ctr"/>
                </a:tc>
                <a:tc>
                  <a:txBody>
                    <a:bodyPr/>
                    <a:lstStyle/>
                    <a:p>
                      <a:endParaRPr lang="en-US">
                        <a:latin typeface="+mn-lt"/>
                      </a:endParaRPr>
                    </a:p>
                    <a:p>
                      <a:endParaRPr lang="en-US">
                        <a:latin typeface="+mn-lt"/>
                      </a:endParaRPr>
                    </a:p>
                    <a:p>
                      <a:endParaRPr lang="en-US">
                        <a:latin typeface="+mn-lt"/>
                      </a:endParaRPr>
                    </a:p>
                  </a:txBody>
                  <a:tcPr/>
                </a:tc>
                <a:extLst>
                  <a:ext uri="{0D108BD9-81ED-4DB2-BD59-A6C34878D82A}">
                    <a16:rowId xmlns:a16="http://schemas.microsoft.com/office/drawing/2014/main" val="456651714"/>
                  </a:ext>
                </a:extLst>
              </a:tr>
            </a:tbl>
          </a:graphicData>
        </a:graphic>
      </p:graphicFrame>
      <p:sp>
        <p:nvSpPr>
          <p:cNvPr id="5" name="TextBox 4">
            <a:extLst>
              <a:ext uri="{FF2B5EF4-FFF2-40B4-BE49-F238E27FC236}">
                <a16:creationId xmlns:a16="http://schemas.microsoft.com/office/drawing/2014/main" id="{0FBA52DC-BC3B-49DB-B668-A436AB8029AF}"/>
              </a:ext>
            </a:extLst>
          </p:cNvPr>
          <p:cNvSpPr txBox="1"/>
          <p:nvPr/>
        </p:nvSpPr>
        <p:spPr>
          <a:xfrm>
            <a:off x="2420857" y="1579761"/>
            <a:ext cx="4144403" cy="461665"/>
          </a:xfrm>
          <a:prstGeom prst="rect">
            <a:avLst/>
          </a:prstGeom>
          <a:noFill/>
        </p:spPr>
        <p:txBody>
          <a:bodyPr wrap="square" rtlCol="0">
            <a:spAutoFit/>
          </a:bodyPr>
          <a:lstStyle/>
          <a:p>
            <a:pPr algn="ctr"/>
            <a:r>
              <a:rPr lang="en-US" sz="2400" b="0" i="0" u="none" strike="noStrike" err="1">
                <a:solidFill>
                  <a:srgbClr val="000000"/>
                </a:solidFill>
                <a:effectLst/>
                <a:latin typeface="Arial" panose="020B0604020202020204" pitchFamily="34" charset="0"/>
                <a:cs typeface="Arial" panose="020B0604020202020204" pitchFamily="34" charset="0"/>
              </a:rPr>
              <a:t>Hạt</a:t>
            </a:r>
            <a:endParaRPr lang="en-US" sz="2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2775EAE-240C-488A-A708-3469400EF049}"/>
              </a:ext>
            </a:extLst>
          </p:cNvPr>
          <p:cNvSpPr txBox="1"/>
          <p:nvPr/>
        </p:nvSpPr>
        <p:spPr>
          <a:xfrm>
            <a:off x="4016124" y="2577917"/>
            <a:ext cx="1111752" cy="461665"/>
          </a:xfrm>
          <a:prstGeom prst="rect">
            <a:avLst/>
          </a:prstGeom>
          <a:noFill/>
        </p:spPr>
        <p:txBody>
          <a:bodyPr wrap="square" rtlCol="0">
            <a:spAutoFit/>
          </a:bodyPr>
          <a:lstStyle>
            <a:defPPr>
              <a:defRPr lang="en-US"/>
            </a:defPPr>
            <a:lvl1pPr algn="ctr">
              <a:defRPr sz="2800" b="0" i="0" u="none" strike="noStrike">
                <a:solidFill>
                  <a:srgbClr val="000000"/>
                </a:solidFill>
                <a:effectLst/>
                <a:latin typeface="Times New Roman" panose="02020603050405020304" pitchFamily="18" charset="0"/>
              </a:defRPr>
            </a:lvl1pPr>
          </a:lstStyle>
          <a:p>
            <a:r>
              <a:rPr lang="en-US" sz="2400" err="1">
                <a:latin typeface="Arial" panose="020B0604020202020204" pitchFamily="34" charset="0"/>
                <a:cs typeface="Arial" panose="020B0604020202020204" pitchFamily="34" charset="0"/>
              </a:rPr>
              <a:t>Dẻo</a:t>
            </a:r>
            <a:endParaRPr lang="en-US" sz="24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44525EF-B896-48BC-A797-F03DFFB059B5}"/>
              </a:ext>
            </a:extLst>
          </p:cNvPr>
          <p:cNvSpPr txBox="1"/>
          <p:nvPr/>
        </p:nvSpPr>
        <p:spPr>
          <a:xfrm>
            <a:off x="2420857" y="3603150"/>
            <a:ext cx="3986521" cy="646331"/>
          </a:xfrm>
          <a:prstGeom prst="rect">
            <a:avLst/>
          </a:prstGeom>
          <a:noFill/>
        </p:spPr>
        <p:txBody>
          <a:bodyPr wrap="square" rtlCol="0">
            <a:spAutoFit/>
          </a:bodyPr>
          <a:lstStyle/>
          <a:p>
            <a:r>
              <a:rPr lang="vi-VN" sz="1800" b="0" i="0" u="none" strike="noStrike">
                <a:solidFill>
                  <a:srgbClr val="000000"/>
                </a:solidFill>
                <a:effectLst/>
                <a:latin typeface="Arial" panose="020B0604020202020204" pitchFamily="34" charset="0"/>
                <a:cs typeface="Arial" panose="020B0604020202020204" pitchFamily="34" charset="0"/>
              </a:rPr>
              <a:t>Nấu cơm, làm bột chế biến các loại bánh, lên men sản xuất rượu,..</a:t>
            </a:r>
            <a:endParaRPr lang="en-US">
              <a:latin typeface="Arial" panose="020B0604020202020204" pitchFamily="34" charset="0"/>
              <a:cs typeface="Arial" panose="020B0604020202020204" pitchFamily="34" charset="0"/>
            </a:endParaRPr>
          </a:p>
        </p:txBody>
      </p:sp>
      <p:pic>
        <p:nvPicPr>
          <p:cNvPr id="8" name="Picture 12" descr="Home — Finest Rice Range">
            <a:extLst>
              <a:ext uri="{FF2B5EF4-FFF2-40B4-BE49-F238E27FC236}">
                <a16:creationId xmlns:a16="http://schemas.microsoft.com/office/drawing/2014/main" id="{D71231E8-517C-4C45-9625-6E56D4952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217" y="1057363"/>
            <a:ext cx="3465111" cy="346511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3DF98CF1-78E9-44B8-B46B-9972B49560A0}"/>
              </a:ext>
            </a:extLst>
          </p:cNvPr>
          <p:cNvCxnSpPr/>
          <p:nvPr/>
        </p:nvCxnSpPr>
        <p:spPr>
          <a:xfrm>
            <a:off x="366199" y="526912"/>
            <a:ext cx="1861362" cy="81375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72746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A8118AA-0BEF-444C-B4F4-FEEC5B9973CE}"/>
              </a:ext>
            </a:extLst>
          </p:cNvPr>
          <p:cNvGraphicFramePr>
            <a:graphicFrameLocks noGrp="1"/>
          </p:cNvGraphicFramePr>
          <p:nvPr>
            <p:extLst>
              <p:ext uri="{D42A27DB-BD31-4B8C-83A1-F6EECF244321}">
                <p14:modId xmlns:p14="http://schemas.microsoft.com/office/powerpoint/2010/main" val="1836572597"/>
              </p:ext>
            </p:extLst>
          </p:nvPr>
        </p:nvGraphicFramePr>
        <p:xfrm>
          <a:off x="366199" y="526912"/>
          <a:ext cx="6317474" cy="3808266"/>
        </p:xfrm>
        <a:graphic>
          <a:graphicData uri="http://schemas.openxmlformats.org/drawingml/2006/table">
            <a:tbl>
              <a:tblPr firstRow="1" bandRow="1">
                <a:tableStyleId>{93296810-A885-4BE3-A3E7-6D5BEEA58F35}</a:tableStyleId>
              </a:tblPr>
              <a:tblGrid>
                <a:gridCol w="1863954">
                  <a:extLst>
                    <a:ext uri="{9D8B030D-6E8A-4147-A177-3AD203B41FA5}">
                      <a16:colId xmlns:a16="http://schemas.microsoft.com/office/drawing/2014/main" val="3456347000"/>
                    </a:ext>
                  </a:extLst>
                </a:gridCol>
                <a:gridCol w="4453520">
                  <a:extLst>
                    <a:ext uri="{9D8B030D-6E8A-4147-A177-3AD203B41FA5}">
                      <a16:colId xmlns:a16="http://schemas.microsoft.com/office/drawing/2014/main" val="3551368697"/>
                    </a:ext>
                  </a:extLst>
                </a:gridCol>
              </a:tblGrid>
              <a:tr h="831838">
                <a:tc>
                  <a:txBody>
                    <a:bodyPr/>
                    <a:lstStyle/>
                    <a:p>
                      <a:pPr algn="r" rtl="0" fontAlgn="ctr">
                        <a:spcBef>
                          <a:spcPts val="0"/>
                        </a:spcBef>
                        <a:spcAft>
                          <a:spcPts val="1000"/>
                        </a:spcAft>
                      </a:pPr>
                      <a:r>
                        <a:rPr lang="vi-VN" sz="1700" b="1" i="0" u="none" strike="noStrike">
                          <a:solidFill>
                            <a:schemeClr val="bg1"/>
                          </a:solidFill>
                          <a:effectLst/>
                          <a:latin typeface="+mn-lt"/>
                        </a:rPr>
                        <a:t>Lương thực</a:t>
                      </a:r>
                      <a:endParaRPr lang="vi-VN" sz="2200">
                        <a:solidFill>
                          <a:schemeClr val="bg1"/>
                        </a:solidFill>
                        <a:effectLst/>
                        <a:latin typeface="+mn-lt"/>
                      </a:endParaRPr>
                    </a:p>
                    <a:p>
                      <a:pPr rtl="0" fontAlgn="ctr">
                        <a:spcBef>
                          <a:spcPts val="0"/>
                        </a:spcBef>
                        <a:spcAft>
                          <a:spcPts val="1000"/>
                        </a:spcAft>
                      </a:pPr>
                      <a:r>
                        <a:rPr lang="vi-VN" sz="1700" b="1" i="0" u="none" strike="noStrike">
                          <a:solidFill>
                            <a:schemeClr val="bg1"/>
                          </a:solidFill>
                          <a:effectLst/>
                          <a:latin typeface="+mn-lt"/>
                        </a:rPr>
                        <a:t>Đặc điểm</a:t>
                      </a:r>
                      <a:endParaRPr lang="vi-VN" sz="2200">
                        <a:solidFill>
                          <a:schemeClr val="bg1"/>
                        </a:solidFill>
                        <a:effectLst/>
                        <a:latin typeface="+mn-lt"/>
                      </a:endParaRPr>
                    </a:p>
                  </a:txBody>
                  <a:tcPr marL="7605" marR="7605" marT="54755" marB="54755" anchor="ctr"/>
                </a:tc>
                <a:tc>
                  <a:txBody>
                    <a:bodyPr/>
                    <a:lstStyle/>
                    <a:p>
                      <a:pPr algn="ctr"/>
                      <a:r>
                        <a:rPr lang="en-US" sz="2400" err="1">
                          <a:solidFill>
                            <a:schemeClr val="bg1"/>
                          </a:solidFill>
                        </a:rPr>
                        <a:t>Bắp</a:t>
                      </a:r>
                      <a:endParaRPr lang="en-US" sz="2400">
                        <a:solidFill>
                          <a:schemeClr val="bg1"/>
                        </a:solidFill>
                      </a:endParaRPr>
                    </a:p>
                  </a:txBody>
                  <a:tcPr anchor="ctr"/>
                </a:tc>
                <a:extLst>
                  <a:ext uri="{0D108BD9-81ED-4DB2-BD59-A6C34878D82A}">
                    <a16:rowId xmlns:a16="http://schemas.microsoft.com/office/drawing/2014/main" val="2207752493"/>
                  </a:ext>
                </a:extLst>
              </a:tr>
              <a:tr h="1007900">
                <a:tc>
                  <a:txBody>
                    <a:bodyPr/>
                    <a:lstStyle/>
                    <a:p>
                      <a:pPr algn="ctr" rtl="0" fontAlgn="ctr">
                        <a:spcBef>
                          <a:spcPts val="0"/>
                        </a:spcBef>
                        <a:spcAft>
                          <a:spcPts val="1000"/>
                        </a:spcAft>
                      </a:pPr>
                      <a:r>
                        <a:rPr lang="en-US" sz="1700" b="0" i="0" u="none" strike="noStrike" err="1">
                          <a:solidFill>
                            <a:srgbClr val="000000"/>
                          </a:solidFill>
                          <a:effectLst/>
                          <a:latin typeface="+mn-lt"/>
                        </a:rPr>
                        <a:t>Trạng</a:t>
                      </a:r>
                      <a:r>
                        <a:rPr lang="en-US" sz="1700" b="0" i="0" u="none" strike="noStrike">
                          <a:solidFill>
                            <a:srgbClr val="000000"/>
                          </a:solidFill>
                          <a:effectLst/>
                          <a:latin typeface="+mn-lt"/>
                        </a:rPr>
                        <a:t> </a:t>
                      </a:r>
                      <a:r>
                        <a:rPr lang="en-US" sz="1700" b="0" i="0" u="none" strike="noStrike" err="1">
                          <a:solidFill>
                            <a:srgbClr val="000000"/>
                          </a:solidFill>
                          <a:effectLst/>
                          <a:latin typeface="+mn-lt"/>
                        </a:rPr>
                        <a:t>thái</a:t>
                      </a:r>
                      <a:r>
                        <a:rPr lang="en-US" sz="1700" b="0" i="0" u="none" strike="noStrike">
                          <a:solidFill>
                            <a:srgbClr val="000000"/>
                          </a:solidFill>
                          <a:effectLst/>
                          <a:latin typeface="+mn-lt"/>
                        </a:rPr>
                        <a:t> </a:t>
                      </a:r>
                    </a:p>
                    <a:p>
                      <a:pPr algn="ctr" rtl="0" fontAlgn="ctr">
                        <a:spcBef>
                          <a:spcPts val="0"/>
                        </a:spcBef>
                        <a:spcAft>
                          <a:spcPts val="1000"/>
                        </a:spcAft>
                      </a:pPr>
                      <a:r>
                        <a:rPr lang="en-US" sz="1700" b="0" i="0" u="none" strike="noStrike">
                          <a:solidFill>
                            <a:srgbClr val="000000"/>
                          </a:solidFill>
                          <a:effectLst/>
                          <a:latin typeface="+mn-lt"/>
                        </a:rPr>
                        <a:t>(</a:t>
                      </a:r>
                      <a:r>
                        <a:rPr lang="en-US" sz="1700" b="0" i="0" u="none" strike="noStrike" err="1">
                          <a:solidFill>
                            <a:srgbClr val="000000"/>
                          </a:solidFill>
                          <a:effectLst/>
                          <a:latin typeface="+mn-lt"/>
                        </a:rPr>
                        <a:t>hạt</a:t>
                      </a:r>
                      <a:r>
                        <a:rPr lang="en-US" sz="1700" b="0" i="0" u="none" strike="noStrike">
                          <a:solidFill>
                            <a:srgbClr val="000000"/>
                          </a:solidFill>
                          <a:effectLst/>
                          <a:latin typeface="+mn-lt"/>
                        </a:rPr>
                        <a:t>, </a:t>
                      </a:r>
                      <a:r>
                        <a:rPr lang="en-US" sz="1700" b="0" i="0" u="none" strike="noStrike" err="1">
                          <a:solidFill>
                            <a:srgbClr val="000000"/>
                          </a:solidFill>
                          <a:effectLst/>
                          <a:latin typeface="+mn-lt"/>
                        </a:rPr>
                        <a:t>bắp</a:t>
                      </a:r>
                      <a:r>
                        <a:rPr lang="en-US" sz="1700" b="0" i="0" u="none" strike="noStrike">
                          <a:solidFill>
                            <a:srgbClr val="000000"/>
                          </a:solidFill>
                          <a:effectLst/>
                          <a:latin typeface="+mn-lt"/>
                        </a:rPr>
                        <a:t>, </a:t>
                      </a:r>
                      <a:r>
                        <a:rPr lang="en-US" sz="1700" b="0" i="0" u="none" strike="noStrike" err="1">
                          <a:solidFill>
                            <a:srgbClr val="000000"/>
                          </a:solidFill>
                          <a:effectLst/>
                          <a:latin typeface="+mn-lt"/>
                        </a:rPr>
                        <a:t>củ</a:t>
                      </a:r>
                      <a:r>
                        <a:rPr lang="en-US" sz="1700" b="0" i="0" u="none" strike="noStrike">
                          <a:solidFill>
                            <a:srgbClr val="000000"/>
                          </a:solidFill>
                          <a:effectLst/>
                          <a:latin typeface="+mn-lt"/>
                        </a:rPr>
                        <a:t>)</a:t>
                      </a:r>
                      <a:endParaRPr lang="en-US" sz="2200">
                        <a:effectLst/>
                        <a:latin typeface="+mn-lt"/>
                      </a:endParaRPr>
                    </a:p>
                  </a:txBody>
                  <a:tcPr marL="7605" marR="7605" marT="54755" marB="54755" anchor="ctr"/>
                </a:tc>
                <a:tc>
                  <a:txBody>
                    <a:bodyPr/>
                    <a:lstStyle/>
                    <a:p>
                      <a:endParaRPr lang="en-US"/>
                    </a:p>
                    <a:p>
                      <a:endParaRPr lang="en-US"/>
                    </a:p>
                    <a:p>
                      <a:endParaRPr lang="en-US"/>
                    </a:p>
                  </a:txBody>
                  <a:tcPr/>
                </a:tc>
                <a:extLst>
                  <a:ext uri="{0D108BD9-81ED-4DB2-BD59-A6C34878D82A}">
                    <a16:rowId xmlns:a16="http://schemas.microsoft.com/office/drawing/2014/main" val="2208608342"/>
                  </a:ext>
                </a:extLst>
              </a:tr>
              <a:tr h="1007900">
                <a:tc>
                  <a:txBody>
                    <a:bodyPr/>
                    <a:lstStyle/>
                    <a:p>
                      <a:pPr algn="ctr" rtl="0" fontAlgn="ctr">
                        <a:spcBef>
                          <a:spcPts val="0"/>
                        </a:spcBef>
                        <a:spcAft>
                          <a:spcPts val="1000"/>
                        </a:spcAft>
                      </a:pPr>
                      <a:r>
                        <a:rPr lang="en-US" sz="1700" b="0" i="0" u="none" strike="noStrike" err="1">
                          <a:solidFill>
                            <a:srgbClr val="000000"/>
                          </a:solidFill>
                          <a:effectLst/>
                          <a:latin typeface="+mn-lt"/>
                        </a:rPr>
                        <a:t>Tính</a:t>
                      </a:r>
                      <a:r>
                        <a:rPr lang="en-US" sz="1700" b="0" i="0" u="none" strike="noStrike">
                          <a:solidFill>
                            <a:srgbClr val="000000"/>
                          </a:solidFill>
                          <a:effectLst/>
                          <a:latin typeface="+mn-lt"/>
                        </a:rPr>
                        <a:t> </a:t>
                      </a:r>
                      <a:r>
                        <a:rPr lang="en-US" sz="1700" b="0" i="0" u="none" strike="noStrike" err="1">
                          <a:solidFill>
                            <a:srgbClr val="000000"/>
                          </a:solidFill>
                          <a:effectLst/>
                          <a:latin typeface="+mn-lt"/>
                        </a:rPr>
                        <a:t>chất</a:t>
                      </a:r>
                      <a:r>
                        <a:rPr lang="en-US" sz="1700" b="0" i="0" u="none" strike="noStrike">
                          <a:solidFill>
                            <a:srgbClr val="000000"/>
                          </a:solidFill>
                          <a:effectLst/>
                          <a:latin typeface="+mn-lt"/>
                        </a:rPr>
                        <a:t> (</a:t>
                      </a:r>
                      <a:r>
                        <a:rPr lang="en-US" sz="1700" b="0" i="0" u="none" strike="noStrike" err="1">
                          <a:solidFill>
                            <a:srgbClr val="000000"/>
                          </a:solidFill>
                          <a:effectLst/>
                          <a:latin typeface="+mn-lt"/>
                        </a:rPr>
                        <a:t>dẻo</a:t>
                      </a:r>
                      <a:r>
                        <a:rPr lang="en-US" sz="1700" b="0" i="0" u="none" strike="noStrike">
                          <a:solidFill>
                            <a:srgbClr val="000000"/>
                          </a:solidFill>
                          <a:effectLst/>
                          <a:latin typeface="+mn-lt"/>
                        </a:rPr>
                        <a:t>, </a:t>
                      </a:r>
                      <a:r>
                        <a:rPr lang="en-US" sz="1700" b="0" i="0" u="none" strike="noStrike" err="1">
                          <a:solidFill>
                            <a:srgbClr val="000000"/>
                          </a:solidFill>
                          <a:effectLst/>
                          <a:latin typeface="+mn-lt"/>
                        </a:rPr>
                        <a:t>bùi</a:t>
                      </a:r>
                      <a:r>
                        <a:rPr lang="en-US" sz="1700" b="0" i="0" u="none" strike="noStrike">
                          <a:solidFill>
                            <a:srgbClr val="000000"/>
                          </a:solidFill>
                          <a:effectLst/>
                          <a:latin typeface="+mn-lt"/>
                        </a:rPr>
                        <a:t>)</a:t>
                      </a:r>
                      <a:endParaRPr lang="en-US" sz="2200">
                        <a:effectLst/>
                        <a:latin typeface="+mn-lt"/>
                      </a:endParaRPr>
                    </a:p>
                  </a:txBody>
                  <a:tcPr marL="7605" marR="7605" marT="54755" marB="54755" anchor="ctr"/>
                </a:tc>
                <a:tc>
                  <a:txBody>
                    <a:bodyPr/>
                    <a:lstStyle/>
                    <a:p>
                      <a:endParaRPr lang="en-US"/>
                    </a:p>
                    <a:p>
                      <a:endParaRPr lang="en-US"/>
                    </a:p>
                    <a:p>
                      <a:endParaRPr lang="en-US"/>
                    </a:p>
                  </a:txBody>
                  <a:tcPr/>
                </a:tc>
                <a:extLst>
                  <a:ext uri="{0D108BD9-81ED-4DB2-BD59-A6C34878D82A}">
                    <a16:rowId xmlns:a16="http://schemas.microsoft.com/office/drawing/2014/main" val="3969298825"/>
                  </a:ext>
                </a:extLst>
              </a:tr>
              <a:tr h="960628">
                <a:tc>
                  <a:txBody>
                    <a:bodyPr/>
                    <a:lstStyle/>
                    <a:p>
                      <a:pPr algn="ctr" rtl="0" fontAlgn="ctr">
                        <a:spcBef>
                          <a:spcPts val="0"/>
                        </a:spcBef>
                        <a:spcAft>
                          <a:spcPts val="1000"/>
                        </a:spcAft>
                      </a:pPr>
                      <a:r>
                        <a:rPr lang="en-US" sz="1700" b="0" i="0" u="none" strike="noStrike" err="1">
                          <a:solidFill>
                            <a:srgbClr val="000000"/>
                          </a:solidFill>
                          <a:effectLst/>
                          <a:latin typeface="+mn-lt"/>
                        </a:rPr>
                        <a:t>Ứng</a:t>
                      </a:r>
                      <a:r>
                        <a:rPr lang="en-US" sz="1700" b="0" i="0" u="none" strike="noStrike">
                          <a:solidFill>
                            <a:srgbClr val="000000"/>
                          </a:solidFill>
                          <a:effectLst/>
                          <a:latin typeface="+mn-lt"/>
                        </a:rPr>
                        <a:t> </a:t>
                      </a:r>
                      <a:r>
                        <a:rPr lang="en-US" sz="1700" b="0" i="0" u="none" strike="noStrike" err="1">
                          <a:solidFill>
                            <a:srgbClr val="000000"/>
                          </a:solidFill>
                          <a:effectLst/>
                          <a:latin typeface="+mn-lt"/>
                        </a:rPr>
                        <a:t>dụng</a:t>
                      </a:r>
                      <a:endParaRPr lang="en-US" sz="2200">
                        <a:effectLst/>
                        <a:latin typeface="+mn-lt"/>
                      </a:endParaRPr>
                    </a:p>
                  </a:txBody>
                  <a:tcPr marL="7605" marR="7605" marT="54755" marB="54755" anchor="ctr"/>
                </a:tc>
                <a:tc>
                  <a:txBody>
                    <a:bodyPr/>
                    <a:lstStyle/>
                    <a:p>
                      <a:endParaRPr lang="en-US"/>
                    </a:p>
                    <a:p>
                      <a:endParaRPr lang="en-US"/>
                    </a:p>
                    <a:p>
                      <a:endParaRPr lang="en-US"/>
                    </a:p>
                  </a:txBody>
                  <a:tcPr/>
                </a:tc>
                <a:extLst>
                  <a:ext uri="{0D108BD9-81ED-4DB2-BD59-A6C34878D82A}">
                    <a16:rowId xmlns:a16="http://schemas.microsoft.com/office/drawing/2014/main" val="456651714"/>
                  </a:ext>
                </a:extLst>
              </a:tr>
            </a:tbl>
          </a:graphicData>
        </a:graphic>
      </p:graphicFrame>
      <p:sp>
        <p:nvSpPr>
          <p:cNvPr id="5" name="TextBox 4">
            <a:extLst>
              <a:ext uri="{FF2B5EF4-FFF2-40B4-BE49-F238E27FC236}">
                <a16:creationId xmlns:a16="http://schemas.microsoft.com/office/drawing/2014/main" id="{0FBA52DC-BC3B-49DB-B668-A436AB8029AF}"/>
              </a:ext>
            </a:extLst>
          </p:cNvPr>
          <p:cNvSpPr txBox="1"/>
          <p:nvPr/>
        </p:nvSpPr>
        <p:spPr>
          <a:xfrm>
            <a:off x="2420857" y="1579761"/>
            <a:ext cx="4144403" cy="461665"/>
          </a:xfrm>
          <a:prstGeom prst="rect">
            <a:avLst/>
          </a:prstGeom>
          <a:noFill/>
        </p:spPr>
        <p:txBody>
          <a:bodyPr wrap="square" rtlCol="0">
            <a:spAutoFit/>
          </a:bodyPr>
          <a:lstStyle/>
          <a:p>
            <a:pPr algn="ctr"/>
            <a:r>
              <a:rPr lang="en-US" sz="2400" err="1">
                <a:solidFill>
                  <a:srgbClr val="000000"/>
                </a:solidFill>
                <a:latin typeface="Calibri" panose="020F0502020204030204" pitchFamily="34" charset="0"/>
                <a:cs typeface="Calibri" panose="020F0502020204030204" pitchFamily="34" charset="0"/>
              </a:rPr>
              <a:t>Bắp</a:t>
            </a:r>
            <a:r>
              <a:rPr lang="en-US" sz="2400">
                <a:solidFill>
                  <a:srgbClr val="000000"/>
                </a:solidFill>
                <a:latin typeface="Calibri" panose="020F0502020204030204" pitchFamily="34" charset="0"/>
                <a:cs typeface="Calibri" panose="020F0502020204030204" pitchFamily="34" charset="0"/>
              </a:rPr>
              <a:t>, </a:t>
            </a:r>
            <a:r>
              <a:rPr lang="en-US" sz="2400" b="0" i="0" u="none" strike="noStrike" err="1">
                <a:solidFill>
                  <a:srgbClr val="000000"/>
                </a:solidFill>
                <a:effectLst/>
                <a:latin typeface="Calibri" panose="020F0502020204030204" pitchFamily="34" charset="0"/>
                <a:cs typeface="Calibri" panose="020F0502020204030204" pitchFamily="34" charset="0"/>
              </a:rPr>
              <a:t>Hạt</a:t>
            </a:r>
            <a:endParaRPr lang="en-US" sz="240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2775EAE-240C-488A-A708-3469400EF049}"/>
              </a:ext>
            </a:extLst>
          </p:cNvPr>
          <p:cNvSpPr txBox="1"/>
          <p:nvPr/>
        </p:nvSpPr>
        <p:spPr>
          <a:xfrm>
            <a:off x="4016124" y="2577917"/>
            <a:ext cx="1111752" cy="461665"/>
          </a:xfrm>
          <a:prstGeom prst="rect">
            <a:avLst/>
          </a:prstGeom>
          <a:noFill/>
        </p:spPr>
        <p:txBody>
          <a:bodyPr wrap="square" rtlCol="0">
            <a:spAutoFit/>
          </a:bodyPr>
          <a:lstStyle>
            <a:defPPr>
              <a:defRPr lang="en-US"/>
            </a:defPPr>
            <a:lvl1pPr algn="ctr">
              <a:defRPr sz="2800" b="0" i="0" u="none" strike="noStrike">
                <a:solidFill>
                  <a:srgbClr val="000000"/>
                </a:solidFill>
                <a:effectLst/>
                <a:latin typeface="Times New Roman" panose="02020603050405020304" pitchFamily="18" charset="0"/>
              </a:defRPr>
            </a:lvl1pPr>
          </a:lstStyle>
          <a:p>
            <a:r>
              <a:rPr lang="en-US" sz="2400" err="1">
                <a:latin typeface="Calibri" panose="020F0502020204030204" pitchFamily="34" charset="0"/>
                <a:cs typeface="Calibri" panose="020F0502020204030204" pitchFamily="34" charset="0"/>
              </a:rPr>
              <a:t>Dẻo</a:t>
            </a:r>
            <a:endParaRPr lang="en-US" sz="240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44525EF-B896-48BC-A797-F03DFFB059B5}"/>
              </a:ext>
            </a:extLst>
          </p:cNvPr>
          <p:cNvSpPr txBox="1"/>
          <p:nvPr/>
        </p:nvSpPr>
        <p:spPr>
          <a:xfrm>
            <a:off x="2365855" y="3411848"/>
            <a:ext cx="3986521" cy="923330"/>
          </a:xfrm>
          <a:prstGeom prst="rect">
            <a:avLst/>
          </a:prstGeom>
          <a:noFill/>
        </p:spPr>
        <p:txBody>
          <a:bodyPr wrap="square" rtlCol="0">
            <a:spAutoFit/>
          </a:bodyPr>
          <a:lstStyle/>
          <a:p>
            <a:r>
              <a:rPr lang="vi-VN">
                <a:solidFill>
                  <a:srgbClr val="000000"/>
                </a:solidFill>
                <a:latin typeface="Calibri" panose="020F0502020204030204" pitchFamily="34" charset="0"/>
                <a:cs typeface="Calibri" panose="020F0502020204030204" pitchFamily="34" charset="0"/>
              </a:rPr>
              <a:t>Luộc, làm bột chế biến các loại bánh, lên men sản xuất rượu, làm thức ăn cho gia súc, gia cám,...</a:t>
            </a:r>
            <a:endParaRPr lang="en-US">
              <a:latin typeface="Calibri" panose="020F050202020403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3DF98CF1-78E9-44B8-B46B-9972B49560A0}"/>
              </a:ext>
            </a:extLst>
          </p:cNvPr>
          <p:cNvCxnSpPr/>
          <p:nvPr/>
        </p:nvCxnSpPr>
        <p:spPr>
          <a:xfrm>
            <a:off x="366199" y="526912"/>
            <a:ext cx="1861362" cy="81375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4" descr="12 công dụng tuyệt vời của ngô - Dinh dưỡng - Hỗ trợ điều trị">
            <a:extLst>
              <a:ext uri="{FF2B5EF4-FFF2-40B4-BE49-F238E27FC236}">
                <a16:creationId xmlns:a16="http://schemas.microsoft.com/office/drawing/2014/main" id="{F7B10A1E-02B9-4AD9-B6EA-9675DBACBFB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33001">
            <a:off x="6116274" y="2082996"/>
            <a:ext cx="3429000" cy="25717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4241867D-DE3C-9FF4-47FE-9F9F2FD5CE29}"/>
                  </a:ext>
                </a:extLst>
              </p14:cNvPr>
              <p14:cNvContentPartPr/>
              <p14:nvPr/>
            </p14:nvContentPartPr>
            <p14:xfrm>
              <a:off x="3337920" y="4032000"/>
              <a:ext cx="90360" cy="60840"/>
            </p14:xfrm>
          </p:contentPart>
        </mc:Choice>
        <mc:Fallback xmlns="">
          <p:pic>
            <p:nvPicPr>
              <p:cNvPr id="2" name="Ink 1">
                <a:extLst>
                  <a:ext uri="{FF2B5EF4-FFF2-40B4-BE49-F238E27FC236}">
                    <a16:creationId xmlns:a16="http://schemas.microsoft.com/office/drawing/2014/main" id="{4241867D-DE3C-9FF4-47FE-9F9F2FD5CE29}"/>
                  </a:ext>
                </a:extLst>
              </p:cNvPr>
              <p:cNvPicPr/>
              <p:nvPr/>
            </p:nvPicPr>
            <p:blipFill>
              <a:blip r:embed="rId4"/>
              <a:stretch>
                <a:fillRect/>
              </a:stretch>
            </p:blipFill>
            <p:spPr>
              <a:xfrm>
                <a:off x="3328560" y="4022640"/>
                <a:ext cx="109080" cy="79560"/>
              </a:xfrm>
              <a:prstGeom prst="rect">
                <a:avLst/>
              </a:prstGeom>
            </p:spPr>
          </p:pic>
        </mc:Fallback>
      </mc:AlternateContent>
    </p:spTree>
    <p:extLst>
      <p:ext uri="{BB962C8B-B14F-4D97-AF65-F5344CB8AC3E}">
        <p14:creationId xmlns:p14="http://schemas.microsoft.com/office/powerpoint/2010/main" val="21854668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A8118AA-0BEF-444C-B4F4-FEEC5B9973CE}"/>
              </a:ext>
            </a:extLst>
          </p:cNvPr>
          <p:cNvGraphicFramePr>
            <a:graphicFrameLocks noGrp="1"/>
          </p:cNvGraphicFramePr>
          <p:nvPr>
            <p:extLst>
              <p:ext uri="{D42A27DB-BD31-4B8C-83A1-F6EECF244321}">
                <p14:modId xmlns:p14="http://schemas.microsoft.com/office/powerpoint/2010/main" val="3873806758"/>
              </p:ext>
            </p:extLst>
          </p:nvPr>
        </p:nvGraphicFramePr>
        <p:xfrm>
          <a:off x="366199" y="526912"/>
          <a:ext cx="6317474" cy="3808266"/>
        </p:xfrm>
        <a:graphic>
          <a:graphicData uri="http://schemas.openxmlformats.org/drawingml/2006/table">
            <a:tbl>
              <a:tblPr firstRow="1" bandRow="1">
                <a:tableStyleId>{93296810-A885-4BE3-A3E7-6D5BEEA58F35}</a:tableStyleId>
              </a:tblPr>
              <a:tblGrid>
                <a:gridCol w="1863954">
                  <a:extLst>
                    <a:ext uri="{9D8B030D-6E8A-4147-A177-3AD203B41FA5}">
                      <a16:colId xmlns:a16="http://schemas.microsoft.com/office/drawing/2014/main" val="3456347000"/>
                    </a:ext>
                  </a:extLst>
                </a:gridCol>
                <a:gridCol w="4453520">
                  <a:extLst>
                    <a:ext uri="{9D8B030D-6E8A-4147-A177-3AD203B41FA5}">
                      <a16:colId xmlns:a16="http://schemas.microsoft.com/office/drawing/2014/main" val="3551368697"/>
                    </a:ext>
                  </a:extLst>
                </a:gridCol>
              </a:tblGrid>
              <a:tr h="831838">
                <a:tc>
                  <a:txBody>
                    <a:bodyPr/>
                    <a:lstStyle/>
                    <a:p>
                      <a:pPr algn="r" rtl="0" fontAlgn="ctr">
                        <a:spcBef>
                          <a:spcPts val="0"/>
                        </a:spcBef>
                        <a:spcAft>
                          <a:spcPts val="1000"/>
                        </a:spcAft>
                      </a:pPr>
                      <a:r>
                        <a:rPr lang="vi-VN" sz="1700" b="1" i="0" u="none" strike="noStrike">
                          <a:solidFill>
                            <a:schemeClr val="bg1"/>
                          </a:solidFill>
                          <a:effectLst/>
                          <a:latin typeface="+mn-lt"/>
                        </a:rPr>
                        <a:t>Lương thực</a:t>
                      </a:r>
                      <a:endParaRPr lang="vi-VN" sz="2200">
                        <a:solidFill>
                          <a:schemeClr val="bg1"/>
                        </a:solidFill>
                        <a:effectLst/>
                        <a:latin typeface="+mn-lt"/>
                      </a:endParaRPr>
                    </a:p>
                    <a:p>
                      <a:pPr rtl="0" fontAlgn="ctr">
                        <a:spcBef>
                          <a:spcPts val="0"/>
                        </a:spcBef>
                        <a:spcAft>
                          <a:spcPts val="1000"/>
                        </a:spcAft>
                      </a:pPr>
                      <a:r>
                        <a:rPr lang="vi-VN" sz="1700" b="1" i="0" u="none" strike="noStrike">
                          <a:solidFill>
                            <a:schemeClr val="bg1"/>
                          </a:solidFill>
                          <a:effectLst/>
                          <a:latin typeface="+mn-lt"/>
                        </a:rPr>
                        <a:t>Đặc điểm</a:t>
                      </a:r>
                      <a:endParaRPr lang="vi-VN" sz="2200">
                        <a:solidFill>
                          <a:schemeClr val="bg1"/>
                        </a:solidFill>
                        <a:effectLst/>
                        <a:latin typeface="+mn-lt"/>
                      </a:endParaRPr>
                    </a:p>
                  </a:txBody>
                  <a:tcPr marL="7605" marR="7605" marT="54755" marB="54755" anchor="ctr"/>
                </a:tc>
                <a:tc>
                  <a:txBody>
                    <a:bodyPr/>
                    <a:lstStyle/>
                    <a:p>
                      <a:pPr algn="ctr"/>
                      <a:r>
                        <a:rPr lang="en-US" sz="2400" err="1">
                          <a:solidFill>
                            <a:schemeClr val="bg1"/>
                          </a:solidFill>
                          <a:latin typeface="+mn-lt"/>
                        </a:rPr>
                        <a:t>Khoai</a:t>
                      </a:r>
                      <a:r>
                        <a:rPr lang="en-US" sz="2400">
                          <a:solidFill>
                            <a:schemeClr val="bg1"/>
                          </a:solidFill>
                          <a:latin typeface="+mn-lt"/>
                        </a:rPr>
                        <a:t> lang</a:t>
                      </a:r>
                    </a:p>
                  </a:txBody>
                  <a:tcPr anchor="ctr"/>
                </a:tc>
                <a:extLst>
                  <a:ext uri="{0D108BD9-81ED-4DB2-BD59-A6C34878D82A}">
                    <a16:rowId xmlns:a16="http://schemas.microsoft.com/office/drawing/2014/main" val="2207752493"/>
                  </a:ext>
                </a:extLst>
              </a:tr>
              <a:tr h="1007900">
                <a:tc>
                  <a:txBody>
                    <a:bodyPr/>
                    <a:lstStyle/>
                    <a:p>
                      <a:pPr algn="ctr" rtl="0" fontAlgn="ctr">
                        <a:spcBef>
                          <a:spcPts val="0"/>
                        </a:spcBef>
                        <a:spcAft>
                          <a:spcPts val="1000"/>
                        </a:spcAft>
                      </a:pPr>
                      <a:r>
                        <a:rPr lang="en-US" sz="1700" b="0" i="0" u="none" strike="noStrike" dirty="0" err="1">
                          <a:solidFill>
                            <a:srgbClr val="000000"/>
                          </a:solidFill>
                          <a:effectLst/>
                          <a:latin typeface="+mn-lt"/>
                        </a:rPr>
                        <a:t>Trạng</a:t>
                      </a:r>
                      <a:r>
                        <a:rPr lang="en-US" sz="1700" b="0" i="0" u="none" strike="noStrike" dirty="0">
                          <a:solidFill>
                            <a:srgbClr val="000000"/>
                          </a:solidFill>
                          <a:effectLst/>
                          <a:latin typeface="+mn-lt"/>
                        </a:rPr>
                        <a:t> </a:t>
                      </a:r>
                      <a:r>
                        <a:rPr lang="en-US" sz="1700" b="0" i="0" u="none" strike="noStrike" dirty="0" err="1">
                          <a:solidFill>
                            <a:srgbClr val="000000"/>
                          </a:solidFill>
                          <a:effectLst/>
                          <a:latin typeface="+mn-lt"/>
                        </a:rPr>
                        <a:t>thái</a:t>
                      </a:r>
                      <a:r>
                        <a:rPr lang="en-US" sz="1700" b="0" i="0" u="none" strike="noStrike" dirty="0">
                          <a:solidFill>
                            <a:srgbClr val="000000"/>
                          </a:solidFill>
                          <a:effectLst/>
                          <a:latin typeface="+mn-lt"/>
                        </a:rPr>
                        <a:t> </a:t>
                      </a:r>
                    </a:p>
                    <a:p>
                      <a:pPr algn="ctr" rtl="0" fontAlgn="ctr">
                        <a:spcBef>
                          <a:spcPts val="0"/>
                        </a:spcBef>
                        <a:spcAft>
                          <a:spcPts val="1000"/>
                        </a:spcAft>
                      </a:pPr>
                      <a:r>
                        <a:rPr lang="en-US" sz="1700" b="0" i="0" u="none" strike="noStrike" dirty="0">
                          <a:solidFill>
                            <a:srgbClr val="000000"/>
                          </a:solidFill>
                          <a:effectLst/>
                          <a:latin typeface="+mn-lt"/>
                        </a:rPr>
                        <a:t>(</a:t>
                      </a:r>
                      <a:r>
                        <a:rPr lang="en-US" sz="1700" b="0" i="0" u="none" strike="noStrike" dirty="0" err="1">
                          <a:solidFill>
                            <a:srgbClr val="000000"/>
                          </a:solidFill>
                          <a:effectLst/>
                          <a:latin typeface="+mn-lt"/>
                        </a:rPr>
                        <a:t>hạt</a:t>
                      </a:r>
                      <a:r>
                        <a:rPr lang="en-US" sz="1700" b="0" i="0" u="none" strike="noStrike" dirty="0">
                          <a:solidFill>
                            <a:srgbClr val="000000"/>
                          </a:solidFill>
                          <a:effectLst/>
                          <a:latin typeface="+mn-lt"/>
                        </a:rPr>
                        <a:t>, </a:t>
                      </a:r>
                      <a:r>
                        <a:rPr lang="en-US" sz="1700" b="0" i="0" u="none" strike="noStrike" dirty="0" err="1">
                          <a:solidFill>
                            <a:srgbClr val="000000"/>
                          </a:solidFill>
                          <a:effectLst/>
                          <a:latin typeface="+mn-lt"/>
                        </a:rPr>
                        <a:t>bắp</a:t>
                      </a:r>
                      <a:r>
                        <a:rPr lang="en-US" sz="1700" b="0" i="0" u="none" strike="noStrike" dirty="0">
                          <a:solidFill>
                            <a:srgbClr val="000000"/>
                          </a:solidFill>
                          <a:effectLst/>
                          <a:latin typeface="+mn-lt"/>
                        </a:rPr>
                        <a:t>, </a:t>
                      </a:r>
                      <a:r>
                        <a:rPr lang="en-US" sz="1700" b="0" i="0" u="none" strike="noStrike" dirty="0" err="1">
                          <a:solidFill>
                            <a:srgbClr val="000000"/>
                          </a:solidFill>
                          <a:effectLst/>
                          <a:latin typeface="+mn-lt"/>
                        </a:rPr>
                        <a:t>củ</a:t>
                      </a:r>
                      <a:r>
                        <a:rPr lang="en-US" sz="1700" b="0" i="0" u="none" strike="noStrike" dirty="0">
                          <a:solidFill>
                            <a:srgbClr val="000000"/>
                          </a:solidFill>
                          <a:effectLst/>
                          <a:latin typeface="+mn-lt"/>
                        </a:rPr>
                        <a:t>)</a:t>
                      </a:r>
                      <a:endParaRPr lang="en-US" sz="2200" dirty="0">
                        <a:effectLst/>
                        <a:latin typeface="+mn-lt"/>
                      </a:endParaRPr>
                    </a:p>
                  </a:txBody>
                  <a:tcPr marL="7605" marR="7605" marT="54755" marB="54755" anchor="ctr"/>
                </a:tc>
                <a:tc>
                  <a:txBody>
                    <a:bodyPr/>
                    <a:lstStyle/>
                    <a:p>
                      <a:endParaRPr lang="en-US">
                        <a:latin typeface="+mn-lt"/>
                      </a:endParaRPr>
                    </a:p>
                    <a:p>
                      <a:endParaRPr lang="en-US">
                        <a:latin typeface="+mn-lt"/>
                      </a:endParaRPr>
                    </a:p>
                    <a:p>
                      <a:endParaRPr lang="en-US">
                        <a:latin typeface="+mn-lt"/>
                      </a:endParaRPr>
                    </a:p>
                  </a:txBody>
                  <a:tcPr/>
                </a:tc>
                <a:extLst>
                  <a:ext uri="{0D108BD9-81ED-4DB2-BD59-A6C34878D82A}">
                    <a16:rowId xmlns:a16="http://schemas.microsoft.com/office/drawing/2014/main" val="2208608342"/>
                  </a:ext>
                </a:extLst>
              </a:tr>
              <a:tr h="1007900">
                <a:tc>
                  <a:txBody>
                    <a:bodyPr/>
                    <a:lstStyle/>
                    <a:p>
                      <a:pPr algn="ctr" rtl="0" fontAlgn="ctr">
                        <a:spcBef>
                          <a:spcPts val="0"/>
                        </a:spcBef>
                        <a:spcAft>
                          <a:spcPts val="1000"/>
                        </a:spcAft>
                      </a:pPr>
                      <a:r>
                        <a:rPr lang="en-US" sz="1700" b="0" i="0" u="none" strike="noStrike" err="1">
                          <a:solidFill>
                            <a:srgbClr val="000000"/>
                          </a:solidFill>
                          <a:effectLst/>
                          <a:latin typeface="+mn-lt"/>
                        </a:rPr>
                        <a:t>Tính</a:t>
                      </a:r>
                      <a:r>
                        <a:rPr lang="en-US" sz="1700" b="0" i="0" u="none" strike="noStrike">
                          <a:solidFill>
                            <a:srgbClr val="000000"/>
                          </a:solidFill>
                          <a:effectLst/>
                          <a:latin typeface="+mn-lt"/>
                        </a:rPr>
                        <a:t> </a:t>
                      </a:r>
                      <a:r>
                        <a:rPr lang="en-US" sz="1700" b="0" i="0" u="none" strike="noStrike" err="1">
                          <a:solidFill>
                            <a:srgbClr val="000000"/>
                          </a:solidFill>
                          <a:effectLst/>
                          <a:latin typeface="+mn-lt"/>
                        </a:rPr>
                        <a:t>chất</a:t>
                      </a:r>
                      <a:r>
                        <a:rPr lang="en-US" sz="1700" b="0" i="0" u="none" strike="noStrike">
                          <a:solidFill>
                            <a:srgbClr val="000000"/>
                          </a:solidFill>
                          <a:effectLst/>
                          <a:latin typeface="+mn-lt"/>
                        </a:rPr>
                        <a:t> (</a:t>
                      </a:r>
                      <a:r>
                        <a:rPr lang="en-US" sz="1700" b="0" i="0" u="none" strike="noStrike" err="1">
                          <a:solidFill>
                            <a:srgbClr val="000000"/>
                          </a:solidFill>
                          <a:effectLst/>
                          <a:latin typeface="+mn-lt"/>
                        </a:rPr>
                        <a:t>dẻo</a:t>
                      </a:r>
                      <a:r>
                        <a:rPr lang="en-US" sz="1700" b="0" i="0" u="none" strike="noStrike">
                          <a:solidFill>
                            <a:srgbClr val="000000"/>
                          </a:solidFill>
                          <a:effectLst/>
                          <a:latin typeface="+mn-lt"/>
                        </a:rPr>
                        <a:t>, </a:t>
                      </a:r>
                      <a:r>
                        <a:rPr lang="en-US" sz="1700" b="0" i="0" u="none" strike="noStrike" err="1">
                          <a:solidFill>
                            <a:srgbClr val="000000"/>
                          </a:solidFill>
                          <a:effectLst/>
                          <a:latin typeface="+mn-lt"/>
                        </a:rPr>
                        <a:t>bùi</a:t>
                      </a:r>
                      <a:r>
                        <a:rPr lang="en-US" sz="1700" b="0" i="0" u="none" strike="noStrike">
                          <a:solidFill>
                            <a:srgbClr val="000000"/>
                          </a:solidFill>
                          <a:effectLst/>
                          <a:latin typeface="+mn-lt"/>
                        </a:rPr>
                        <a:t>)</a:t>
                      </a:r>
                      <a:endParaRPr lang="en-US" sz="2200">
                        <a:effectLst/>
                        <a:latin typeface="+mn-lt"/>
                      </a:endParaRPr>
                    </a:p>
                  </a:txBody>
                  <a:tcPr marL="7605" marR="7605" marT="54755" marB="54755" anchor="ctr"/>
                </a:tc>
                <a:tc>
                  <a:txBody>
                    <a:bodyPr/>
                    <a:lstStyle/>
                    <a:p>
                      <a:endParaRPr lang="en-US">
                        <a:latin typeface="+mn-lt"/>
                      </a:endParaRPr>
                    </a:p>
                    <a:p>
                      <a:endParaRPr lang="en-US">
                        <a:latin typeface="+mn-lt"/>
                      </a:endParaRPr>
                    </a:p>
                    <a:p>
                      <a:endParaRPr lang="en-US">
                        <a:latin typeface="+mn-lt"/>
                      </a:endParaRPr>
                    </a:p>
                  </a:txBody>
                  <a:tcPr/>
                </a:tc>
                <a:extLst>
                  <a:ext uri="{0D108BD9-81ED-4DB2-BD59-A6C34878D82A}">
                    <a16:rowId xmlns:a16="http://schemas.microsoft.com/office/drawing/2014/main" val="3969298825"/>
                  </a:ext>
                </a:extLst>
              </a:tr>
              <a:tr h="960628">
                <a:tc>
                  <a:txBody>
                    <a:bodyPr/>
                    <a:lstStyle/>
                    <a:p>
                      <a:pPr algn="ctr" rtl="0" fontAlgn="ctr">
                        <a:spcBef>
                          <a:spcPts val="0"/>
                        </a:spcBef>
                        <a:spcAft>
                          <a:spcPts val="1000"/>
                        </a:spcAft>
                      </a:pPr>
                      <a:r>
                        <a:rPr lang="en-US" sz="1700" b="0" i="0" u="none" strike="noStrike" err="1">
                          <a:solidFill>
                            <a:srgbClr val="000000"/>
                          </a:solidFill>
                          <a:effectLst/>
                          <a:latin typeface="+mn-lt"/>
                        </a:rPr>
                        <a:t>Ứng</a:t>
                      </a:r>
                      <a:r>
                        <a:rPr lang="en-US" sz="1700" b="0" i="0" u="none" strike="noStrike">
                          <a:solidFill>
                            <a:srgbClr val="000000"/>
                          </a:solidFill>
                          <a:effectLst/>
                          <a:latin typeface="+mn-lt"/>
                        </a:rPr>
                        <a:t> </a:t>
                      </a:r>
                      <a:r>
                        <a:rPr lang="en-US" sz="1700" b="0" i="0" u="none" strike="noStrike" err="1">
                          <a:solidFill>
                            <a:srgbClr val="000000"/>
                          </a:solidFill>
                          <a:effectLst/>
                          <a:latin typeface="+mn-lt"/>
                        </a:rPr>
                        <a:t>dụng</a:t>
                      </a:r>
                      <a:endParaRPr lang="en-US" sz="2200">
                        <a:effectLst/>
                        <a:latin typeface="+mn-lt"/>
                      </a:endParaRPr>
                    </a:p>
                  </a:txBody>
                  <a:tcPr marL="7605" marR="7605" marT="54755" marB="54755" anchor="ctr"/>
                </a:tc>
                <a:tc>
                  <a:txBody>
                    <a:bodyPr/>
                    <a:lstStyle/>
                    <a:p>
                      <a:endParaRPr lang="en-US" dirty="0">
                        <a:latin typeface="+mn-lt"/>
                      </a:endParaRPr>
                    </a:p>
                    <a:p>
                      <a:endParaRPr lang="en-US" dirty="0">
                        <a:latin typeface="+mn-lt"/>
                      </a:endParaRPr>
                    </a:p>
                    <a:p>
                      <a:endParaRPr lang="en-US" dirty="0">
                        <a:latin typeface="+mn-lt"/>
                      </a:endParaRPr>
                    </a:p>
                  </a:txBody>
                  <a:tcPr/>
                </a:tc>
                <a:extLst>
                  <a:ext uri="{0D108BD9-81ED-4DB2-BD59-A6C34878D82A}">
                    <a16:rowId xmlns:a16="http://schemas.microsoft.com/office/drawing/2014/main" val="456651714"/>
                  </a:ext>
                </a:extLst>
              </a:tr>
            </a:tbl>
          </a:graphicData>
        </a:graphic>
      </p:graphicFrame>
      <p:sp>
        <p:nvSpPr>
          <p:cNvPr id="5" name="TextBox 4">
            <a:extLst>
              <a:ext uri="{FF2B5EF4-FFF2-40B4-BE49-F238E27FC236}">
                <a16:creationId xmlns:a16="http://schemas.microsoft.com/office/drawing/2014/main" id="{0FBA52DC-BC3B-49DB-B668-A436AB8029AF}"/>
              </a:ext>
            </a:extLst>
          </p:cNvPr>
          <p:cNvSpPr txBox="1"/>
          <p:nvPr/>
        </p:nvSpPr>
        <p:spPr>
          <a:xfrm>
            <a:off x="2420857" y="1579761"/>
            <a:ext cx="4144403" cy="461665"/>
          </a:xfrm>
          <a:prstGeom prst="rect">
            <a:avLst/>
          </a:prstGeom>
          <a:noFill/>
        </p:spPr>
        <p:txBody>
          <a:bodyPr wrap="square" rtlCol="0">
            <a:spAutoFit/>
          </a:bodyPr>
          <a:lstStyle/>
          <a:p>
            <a:pPr algn="ctr"/>
            <a:r>
              <a:rPr lang="en-US" sz="2400" b="0" i="0" u="none" strike="noStrike" err="1">
                <a:solidFill>
                  <a:srgbClr val="000000"/>
                </a:solidFill>
                <a:effectLst/>
                <a:latin typeface="Arial" panose="020B0604020202020204" pitchFamily="34" charset="0"/>
                <a:cs typeface="Arial" panose="020B0604020202020204" pitchFamily="34" charset="0"/>
              </a:rPr>
              <a:t>Củ</a:t>
            </a:r>
            <a:endParaRPr lang="en-US" sz="2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2775EAE-240C-488A-A708-3469400EF049}"/>
              </a:ext>
            </a:extLst>
          </p:cNvPr>
          <p:cNvSpPr txBox="1"/>
          <p:nvPr/>
        </p:nvSpPr>
        <p:spPr>
          <a:xfrm>
            <a:off x="4016124" y="2577917"/>
            <a:ext cx="1111752" cy="461665"/>
          </a:xfrm>
          <a:prstGeom prst="rect">
            <a:avLst/>
          </a:prstGeom>
          <a:noFill/>
        </p:spPr>
        <p:txBody>
          <a:bodyPr wrap="square" rtlCol="0">
            <a:spAutoFit/>
          </a:bodyPr>
          <a:lstStyle>
            <a:defPPr>
              <a:defRPr lang="en-US"/>
            </a:defPPr>
            <a:lvl1pPr algn="ctr">
              <a:defRPr sz="2800" b="0" i="0" u="none" strike="noStrike">
                <a:solidFill>
                  <a:srgbClr val="000000"/>
                </a:solidFill>
                <a:effectLst/>
                <a:latin typeface="Times New Roman" panose="02020603050405020304" pitchFamily="18" charset="0"/>
              </a:defRPr>
            </a:lvl1pPr>
          </a:lstStyle>
          <a:p>
            <a:r>
              <a:rPr lang="en-US" sz="2400" err="1">
                <a:latin typeface="Arial" panose="020B0604020202020204" pitchFamily="34" charset="0"/>
                <a:cs typeface="Arial" panose="020B0604020202020204" pitchFamily="34" charset="0"/>
              </a:rPr>
              <a:t>Bùi</a:t>
            </a:r>
            <a:endParaRPr lang="en-US" sz="24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44525EF-B896-48BC-A797-F03DFFB059B5}"/>
              </a:ext>
            </a:extLst>
          </p:cNvPr>
          <p:cNvSpPr txBox="1"/>
          <p:nvPr/>
        </p:nvSpPr>
        <p:spPr>
          <a:xfrm>
            <a:off x="2420857" y="3603150"/>
            <a:ext cx="3986521" cy="646331"/>
          </a:xfrm>
          <a:prstGeom prst="rect">
            <a:avLst/>
          </a:prstGeom>
          <a:noFill/>
        </p:spPr>
        <p:txBody>
          <a:bodyPr wrap="square" rtlCol="0">
            <a:spAutoFit/>
          </a:bodyPr>
          <a:lstStyle/>
          <a:p>
            <a:r>
              <a:rPr lang="en-US" err="1"/>
              <a:t>Luộc</a:t>
            </a:r>
            <a:r>
              <a:rPr lang="en-US"/>
              <a:t>, </a:t>
            </a:r>
            <a:r>
              <a:rPr lang="en-US" err="1"/>
              <a:t>làm</a:t>
            </a:r>
            <a:r>
              <a:rPr lang="en-US"/>
              <a:t> </a:t>
            </a:r>
            <a:r>
              <a:rPr lang="en-US" err="1"/>
              <a:t>bột</a:t>
            </a:r>
            <a:r>
              <a:rPr lang="en-US"/>
              <a:t> </a:t>
            </a:r>
            <a:r>
              <a:rPr lang="en-US" err="1"/>
              <a:t>chế</a:t>
            </a:r>
            <a:r>
              <a:rPr lang="en-US"/>
              <a:t> </a:t>
            </a:r>
            <a:r>
              <a:rPr lang="en-US" err="1"/>
              <a:t>biến</a:t>
            </a:r>
            <a:r>
              <a:rPr lang="en-US"/>
              <a:t> </a:t>
            </a:r>
            <a:r>
              <a:rPr lang="en-US" err="1"/>
              <a:t>các</a:t>
            </a:r>
            <a:r>
              <a:rPr lang="en-US"/>
              <a:t> </a:t>
            </a:r>
            <a:r>
              <a:rPr lang="en-US" err="1"/>
              <a:t>loại</a:t>
            </a:r>
            <a:r>
              <a:rPr lang="en-US"/>
              <a:t> bánh, </a:t>
            </a:r>
            <a:r>
              <a:rPr lang="en-US" err="1"/>
              <a:t>làm</a:t>
            </a:r>
            <a:r>
              <a:rPr lang="en-US"/>
              <a:t> </a:t>
            </a:r>
            <a:r>
              <a:rPr lang="en-US" err="1"/>
              <a:t>thức</a:t>
            </a:r>
            <a:r>
              <a:rPr lang="en-US"/>
              <a:t> </a:t>
            </a:r>
            <a:r>
              <a:rPr lang="en-US" err="1"/>
              <a:t>ăn</a:t>
            </a:r>
            <a:r>
              <a:rPr lang="en-US"/>
              <a:t> </a:t>
            </a:r>
            <a:r>
              <a:rPr lang="en-US" err="1"/>
              <a:t>cho</a:t>
            </a:r>
            <a:r>
              <a:rPr lang="en-US"/>
              <a:t> </a:t>
            </a:r>
            <a:r>
              <a:rPr lang="en-US" err="1"/>
              <a:t>gia</a:t>
            </a:r>
            <a:r>
              <a:rPr lang="en-US"/>
              <a:t> </a:t>
            </a:r>
            <a:r>
              <a:rPr lang="en-US" err="1"/>
              <a:t>súc</a:t>
            </a:r>
            <a:r>
              <a:rPr lang="en-US"/>
              <a:t>, </a:t>
            </a:r>
            <a:r>
              <a:rPr lang="en-US" err="1"/>
              <a:t>gia</a:t>
            </a:r>
            <a:r>
              <a:rPr lang="en-US"/>
              <a:t> </a:t>
            </a:r>
            <a:r>
              <a:rPr lang="en-US" err="1"/>
              <a:t>cẩm</a:t>
            </a:r>
            <a:r>
              <a:rPr lang="en-US"/>
              <a:t>,...</a:t>
            </a:r>
          </a:p>
        </p:txBody>
      </p:sp>
      <p:cxnSp>
        <p:nvCxnSpPr>
          <p:cNvPr id="10" name="Straight Connector 9">
            <a:extLst>
              <a:ext uri="{FF2B5EF4-FFF2-40B4-BE49-F238E27FC236}">
                <a16:creationId xmlns:a16="http://schemas.microsoft.com/office/drawing/2014/main" id="{3DF98CF1-78E9-44B8-B46B-9972B49560A0}"/>
              </a:ext>
            </a:extLst>
          </p:cNvPr>
          <p:cNvCxnSpPr/>
          <p:nvPr/>
        </p:nvCxnSpPr>
        <p:spPr>
          <a:xfrm>
            <a:off x="366199" y="526912"/>
            <a:ext cx="1861362" cy="81375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descr="Công dụng của khoai lang tím đối với sức khỏe con người">
            <a:extLst>
              <a:ext uri="{FF2B5EF4-FFF2-40B4-BE49-F238E27FC236}">
                <a16:creationId xmlns:a16="http://schemas.microsoft.com/office/drawing/2014/main" id="{B6A6E765-6745-4069-A87B-A2B2F83DE0D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027861">
            <a:off x="6307459" y="2596416"/>
            <a:ext cx="3221552" cy="201347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99E4C5B0-9649-712F-F46D-48AFC9AFD3CD}"/>
                  </a:ext>
                </a:extLst>
              </p14:cNvPr>
              <p14:cNvContentPartPr/>
              <p14:nvPr/>
            </p14:nvContentPartPr>
            <p14:xfrm>
              <a:off x="5293800" y="3933000"/>
              <a:ext cx="49680" cy="39240"/>
            </p14:xfrm>
          </p:contentPart>
        </mc:Choice>
        <mc:Fallback xmlns="">
          <p:pic>
            <p:nvPicPr>
              <p:cNvPr id="2" name="Ink 1">
                <a:extLst>
                  <a:ext uri="{FF2B5EF4-FFF2-40B4-BE49-F238E27FC236}">
                    <a16:creationId xmlns:a16="http://schemas.microsoft.com/office/drawing/2014/main" id="{99E4C5B0-9649-712F-F46D-48AFC9AFD3CD}"/>
                  </a:ext>
                </a:extLst>
              </p:cNvPr>
              <p:cNvPicPr/>
              <p:nvPr/>
            </p:nvPicPr>
            <p:blipFill>
              <a:blip r:embed="rId4"/>
              <a:stretch>
                <a:fillRect/>
              </a:stretch>
            </p:blipFill>
            <p:spPr>
              <a:xfrm>
                <a:off x="5284440" y="3923640"/>
                <a:ext cx="68400" cy="57960"/>
              </a:xfrm>
              <a:prstGeom prst="rect">
                <a:avLst/>
              </a:prstGeom>
            </p:spPr>
          </p:pic>
        </mc:Fallback>
      </mc:AlternateContent>
    </p:spTree>
    <p:extLst>
      <p:ext uri="{BB962C8B-B14F-4D97-AF65-F5344CB8AC3E}">
        <p14:creationId xmlns:p14="http://schemas.microsoft.com/office/powerpoint/2010/main" val="31057808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A8118AA-0BEF-444C-B4F4-FEEC5B9973CE}"/>
              </a:ext>
            </a:extLst>
          </p:cNvPr>
          <p:cNvGraphicFramePr>
            <a:graphicFrameLocks noGrp="1"/>
          </p:cNvGraphicFramePr>
          <p:nvPr>
            <p:extLst>
              <p:ext uri="{D42A27DB-BD31-4B8C-83A1-F6EECF244321}">
                <p14:modId xmlns:p14="http://schemas.microsoft.com/office/powerpoint/2010/main" val="2293412195"/>
              </p:ext>
            </p:extLst>
          </p:nvPr>
        </p:nvGraphicFramePr>
        <p:xfrm>
          <a:off x="366199" y="526912"/>
          <a:ext cx="6317474" cy="3808266"/>
        </p:xfrm>
        <a:graphic>
          <a:graphicData uri="http://schemas.openxmlformats.org/drawingml/2006/table">
            <a:tbl>
              <a:tblPr firstRow="1" bandRow="1">
                <a:tableStyleId>{93296810-A885-4BE3-A3E7-6D5BEEA58F35}</a:tableStyleId>
              </a:tblPr>
              <a:tblGrid>
                <a:gridCol w="1863954">
                  <a:extLst>
                    <a:ext uri="{9D8B030D-6E8A-4147-A177-3AD203B41FA5}">
                      <a16:colId xmlns:a16="http://schemas.microsoft.com/office/drawing/2014/main" val="3456347000"/>
                    </a:ext>
                  </a:extLst>
                </a:gridCol>
                <a:gridCol w="4453520">
                  <a:extLst>
                    <a:ext uri="{9D8B030D-6E8A-4147-A177-3AD203B41FA5}">
                      <a16:colId xmlns:a16="http://schemas.microsoft.com/office/drawing/2014/main" val="3551368697"/>
                    </a:ext>
                  </a:extLst>
                </a:gridCol>
              </a:tblGrid>
              <a:tr h="831838">
                <a:tc>
                  <a:txBody>
                    <a:bodyPr/>
                    <a:lstStyle/>
                    <a:p>
                      <a:pPr algn="r" rtl="0" fontAlgn="ctr">
                        <a:spcBef>
                          <a:spcPts val="0"/>
                        </a:spcBef>
                        <a:spcAft>
                          <a:spcPts val="1000"/>
                        </a:spcAft>
                      </a:pPr>
                      <a:r>
                        <a:rPr lang="vi-VN" sz="1700" b="1" i="0" u="none" strike="noStrike">
                          <a:solidFill>
                            <a:schemeClr val="bg1"/>
                          </a:solidFill>
                          <a:effectLst/>
                          <a:latin typeface="+mn-lt"/>
                        </a:rPr>
                        <a:t>Lương thực</a:t>
                      </a:r>
                      <a:endParaRPr lang="vi-VN" sz="2200">
                        <a:solidFill>
                          <a:schemeClr val="bg1"/>
                        </a:solidFill>
                        <a:effectLst/>
                        <a:latin typeface="+mn-lt"/>
                      </a:endParaRPr>
                    </a:p>
                    <a:p>
                      <a:pPr rtl="0" fontAlgn="ctr">
                        <a:spcBef>
                          <a:spcPts val="0"/>
                        </a:spcBef>
                        <a:spcAft>
                          <a:spcPts val="1000"/>
                        </a:spcAft>
                      </a:pPr>
                      <a:r>
                        <a:rPr lang="vi-VN" sz="1700" b="1" i="0" u="none" strike="noStrike">
                          <a:solidFill>
                            <a:schemeClr val="bg1"/>
                          </a:solidFill>
                          <a:effectLst/>
                          <a:latin typeface="+mn-lt"/>
                        </a:rPr>
                        <a:t>Đặc điểm</a:t>
                      </a:r>
                      <a:endParaRPr lang="vi-VN" sz="2200">
                        <a:solidFill>
                          <a:schemeClr val="bg1"/>
                        </a:solidFill>
                        <a:effectLst/>
                        <a:latin typeface="+mn-lt"/>
                      </a:endParaRPr>
                    </a:p>
                  </a:txBody>
                  <a:tcPr marL="7605" marR="7605" marT="54755" marB="54755" anchor="ctr"/>
                </a:tc>
                <a:tc>
                  <a:txBody>
                    <a:bodyPr/>
                    <a:lstStyle/>
                    <a:p>
                      <a:pPr algn="ctr"/>
                      <a:r>
                        <a:rPr lang="en-US" sz="2400" err="1">
                          <a:solidFill>
                            <a:schemeClr val="bg1"/>
                          </a:solidFill>
                          <a:latin typeface="+mn-lt"/>
                        </a:rPr>
                        <a:t>Sắn</a:t>
                      </a:r>
                      <a:endParaRPr lang="en-US" sz="2400">
                        <a:solidFill>
                          <a:schemeClr val="bg1"/>
                        </a:solidFill>
                        <a:latin typeface="+mn-lt"/>
                      </a:endParaRPr>
                    </a:p>
                  </a:txBody>
                  <a:tcPr anchor="ctr"/>
                </a:tc>
                <a:extLst>
                  <a:ext uri="{0D108BD9-81ED-4DB2-BD59-A6C34878D82A}">
                    <a16:rowId xmlns:a16="http://schemas.microsoft.com/office/drawing/2014/main" val="2207752493"/>
                  </a:ext>
                </a:extLst>
              </a:tr>
              <a:tr h="1007900">
                <a:tc>
                  <a:txBody>
                    <a:bodyPr/>
                    <a:lstStyle/>
                    <a:p>
                      <a:pPr algn="ctr" rtl="0" fontAlgn="ctr">
                        <a:spcBef>
                          <a:spcPts val="0"/>
                        </a:spcBef>
                        <a:spcAft>
                          <a:spcPts val="1000"/>
                        </a:spcAft>
                      </a:pPr>
                      <a:r>
                        <a:rPr lang="en-US" sz="1700" b="0" i="0" u="none" strike="noStrike" err="1">
                          <a:solidFill>
                            <a:srgbClr val="000000"/>
                          </a:solidFill>
                          <a:effectLst/>
                          <a:latin typeface="+mn-lt"/>
                        </a:rPr>
                        <a:t>Trạng</a:t>
                      </a:r>
                      <a:r>
                        <a:rPr lang="en-US" sz="1700" b="0" i="0" u="none" strike="noStrike">
                          <a:solidFill>
                            <a:srgbClr val="000000"/>
                          </a:solidFill>
                          <a:effectLst/>
                          <a:latin typeface="+mn-lt"/>
                        </a:rPr>
                        <a:t> </a:t>
                      </a:r>
                      <a:r>
                        <a:rPr lang="en-US" sz="1700" b="0" i="0" u="none" strike="noStrike" err="1">
                          <a:solidFill>
                            <a:srgbClr val="000000"/>
                          </a:solidFill>
                          <a:effectLst/>
                          <a:latin typeface="+mn-lt"/>
                        </a:rPr>
                        <a:t>thái</a:t>
                      </a:r>
                      <a:r>
                        <a:rPr lang="en-US" sz="1700" b="0" i="0" u="none" strike="noStrike">
                          <a:solidFill>
                            <a:srgbClr val="000000"/>
                          </a:solidFill>
                          <a:effectLst/>
                          <a:latin typeface="+mn-lt"/>
                        </a:rPr>
                        <a:t> </a:t>
                      </a:r>
                    </a:p>
                    <a:p>
                      <a:pPr algn="ctr" rtl="0" fontAlgn="ctr">
                        <a:spcBef>
                          <a:spcPts val="0"/>
                        </a:spcBef>
                        <a:spcAft>
                          <a:spcPts val="1000"/>
                        </a:spcAft>
                      </a:pPr>
                      <a:r>
                        <a:rPr lang="en-US" sz="1700" b="0" i="0" u="none" strike="noStrike">
                          <a:solidFill>
                            <a:srgbClr val="000000"/>
                          </a:solidFill>
                          <a:effectLst/>
                          <a:latin typeface="+mn-lt"/>
                        </a:rPr>
                        <a:t>(</a:t>
                      </a:r>
                      <a:r>
                        <a:rPr lang="en-US" sz="1700" b="0" i="0" u="none" strike="noStrike" err="1">
                          <a:solidFill>
                            <a:srgbClr val="000000"/>
                          </a:solidFill>
                          <a:effectLst/>
                          <a:latin typeface="+mn-lt"/>
                        </a:rPr>
                        <a:t>hạt</a:t>
                      </a:r>
                      <a:r>
                        <a:rPr lang="en-US" sz="1700" b="0" i="0" u="none" strike="noStrike">
                          <a:solidFill>
                            <a:srgbClr val="000000"/>
                          </a:solidFill>
                          <a:effectLst/>
                          <a:latin typeface="+mn-lt"/>
                        </a:rPr>
                        <a:t>, </a:t>
                      </a:r>
                      <a:r>
                        <a:rPr lang="en-US" sz="1700" b="0" i="0" u="none" strike="noStrike" err="1">
                          <a:solidFill>
                            <a:srgbClr val="000000"/>
                          </a:solidFill>
                          <a:effectLst/>
                          <a:latin typeface="+mn-lt"/>
                        </a:rPr>
                        <a:t>bắp</a:t>
                      </a:r>
                      <a:r>
                        <a:rPr lang="en-US" sz="1700" b="0" i="0" u="none" strike="noStrike">
                          <a:solidFill>
                            <a:srgbClr val="000000"/>
                          </a:solidFill>
                          <a:effectLst/>
                          <a:latin typeface="+mn-lt"/>
                        </a:rPr>
                        <a:t>, </a:t>
                      </a:r>
                      <a:r>
                        <a:rPr lang="en-US" sz="1700" b="0" i="0" u="none" strike="noStrike" err="1">
                          <a:solidFill>
                            <a:srgbClr val="000000"/>
                          </a:solidFill>
                          <a:effectLst/>
                          <a:latin typeface="+mn-lt"/>
                        </a:rPr>
                        <a:t>củ</a:t>
                      </a:r>
                      <a:r>
                        <a:rPr lang="en-US" sz="1700" b="0" i="0" u="none" strike="noStrike">
                          <a:solidFill>
                            <a:srgbClr val="000000"/>
                          </a:solidFill>
                          <a:effectLst/>
                          <a:latin typeface="+mn-lt"/>
                        </a:rPr>
                        <a:t>)</a:t>
                      </a:r>
                      <a:endParaRPr lang="en-US" sz="2200">
                        <a:effectLst/>
                        <a:latin typeface="+mn-lt"/>
                      </a:endParaRPr>
                    </a:p>
                  </a:txBody>
                  <a:tcPr marL="7605" marR="7605" marT="54755" marB="54755" anchor="ctr"/>
                </a:tc>
                <a:tc>
                  <a:txBody>
                    <a:bodyPr/>
                    <a:lstStyle/>
                    <a:p>
                      <a:endParaRPr lang="en-US">
                        <a:latin typeface="+mn-lt"/>
                      </a:endParaRPr>
                    </a:p>
                    <a:p>
                      <a:endParaRPr lang="en-US">
                        <a:latin typeface="+mn-lt"/>
                      </a:endParaRPr>
                    </a:p>
                    <a:p>
                      <a:endParaRPr lang="en-US">
                        <a:latin typeface="+mn-lt"/>
                      </a:endParaRPr>
                    </a:p>
                  </a:txBody>
                  <a:tcPr/>
                </a:tc>
                <a:extLst>
                  <a:ext uri="{0D108BD9-81ED-4DB2-BD59-A6C34878D82A}">
                    <a16:rowId xmlns:a16="http://schemas.microsoft.com/office/drawing/2014/main" val="2208608342"/>
                  </a:ext>
                </a:extLst>
              </a:tr>
              <a:tr h="1007900">
                <a:tc>
                  <a:txBody>
                    <a:bodyPr/>
                    <a:lstStyle/>
                    <a:p>
                      <a:pPr algn="ctr" rtl="0" fontAlgn="ctr">
                        <a:spcBef>
                          <a:spcPts val="0"/>
                        </a:spcBef>
                        <a:spcAft>
                          <a:spcPts val="1000"/>
                        </a:spcAft>
                      </a:pPr>
                      <a:r>
                        <a:rPr lang="en-US" sz="1700" b="0" i="0" u="none" strike="noStrike" err="1">
                          <a:solidFill>
                            <a:srgbClr val="000000"/>
                          </a:solidFill>
                          <a:effectLst/>
                          <a:latin typeface="+mn-lt"/>
                        </a:rPr>
                        <a:t>Tính</a:t>
                      </a:r>
                      <a:r>
                        <a:rPr lang="en-US" sz="1700" b="0" i="0" u="none" strike="noStrike">
                          <a:solidFill>
                            <a:srgbClr val="000000"/>
                          </a:solidFill>
                          <a:effectLst/>
                          <a:latin typeface="+mn-lt"/>
                        </a:rPr>
                        <a:t> </a:t>
                      </a:r>
                      <a:r>
                        <a:rPr lang="en-US" sz="1700" b="0" i="0" u="none" strike="noStrike" err="1">
                          <a:solidFill>
                            <a:srgbClr val="000000"/>
                          </a:solidFill>
                          <a:effectLst/>
                          <a:latin typeface="+mn-lt"/>
                        </a:rPr>
                        <a:t>chất</a:t>
                      </a:r>
                      <a:r>
                        <a:rPr lang="en-US" sz="1700" b="0" i="0" u="none" strike="noStrike">
                          <a:solidFill>
                            <a:srgbClr val="000000"/>
                          </a:solidFill>
                          <a:effectLst/>
                          <a:latin typeface="+mn-lt"/>
                        </a:rPr>
                        <a:t> (</a:t>
                      </a:r>
                      <a:r>
                        <a:rPr lang="en-US" sz="1700" b="0" i="0" u="none" strike="noStrike" err="1">
                          <a:solidFill>
                            <a:srgbClr val="000000"/>
                          </a:solidFill>
                          <a:effectLst/>
                          <a:latin typeface="+mn-lt"/>
                        </a:rPr>
                        <a:t>dẻo</a:t>
                      </a:r>
                      <a:r>
                        <a:rPr lang="en-US" sz="1700" b="0" i="0" u="none" strike="noStrike">
                          <a:solidFill>
                            <a:srgbClr val="000000"/>
                          </a:solidFill>
                          <a:effectLst/>
                          <a:latin typeface="+mn-lt"/>
                        </a:rPr>
                        <a:t>, </a:t>
                      </a:r>
                      <a:r>
                        <a:rPr lang="en-US" sz="1700" b="0" i="0" u="none" strike="noStrike" err="1">
                          <a:solidFill>
                            <a:srgbClr val="000000"/>
                          </a:solidFill>
                          <a:effectLst/>
                          <a:latin typeface="+mn-lt"/>
                        </a:rPr>
                        <a:t>bùi</a:t>
                      </a:r>
                      <a:r>
                        <a:rPr lang="en-US" sz="1700" b="0" i="0" u="none" strike="noStrike">
                          <a:solidFill>
                            <a:srgbClr val="000000"/>
                          </a:solidFill>
                          <a:effectLst/>
                          <a:latin typeface="+mn-lt"/>
                        </a:rPr>
                        <a:t>)</a:t>
                      </a:r>
                      <a:endParaRPr lang="en-US" sz="2200">
                        <a:effectLst/>
                        <a:latin typeface="+mn-lt"/>
                      </a:endParaRPr>
                    </a:p>
                  </a:txBody>
                  <a:tcPr marL="7605" marR="7605" marT="54755" marB="54755" anchor="ctr"/>
                </a:tc>
                <a:tc>
                  <a:txBody>
                    <a:bodyPr/>
                    <a:lstStyle/>
                    <a:p>
                      <a:endParaRPr lang="en-US">
                        <a:latin typeface="+mn-lt"/>
                      </a:endParaRPr>
                    </a:p>
                    <a:p>
                      <a:endParaRPr lang="en-US">
                        <a:latin typeface="+mn-lt"/>
                      </a:endParaRPr>
                    </a:p>
                    <a:p>
                      <a:endParaRPr lang="en-US">
                        <a:latin typeface="+mn-lt"/>
                      </a:endParaRPr>
                    </a:p>
                  </a:txBody>
                  <a:tcPr/>
                </a:tc>
                <a:extLst>
                  <a:ext uri="{0D108BD9-81ED-4DB2-BD59-A6C34878D82A}">
                    <a16:rowId xmlns:a16="http://schemas.microsoft.com/office/drawing/2014/main" val="3969298825"/>
                  </a:ext>
                </a:extLst>
              </a:tr>
              <a:tr h="960628">
                <a:tc>
                  <a:txBody>
                    <a:bodyPr/>
                    <a:lstStyle/>
                    <a:p>
                      <a:pPr algn="ctr" rtl="0" fontAlgn="ctr">
                        <a:spcBef>
                          <a:spcPts val="0"/>
                        </a:spcBef>
                        <a:spcAft>
                          <a:spcPts val="1000"/>
                        </a:spcAft>
                      </a:pPr>
                      <a:r>
                        <a:rPr lang="en-US" sz="1700" b="0" i="0" u="none" strike="noStrike" err="1">
                          <a:solidFill>
                            <a:srgbClr val="000000"/>
                          </a:solidFill>
                          <a:effectLst/>
                          <a:latin typeface="+mn-lt"/>
                        </a:rPr>
                        <a:t>Ứng</a:t>
                      </a:r>
                      <a:r>
                        <a:rPr lang="en-US" sz="1700" b="0" i="0" u="none" strike="noStrike">
                          <a:solidFill>
                            <a:srgbClr val="000000"/>
                          </a:solidFill>
                          <a:effectLst/>
                          <a:latin typeface="+mn-lt"/>
                        </a:rPr>
                        <a:t> </a:t>
                      </a:r>
                      <a:r>
                        <a:rPr lang="en-US" sz="1700" b="0" i="0" u="none" strike="noStrike" err="1">
                          <a:solidFill>
                            <a:srgbClr val="000000"/>
                          </a:solidFill>
                          <a:effectLst/>
                          <a:latin typeface="+mn-lt"/>
                        </a:rPr>
                        <a:t>dụng</a:t>
                      </a:r>
                      <a:endParaRPr lang="en-US" sz="2200">
                        <a:effectLst/>
                        <a:latin typeface="+mn-lt"/>
                      </a:endParaRPr>
                    </a:p>
                  </a:txBody>
                  <a:tcPr marL="7605" marR="7605" marT="54755" marB="54755" anchor="ctr"/>
                </a:tc>
                <a:tc>
                  <a:txBody>
                    <a:bodyPr/>
                    <a:lstStyle/>
                    <a:p>
                      <a:endParaRPr lang="en-US">
                        <a:latin typeface="+mn-lt"/>
                      </a:endParaRPr>
                    </a:p>
                    <a:p>
                      <a:endParaRPr lang="en-US">
                        <a:latin typeface="+mn-lt"/>
                      </a:endParaRPr>
                    </a:p>
                    <a:p>
                      <a:endParaRPr lang="en-US">
                        <a:latin typeface="+mn-lt"/>
                      </a:endParaRPr>
                    </a:p>
                  </a:txBody>
                  <a:tcPr/>
                </a:tc>
                <a:extLst>
                  <a:ext uri="{0D108BD9-81ED-4DB2-BD59-A6C34878D82A}">
                    <a16:rowId xmlns:a16="http://schemas.microsoft.com/office/drawing/2014/main" val="456651714"/>
                  </a:ext>
                </a:extLst>
              </a:tr>
            </a:tbl>
          </a:graphicData>
        </a:graphic>
      </p:graphicFrame>
      <p:sp>
        <p:nvSpPr>
          <p:cNvPr id="5" name="TextBox 4">
            <a:extLst>
              <a:ext uri="{FF2B5EF4-FFF2-40B4-BE49-F238E27FC236}">
                <a16:creationId xmlns:a16="http://schemas.microsoft.com/office/drawing/2014/main" id="{0FBA52DC-BC3B-49DB-B668-A436AB8029AF}"/>
              </a:ext>
            </a:extLst>
          </p:cNvPr>
          <p:cNvSpPr txBox="1"/>
          <p:nvPr/>
        </p:nvSpPr>
        <p:spPr>
          <a:xfrm>
            <a:off x="2420857" y="1579761"/>
            <a:ext cx="4144403" cy="461665"/>
          </a:xfrm>
          <a:prstGeom prst="rect">
            <a:avLst/>
          </a:prstGeom>
          <a:noFill/>
        </p:spPr>
        <p:txBody>
          <a:bodyPr wrap="square" rtlCol="0">
            <a:spAutoFit/>
          </a:bodyPr>
          <a:lstStyle/>
          <a:p>
            <a:pPr algn="ctr"/>
            <a:r>
              <a:rPr lang="en-US" sz="2400" b="0" i="0" u="none" strike="noStrike" err="1">
                <a:solidFill>
                  <a:srgbClr val="000000"/>
                </a:solidFill>
                <a:effectLst/>
                <a:latin typeface="Arial" panose="020B0604020202020204" pitchFamily="34" charset="0"/>
                <a:cs typeface="Arial" panose="020B0604020202020204" pitchFamily="34" charset="0"/>
              </a:rPr>
              <a:t>Củ</a:t>
            </a:r>
            <a:endParaRPr lang="en-US" sz="2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2775EAE-240C-488A-A708-3469400EF049}"/>
              </a:ext>
            </a:extLst>
          </p:cNvPr>
          <p:cNvSpPr txBox="1"/>
          <p:nvPr/>
        </p:nvSpPr>
        <p:spPr>
          <a:xfrm>
            <a:off x="4016124" y="2577917"/>
            <a:ext cx="1111752" cy="461665"/>
          </a:xfrm>
          <a:prstGeom prst="rect">
            <a:avLst/>
          </a:prstGeom>
          <a:noFill/>
        </p:spPr>
        <p:txBody>
          <a:bodyPr wrap="square" rtlCol="0">
            <a:spAutoFit/>
          </a:bodyPr>
          <a:lstStyle>
            <a:defPPr>
              <a:defRPr lang="en-US"/>
            </a:defPPr>
            <a:lvl1pPr algn="ctr">
              <a:defRPr sz="2800" b="0" i="0" u="none" strike="noStrike">
                <a:solidFill>
                  <a:srgbClr val="000000"/>
                </a:solidFill>
                <a:effectLst/>
                <a:latin typeface="Times New Roman" panose="02020603050405020304" pitchFamily="18" charset="0"/>
              </a:defRPr>
            </a:lvl1pPr>
          </a:lstStyle>
          <a:p>
            <a:r>
              <a:rPr lang="en-US" sz="2400" err="1">
                <a:latin typeface="Arial" panose="020B0604020202020204" pitchFamily="34" charset="0"/>
                <a:cs typeface="Arial" panose="020B0604020202020204" pitchFamily="34" charset="0"/>
              </a:rPr>
              <a:t>Bùi</a:t>
            </a:r>
            <a:endParaRPr lang="en-US" sz="24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44525EF-B896-48BC-A797-F03DFFB059B5}"/>
              </a:ext>
            </a:extLst>
          </p:cNvPr>
          <p:cNvSpPr txBox="1"/>
          <p:nvPr/>
        </p:nvSpPr>
        <p:spPr>
          <a:xfrm>
            <a:off x="2420857" y="3411848"/>
            <a:ext cx="3986521" cy="923330"/>
          </a:xfrm>
          <a:prstGeom prst="rect">
            <a:avLst/>
          </a:prstGeom>
          <a:noFill/>
        </p:spPr>
        <p:txBody>
          <a:bodyPr wrap="square" rtlCol="0">
            <a:spAutoFit/>
          </a:bodyPr>
          <a:lstStyle/>
          <a:p>
            <a:r>
              <a:rPr lang="vi-VN"/>
              <a:t>Luộc, làm bột chế biến các loại bánh, làm thức ăn cho gia súc, lên men sản xuất rượu hoặc cổn công nghiệp,...</a:t>
            </a:r>
            <a:endParaRPr lang="en-US"/>
          </a:p>
        </p:txBody>
      </p:sp>
      <p:cxnSp>
        <p:nvCxnSpPr>
          <p:cNvPr id="10" name="Straight Connector 9">
            <a:extLst>
              <a:ext uri="{FF2B5EF4-FFF2-40B4-BE49-F238E27FC236}">
                <a16:creationId xmlns:a16="http://schemas.microsoft.com/office/drawing/2014/main" id="{3DF98CF1-78E9-44B8-B46B-9972B49560A0}"/>
              </a:ext>
            </a:extLst>
          </p:cNvPr>
          <p:cNvCxnSpPr/>
          <p:nvPr/>
        </p:nvCxnSpPr>
        <p:spPr>
          <a:xfrm>
            <a:off x="366199" y="526912"/>
            <a:ext cx="1861362" cy="81375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10" descr="Củ sắn có tác dụng gì ai không nên ăn xem ngay nhé">
            <a:extLst>
              <a:ext uri="{FF2B5EF4-FFF2-40B4-BE49-F238E27FC236}">
                <a16:creationId xmlns:a16="http://schemas.microsoft.com/office/drawing/2014/main" id="{B60C7464-E298-4820-92A7-C0DF637EEAC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7041" y="2131599"/>
            <a:ext cx="3225891" cy="241941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ABC87F83-1024-E26D-6862-24353A2A07D8}"/>
                  </a:ext>
                </a:extLst>
              </p14:cNvPr>
              <p14:cNvContentPartPr/>
              <p14:nvPr/>
            </p14:nvContentPartPr>
            <p14:xfrm>
              <a:off x="4307760" y="4011840"/>
              <a:ext cx="82440" cy="20160"/>
            </p14:xfrm>
          </p:contentPart>
        </mc:Choice>
        <mc:Fallback xmlns="">
          <p:pic>
            <p:nvPicPr>
              <p:cNvPr id="2" name="Ink 1">
                <a:extLst>
                  <a:ext uri="{FF2B5EF4-FFF2-40B4-BE49-F238E27FC236}">
                    <a16:creationId xmlns:a16="http://schemas.microsoft.com/office/drawing/2014/main" id="{ABC87F83-1024-E26D-6862-24353A2A07D8}"/>
                  </a:ext>
                </a:extLst>
              </p:cNvPr>
              <p:cNvPicPr/>
              <p:nvPr/>
            </p:nvPicPr>
            <p:blipFill>
              <a:blip r:embed="rId4"/>
              <a:stretch>
                <a:fillRect/>
              </a:stretch>
            </p:blipFill>
            <p:spPr>
              <a:xfrm>
                <a:off x="4298400" y="4002480"/>
                <a:ext cx="101160" cy="38880"/>
              </a:xfrm>
              <a:prstGeom prst="rect">
                <a:avLst/>
              </a:prstGeom>
            </p:spPr>
          </p:pic>
        </mc:Fallback>
      </mc:AlternateContent>
    </p:spTree>
    <p:extLst>
      <p:ext uri="{BB962C8B-B14F-4D97-AF65-F5344CB8AC3E}">
        <p14:creationId xmlns:p14="http://schemas.microsoft.com/office/powerpoint/2010/main" val="38348519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3BE98-7A4C-4D89-BA12-9CB1BA8DF524}"/>
              </a:ext>
            </a:extLst>
          </p:cNvPr>
          <p:cNvSpPr>
            <a:spLocks noGrp="1"/>
          </p:cNvSpPr>
          <p:nvPr>
            <p:ph type="title"/>
          </p:nvPr>
        </p:nvSpPr>
        <p:spPr>
          <a:xfrm>
            <a:off x="185630" y="329362"/>
            <a:ext cx="8866161" cy="658725"/>
          </a:xfrm>
        </p:spPr>
        <p:txBody>
          <a:bodyPr>
            <a:noAutofit/>
          </a:bodyPr>
          <a:lstStyle/>
          <a:p>
            <a:r>
              <a:rPr lang="en-US" sz="3200" b="1" dirty="0">
                <a:latin typeface="Times New Roman" panose="02020603050405020304" pitchFamily="18" charset="0"/>
                <a:cs typeface="Times New Roman" panose="02020603050405020304" pitchFamily="18" charset="0"/>
              </a:rPr>
              <a:t>II. </a:t>
            </a:r>
            <a:r>
              <a:rPr lang="vi-VN" sz="3200" b="1" dirty="0">
                <a:latin typeface="Times New Roman" panose="02020603050405020304" pitchFamily="18" charset="0"/>
                <a:cs typeface="Times New Roman" panose="02020603050405020304" pitchFamily="18" charset="0"/>
              </a:rPr>
              <a:t>Tìm hiểu một số tính chất </a:t>
            </a:r>
            <a:br>
              <a:rPr lang="en-US" sz="3200" b="1" dirty="0">
                <a:latin typeface="Times New Roman" panose="02020603050405020304" pitchFamily="18" charset="0"/>
                <a:cs typeface="Times New Roman" panose="02020603050405020304" pitchFamily="18" charset="0"/>
              </a:rPr>
            </a:br>
            <a:r>
              <a:rPr lang="vi-VN" sz="3200" b="1" dirty="0">
                <a:latin typeface="Times New Roman" panose="02020603050405020304" pitchFamily="18" charset="0"/>
                <a:cs typeface="Times New Roman" panose="02020603050405020304" pitchFamily="18" charset="0"/>
              </a:rPr>
              <a:t>và ứng dụng của lương thực</a:t>
            </a: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4C9C315-5318-451D-B832-D041D20BEB48}"/>
              </a:ext>
            </a:extLst>
          </p:cNvPr>
          <p:cNvSpPr>
            <a:spLocks noGrp="1"/>
          </p:cNvSpPr>
          <p:nvPr>
            <p:ph idx="1"/>
          </p:nvPr>
        </p:nvSpPr>
        <p:spPr>
          <a:xfrm>
            <a:off x="714367" y="1355034"/>
            <a:ext cx="7808686" cy="1862711"/>
          </a:xfrm>
        </p:spPr>
        <p:txBody>
          <a:bodyPr>
            <a:normAutofit/>
          </a:bodyPr>
          <a:lstStyle/>
          <a:p>
            <a:pPr marL="0" indent="0" algn="just">
              <a:lnSpc>
                <a:spcPct val="120000"/>
              </a:lnSpc>
              <a:buNone/>
            </a:pPr>
            <a:r>
              <a:rPr lang="vi-VN" sz="2800" b="0" i="0" u="none" strike="noStrike" dirty="0">
                <a:solidFill>
                  <a:srgbClr val="000000"/>
                </a:solidFill>
                <a:effectLst/>
                <a:latin typeface="Times New Roman" panose="02020603050405020304" pitchFamily="18" charset="0"/>
                <a:cs typeface="Times New Roman" panose="02020603050405020304" pitchFamily="18" charset="0"/>
              </a:rPr>
              <a:t>Dựa vào các tính chất và ứng dụng khác nhau của mỗi loại lương thực mà người ta chế biến thành nhiều sản phẩm ẩm thực có giá trị dinh dưỡng.</a:t>
            </a:r>
            <a:endParaRPr lang="en-US"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0D8D433-9D18-4C9F-8D44-994253BB88F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522669" y="3584692"/>
            <a:ext cx="1229446" cy="1229446"/>
          </a:xfrm>
          <a:prstGeom prst="rect">
            <a:avLst/>
          </a:prstGeom>
        </p:spPr>
      </p:pic>
      <p:pic>
        <p:nvPicPr>
          <p:cNvPr id="5" name="Picture 4">
            <a:extLst>
              <a:ext uri="{FF2B5EF4-FFF2-40B4-BE49-F238E27FC236}">
                <a16:creationId xmlns:a16="http://schemas.microsoft.com/office/drawing/2014/main" id="{CD565022-69B4-4D8B-BB5B-AD19E4FD8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7194" y="405793"/>
            <a:ext cx="873022" cy="505862"/>
          </a:xfrm>
          <a:prstGeom prst="rect">
            <a:avLst/>
          </a:prstGeom>
        </p:spPr>
      </p:pic>
    </p:spTree>
    <p:extLst>
      <p:ext uri="{BB962C8B-B14F-4D97-AF65-F5344CB8AC3E}">
        <p14:creationId xmlns:p14="http://schemas.microsoft.com/office/powerpoint/2010/main" val="229533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A4728D-9B54-485B-9D99-5B3A15FE6976}"/>
              </a:ext>
            </a:extLst>
          </p:cNvPr>
          <p:cNvSpPr>
            <a:spLocks noGrp="1"/>
          </p:cNvSpPr>
          <p:nvPr>
            <p:ph type="title"/>
          </p:nvPr>
        </p:nvSpPr>
        <p:spPr>
          <a:xfrm>
            <a:off x="621049" y="121422"/>
            <a:ext cx="7641208" cy="835785"/>
          </a:xfrm>
        </p:spPr>
        <p:txBody>
          <a:bodyPr vert="horz" lIns="91440" tIns="45720" rIns="91440" bIns="45720" rtlCol="0" anchor="b">
            <a:normAutofit/>
          </a:bodyPr>
          <a:lstStyle/>
          <a:p>
            <a:pPr defTabSz="914400">
              <a:lnSpc>
                <a:spcPct val="90000"/>
              </a:lnSpc>
            </a:pPr>
            <a:r>
              <a:rPr lang="en-US" sz="2700" b="1" dirty="0">
                <a:solidFill>
                  <a:schemeClr val="tx1"/>
                </a:solidFill>
              </a:rPr>
              <a:t>III. </a:t>
            </a:r>
            <a:r>
              <a:rPr lang="en-US" sz="2700" b="1" dirty="0" err="1">
                <a:solidFill>
                  <a:schemeClr val="tx1"/>
                </a:solidFill>
              </a:rPr>
              <a:t>Một</a:t>
            </a:r>
            <a:r>
              <a:rPr lang="en-US" sz="2700" b="1" dirty="0">
                <a:solidFill>
                  <a:schemeClr val="tx1"/>
                </a:solidFill>
              </a:rPr>
              <a:t> </a:t>
            </a:r>
            <a:r>
              <a:rPr lang="en-US" sz="2700" b="1" dirty="0" err="1">
                <a:solidFill>
                  <a:schemeClr val="tx1"/>
                </a:solidFill>
              </a:rPr>
              <a:t>số</a:t>
            </a:r>
            <a:r>
              <a:rPr lang="en-US" sz="2700" b="1" dirty="0">
                <a:solidFill>
                  <a:schemeClr val="tx1"/>
                </a:solidFill>
              </a:rPr>
              <a:t> </a:t>
            </a:r>
            <a:r>
              <a:rPr lang="en-US" sz="2700" b="1" dirty="0" err="1">
                <a:solidFill>
                  <a:schemeClr val="tx1"/>
                </a:solidFill>
              </a:rPr>
              <a:t>thực</a:t>
            </a:r>
            <a:r>
              <a:rPr lang="en-US" sz="2700" b="1" dirty="0">
                <a:solidFill>
                  <a:schemeClr val="tx1"/>
                </a:solidFill>
              </a:rPr>
              <a:t> </a:t>
            </a:r>
            <a:r>
              <a:rPr lang="en-US" sz="2700" b="1" dirty="0" err="1">
                <a:solidFill>
                  <a:schemeClr val="tx1"/>
                </a:solidFill>
              </a:rPr>
              <a:t>phẩm</a:t>
            </a:r>
            <a:r>
              <a:rPr lang="en-US" sz="2700" b="1" dirty="0">
                <a:solidFill>
                  <a:schemeClr val="tx1"/>
                </a:solidFill>
              </a:rPr>
              <a:t> </a:t>
            </a:r>
            <a:r>
              <a:rPr lang="en-US" sz="2700" b="1" dirty="0" err="1">
                <a:solidFill>
                  <a:schemeClr val="tx1"/>
                </a:solidFill>
              </a:rPr>
              <a:t>phổ</a:t>
            </a:r>
            <a:r>
              <a:rPr lang="en-US" sz="2700" b="1" dirty="0">
                <a:solidFill>
                  <a:schemeClr val="tx1"/>
                </a:solidFill>
              </a:rPr>
              <a:t> </a:t>
            </a:r>
            <a:r>
              <a:rPr lang="en-US" sz="2700" b="1" dirty="0" err="1">
                <a:solidFill>
                  <a:schemeClr val="tx1"/>
                </a:solidFill>
              </a:rPr>
              <a:t>biến</a:t>
            </a:r>
            <a:r>
              <a:rPr lang="en-US" sz="2700" b="1" dirty="0">
                <a:solidFill>
                  <a:schemeClr val="tx1"/>
                </a:solidFill>
              </a:rPr>
              <a:t> - An </a:t>
            </a:r>
            <a:r>
              <a:rPr lang="en-US" sz="2700" b="1" dirty="0" err="1">
                <a:solidFill>
                  <a:schemeClr val="tx1"/>
                </a:solidFill>
              </a:rPr>
              <a:t>toàn</a:t>
            </a:r>
            <a:r>
              <a:rPr lang="en-US" sz="2700" b="1" dirty="0">
                <a:solidFill>
                  <a:schemeClr val="tx1"/>
                </a:solidFill>
              </a:rPr>
              <a:t> </a:t>
            </a:r>
            <a:r>
              <a:rPr lang="en-US" sz="2700" b="1" dirty="0" err="1">
                <a:solidFill>
                  <a:schemeClr val="tx1"/>
                </a:solidFill>
              </a:rPr>
              <a:t>thực</a:t>
            </a:r>
            <a:r>
              <a:rPr lang="en-US" sz="2700" b="1" dirty="0">
                <a:solidFill>
                  <a:schemeClr val="tx1"/>
                </a:solidFill>
              </a:rPr>
              <a:t> </a:t>
            </a:r>
            <a:r>
              <a:rPr lang="en-US" sz="2700" b="1" dirty="0" err="1">
                <a:solidFill>
                  <a:schemeClr val="tx1"/>
                </a:solidFill>
              </a:rPr>
              <a:t>phẩm</a:t>
            </a:r>
            <a:endParaRPr lang="en-US" sz="2700" b="1" dirty="0">
              <a:solidFill>
                <a:schemeClr val="tx1"/>
              </a:solidFill>
            </a:endParaRPr>
          </a:p>
        </p:txBody>
      </p:sp>
      <p:pic>
        <p:nvPicPr>
          <p:cNvPr id="5" name="Picture 4">
            <a:extLst>
              <a:ext uri="{FF2B5EF4-FFF2-40B4-BE49-F238E27FC236}">
                <a16:creationId xmlns:a16="http://schemas.microsoft.com/office/drawing/2014/main" id="{F8F64F08-3A8F-416D-7F04-A58119F7B3BD}"/>
              </a:ext>
            </a:extLst>
          </p:cNvPr>
          <p:cNvPicPr>
            <a:picLocks noChangeAspect="1"/>
          </p:cNvPicPr>
          <p:nvPr/>
        </p:nvPicPr>
        <p:blipFill>
          <a:blip r:embed="rId2"/>
          <a:stretch>
            <a:fillRect/>
          </a:stretch>
        </p:blipFill>
        <p:spPr>
          <a:xfrm>
            <a:off x="430783" y="1078629"/>
            <a:ext cx="7641207" cy="3871319"/>
          </a:xfrm>
          <a:prstGeom prst="rect">
            <a:avLst/>
          </a:prstGeom>
        </p:spPr>
      </p:pic>
    </p:spTree>
    <p:extLst>
      <p:ext uri="{BB962C8B-B14F-4D97-AF65-F5344CB8AC3E}">
        <p14:creationId xmlns:p14="http://schemas.microsoft.com/office/powerpoint/2010/main" val="861272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rotWithShape="1">
          <a:blip r:embed="rId2"/>
          <a:srcRect b="10015"/>
          <a:stretch/>
        </p:blipFill>
        <p:spPr>
          <a:xfrm>
            <a:off x="1143000" y="-1"/>
            <a:ext cx="6858000" cy="4848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1143000" y="0"/>
            <a:ext cx="6858000" cy="51435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1143000" y="0"/>
            <a:ext cx="6858000" cy="5143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rotWithShape="1">
          <a:blip r:embed="rId2"/>
          <a:srcRect b="21419"/>
          <a:stretch/>
        </p:blipFill>
        <p:spPr>
          <a:xfrm>
            <a:off x="1143000" y="0"/>
            <a:ext cx="6858000" cy="4041802"/>
          </a:xfrm>
          <a:prstGeom prst="rect">
            <a:avLst/>
          </a:prstGeom>
        </p:spPr>
      </p:pic>
      <p:pic>
        <p:nvPicPr>
          <p:cNvPr id="4" name="Picture 3">
            <a:extLst>
              <a:ext uri="{FF2B5EF4-FFF2-40B4-BE49-F238E27FC236}">
                <a16:creationId xmlns:a16="http://schemas.microsoft.com/office/drawing/2014/main" id="{467EB44B-C4CB-4964-95D1-78AF7C1AC17C}"/>
              </a:ext>
            </a:extLst>
          </p:cNvPr>
          <p:cNvPicPr/>
          <p:nvPr/>
        </p:nvPicPr>
        <p:blipFill rotWithShape="1">
          <a:blip r:embed="rId2"/>
          <a:srcRect t="78730"/>
          <a:stretch/>
        </p:blipFill>
        <p:spPr>
          <a:xfrm>
            <a:off x="1143000" y="4049486"/>
            <a:ext cx="6858000" cy="10940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BB3A8-B272-48AF-9515-05369C98BBD7}"/>
              </a:ext>
            </a:extLst>
          </p:cNvPr>
          <p:cNvSpPr>
            <a:spLocks noGrp="1"/>
          </p:cNvSpPr>
          <p:nvPr>
            <p:ph type="title"/>
          </p:nvPr>
        </p:nvSpPr>
        <p:spPr/>
        <p:txBody>
          <a:bodyPr/>
          <a:lstStyle/>
          <a:p>
            <a:r>
              <a:rPr lang="en-US" b="1"/>
              <a:t>I. </a:t>
            </a:r>
            <a:r>
              <a:rPr lang="en-US" b="1" err="1"/>
              <a:t>Khởi</a:t>
            </a:r>
            <a:r>
              <a:rPr lang="en-US" b="1"/>
              <a:t> </a:t>
            </a:r>
            <a:r>
              <a:rPr lang="en-US" b="1" err="1"/>
              <a:t>động</a:t>
            </a:r>
            <a:endParaRPr lang="en-US" b="1"/>
          </a:p>
        </p:txBody>
      </p:sp>
      <p:pic>
        <p:nvPicPr>
          <p:cNvPr id="6146" name="Picture 2" descr="Couple Children Talking Among Themselves Stock Vector (Royalty Free)  1378344005">
            <a:extLst>
              <a:ext uri="{FF2B5EF4-FFF2-40B4-BE49-F238E27FC236}">
                <a16:creationId xmlns:a16="http://schemas.microsoft.com/office/drawing/2014/main" id="{DD5ED7EC-6E93-3E42-BFFF-1E91970992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92" b="15269"/>
          <a:stretch/>
        </p:blipFill>
        <p:spPr bwMode="auto">
          <a:xfrm>
            <a:off x="2076231" y="2220190"/>
            <a:ext cx="4597400" cy="263284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a:extLst>
              <a:ext uri="{FF2B5EF4-FFF2-40B4-BE49-F238E27FC236}">
                <a16:creationId xmlns:a16="http://schemas.microsoft.com/office/drawing/2014/main" id="{9FEBC0DD-4576-F748-A217-475009FEF7A8}"/>
              </a:ext>
            </a:extLst>
          </p:cNvPr>
          <p:cNvSpPr/>
          <p:nvPr/>
        </p:nvSpPr>
        <p:spPr>
          <a:xfrm>
            <a:off x="68881" y="658973"/>
            <a:ext cx="3338919" cy="1506467"/>
          </a:xfrm>
          <a:prstGeom prst="wedgeRoundRectCallout">
            <a:avLst>
              <a:gd name="adj1" fmla="val 30836"/>
              <a:gd name="adj2" fmla="val 60353"/>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2000" dirty="0" err="1">
                <a:cs typeface="Calibri"/>
              </a:rPr>
              <a:t>Kể</a:t>
            </a:r>
            <a:r>
              <a:rPr lang="en-US" sz="2000" dirty="0">
                <a:cs typeface="Calibri"/>
              </a:rPr>
              <a:t> </a:t>
            </a:r>
            <a:r>
              <a:rPr lang="en-US" sz="2000" dirty="0" err="1">
                <a:cs typeface="Calibri"/>
              </a:rPr>
              <a:t>tên</a:t>
            </a:r>
            <a:r>
              <a:rPr lang="en-US" sz="2000" dirty="0">
                <a:cs typeface="Calibri"/>
              </a:rPr>
              <a:t> </a:t>
            </a:r>
            <a:r>
              <a:rPr lang="en-US" sz="2000" dirty="0" err="1">
                <a:cs typeface="Calibri"/>
              </a:rPr>
              <a:t>các</a:t>
            </a:r>
            <a:r>
              <a:rPr lang="en-US" sz="2000" dirty="0">
                <a:cs typeface="Calibri"/>
              </a:rPr>
              <a:t> </a:t>
            </a:r>
            <a:r>
              <a:rPr lang="en-US" sz="2000" dirty="0" err="1">
                <a:cs typeface="Calibri"/>
              </a:rPr>
              <a:t>loại</a:t>
            </a:r>
            <a:r>
              <a:rPr lang="en-US" sz="2000" dirty="0">
                <a:cs typeface="Calibri"/>
              </a:rPr>
              <a:t> </a:t>
            </a:r>
            <a:r>
              <a:rPr lang="en-US" sz="2000" dirty="0" err="1">
                <a:cs typeface="Calibri"/>
              </a:rPr>
              <a:t>lương</a:t>
            </a:r>
            <a:r>
              <a:rPr lang="en-US" sz="2000" dirty="0">
                <a:cs typeface="Calibri"/>
              </a:rPr>
              <a:t> </a:t>
            </a:r>
            <a:r>
              <a:rPr lang="en-US" sz="2000" dirty="0" err="1">
                <a:cs typeface="Calibri"/>
              </a:rPr>
              <a:t>thực</a:t>
            </a:r>
            <a:r>
              <a:rPr lang="en-US" sz="2000" dirty="0">
                <a:cs typeface="Calibri"/>
              </a:rPr>
              <a:t> - </a:t>
            </a:r>
            <a:r>
              <a:rPr lang="en-US" sz="2000" dirty="0" err="1">
                <a:cs typeface="Calibri"/>
              </a:rPr>
              <a:t>thực</a:t>
            </a:r>
            <a:r>
              <a:rPr lang="en-US" sz="2000" dirty="0">
                <a:cs typeface="Calibri"/>
              </a:rPr>
              <a:t> </a:t>
            </a:r>
            <a:r>
              <a:rPr lang="en-US" sz="2000" dirty="0" err="1">
                <a:cs typeface="Calibri"/>
              </a:rPr>
              <a:t>phẩm</a:t>
            </a:r>
            <a:r>
              <a:rPr lang="en-US" sz="2000" dirty="0">
                <a:cs typeface="Calibri"/>
              </a:rPr>
              <a:t> </a:t>
            </a:r>
            <a:r>
              <a:rPr lang="en-US" sz="2000" dirty="0" err="1">
                <a:cs typeface="Calibri"/>
              </a:rPr>
              <a:t>mà</a:t>
            </a:r>
            <a:r>
              <a:rPr lang="en-US" sz="2000" dirty="0">
                <a:cs typeface="Calibri"/>
              </a:rPr>
              <a:t> </a:t>
            </a:r>
            <a:r>
              <a:rPr lang="en-US" sz="2000" dirty="0" err="1">
                <a:cs typeface="Calibri"/>
              </a:rPr>
              <a:t>em</a:t>
            </a:r>
            <a:r>
              <a:rPr lang="en-US" sz="2000" dirty="0">
                <a:cs typeface="Calibri"/>
              </a:rPr>
              <a:t> </a:t>
            </a:r>
            <a:r>
              <a:rPr lang="en-US" sz="2000" dirty="0" err="1">
                <a:cs typeface="Calibri"/>
              </a:rPr>
              <a:t>sử</a:t>
            </a:r>
            <a:r>
              <a:rPr lang="en-US" sz="2000" dirty="0">
                <a:cs typeface="Calibri"/>
              </a:rPr>
              <a:t> </a:t>
            </a:r>
            <a:r>
              <a:rPr lang="en-US" sz="2000" err="1">
                <a:cs typeface="Calibri"/>
              </a:rPr>
              <a:t>dụng</a:t>
            </a:r>
            <a:r>
              <a:rPr lang="en-US" sz="2000">
                <a:cs typeface="Calibri"/>
              </a:rPr>
              <a:t> trong </a:t>
            </a:r>
            <a:r>
              <a:rPr lang="en-US" sz="2000" dirty="0">
                <a:cs typeface="Calibri"/>
              </a:rPr>
              <a:t>ngày </a:t>
            </a:r>
            <a:r>
              <a:rPr lang="en-US" sz="2000" dirty="0" err="1">
                <a:cs typeface="Calibri"/>
              </a:rPr>
              <a:t>vừa</a:t>
            </a:r>
            <a:r>
              <a:rPr lang="en-US" sz="2000" dirty="0">
                <a:cs typeface="Calibri"/>
              </a:rPr>
              <a:t> qua</a:t>
            </a:r>
          </a:p>
        </p:txBody>
      </p:sp>
      <p:sp>
        <p:nvSpPr>
          <p:cNvPr id="5" name="Oval Callout 4">
            <a:extLst>
              <a:ext uri="{FF2B5EF4-FFF2-40B4-BE49-F238E27FC236}">
                <a16:creationId xmlns:a16="http://schemas.microsoft.com/office/drawing/2014/main" id="{BD85762C-F587-2E4F-81CC-0E37B406AC84}"/>
              </a:ext>
            </a:extLst>
          </p:cNvPr>
          <p:cNvSpPr/>
          <p:nvPr/>
        </p:nvSpPr>
        <p:spPr>
          <a:xfrm>
            <a:off x="5997466" y="441580"/>
            <a:ext cx="3050439" cy="2050752"/>
          </a:xfrm>
          <a:prstGeom prst="wedgeEllipseCallout">
            <a:avLst>
              <a:gd name="adj1" fmla="val -47602"/>
              <a:gd name="adj2" fmla="val 53824"/>
            </a:avLst>
          </a:prstGeom>
        </p:spPr>
        <p:style>
          <a:lnRef idx="3">
            <a:schemeClr val="lt1"/>
          </a:lnRef>
          <a:fillRef idx="1">
            <a:schemeClr val="accent4"/>
          </a:fillRef>
          <a:effectRef idx="1">
            <a:schemeClr val="accent4"/>
          </a:effectRef>
          <a:fontRef idx="minor">
            <a:schemeClr val="lt1"/>
          </a:fontRef>
        </p:style>
        <p:txBody>
          <a:bodyPr lIns="91440" tIns="45720" rIns="91440" bIns="45720" rtlCol="0" anchor="ctr"/>
          <a:lstStyle/>
          <a:p>
            <a:pPr algn="ctr"/>
            <a:r>
              <a:rPr lang="en-US" sz="2000" dirty="0">
                <a:cs typeface="Calibri"/>
              </a:rPr>
              <a:t>Các </a:t>
            </a:r>
            <a:r>
              <a:rPr lang="en-US" sz="2000" dirty="0" err="1">
                <a:cs typeface="Calibri"/>
              </a:rPr>
              <a:t>loại</a:t>
            </a:r>
            <a:r>
              <a:rPr lang="en-US" sz="2000" dirty="0">
                <a:cs typeface="Calibri"/>
              </a:rPr>
              <a:t> </a:t>
            </a:r>
            <a:r>
              <a:rPr lang="en-US" sz="2000" dirty="0" err="1">
                <a:cs typeface="Calibri"/>
              </a:rPr>
              <a:t>thức</a:t>
            </a:r>
            <a:r>
              <a:rPr lang="en-US" sz="2000" dirty="0">
                <a:cs typeface="Calibri"/>
              </a:rPr>
              <a:t> </a:t>
            </a:r>
            <a:r>
              <a:rPr lang="en-US" sz="2000" dirty="0" err="1">
                <a:cs typeface="Calibri"/>
              </a:rPr>
              <a:t>ăn</a:t>
            </a:r>
            <a:r>
              <a:rPr lang="en-US" sz="2000" dirty="0">
                <a:cs typeface="Calibri"/>
              </a:rPr>
              <a:t> </a:t>
            </a:r>
            <a:r>
              <a:rPr lang="en-US" sz="2000" dirty="0" err="1">
                <a:cs typeface="Calibri"/>
              </a:rPr>
              <a:t>này</a:t>
            </a:r>
            <a:r>
              <a:rPr lang="en-US" sz="2000" dirty="0">
                <a:cs typeface="Calibri"/>
              </a:rPr>
              <a:t> </a:t>
            </a:r>
            <a:r>
              <a:rPr lang="en-US" sz="2000" dirty="0" err="1">
                <a:cs typeface="Calibri"/>
              </a:rPr>
              <a:t>cung</a:t>
            </a:r>
            <a:r>
              <a:rPr lang="en-US" sz="2000" dirty="0">
                <a:cs typeface="Calibri"/>
              </a:rPr>
              <a:t> </a:t>
            </a:r>
            <a:r>
              <a:rPr lang="en-US" sz="2000" dirty="0" err="1">
                <a:cs typeface="Calibri"/>
              </a:rPr>
              <a:t>cấp</a:t>
            </a:r>
            <a:r>
              <a:rPr lang="en-US" sz="2000" dirty="0">
                <a:cs typeface="Calibri"/>
              </a:rPr>
              <a:t> </a:t>
            </a:r>
            <a:r>
              <a:rPr lang="en-US" sz="2000" dirty="0" err="1">
                <a:cs typeface="Calibri"/>
              </a:rPr>
              <a:t>cho</a:t>
            </a:r>
            <a:r>
              <a:rPr lang="en-US" sz="2000" dirty="0">
                <a:cs typeface="Calibri"/>
              </a:rPr>
              <a:t> </a:t>
            </a:r>
            <a:r>
              <a:rPr lang="en-US" sz="2000" dirty="0" err="1">
                <a:cs typeface="Calibri"/>
              </a:rPr>
              <a:t>em</a:t>
            </a:r>
            <a:r>
              <a:rPr lang="en-US" sz="2000" dirty="0">
                <a:cs typeface="Calibri"/>
              </a:rPr>
              <a:t> </a:t>
            </a:r>
            <a:r>
              <a:rPr lang="en-US" sz="2000" dirty="0" err="1">
                <a:cs typeface="Calibri"/>
              </a:rPr>
              <a:t>những</a:t>
            </a:r>
            <a:r>
              <a:rPr lang="en-US" sz="2000" dirty="0">
                <a:cs typeface="Calibri"/>
              </a:rPr>
              <a:t> </a:t>
            </a:r>
            <a:r>
              <a:rPr lang="en-US" sz="2000" dirty="0" err="1">
                <a:cs typeface="Calibri"/>
              </a:rPr>
              <a:t>chất</a:t>
            </a:r>
            <a:r>
              <a:rPr lang="en-US" sz="2000" dirty="0">
                <a:cs typeface="Calibri"/>
              </a:rPr>
              <a:t> </a:t>
            </a:r>
            <a:r>
              <a:rPr lang="en-US" sz="2000" dirty="0" err="1">
                <a:cs typeface="Calibri"/>
              </a:rPr>
              <a:t>dinh</a:t>
            </a:r>
            <a:r>
              <a:rPr lang="en-US" sz="2000" dirty="0">
                <a:cs typeface="Calibri"/>
              </a:rPr>
              <a:t> </a:t>
            </a:r>
            <a:r>
              <a:rPr lang="en-US" sz="2000" dirty="0" err="1">
                <a:cs typeface="Calibri"/>
              </a:rPr>
              <a:t>dưỡng</a:t>
            </a:r>
            <a:r>
              <a:rPr lang="en-US" sz="2000" dirty="0">
                <a:cs typeface="Calibri"/>
              </a:rPr>
              <a:t> </a:t>
            </a:r>
            <a:r>
              <a:rPr lang="en-US" sz="2000" dirty="0" err="1">
                <a:cs typeface="Calibri"/>
              </a:rPr>
              <a:t>nào</a:t>
            </a:r>
            <a:r>
              <a:rPr lang="en-US" sz="2000" dirty="0">
                <a:cs typeface="Calibri"/>
              </a:rPr>
              <a:t>? </a:t>
            </a:r>
          </a:p>
        </p:txBody>
      </p:sp>
    </p:spTree>
    <p:extLst>
      <p:ext uri="{BB962C8B-B14F-4D97-AF65-F5344CB8AC3E}">
        <p14:creationId xmlns:p14="http://schemas.microsoft.com/office/powerpoint/2010/main" val="2494577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algn="ctr" eaLnBrk="1" hangingPunct="1"/>
            <a:r>
              <a:rPr lang="en-US" altLang="en-US" b="1">
                <a:solidFill>
                  <a:srgbClr val="FF0000"/>
                </a:solidFill>
                <a:latin typeface="#9Slide03 Swiss 721 Black Conde" panose="02000500000000000000" pitchFamily="2" charset="0"/>
              </a:rPr>
              <a:t>NGUYÊN NHÂN NGỘ ĐỘC THỰC PHẨM</a:t>
            </a:r>
            <a:endParaRPr lang="en-US" altLang="en-US" dirty="0">
              <a:latin typeface="#9Slide03 Swiss 721 Black Conde" panose="02000500000000000000" pitchFamily="2" charset="0"/>
            </a:endParaRPr>
          </a:p>
        </p:txBody>
      </p:sp>
      <p:pic>
        <p:nvPicPr>
          <p:cNvPr id="3" name="Picture 2"/>
          <p:cNvPicPr/>
          <p:nvPr/>
        </p:nvPicPr>
        <p:blipFill rotWithShape="1">
          <a:blip r:embed="rId2"/>
          <a:srcRect b="13202"/>
          <a:stretch/>
        </p:blipFill>
        <p:spPr>
          <a:xfrm>
            <a:off x="1143000" y="0"/>
            <a:ext cx="6858000" cy="4464424"/>
          </a:xfrm>
          <a:prstGeom prst="rect">
            <a:avLst/>
          </a:prstGeom>
        </p:spPr>
      </p:pic>
    </p:spTree>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just">
              <a:lnSpc>
                <a:spcPct val="120000"/>
              </a:lnSpc>
            </a:pPr>
            <a:r>
              <a:rPr lang="en-US" sz="1800">
                <a:solidFill>
                  <a:schemeClr val="bg1"/>
                </a:solidFill>
                <a:latin typeface="#9Slide04 Faustina Bold" panose="00000800000000000000" pitchFamily="2" charset="0"/>
                <a:ea typeface="Autocar Bold Condensed" panose="020B0500000000000000" pitchFamily="34" charset="0"/>
                <a:cs typeface="Autocar Bold Condensed" panose="020B0500000000000000" pitchFamily="34" charset="0"/>
              </a:rPr>
              <a:t>	</a:t>
            </a:r>
            <a:r>
              <a:rPr lang="vi-VN" sz="1800">
                <a:solidFill>
                  <a:schemeClr val="bg1"/>
                </a:solidFill>
                <a:latin typeface="#9Slide04 Faustina Bold" panose="00000800000000000000" pitchFamily="2" charset="0"/>
                <a:ea typeface="Autocar Bold Condensed" panose="020B0500000000000000" pitchFamily="34" charset="0"/>
                <a:cs typeface="Autocar Bold Condensed" panose="020B0500000000000000" pitchFamily="34" charset="0"/>
              </a:rPr>
              <a:t>Hãy đề xuất cách bảo quản lương thực khô (gạo, ngô, khoai, sắn) và lương thực đã được nấu chín (cơm, cháo)</a:t>
            </a:r>
            <a:endParaRPr lang="vi-VN" sz="1800" dirty="0">
              <a:solidFill>
                <a:schemeClr val="bg1"/>
              </a:solidFill>
              <a:latin typeface="#9Slide04 Faustina Bold" panose="00000800000000000000" pitchFamily="2" charset="0"/>
              <a:ea typeface="Autocar Bold Condensed" panose="020B0500000000000000" pitchFamily="34" charset="0"/>
              <a:cs typeface="Autocar Bold Condensed" panose="020B0500000000000000" pitchFamily="34" charset="0"/>
            </a:endParaRPr>
          </a:p>
        </p:txBody>
      </p:sp>
      <p:pic>
        <p:nvPicPr>
          <p:cNvPr id="3" name="Picture 2"/>
          <p:cNvPicPr/>
          <p:nvPr/>
        </p:nvPicPr>
        <p:blipFill>
          <a:blip r:embed="rId2"/>
          <a:stretch>
            <a:fillRect/>
          </a:stretch>
        </p:blipFill>
        <p:spPr>
          <a:xfrm>
            <a:off x="1143000" y="0"/>
            <a:ext cx="6858000" cy="5143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809E649-6AC3-4BB3-AAF3-51859F96FED6}"/>
              </a:ext>
            </a:extLst>
          </p:cNvPr>
          <p:cNvPicPr>
            <a:picLocks noGrp="1" noChangeAspect="1"/>
          </p:cNvPicPr>
          <p:nvPr>
            <p:ph idx="1"/>
          </p:nvPr>
        </p:nvPicPr>
        <p:blipFill>
          <a:blip r:embed="rId2">
            <a:clrChange>
              <a:clrFrom>
                <a:srgbClr val="F5F5F5"/>
              </a:clrFrom>
              <a:clrTo>
                <a:srgbClr val="F5F5F5">
                  <a:alpha val="0"/>
                </a:srgbClr>
              </a:clrTo>
            </a:clrChange>
          </a:blip>
          <a:stretch>
            <a:fillRect/>
          </a:stretch>
        </p:blipFill>
        <p:spPr>
          <a:xfrm>
            <a:off x="0" y="730737"/>
            <a:ext cx="1213002" cy="1196298"/>
          </a:xfrm>
        </p:spPr>
      </p:pic>
      <p:sp>
        <p:nvSpPr>
          <p:cNvPr id="5" name="Rectangle: Rounded Corners 4">
            <a:extLst>
              <a:ext uri="{FF2B5EF4-FFF2-40B4-BE49-F238E27FC236}">
                <a16:creationId xmlns:a16="http://schemas.microsoft.com/office/drawing/2014/main" id="{E5784920-773C-4B1F-85B4-C0647EE5DB76}"/>
              </a:ext>
            </a:extLst>
          </p:cNvPr>
          <p:cNvSpPr/>
          <p:nvPr/>
        </p:nvSpPr>
        <p:spPr>
          <a:xfrm>
            <a:off x="1374009" y="621753"/>
            <a:ext cx="7585184" cy="934106"/>
          </a:xfrm>
          <a:prstGeom prst="round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a:cs typeface="Calibri"/>
              </a:rPr>
              <a:t>Để</a:t>
            </a:r>
            <a:r>
              <a:rPr lang="en-US" sz="2400" dirty="0">
                <a:cs typeface="Calibri"/>
              </a:rPr>
              <a:t> </a:t>
            </a:r>
            <a:r>
              <a:rPr lang="en-US" sz="2400" dirty="0" err="1">
                <a:cs typeface="Calibri"/>
              </a:rPr>
              <a:t>sử</a:t>
            </a:r>
            <a:r>
              <a:rPr lang="en-US" sz="2400" dirty="0">
                <a:cs typeface="Calibri"/>
              </a:rPr>
              <a:t> </a:t>
            </a:r>
            <a:r>
              <a:rPr lang="en-US" sz="2400" dirty="0" err="1">
                <a:cs typeface="Calibri"/>
              </a:rPr>
              <a:t>dụng</a:t>
            </a:r>
            <a:r>
              <a:rPr lang="en-US" sz="2400" dirty="0">
                <a:cs typeface="Calibri"/>
              </a:rPr>
              <a:t> </a:t>
            </a:r>
            <a:r>
              <a:rPr lang="en-US" sz="2400" dirty="0" err="1">
                <a:cs typeface="Calibri"/>
              </a:rPr>
              <a:t>lương</a:t>
            </a:r>
            <a:r>
              <a:rPr lang="en-US" sz="2400" dirty="0">
                <a:cs typeface="Calibri"/>
              </a:rPr>
              <a:t> </a:t>
            </a:r>
            <a:r>
              <a:rPr lang="en-US" sz="2400" dirty="0" err="1">
                <a:cs typeface="Calibri"/>
              </a:rPr>
              <a:t>thực</a:t>
            </a:r>
            <a:r>
              <a:rPr lang="en-US" sz="2400" dirty="0">
                <a:cs typeface="Calibri"/>
              </a:rPr>
              <a:t> - </a:t>
            </a:r>
            <a:r>
              <a:rPr lang="en-US" sz="2400" dirty="0" err="1">
                <a:cs typeface="Calibri"/>
              </a:rPr>
              <a:t>thực</a:t>
            </a:r>
            <a:r>
              <a:rPr lang="en-US" sz="2400" dirty="0">
                <a:cs typeface="Calibri"/>
              </a:rPr>
              <a:t> </a:t>
            </a:r>
            <a:r>
              <a:rPr lang="en-US" sz="2400" dirty="0" err="1">
                <a:cs typeface="Calibri"/>
              </a:rPr>
              <a:t>phẩm</a:t>
            </a:r>
            <a:r>
              <a:rPr lang="en-US" sz="2400" dirty="0">
                <a:cs typeface="Calibri"/>
              </a:rPr>
              <a:t> an </a:t>
            </a:r>
            <a:r>
              <a:rPr lang="en-US" sz="2400" dirty="0" err="1">
                <a:cs typeface="Calibri"/>
              </a:rPr>
              <a:t>toàn</a:t>
            </a:r>
            <a:r>
              <a:rPr lang="en-US" sz="2400" dirty="0">
                <a:cs typeface="Calibri"/>
              </a:rPr>
              <a:t>, </a:t>
            </a:r>
            <a:r>
              <a:rPr lang="en-US" sz="2400" dirty="0" err="1">
                <a:cs typeface="Calibri"/>
              </a:rPr>
              <a:t>em</a:t>
            </a:r>
            <a:r>
              <a:rPr lang="en-US" sz="2400" dirty="0">
                <a:cs typeface="Calibri"/>
              </a:rPr>
              <a:t> </a:t>
            </a:r>
            <a:r>
              <a:rPr lang="en-US" sz="2400" dirty="0" err="1">
                <a:cs typeface="Calibri"/>
              </a:rPr>
              <a:t>thường</a:t>
            </a:r>
            <a:r>
              <a:rPr lang="en-US" sz="2400" dirty="0">
                <a:cs typeface="Calibri"/>
              </a:rPr>
              <a:t> </a:t>
            </a:r>
            <a:r>
              <a:rPr lang="en-US" sz="2400" dirty="0" err="1">
                <a:cs typeface="Calibri"/>
              </a:rPr>
              <a:t>phải</a:t>
            </a:r>
            <a:r>
              <a:rPr lang="en-US" sz="2400" dirty="0">
                <a:cs typeface="Calibri"/>
              </a:rPr>
              <a:t> </a:t>
            </a:r>
            <a:r>
              <a:rPr lang="en-US" sz="2400" dirty="0" err="1">
                <a:cs typeface="Calibri"/>
              </a:rPr>
              <a:t>chú</a:t>
            </a:r>
            <a:r>
              <a:rPr lang="en-US" sz="2400" dirty="0">
                <a:cs typeface="Calibri"/>
              </a:rPr>
              <a:t> ý </a:t>
            </a:r>
            <a:r>
              <a:rPr lang="en-US" sz="2400" dirty="0" err="1">
                <a:cs typeface="Calibri"/>
              </a:rPr>
              <a:t>những</a:t>
            </a:r>
            <a:r>
              <a:rPr lang="en-US" sz="2400" dirty="0">
                <a:cs typeface="Calibri"/>
              </a:rPr>
              <a:t> </a:t>
            </a:r>
            <a:r>
              <a:rPr lang="en-US" sz="2400" dirty="0" err="1">
                <a:cs typeface="Calibri"/>
              </a:rPr>
              <a:t>điều</a:t>
            </a:r>
            <a:r>
              <a:rPr lang="en-US" sz="2400" dirty="0">
                <a:cs typeface="Calibri"/>
              </a:rPr>
              <a:t> </a:t>
            </a:r>
            <a:r>
              <a:rPr lang="en-US" sz="2400" dirty="0" err="1">
                <a:cs typeface="Calibri"/>
              </a:rPr>
              <a:t>gì</a:t>
            </a:r>
            <a:r>
              <a:rPr lang="en-US" sz="2400" dirty="0">
                <a:cs typeface="Calibri"/>
              </a:rPr>
              <a:t>?</a:t>
            </a:r>
            <a:endParaRPr lang="en-US" sz="2400">
              <a:ea typeface="+mn-lt"/>
              <a:cs typeface="+mn-lt"/>
            </a:endParaRPr>
          </a:p>
        </p:txBody>
      </p:sp>
      <p:pic>
        <p:nvPicPr>
          <p:cNvPr id="6" name="Picture 6" descr="A picture containing text&#10;&#10;Description automatically generated">
            <a:extLst>
              <a:ext uri="{FF2B5EF4-FFF2-40B4-BE49-F238E27FC236}">
                <a16:creationId xmlns:a16="http://schemas.microsoft.com/office/drawing/2014/main" id="{B7969185-6F68-4617-90FB-5983D85A9643}"/>
              </a:ext>
            </a:extLst>
          </p:cNvPr>
          <p:cNvPicPr>
            <a:picLocks noChangeAspect="1"/>
          </p:cNvPicPr>
          <p:nvPr/>
        </p:nvPicPr>
        <p:blipFill>
          <a:blip r:embed="rId3"/>
          <a:stretch>
            <a:fillRect/>
          </a:stretch>
        </p:blipFill>
        <p:spPr>
          <a:xfrm>
            <a:off x="7396706" y="2611984"/>
            <a:ext cx="1422838" cy="1415052"/>
          </a:xfrm>
          <a:prstGeom prst="rect">
            <a:avLst/>
          </a:prstGeom>
        </p:spPr>
      </p:pic>
      <p:sp>
        <p:nvSpPr>
          <p:cNvPr id="7" name="Rectangle: Rounded Corners 6">
            <a:extLst>
              <a:ext uri="{FF2B5EF4-FFF2-40B4-BE49-F238E27FC236}">
                <a16:creationId xmlns:a16="http://schemas.microsoft.com/office/drawing/2014/main" id="{C32CF03D-CBBE-4248-B154-A862CEDCFB1A}"/>
              </a:ext>
            </a:extLst>
          </p:cNvPr>
          <p:cNvSpPr/>
          <p:nvPr/>
        </p:nvSpPr>
        <p:spPr>
          <a:xfrm>
            <a:off x="213543" y="2428873"/>
            <a:ext cx="1416925" cy="1988424"/>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err="1">
                <a:ea typeface="+mn-lt"/>
                <a:cs typeface="+mn-lt"/>
              </a:rPr>
              <a:t>Chọn</a:t>
            </a:r>
            <a:r>
              <a:rPr lang="en-US" dirty="0">
                <a:ea typeface="+mn-lt"/>
                <a:cs typeface="+mn-lt"/>
              </a:rPr>
              <a:t> </a:t>
            </a:r>
            <a:r>
              <a:rPr lang="en-US" dirty="0" err="1">
                <a:ea typeface="+mn-lt"/>
                <a:cs typeface="+mn-lt"/>
              </a:rPr>
              <a:t>lương</a:t>
            </a:r>
            <a:r>
              <a:rPr lang="en-US" dirty="0">
                <a:ea typeface="+mn-lt"/>
                <a:cs typeface="+mn-lt"/>
              </a:rPr>
              <a:t> </a:t>
            </a:r>
            <a:r>
              <a:rPr lang="en-US" dirty="0" err="1">
                <a:ea typeface="+mn-lt"/>
                <a:cs typeface="+mn-lt"/>
              </a:rPr>
              <a:t>thực</a:t>
            </a:r>
            <a:r>
              <a:rPr lang="en-US" dirty="0">
                <a:ea typeface="+mn-lt"/>
                <a:cs typeface="+mn-lt"/>
              </a:rPr>
              <a:t> - </a:t>
            </a:r>
            <a:r>
              <a:rPr lang="en-US" dirty="0" err="1">
                <a:ea typeface="+mn-lt"/>
                <a:cs typeface="+mn-lt"/>
              </a:rPr>
              <a:t>thực</a:t>
            </a:r>
            <a:r>
              <a:rPr lang="en-US" dirty="0">
                <a:ea typeface="+mn-lt"/>
                <a:cs typeface="+mn-lt"/>
              </a:rPr>
              <a:t> </a:t>
            </a:r>
            <a:r>
              <a:rPr lang="en-US" dirty="0" err="1">
                <a:ea typeface="+mn-lt"/>
                <a:cs typeface="+mn-lt"/>
              </a:rPr>
              <a:t>phẩm</a:t>
            </a:r>
            <a:r>
              <a:rPr lang="en-US" dirty="0">
                <a:ea typeface="+mn-lt"/>
                <a:cs typeface="+mn-lt"/>
              </a:rPr>
              <a:t> an </a:t>
            </a:r>
            <a:r>
              <a:rPr lang="en-US" dirty="0" err="1">
                <a:ea typeface="+mn-lt"/>
                <a:cs typeface="+mn-lt"/>
              </a:rPr>
              <a:t>toàn</a:t>
            </a:r>
            <a:endParaRPr lang="en-US">
              <a:cs typeface="Calibri"/>
            </a:endParaRPr>
          </a:p>
        </p:txBody>
      </p:sp>
      <p:sp>
        <p:nvSpPr>
          <p:cNvPr id="8" name="Rectangle: Rounded Corners 7">
            <a:extLst>
              <a:ext uri="{FF2B5EF4-FFF2-40B4-BE49-F238E27FC236}">
                <a16:creationId xmlns:a16="http://schemas.microsoft.com/office/drawing/2014/main" id="{AEED0440-34BF-4616-B2CA-6E2C7EBC0D56}"/>
              </a:ext>
            </a:extLst>
          </p:cNvPr>
          <p:cNvSpPr/>
          <p:nvPr/>
        </p:nvSpPr>
        <p:spPr>
          <a:xfrm>
            <a:off x="2016724" y="2428873"/>
            <a:ext cx="1416925" cy="1988424"/>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vi-VN" dirty="0" err="1">
                <a:latin typeface="Arial"/>
                <a:cs typeface="Arial"/>
              </a:rPr>
              <a:t>Chế</a:t>
            </a:r>
            <a:r>
              <a:rPr lang="vi-VN" dirty="0">
                <a:latin typeface="Arial"/>
                <a:cs typeface="Arial"/>
              </a:rPr>
              <a:t> </a:t>
            </a:r>
            <a:r>
              <a:rPr lang="vi-VN" dirty="0" err="1">
                <a:latin typeface="Arial"/>
                <a:cs typeface="Arial"/>
              </a:rPr>
              <a:t>biến</a:t>
            </a:r>
            <a:r>
              <a:rPr lang="vi-VN" dirty="0">
                <a:latin typeface="Arial"/>
                <a:cs typeface="Arial"/>
              </a:rPr>
              <a:t> </a:t>
            </a:r>
            <a:r>
              <a:rPr lang="vi-VN" dirty="0" err="1">
                <a:latin typeface="Arial"/>
                <a:cs typeface="Arial"/>
              </a:rPr>
              <a:t>thực</a:t>
            </a:r>
            <a:r>
              <a:rPr lang="vi-VN" dirty="0">
                <a:latin typeface="Arial"/>
                <a:cs typeface="Arial"/>
              </a:rPr>
              <a:t> </a:t>
            </a:r>
            <a:r>
              <a:rPr lang="vi-VN" dirty="0" err="1">
                <a:latin typeface="Arial"/>
                <a:cs typeface="Arial"/>
              </a:rPr>
              <a:t>phẩm</a:t>
            </a:r>
            <a:r>
              <a:rPr lang="vi-VN" dirty="0">
                <a:latin typeface="Arial"/>
                <a:cs typeface="Arial"/>
              </a:rPr>
              <a:t> an </a:t>
            </a:r>
            <a:r>
              <a:rPr lang="vi-VN" dirty="0" err="1">
                <a:latin typeface="Arial"/>
                <a:cs typeface="Arial"/>
              </a:rPr>
              <a:t>toàn</a:t>
            </a:r>
            <a:r>
              <a:rPr lang="vi-VN" dirty="0">
                <a:latin typeface="Arial"/>
                <a:cs typeface="Arial"/>
              </a:rPr>
              <a:t>, </a:t>
            </a:r>
            <a:r>
              <a:rPr lang="vi-VN" dirty="0" err="1">
                <a:latin typeface="Arial"/>
                <a:cs typeface="Arial"/>
              </a:rPr>
              <a:t>sạch</a:t>
            </a:r>
            <a:r>
              <a:rPr lang="vi-VN" dirty="0">
                <a:latin typeface="Arial"/>
                <a:cs typeface="Arial"/>
              </a:rPr>
              <a:t> </a:t>
            </a:r>
            <a:r>
              <a:rPr lang="vi-VN" dirty="0" err="1">
                <a:latin typeface="Arial"/>
                <a:cs typeface="Arial"/>
              </a:rPr>
              <a:t>sẽ</a:t>
            </a:r>
            <a:r>
              <a:rPr lang="vi-VN" dirty="0">
                <a:latin typeface="Arial"/>
                <a:cs typeface="Arial"/>
              </a:rPr>
              <a:t>, </a:t>
            </a:r>
            <a:r>
              <a:rPr lang="vi-VN" dirty="0" err="1">
                <a:latin typeface="Arial"/>
                <a:cs typeface="Arial"/>
              </a:rPr>
              <a:t>kĩ</a:t>
            </a:r>
            <a:r>
              <a:rPr lang="vi-VN" dirty="0">
                <a:latin typeface="Arial"/>
                <a:cs typeface="Arial"/>
              </a:rPr>
              <a:t> </a:t>
            </a:r>
            <a:r>
              <a:rPr lang="vi-VN" dirty="0" err="1">
                <a:latin typeface="Arial"/>
                <a:cs typeface="Arial"/>
              </a:rPr>
              <a:t>lưỡng</a:t>
            </a:r>
            <a:endParaRPr lang="en-US" dirty="0" err="1">
              <a:latin typeface="Arial"/>
              <a:cs typeface="Arial"/>
            </a:endParaRPr>
          </a:p>
        </p:txBody>
      </p:sp>
      <p:sp>
        <p:nvSpPr>
          <p:cNvPr id="9" name="Rectangle: Rounded Corners 8">
            <a:extLst>
              <a:ext uri="{FF2B5EF4-FFF2-40B4-BE49-F238E27FC236}">
                <a16:creationId xmlns:a16="http://schemas.microsoft.com/office/drawing/2014/main" id="{DFB1FC0D-47E6-4F1C-A103-2D4FD4AE0C5B}"/>
              </a:ext>
            </a:extLst>
          </p:cNvPr>
          <p:cNvSpPr/>
          <p:nvPr/>
        </p:nvSpPr>
        <p:spPr>
          <a:xfrm>
            <a:off x="3839612" y="2419019"/>
            <a:ext cx="1416925" cy="1988425"/>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a:ea typeface="+mn-lt"/>
                <a:cs typeface="+mn-lt"/>
              </a:rPr>
              <a:t>Bảo </a:t>
            </a:r>
            <a:r>
              <a:rPr lang="en-US" dirty="0" err="1">
                <a:ea typeface="+mn-lt"/>
                <a:cs typeface="+mn-lt"/>
              </a:rPr>
              <a:t>quản</a:t>
            </a:r>
            <a:r>
              <a:rPr lang="en-US" dirty="0">
                <a:ea typeface="+mn-lt"/>
                <a:cs typeface="+mn-lt"/>
              </a:rPr>
              <a:t> </a:t>
            </a:r>
            <a:r>
              <a:rPr lang="en-US" dirty="0" err="1">
                <a:ea typeface="+mn-lt"/>
                <a:cs typeface="+mn-lt"/>
              </a:rPr>
              <a:t>thức</a:t>
            </a:r>
            <a:r>
              <a:rPr lang="en-US" dirty="0">
                <a:ea typeface="+mn-lt"/>
                <a:cs typeface="+mn-lt"/>
              </a:rPr>
              <a:t> </a:t>
            </a:r>
            <a:r>
              <a:rPr lang="en-US" dirty="0" err="1">
                <a:ea typeface="+mn-lt"/>
                <a:cs typeface="+mn-lt"/>
              </a:rPr>
              <a:t>ăn</a:t>
            </a:r>
            <a:r>
              <a:rPr lang="en-US" dirty="0">
                <a:ea typeface="+mn-lt"/>
                <a:cs typeface="+mn-lt"/>
              </a:rPr>
              <a:t> </a:t>
            </a:r>
            <a:r>
              <a:rPr lang="en-US" dirty="0" err="1">
                <a:ea typeface="+mn-lt"/>
                <a:cs typeface="+mn-lt"/>
              </a:rPr>
              <a:t>chín</a:t>
            </a:r>
            <a:r>
              <a:rPr lang="en-US" dirty="0">
                <a:ea typeface="+mn-lt"/>
                <a:cs typeface="+mn-lt"/>
              </a:rPr>
              <a:t> </a:t>
            </a:r>
            <a:r>
              <a:rPr lang="en-US" dirty="0" err="1">
                <a:ea typeface="+mn-lt"/>
                <a:cs typeface="+mn-lt"/>
              </a:rPr>
              <a:t>đúng</a:t>
            </a:r>
            <a:r>
              <a:rPr lang="en-US" dirty="0">
                <a:ea typeface="+mn-lt"/>
                <a:cs typeface="+mn-lt"/>
              </a:rPr>
              <a:t> </a:t>
            </a:r>
            <a:r>
              <a:rPr lang="en-US" dirty="0" err="1">
                <a:ea typeface="+mn-lt"/>
                <a:cs typeface="+mn-lt"/>
              </a:rPr>
              <a:t>cách</a:t>
            </a:r>
            <a:endParaRPr lang="en-US" dirty="0" err="1">
              <a:cs typeface="Calibri"/>
            </a:endParaRPr>
          </a:p>
        </p:txBody>
      </p:sp>
      <p:sp>
        <p:nvSpPr>
          <p:cNvPr id="10" name="Rectangle: Rounded Corners 9">
            <a:extLst>
              <a:ext uri="{FF2B5EF4-FFF2-40B4-BE49-F238E27FC236}">
                <a16:creationId xmlns:a16="http://schemas.microsoft.com/office/drawing/2014/main" id="{29DAF43E-24A4-482C-BA19-D09104497F0E}"/>
              </a:ext>
            </a:extLst>
          </p:cNvPr>
          <p:cNvSpPr/>
          <p:nvPr/>
        </p:nvSpPr>
        <p:spPr>
          <a:xfrm>
            <a:off x="5573818" y="2428872"/>
            <a:ext cx="1416925" cy="1988424"/>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err="1">
                <a:cs typeface="Calibri"/>
              </a:rPr>
              <a:t>Giữ</a:t>
            </a:r>
            <a:r>
              <a:rPr lang="en-US" dirty="0">
                <a:cs typeface="Calibri"/>
              </a:rPr>
              <a:t> </a:t>
            </a:r>
            <a:r>
              <a:rPr lang="en-US" dirty="0" err="1">
                <a:cs typeface="Calibri"/>
              </a:rPr>
              <a:t>gìn</a:t>
            </a:r>
            <a:r>
              <a:rPr lang="en-US" dirty="0">
                <a:cs typeface="Calibri"/>
              </a:rPr>
              <a:t> </a:t>
            </a:r>
            <a:r>
              <a:rPr lang="en-US" dirty="0" err="1">
                <a:cs typeface="Calibri"/>
              </a:rPr>
              <a:t>vệ</a:t>
            </a:r>
            <a:r>
              <a:rPr lang="en-US" dirty="0">
                <a:cs typeface="Calibri"/>
              </a:rPr>
              <a:t> </a:t>
            </a:r>
            <a:r>
              <a:rPr lang="en-US" dirty="0" err="1">
                <a:cs typeface="Calibri"/>
              </a:rPr>
              <a:t>sinh</a:t>
            </a:r>
            <a:r>
              <a:rPr lang="en-US" dirty="0">
                <a:cs typeface="Calibri"/>
              </a:rPr>
              <a:t> </a:t>
            </a:r>
            <a:r>
              <a:rPr lang="en-US" dirty="0" err="1">
                <a:cs typeface="Calibri"/>
              </a:rPr>
              <a:t>ăn</a:t>
            </a:r>
            <a:r>
              <a:rPr lang="en-US" dirty="0">
                <a:cs typeface="Calibri"/>
              </a:rPr>
              <a:t> </a:t>
            </a:r>
            <a:r>
              <a:rPr lang="en-US" dirty="0" err="1">
                <a:cs typeface="Calibri"/>
              </a:rPr>
              <a:t>uống</a:t>
            </a:r>
            <a:r>
              <a:rPr lang="en-US" dirty="0">
                <a:cs typeface="Calibri"/>
              </a:rPr>
              <a:t> </a:t>
            </a:r>
            <a:r>
              <a:rPr lang="en-US" dirty="0" err="1">
                <a:cs typeface="Calibri"/>
              </a:rPr>
              <a:t>và</a:t>
            </a:r>
            <a:r>
              <a:rPr lang="en-US" dirty="0">
                <a:cs typeface="Calibri"/>
              </a:rPr>
              <a:t> </a:t>
            </a:r>
            <a:r>
              <a:rPr lang="en-US" dirty="0" err="1">
                <a:cs typeface="Calibri"/>
              </a:rPr>
              <a:t>môi</a:t>
            </a:r>
            <a:r>
              <a:rPr lang="en-US" dirty="0">
                <a:cs typeface="Calibri"/>
              </a:rPr>
              <a:t> </a:t>
            </a:r>
            <a:r>
              <a:rPr lang="en-US" dirty="0" err="1">
                <a:cs typeface="Calibri"/>
              </a:rPr>
              <a:t>trường</a:t>
            </a:r>
            <a:r>
              <a:rPr lang="en-US" dirty="0">
                <a:cs typeface="Calibri"/>
              </a:rPr>
              <a:t> </a:t>
            </a:r>
            <a:endParaRPr lang="en-US" dirty="0"/>
          </a:p>
        </p:txBody>
      </p:sp>
    </p:spTree>
    <p:extLst>
      <p:ext uri="{BB962C8B-B14F-4D97-AF65-F5344CB8AC3E}">
        <p14:creationId xmlns:p14="http://schemas.microsoft.com/office/powerpoint/2010/main" val="24186803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809E649-6AC3-4BB3-AAF3-51859F96FED6}"/>
              </a:ext>
            </a:extLst>
          </p:cNvPr>
          <p:cNvPicPr>
            <a:picLocks noGrp="1" noChangeAspect="1"/>
          </p:cNvPicPr>
          <p:nvPr>
            <p:ph idx="1"/>
          </p:nvPr>
        </p:nvPicPr>
        <p:blipFill>
          <a:blip r:embed="rId2">
            <a:clrChange>
              <a:clrFrom>
                <a:srgbClr val="F5F5F5"/>
              </a:clrFrom>
              <a:clrTo>
                <a:srgbClr val="F5F5F5">
                  <a:alpha val="0"/>
                </a:srgbClr>
              </a:clrTo>
            </a:clrChange>
          </a:blip>
          <a:stretch>
            <a:fillRect/>
          </a:stretch>
        </p:blipFill>
        <p:spPr>
          <a:xfrm>
            <a:off x="46859" y="799298"/>
            <a:ext cx="1213002" cy="1196298"/>
          </a:xfrm>
        </p:spPr>
      </p:pic>
      <p:sp>
        <p:nvSpPr>
          <p:cNvPr id="5" name="Rectangle: Rounded Corners 4">
            <a:extLst>
              <a:ext uri="{FF2B5EF4-FFF2-40B4-BE49-F238E27FC236}">
                <a16:creationId xmlns:a16="http://schemas.microsoft.com/office/drawing/2014/main" id="{E5784920-773C-4B1F-85B4-C0647EE5DB76}"/>
              </a:ext>
            </a:extLst>
          </p:cNvPr>
          <p:cNvSpPr/>
          <p:nvPr/>
        </p:nvSpPr>
        <p:spPr>
          <a:xfrm>
            <a:off x="1342041" y="690314"/>
            <a:ext cx="7801959" cy="1308537"/>
          </a:xfrm>
          <a:prstGeom prst="round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sz="2400" dirty="0" err="1">
                <a:cs typeface="Calibri"/>
              </a:rPr>
              <a:t>Kể</a:t>
            </a:r>
            <a:r>
              <a:rPr lang="en-US" sz="2400" dirty="0">
                <a:cs typeface="Calibri"/>
              </a:rPr>
              <a:t> </a:t>
            </a:r>
            <a:r>
              <a:rPr lang="en-US" sz="2400" dirty="0" err="1">
                <a:cs typeface="Calibri"/>
              </a:rPr>
              <a:t>tên</a:t>
            </a:r>
            <a:r>
              <a:rPr lang="en-US" sz="2400" dirty="0">
                <a:cs typeface="Calibri"/>
              </a:rPr>
              <a:t> </a:t>
            </a:r>
            <a:r>
              <a:rPr lang="en-US" sz="2400" dirty="0" err="1">
                <a:cs typeface="Calibri"/>
              </a:rPr>
              <a:t>một</a:t>
            </a:r>
            <a:r>
              <a:rPr lang="en-US" sz="2400" dirty="0">
                <a:cs typeface="Calibri"/>
              </a:rPr>
              <a:t> </a:t>
            </a:r>
            <a:r>
              <a:rPr lang="en-US" sz="2400" dirty="0" err="1">
                <a:cs typeface="Calibri"/>
              </a:rPr>
              <a:t>số</a:t>
            </a:r>
            <a:r>
              <a:rPr lang="en-US" sz="2400" dirty="0">
                <a:cs typeface="Calibri"/>
              </a:rPr>
              <a:t> </a:t>
            </a:r>
            <a:r>
              <a:rPr lang="en-US" sz="2400" dirty="0" err="1">
                <a:cs typeface="Calibri"/>
              </a:rPr>
              <a:t>loại</a:t>
            </a:r>
            <a:r>
              <a:rPr lang="en-US" sz="2400" dirty="0">
                <a:cs typeface="Calibri"/>
              </a:rPr>
              <a:t> </a:t>
            </a:r>
            <a:r>
              <a:rPr lang="en-US" sz="2400" dirty="0" err="1">
                <a:cs typeface="Calibri"/>
              </a:rPr>
              <a:t>lương</a:t>
            </a:r>
            <a:r>
              <a:rPr lang="en-US" sz="2400" dirty="0">
                <a:cs typeface="Calibri"/>
              </a:rPr>
              <a:t> </a:t>
            </a:r>
            <a:r>
              <a:rPr lang="en-US" sz="2400" dirty="0" err="1">
                <a:cs typeface="Calibri"/>
              </a:rPr>
              <a:t>thực</a:t>
            </a:r>
            <a:r>
              <a:rPr lang="en-US" sz="2400" dirty="0">
                <a:cs typeface="Calibri"/>
              </a:rPr>
              <a:t> </a:t>
            </a:r>
            <a:r>
              <a:rPr lang="en-US" sz="2400" dirty="0" err="1">
                <a:cs typeface="Calibri"/>
              </a:rPr>
              <a:t>thực</a:t>
            </a:r>
            <a:r>
              <a:rPr lang="en-US" sz="2400" dirty="0">
                <a:cs typeface="Calibri"/>
              </a:rPr>
              <a:t> </a:t>
            </a:r>
            <a:r>
              <a:rPr lang="en-US" sz="2400" dirty="0" err="1">
                <a:cs typeface="Calibri"/>
              </a:rPr>
              <a:t>phẩm</a:t>
            </a:r>
            <a:r>
              <a:rPr lang="en-US" sz="2400" dirty="0">
                <a:cs typeface="Calibri"/>
              </a:rPr>
              <a:t> </a:t>
            </a:r>
            <a:r>
              <a:rPr lang="en-US" sz="2400" dirty="0" err="1">
                <a:cs typeface="Calibri"/>
              </a:rPr>
              <a:t>được</a:t>
            </a:r>
            <a:r>
              <a:rPr lang="en-US" sz="2400" dirty="0">
                <a:cs typeface="Calibri"/>
              </a:rPr>
              <a:t> </a:t>
            </a:r>
            <a:r>
              <a:rPr lang="en-US" sz="2400" dirty="0" err="1">
                <a:cs typeface="Calibri"/>
              </a:rPr>
              <a:t>sử</a:t>
            </a:r>
            <a:r>
              <a:rPr lang="en-US" sz="2400" dirty="0">
                <a:cs typeface="Calibri"/>
              </a:rPr>
              <a:t> </a:t>
            </a:r>
            <a:r>
              <a:rPr lang="en-US" sz="2400" dirty="0" err="1">
                <a:cs typeface="Calibri"/>
              </a:rPr>
              <a:t>dụng</a:t>
            </a:r>
            <a:r>
              <a:rPr lang="en-US" sz="2400" dirty="0">
                <a:cs typeface="Calibri"/>
              </a:rPr>
              <a:t> </a:t>
            </a:r>
            <a:r>
              <a:rPr lang="en-US" sz="2400" dirty="0" err="1">
                <a:cs typeface="Calibri"/>
              </a:rPr>
              <a:t>làm</a:t>
            </a:r>
            <a:r>
              <a:rPr lang="en-US" sz="2400" dirty="0">
                <a:cs typeface="Calibri"/>
              </a:rPr>
              <a:t> </a:t>
            </a:r>
            <a:r>
              <a:rPr lang="en-US" sz="2400" dirty="0" err="1">
                <a:cs typeface="Calibri"/>
              </a:rPr>
              <a:t>nguyên</a:t>
            </a:r>
            <a:r>
              <a:rPr lang="en-US" sz="2400" dirty="0">
                <a:cs typeface="Calibri"/>
              </a:rPr>
              <a:t> </a:t>
            </a:r>
            <a:r>
              <a:rPr lang="en-US" sz="2400" dirty="0" err="1">
                <a:cs typeface="Calibri"/>
              </a:rPr>
              <a:t>liệu</a:t>
            </a:r>
            <a:r>
              <a:rPr lang="en-US" sz="2400" dirty="0">
                <a:cs typeface="Calibri"/>
              </a:rPr>
              <a:t> </a:t>
            </a:r>
            <a:r>
              <a:rPr lang="en-US" sz="2400" dirty="0" err="1">
                <a:cs typeface="Calibri"/>
              </a:rPr>
              <a:t>để</a:t>
            </a:r>
            <a:r>
              <a:rPr lang="en-US" sz="2400" dirty="0">
                <a:cs typeface="Calibri"/>
              </a:rPr>
              <a:t> </a:t>
            </a:r>
            <a:r>
              <a:rPr lang="en-US" sz="2400" dirty="0" err="1">
                <a:cs typeface="Calibri"/>
              </a:rPr>
              <a:t>chế</a:t>
            </a:r>
            <a:r>
              <a:rPr lang="en-US" sz="2400" dirty="0">
                <a:cs typeface="Calibri"/>
              </a:rPr>
              <a:t> </a:t>
            </a:r>
            <a:r>
              <a:rPr lang="en-US" sz="2400" dirty="0" err="1">
                <a:cs typeface="Calibri"/>
              </a:rPr>
              <a:t>biến</a:t>
            </a:r>
            <a:r>
              <a:rPr lang="en-US" sz="2400" dirty="0">
                <a:cs typeface="Calibri"/>
              </a:rPr>
              <a:t> </a:t>
            </a:r>
            <a:r>
              <a:rPr lang="en-US" sz="2400" dirty="0" err="1">
                <a:cs typeface="Calibri"/>
              </a:rPr>
              <a:t>nước</a:t>
            </a:r>
            <a:r>
              <a:rPr lang="en-US" sz="2400" dirty="0">
                <a:cs typeface="Calibri"/>
              </a:rPr>
              <a:t> </a:t>
            </a:r>
            <a:r>
              <a:rPr lang="en-US" sz="2400" dirty="0" err="1">
                <a:cs typeface="Calibri"/>
              </a:rPr>
              <a:t>mắm</a:t>
            </a:r>
            <a:r>
              <a:rPr lang="en-US" sz="2400" dirty="0">
                <a:cs typeface="Calibri"/>
              </a:rPr>
              <a:t>, </a:t>
            </a:r>
            <a:r>
              <a:rPr lang="en-US" sz="2400" dirty="0" err="1">
                <a:cs typeface="Calibri"/>
              </a:rPr>
              <a:t>dầu</a:t>
            </a:r>
            <a:r>
              <a:rPr lang="en-US" sz="2400" dirty="0">
                <a:cs typeface="Calibri"/>
              </a:rPr>
              <a:t> </a:t>
            </a:r>
            <a:r>
              <a:rPr lang="en-US" sz="2400" dirty="0" err="1">
                <a:cs typeface="Calibri"/>
              </a:rPr>
              <a:t>ăn</a:t>
            </a:r>
            <a:r>
              <a:rPr lang="en-US" sz="2400" dirty="0">
                <a:cs typeface="Calibri"/>
              </a:rPr>
              <a:t>.</a:t>
            </a:r>
            <a:endParaRPr lang="en-US" dirty="0">
              <a:cs typeface="Calibri"/>
            </a:endParaRPr>
          </a:p>
        </p:txBody>
      </p:sp>
      <p:pic>
        <p:nvPicPr>
          <p:cNvPr id="6" name="Picture 6" descr="A picture containing text&#10;&#10;Description automatically generated">
            <a:extLst>
              <a:ext uri="{FF2B5EF4-FFF2-40B4-BE49-F238E27FC236}">
                <a16:creationId xmlns:a16="http://schemas.microsoft.com/office/drawing/2014/main" id="{B7969185-6F68-4617-90FB-5983D85A9643}"/>
              </a:ext>
            </a:extLst>
          </p:cNvPr>
          <p:cNvPicPr>
            <a:picLocks noChangeAspect="1"/>
          </p:cNvPicPr>
          <p:nvPr/>
        </p:nvPicPr>
        <p:blipFill>
          <a:blip r:embed="rId3"/>
          <a:stretch>
            <a:fillRect/>
          </a:stretch>
        </p:blipFill>
        <p:spPr>
          <a:xfrm>
            <a:off x="3860582" y="2928214"/>
            <a:ext cx="1422838" cy="14150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Rounded Corners 6">
            <a:extLst>
              <a:ext uri="{FF2B5EF4-FFF2-40B4-BE49-F238E27FC236}">
                <a16:creationId xmlns:a16="http://schemas.microsoft.com/office/drawing/2014/main" id="{C32CF03D-CBBE-4248-B154-A862CEDCFB1A}"/>
              </a:ext>
            </a:extLst>
          </p:cNvPr>
          <p:cNvSpPr/>
          <p:nvPr/>
        </p:nvSpPr>
        <p:spPr>
          <a:xfrm>
            <a:off x="345857" y="3055372"/>
            <a:ext cx="2786553" cy="1476045"/>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dirty="0" err="1">
                <a:ea typeface="+mn-lt"/>
                <a:cs typeface="+mn-lt"/>
              </a:rPr>
              <a:t>Một</a:t>
            </a:r>
            <a:r>
              <a:rPr lang="en-US" dirty="0">
                <a:ea typeface="+mn-lt"/>
                <a:cs typeface="+mn-lt"/>
              </a:rPr>
              <a:t> </a:t>
            </a:r>
            <a:r>
              <a:rPr lang="en-US" dirty="0" err="1">
                <a:ea typeface="+mn-lt"/>
                <a:cs typeface="+mn-lt"/>
              </a:rPr>
              <a:t>số</a:t>
            </a:r>
            <a:r>
              <a:rPr lang="en-US" dirty="0">
                <a:ea typeface="+mn-lt"/>
                <a:cs typeface="+mn-lt"/>
              </a:rPr>
              <a:t> </a:t>
            </a:r>
            <a:r>
              <a:rPr lang="en-US" dirty="0" err="1">
                <a:ea typeface="+mn-lt"/>
                <a:cs typeface="+mn-lt"/>
              </a:rPr>
              <a:t>loại</a:t>
            </a:r>
            <a:r>
              <a:rPr lang="en-US" dirty="0">
                <a:ea typeface="+mn-lt"/>
                <a:cs typeface="+mn-lt"/>
              </a:rPr>
              <a:t> </a:t>
            </a:r>
            <a:r>
              <a:rPr lang="en-US" dirty="0" err="1">
                <a:ea typeface="+mn-lt"/>
                <a:cs typeface="+mn-lt"/>
              </a:rPr>
              <a:t>thực</a:t>
            </a:r>
            <a:r>
              <a:rPr lang="en-US" dirty="0">
                <a:ea typeface="+mn-lt"/>
                <a:cs typeface="+mn-lt"/>
              </a:rPr>
              <a:t> </a:t>
            </a:r>
            <a:r>
              <a:rPr lang="en-US" dirty="0" err="1">
                <a:ea typeface="+mn-lt"/>
                <a:cs typeface="+mn-lt"/>
              </a:rPr>
              <a:t>phẩm</a:t>
            </a:r>
            <a:r>
              <a:rPr lang="en-US" dirty="0">
                <a:ea typeface="+mn-lt"/>
                <a:cs typeface="+mn-lt"/>
              </a:rPr>
              <a:t> </a:t>
            </a:r>
            <a:r>
              <a:rPr lang="en-US" dirty="0" err="1">
                <a:ea typeface="+mn-lt"/>
                <a:cs typeface="+mn-lt"/>
              </a:rPr>
              <a:t>được</a:t>
            </a:r>
            <a:r>
              <a:rPr lang="en-US" dirty="0">
                <a:ea typeface="+mn-lt"/>
                <a:cs typeface="+mn-lt"/>
              </a:rPr>
              <a:t> </a:t>
            </a:r>
            <a:r>
              <a:rPr lang="en-US" dirty="0" err="1">
                <a:ea typeface="+mn-lt"/>
                <a:cs typeface="+mn-lt"/>
              </a:rPr>
              <a:t>sử</a:t>
            </a:r>
            <a:r>
              <a:rPr lang="en-US" dirty="0">
                <a:ea typeface="+mn-lt"/>
                <a:cs typeface="+mn-lt"/>
              </a:rPr>
              <a:t> </a:t>
            </a:r>
            <a:r>
              <a:rPr lang="en-US" dirty="0" err="1">
                <a:ea typeface="+mn-lt"/>
                <a:cs typeface="+mn-lt"/>
              </a:rPr>
              <a:t>dụng</a:t>
            </a:r>
            <a:r>
              <a:rPr lang="en-US" dirty="0">
                <a:ea typeface="+mn-lt"/>
                <a:cs typeface="+mn-lt"/>
              </a:rPr>
              <a:t> </a:t>
            </a:r>
            <a:r>
              <a:rPr lang="en-US" dirty="0" err="1">
                <a:ea typeface="+mn-lt"/>
                <a:cs typeface="+mn-lt"/>
              </a:rPr>
              <a:t>để</a:t>
            </a:r>
            <a:r>
              <a:rPr lang="en-US" dirty="0">
                <a:ea typeface="+mn-lt"/>
                <a:cs typeface="+mn-lt"/>
              </a:rPr>
              <a:t> </a:t>
            </a:r>
            <a:r>
              <a:rPr lang="en-US" dirty="0" err="1">
                <a:ea typeface="+mn-lt"/>
                <a:cs typeface="+mn-lt"/>
              </a:rPr>
              <a:t>chế</a:t>
            </a:r>
            <a:r>
              <a:rPr lang="en-US" dirty="0">
                <a:ea typeface="+mn-lt"/>
                <a:cs typeface="+mn-lt"/>
              </a:rPr>
              <a:t> </a:t>
            </a:r>
            <a:r>
              <a:rPr lang="en-US" dirty="0" err="1">
                <a:ea typeface="+mn-lt"/>
                <a:cs typeface="+mn-lt"/>
              </a:rPr>
              <a:t>biến</a:t>
            </a:r>
            <a:r>
              <a:rPr lang="en-US" dirty="0">
                <a:ea typeface="+mn-lt"/>
                <a:cs typeface="+mn-lt"/>
              </a:rPr>
              <a:t> </a:t>
            </a:r>
            <a:r>
              <a:rPr lang="en-US" dirty="0" err="1">
                <a:ea typeface="+mn-lt"/>
                <a:cs typeface="+mn-lt"/>
              </a:rPr>
              <a:t>nước</a:t>
            </a:r>
            <a:r>
              <a:rPr lang="en-US" dirty="0">
                <a:ea typeface="+mn-lt"/>
                <a:cs typeface="+mn-lt"/>
              </a:rPr>
              <a:t> </a:t>
            </a:r>
            <a:r>
              <a:rPr lang="en-US" dirty="0" err="1">
                <a:ea typeface="+mn-lt"/>
                <a:cs typeface="+mn-lt"/>
              </a:rPr>
              <a:t>mắm</a:t>
            </a:r>
            <a:r>
              <a:rPr lang="en-US" dirty="0">
                <a:ea typeface="+mn-lt"/>
                <a:cs typeface="+mn-lt"/>
              </a:rPr>
              <a:t>: </a:t>
            </a:r>
            <a:r>
              <a:rPr lang="en-US" dirty="0" err="1">
                <a:ea typeface="+mn-lt"/>
                <a:cs typeface="+mn-lt"/>
              </a:rPr>
              <a:t>cá</a:t>
            </a:r>
            <a:r>
              <a:rPr lang="en-US" dirty="0">
                <a:ea typeface="+mn-lt"/>
                <a:cs typeface="+mn-lt"/>
              </a:rPr>
              <a:t> </a:t>
            </a:r>
            <a:r>
              <a:rPr lang="en-US" dirty="0" err="1">
                <a:ea typeface="+mn-lt"/>
                <a:cs typeface="+mn-lt"/>
              </a:rPr>
              <a:t>biển</a:t>
            </a:r>
            <a:r>
              <a:rPr lang="en-US" dirty="0">
                <a:ea typeface="+mn-lt"/>
                <a:cs typeface="+mn-lt"/>
              </a:rPr>
              <a:t>, </a:t>
            </a:r>
            <a:r>
              <a:rPr lang="en-US" dirty="0" err="1">
                <a:ea typeface="+mn-lt"/>
                <a:cs typeface="+mn-lt"/>
              </a:rPr>
              <a:t>muối</a:t>
            </a:r>
            <a:r>
              <a:rPr lang="en-US" dirty="0">
                <a:ea typeface="+mn-lt"/>
                <a:cs typeface="+mn-lt"/>
              </a:rPr>
              <a:t>, ...</a:t>
            </a:r>
            <a:endParaRPr lang="en-US" dirty="0"/>
          </a:p>
        </p:txBody>
      </p:sp>
      <p:sp>
        <p:nvSpPr>
          <p:cNvPr id="8" name="Rectangle: Rounded Corners 7">
            <a:extLst>
              <a:ext uri="{FF2B5EF4-FFF2-40B4-BE49-F238E27FC236}">
                <a16:creationId xmlns:a16="http://schemas.microsoft.com/office/drawing/2014/main" id="{AEED0440-34BF-4616-B2CA-6E2C7EBC0D56}"/>
              </a:ext>
            </a:extLst>
          </p:cNvPr>
          <p:cNvSpPr/>
          <p:nvPr/>
        </p:nvSpPr>
        <p:spPr>
          <a:xfrm>
            <a:off x="5637158" y="2956838"/>
            <a:ext cx="3131425" cy="1387364"/>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vi-VN" dirty="0" err="1">
                <a:latin typeface="Arial"/>
                <a:ea typeface="+mn-lt"/>
                <a:cs typeface="Arial"/>
              </a:rPr>
              <a:t>Một</a:t>
            </a:r>
            <a:r>
              <a:rPr lang="vi-VN" dirty="0">
                <a:latin typeface="Arial"/>
                <a:ea typeface="+mn-lt"/>
                <a:cs typeface="Arial"/>
              </a:rPr>
              <a:t> </a:t>
            </a:r>
            <a:r>
              <a:rPr lang="vi-VN" dirty="0" err="1">
                <a:latin typeface="Arial"/>
                <a:ea typeface="+mn-lt"/>
                <a:cs typeface="Arial"/>
              </a:rPr>
              <a:t>số</a:t>
            </a:r>
            <a:r>
              <a:rPr lang="vi-VN" dirty="0">
                <a:latin typeface="Arial"/>
                <a:ea typeface="+mn-lt"/>
                <a:cs typeface="Arial"/>
              </a:rPr>
              <a:t> </a:t>
            </a:r>
            <a:r>
              <a:rPr lang="vi-VN" dirty="0" err="1">
                <a:latin typeface="Arial"/>
                <a:ea typeface="+mn-lt"/>
                <a:cs typeface="Arial"/>
              </a:rPr>
              <a:t>loại</a:t>
            </a:r>
            <a:r>
              <a:rPr lang="vi-VN" dirty="0">
                <a:latin typeface="Arial"/>
                <a:ea typeface="+mn-lt"/>
                <a:cs typeface="Arial"/>
              </a:rPr>
              <a:t> lương </a:t>
            </a:r>
            <a:r>
              <a:rPr lang="vi-VN" dirty="0" err="1">
                <a:latin typeface="Arial"/>
                <a:ea typeface="+mn-lt"/>
                <a:cs typeface="Arial"/>
              </a:rPr>
              <a:t>thực</a:t>
            </a:r>
            <a:r>
              <a:rPr lang="vi-VN" dirty="0">
                <a:latin typeface="Arial"/>
                <a:ea typeface="+mn-lt"/>
                <a:cs typeface="Arial"/>
              </a:rPr>
              <a:t> </a:t>
            </a:r>
            <a:r>
              <a:rPr lang="vi-VN" dirty="0" err="1">
                <a:latin typeface="Arial"/>
                <a:ea typeface="+mn-lt"/>
                <a:cs typeface="Arial"/>
              </a:rPr>
              <a:t>được</a:t>
            </a:r>
            <a:r>
              <a:rPr lang="vi-VN" dirty="0">
                <a:latin typeface="Arial"/>
                <a:ea typeface="+mn-lt"/>
                <a:cs typeface="Arial"/>
              </a:rPr>
              <a:t> </a:t>
            </a:r>
            <a:r>
              <a:rPr lang="vi-VN" dirty="0" err="1">
                <a:latin typeface="Arial"/>
                <a:ea typeface="+mn-lt"/>
                <a:cs typeface="Arial"/>
              </a:rPr>
              <a:t>sử</a:t>
            </a:r>
            <a:r>
              <a:rPr lang="vi-VN" dirty="0">
                <a:latin typeface="Arial"/>
                <a:ea typeface="+mn-lt"/>
                <a:cs typeface="Arial"/>
              </a:rPr>
              <a:t> </a:t>
            </a:r>
            <a:r>
              <a:rPr lang="vi-VN" dirty="0" err="1">
                <a:latin typeface="Arial"/>
                <a:ea typeface="+mn-lt"/>
                <a:cs typeface="Arial"/>
              </a:rPr>
              <a:t>dụng</a:t>
            </a:r>
            <a:r>
              <a:rPr lang="vi-VN" dirty="0">
                <a:latin typeface="Arial"/>
                <a:ea typeface="+mn-lt"/>
                <a:cs typeface="Arial"/>
              </a:rPr>
              <a:t> </a:t>
            </a:r>
            <a:r>
              <a:rPr lang="vi-VN" dirty="0" err="1">
                <a:latin typeface="Arial"/>
                <a:ea typeface="+mn-lt"/>
                <a:cs typeface="Arial"/>
              </a:rPr>
              <a:t>để</a:t>
            </a:r>
            <a:r>
              <a:rPr lang="vi-VN" dirty="0">
                <a:latin typeface="Arial"/>
                <a:ea typeface="+mn-lt"/>
                <a:cs typeface="Arial"/>
              </a:rPr>
              <a:t> </a:t>
            </a:r>
            <a:r>
              <a:rPr lang="vi-VN" dirty="0" err="1">
                <a:latin typeface="Arial"/>
                <a:ea typeface="+mn-lt"/>
                <a:cs typeface="Arial"/>
              </a:rPr>
              <a:t>chế</a:t>
            </a:r>
            <a:r>
              <a:rPr lang="vi-VN" dirty="0">
                <a:latin typeface="Arial"/>
                <a:ea typeface="+mn-lt"/>
                <a:cs typeface="Arial"/>
              </a:rPr>
              <a:t> </a:t>
            </a:r>
            <a:r>
              <a:rPr lang="vi-VN" dirty="0" err="1">
                <a:latin typeface="Arial"/>
                <a:ea typeface="+mn-lt"/>
                <a:cs typeface="Arial"/>
              </a:rPr>
              <a:t>biến</a:t>
            </a:r>
            <a:r>
              <a:rPr lang="vi-VN" dirty="0">
                <a:latin typeface="Arial"/>
                <a:ea typeface="+mn-lt"/>
                <a:cs typeface="Arial"/>
              </a:rPr>
              <a:t> </a:t>
            </a:r>
            <a:r>
              <a:rPr lang="vi-VN" dirty="0" err="1">
                <a:latin typeface="Arial"/>
                <a:ea typeface="+mn-lt"/>
                <a:cs typeface="Arial"/>
              </a:rPr>
              <a:t>dầu</a:t>
            </a:r>
            <a:r>
              <a:rPr lang="vi-VN" dirty="0">
                <a:latin typeface="Arial"/>
                <a:ea typeface="+mn-lt"/>
                <a:cs typeface="Arial"/>
              </a:rPr>
              <a:t> ăn: </a:t>
            </a:r>
            <a:r>
              <a:rPr lang="vi-VN" dirty="0" err="1">
                <a:latin typeface="Arial"/>
                <a:ea typeface="+mn-lt"/>
                <a:cs typeface="Arial"/>
              </a:rPr>
              <a:t>đậu</a:t>
            </a:r>
            <a:r>
              <a:rPr lang="vi-VN" dirty="0">
                <a:latin typeface="Arial"/>
                <a:ea typeface="+mn-lt"/>
                <a:cs typeface="Arial"/>
              </a:rPr>
              <a:t> </a:t>
            </a:r>
            <a:r>
              <a:rPr lang="vi-VN" dirty="0" err="1">
                <a:latin typeface="Arial"/>
                <a:ea typeface="+mn-lt"/>
                <a:cs typeface="Arial"/>
              </a:rPr>
              <a:t>nành</a:t>
            </a:r>
            <a:r>
              <a:rPr lang="vi-VN" dirty="0">
                <a:latin typeface="Arial"/>
                <a:ea typeface="+mn-lt"/>
                <a:cs typeface="Arial"/>
              </a:rPr>
              <a:t>, </a:t>
            </a:r>
            <a:r>
              <a:rPr lang="vi-VN" dirty="0" err="1">
                <a:latin typeface="Arial"/>
                <a:ea typeface="+mn-lt"/>
                <a:cs typeface="Arial"/>
              </a:rPr>
              <a:t>lạc</a:t>
            </a:r>
            <a:r>
              <a:rPr lang="vi-VN" dirty="0">
                <a:latin typeface="Arial"/>
                <a:ea typeface="+mn-lt"/>
                <a:cs typeface="Arial"/>
              </a:rPr>
              <a:t> (</a:t>
            </a:r>
            <a:r>
              <a:rPr lang="vi-VN" dirty="0" err="1">
                <a:latin typeface="Arial"/>
                <a:ea typeface="+mn-lt"/>
                <a:cs typeface="Arial"/>
              </a:rPr>
              <a:t>đậu</a:t>
            </a:r>
            <a:r>
              <a:rPr lang="vi-VN" dirty="0">
                <a:latin typeface="Arial"/>
                <a:ea typeface="+mn-lt"/>
                <a:cs typeface="Arial"/>
              </a:rPr>
              <a:t> </a:t>
            </a:r>
            <a:r>
              <a:rPr lang="vi-VN" dirty="0" err="1">
                <a:latin typeface="Arial"/>
                <a:ea typeface="+mn-lt"/>
                <a:cs typeface="Arial"/>
              </a:rPr>
              <a:t>phộng</a:t>
            </a:r>
            <a:r>
              <a:rPr lang="vi-VN" dirty="0">
                <a:latin typeface="Arial"/>
                <a:ea typeface="+mn-lt"/>
                <a:cs typeface="Arial"/>
              </a:rPr>
              <a:t>), ...</a:t>
            </a:r>
            <a:endParaRPr lang="en-US" dirty="0">
              <a:latin typeface="Arial"/>
              <a:cs typeface="Arial"/>
            </a:endParaRPr>
          </a:p>
        </p:txBody>
      </p:sp>
    </p:spTree>
    <p:extLst>
      <p:ext uri="{BB962C8B-B14F-4D97-AF65-F5344CB8AC3E}">
        <p14:creationId xmlns:p14="http://schemas.microsoft.com/office/powerpoint/2010/main" val="27551659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5CB6B4-365B-4142-BC02-BF0CEDF6A68A}"/>
              </a:ext>
            </a:extLst>
          </p:cNvPr>
          <p:cNvSpPr>
            <a:spLocks noGrp="1"/>
          </p:cNvSpPr>
          <p:nvPr>
            <p:ph type="title"/>
          </p:nvPr>
        </p:nvSpPr>
        <p:spPr>
          <a:xfrm>
            <a:off x="99742" y="437218"/>
            <a:ext cx="2878935" cy="1600200"/>
          </a:xfrm>
        </p:spPr>
        <p:txBody>
          <a:bodyPr>
            <a:normAutofit/>
          </a:bodyPr>
          <a:lstStyle/>
          <a:p>
            <a:r>
              <a:rPr lang="en-US" b="1" dirty="0">
                <a:latin typeface="Times New Roman" panose="02020603050405020304" pitchFamily="18" charset="0"/>
                <a:cs typeface="Times New Roman" panose="02020603050405020304" pitchFamily="18" charset="0"/>
              </a:rPr>
              <a:t>I. </a:t>
            </a: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loại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phổ</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biến</a:t>
            </a:r>
            <a:endParaRPr lang="en-US"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22AD527-C151-BA4F-A209-48DA83EB54DF}"/>
              </a:ext>
            </a:extLst>
          </p:cNvPr>
          <p:cNvPicPr>
            <a:picLocks noChangeAspect="1"/>
          </p:cNvPicPr>
          <p:nvPr/>
        </p:nvPicPr>
        <p:blipFill>
          <a:blip r:embed="rId2"/>
          <a:stretch>
            <a:fillRect/>
          </a:stretch>
        </p:blipFill>
        <p:spPr>
          <a:xfrm>
            <a:off x="3064982" y="437218"/>
            <a:ext cx="5979276" cy="4470744"/>
          </a:xfrm>
          <a:prstGeom prst="rect">
            <a:avLst/>
          </a:prstGeom>
        </p:spPr>
      </p:pic>
    </p:spTree>
    <p:extLst>
      <p:ext uri="{BB962C8B-B14F-4D97-AF65-F5344CB8AC3E}">
        <p14:creationId xmlns:p14="http://schemas.microsoft.com/office/powerpoint/2010/main" val="2305916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5CB6B4-365B-4142-BC02-BF0CEDF6A68A}"/>
              </a:ext>
            </a:extLst>
          </p:cNvPr>
          <p:cNvSpPr>
            <a:spLocks noGrp="1"/>
          </p:cNvSpPr>
          <p:nvPr>
            <p:ph type="title"/>
          </p:nvPr>
        </p:nvSpPr>
        <p:spPr/>
        <p:txBody>
          <a:bodyPr/>
          <a:lstStyle/>
          <a:p>
            <a:r>
              <a:rPr lang="en-US" b="1" dirty="0"/>
              <a:t>I. </a:t>
            </a:r>
            <a:r>
              <a:rPr lang="en-US" b="1" dirty="0" err="1"/>
              <a:t>Tìm</a:t>
            </a:r>
            <a:r>
              <a:rPr lang="en-US" b="1" dirty="0"/>
              <a:t> </a:t>
            </a:r>
            <a:r>
              <a:rPr lang="en-US" b="1" dirty="0" err="1"/>
              <a:t>hiểu</a:t>
            </a:r>
            <a:r>
              <a:rPr lang="en-US" b="1" dirty="0"/>
              <a:t> </a:t>
            </a:r>
            <a:r>
              <a:rPr lang="en-US" b="1" dirty="0" err="1"/>
              <a:t>một</a:t>
            </a:r>
            <a:r>
              <a:rPr lang="en-US" b="1" dirty="0"/>
              <a:t> </a:t>
            </a:r>
            <a:r>
              <a:rPr lang="en-US" b="1" dirty="0" err="1"/>
              <a:t>số</a:t>
            </a:r>
            <a:r>
              <a:rPr lang="en-US" b="1" dirty="0"/>
              <a:t> </a:t>
            </a:r>
            <a:r>
              <a:rPr lang="en-US" b="1" dirty="0" err="1"/>
              <a:t>loại</a:t>
            </a:r>
            <a:r>
              <a:rPr lang="en-US" b="1" dirty="0"/>
              <a:t> </a:t>
            </a:r>
            <a:r>
              <a:rPr lang="en-US" b="1" dirty="0" err="1"/>
              <a:t>lương</a:t>
            </a:r>
            <a:r>
              <a:rPr lang="en-US" b="1" dirty="0"/>
              <a:t> </a:t>
            </a:r>
            <a:r>
              <a:rPr lang="en-US" b="1" dirty="0" err="1"/>
              <a:t>thực</a:t>
            </a:r>
            <a:r>
              <a:rPr lang="en-US" b="1" dirty="0"/>
              <a:t> </a:t>
            </a:r>
            <a:r>
              <a:rPr lang="en-US" b="1" dirty="0" err="1"/>
              <a:t>phổ</a:t>
            </a:r>
            <a:r>
              <a:rPr lang="en-US" b="1" dirty="0"/>
              <a:t> </a:t>
            </a:r>
            <a:r>
              <a:rPr lang="en-US" b="1" dirty="0" err="1"/>
              <a:t>biến</a:t>
            </a:r>
            <a:endParaRPr lang="en-US" b="1" dirty="0"/>
          </a:p>
        </p:txBody>
      </p:sp>
      <p:graphicFrame>
        <p:nvGraphicFramePr>
          <p:cNvPr id="5" name="Table 4">
            <a:extLst>
              <a:ext uri="{FF2B5EF4-FFF2-40B4-BE49-F238E27FC236}">
                <a16:creationId xmlns:a16="http://schemas.microsoft.com/office/drawing/2014/main" id="{3EE7BB25-26EF-3F4C-9875-134CF7508FF5}"/>
              </a:ext>
            </a:extLst>
          </p:cNvPr>
          <p:cNvGraphicFramePr>
            <a:graphicFrameLocks noGrp="1"/>
          </p:cNvGraphicFramePr>
          <p:nvPr>
            <p:extLst>
              <p:ext uri="{D42A27DB-BD31-4B8C-83A1-F6EECF244321}">
                <p14:modId xmlns:p14="http://schemas.microsoft.com/office/powerpoint/2010/main" val="3128353822"/>
              </p:ext>
            </p:extLst>
          </p:nvPr>
        </p:nvGraphicFramePr>
        <p:xfrm>
          <a:off x="212832" y="2082981"/>
          <a:ext cx="8718331" cy="2234819"/>
        </p:xfrm>
        <a:graphic>
          <a:graphicData uri="http://schemas.openxmlformats.org/drawingml/2006/table">
            <a:tbl>
              <a:tblPr firstRow="1" firstCol="1" bandRow="1">
                <a:tableStyleId>{16D9F66E-5EB9-4882-86FB-DCBF35E3C3E4}</a:tableStyleId>
              </a:tblPr>
              <a:tblGrid>
                <a:gridCol w="4532586">
                  <a:extLst>
                    <a:ext uri="{9D8B030D-6E8A-4147-A177-3AD203B41FA5}">
                      <a16:colId xmlns:a16="http://schemas.microsoft.com/office/drawing/2014/main" val="3168542519"/>
                    </a:ext>
                  </a:extLst>
                </a:gridCol>
                <a:gridCol w="4185745">
                  <a:extLst>
                    <a:ext uri="{9D8B030D-6E8A-4147-A177-3AD203B41FA5}">
                      <a16:colId xmlns:a16="http://schemas.microsoft.com/office/drawing/2014/main" val="363163516"/>
                    </a:ext>
                  </a:extLst>
                </a:gridCol>
              </a:tblGrid>
              <a:tr h="0">
                <a:tc>
                  <a:txBody>
                    <a:bodyPr/>
                    <a:lstStyle/>
                    <a:p>
                      <a:pPr marL="457200" algn="ctr">
                        <a:lnSpc>
                          <a:spcPct val="120000"/>
                        </a:lnSpc>
                        <a:spcBef>
                          <a:spcPts val="600"/>
                        </a:spcBef>
                        <a:spcAft>
                          <a:spcPts val="600"/>
                        </a:spcAft>
                      </a:pPr>
                      <a:r>
                        <a:rPr lang="en-US" sz="1800" err="1">
                          <a:effectLst/>
                        </a:rPr>
                        <a:t>Câu</a:t>
                      </a:r>
                      <a:r>
                        <a:rPr lang="en-US" sz="1800">
                          <a:effectLst/>
                        </a:rPr>
                        <a:t> </a:t>
                      </a:r>
                      <a:r>
                        <a:rPr lang="en-US" sz="1800" err="1">
                          <a:effectLst/>
                        </a:rPr>
                        <a:t>hỏi</a:t>
                      </a:r>
                      <a:endParaRPr lang="x-non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20000"/>
                        </a:lnSpc>
                        <a:spcBef>
                          <a:spcPts val="600"/>
                        </a:spcBef>
                        <a:spcAft>
                          <a:spcPts val="600"/>
                        </a:spcAft>
                      </a:pPr>
                      <a:r>
                        <a:rPr lang="en-US" sz="1800" err="1">
                          <a:effectLst/>
                        </a:rPr>
                        <a:t>Trả</a:t>
                      </a:r>
                      <a:r>
                        <a:rPr lang="en-US" sz="1800">
                          <a:effectLst/>
                        </a:rPr>
                        <a:t> </a:t>
                      </a:r>
                      <a:r>
                        <a:rPr lang="en-US" sz="1800" err="1">
                          <a:effectLst/>
                        </a:rPr>
                        <a:t>lời</a:t>
                      </a:r>
                      <a:endParaRPr lang="x-non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934223"/>
                  </a:ext>
                </a:extLst>
              </a:tr>
              <a:tr h="382270">
                <a:tc>
                  <a:txBody>
                    <a:bodyPr/>
                    <a:lstStyle/>
                    <a:p>
                      <a:pPr>
                        <a:lnSpc>
                          <a:spcPct val="120000"/>
                        </a:lnSpc>
                        <a:spcBef>
                          <a:spcPts val="600"/>
                        </a:spcBef>
                        <a:spcAft>
                          <a:spcPts val="600"/>
                        </a:spcAft>
                      </a:pPr>
                      <a:r>
                        <a:rPr lang="en-US" sz="1800" b="0" dirty="0">
                          <a:effectLst/>
                        </a:rPr>
                        <a:t>1. </a:t>
                      </a:r>
                      <a:r>
                        <a:rPr lang="vi-VN" sz="1800" b="0" dirty="0">
                          <a:effectLst/>
                        </a:rPr>
                        <a:t>Hãy kể tên một số loại lương thực phổ biến ở Việt Nam</a:t>
                      </a:r>
                      <a:r>
                        <a:rPr lang="en-US" sz="1800" b="0" dirty="0">
                          <a:effectLst/>
                        </a:rPr>
                        <a:t>?</a:t>
                      </a:r>
                      <a:endParaRPr lang="x-none"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600"/>
                        </a:spcBef>
                        <a:spcAft>
                          <a:spcPts val="600"/>
                        </a:spcAft>
                      </a:pPr>
                      <a:r>
                        <a:rPr lang="vi-VN" sz="1800" kern="1200">
                          <a:solidFill>
                            <a:schemeClr val="dk1"/>
                          </a:solidFill>
                          <a:effectLst/>
                          <a:latin typeface="+mn-lt"/>
                          <a:ea typeface="+mn-ea"/>
                          <a:cs typeface="+mn-cs"/>
                        </a:rPr>
                        <a:t>Một số loại lương thực phổ biến ở Việt Nam: gạo, ngô, khoai lang, sắn.</a:t>
                      </a:r>
                      <a:r>
                        <a:rPr lang="x-none">
                          <a:effectLst/>
                        </a:rPr>
                        <a:t> </a:t>
                      </a:r>
                      <a:endParaRPr lang="x-non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5704311"/>
                  </a:ext>
                </a:extLst>
              </a:tr>
              <a:tr h="347980">
                <a:tc>
                  <a:txBody>
                    <a:bodyPr/>
                    <a:lstStyle/>
                    <a:p>
                      <a:pPr>
                        <a:lnSpc>
                          <a:spcPct val="120000"/>
                        </a:lnSpc>
                        <a:spcBef>
                          <a:spcPts val="600"/>
                        </a:spcBef>
                        <a:spcAft>
                          <a:spcPts val="600"/>
                        </a:spcAft>
                      </a:pPr>
                      <a:r>
                        <a:rPr lang="en-US" sz="1800" b="0" dirty="0">
                          <a:effectLst/>
                        </a:rPr>
                        <a:t>2. </a:t>
                      </a:r>
                      <a:r>
                        <a:rPr lang="vi-VN" sz="1800" b="0" dirty="0">
                          <a:effectLst/>
                        </a:rPr>
                        <a:t>Hãy cho biết loại lương thực nào ở hình 1</a:t>
                      </a:r>
                      <a:r>
                        <a:rPr lang="en-US" sz="1800" b="0" dirty="0">
                          <a:effectLst/>
                        </a:rPr>
                        <a:t>4</a:t>
                      </a:r>
                      <a:r>
                        <a:rPr lang="vi-VN" sz="1800" b="0" dirty="0">
                          <a:effectLst/>
                        </a:rPr>
                        <a:t>.1 mà gia đình em sử dụng nhiều nhất? T</a:t>
                      </a:r>
                      <a:r>
                        <a:rPr lang="en-US" sz="1800" b="0" dirty="0" err="1">
                          <a:effectLst/>
                        </a:rPr>
                        <a:t>ại</a:t>
                      </a:r>
                      <a:r>
                        <a:rPr lang="vi-VN" sz="1800" b="0" dirty="0">
                          <a:effectLst/>
                        </a:rPr>
                        <a:t> sao</a:t>
                      </a:r>
                      <a:r>
                        <a:rPr lang="en-US" sz="1800" b="0" dirty="0">
                          <a:effectLst/>
                        </a:rPr>
                        <a:t>?</a:t>
                      </a:r>
                      <a:endParaRPr lang="x-none"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20000"/>
                        </a:lnSpc>
                        <a:spcBef>
                          <a:spcPts val="600"/>
                        </a:spcBef>
                        <a:spcAft>
                          <a:spcPts val="600"/>
                        </a:spcAft>
                      </a:pPr>
                      <a:r>
                        <a:rPr lang="en-US" sz="1800" dirty="0">
                          <a:effectLst/>
                        </a:rPr>
                        <a:t> </a:t>
                      </a:r>
                      <a:r>
                        <a:rPr lang="vi-VN" sz="1800" kern="1200" dirty="0">
                          <a:solidFill>
                            <a:schemeClr val="dk1"/>
                          </a:solidFill>
                          <a:effectLst/>
                          <a:latin typeface="+mn-lt"/>
                          <a:ea typeface="+mn-ea"/>
                          <a:cs typeface="+mn-cs"/>
                        </a:rPr>
                        <a:t>Lương thực mà gia đình em sử dụng nhiều nhất là gạo vì đây là loại lương thực có hàm lượng tinh bột và cung cấp năng lượng nhiều nhất.</a:t>
                      </a:r>
                      <a:r>
                        <a:rPr lang="x-none" dirty="0">
                          <a:effectLst/>
                        </a:rPr>
                        <a:t> </a:t>
                      </a: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9936741"/>
                  </a:ext>
                </a:extLst>
              </a:tr>
            </a:tbl>
          </a:graphicData>
        </a:graphic>
      </p:graphicFrame>
      <p:sp>
        <p:nvSpPr>
          <p:cNvPr id="8" name="TextBox 7">
            <a:extLst>
              <a:ext uri="{FF2B5EF4-FFF2-40B4-BE49-F238E27FC236}">
                <a16:creationId xmlns:a16="http://schemas.microsoft.com/office/drawing/2014/main" id="{59A846F0-CD7E-3C49-8061-5E555C4769D0}"/>
              </a:ext>
            </a:extLst>
          </p:cNvPr>
          <p:cNvSpPr txBox="1"/>
          <p:nvPr/>
        </p:nvSpPr>
        <p:spPr>
          <a:xfrm>
            <a:off x="3493881" y="1261635"/>
            <a:ext cx="2156231" cy="461665"/>
          </a:xfrm>
          <a:prstGeom prst="rect">
            <a:avLst/>
          </a:prstGeom>
          <a:noFill/>
        </p:spPr>
        <p:txBody>
          <a:bodyPr wrap="none" rtlCol="0">
            <a:spAutoFit/>
          </a:bodyPr>
          <a:lstStyle/>
          <a:p>
            <a:r>
              <a:rPr lang="x-none" sz="2400" b="1"/>
              <a:t>PHIẾU HỌC TẬP</a:t>
            </a:r>
          </a:p>
        </p:txBody>
      </p:sp>
    </p:spTree>
    <p:extLst>
      <p:ext uri="{BB962C8B-B14F-4D97-AF65-F5344CB8AC3E}">
        <p14:creationId xmlns:p14="http://schemas.microsoft.com/office/powerpoint/2010/main" val="320686888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5CB6B4-365B-4142-BC02-BF0CEDF6A68A}"/>
              </a:ext>
            </a:extLst>
          </p:cNvPr>
          <p:cNvSpPr>
            <a:spLocks noGrp="1"/>
          </p:cNvSpPr>
          <p:nvPr>
            <p:ph type="title"/>
          </p:nvPr>
        </p:nvSpPr>
        <p:spPr/>
        <p:txBody>
          <a:bodyPr/>
          <a:lstStyle/>
          <a:p>
            <a:r>
              <a:rPr lang="en-US" b="1" dirty="0"/>
              <a:t>I. </a:t>
            </a:r>
            <a:r>
              <a:rPr lang="en-US" b="1" dirty="0" err="1"/>
              <a:t>Tìm</a:t>
            </a:r>
            <a:r>
              <a:rPr lang="en-US" b="1" dirty="0"/>
              <a:t> </a:t>
            </a:r>
            <a:r>
              <a:rPr lang="en-US" b="1" dirty="0" err="1"/>
              <a:t>hiểu</a:t>
            </a:r>
            <a:r>
              <a:rPr lang="en-US" b="1" dirty="0"/>
              <a:t> </a:t>
            </a:r>
            <a:r>
              <a:rPr lang="en-US" b="1" dirty="0" err="1"/>
              <a:t>một</a:t>
            </a:r>
            <a:r>
              <a:rPr lang="en-US" b="1" dirty="0"/>
              <a:t> </a:t>
            </a:r>
            <a:r>
              <a:rPr lang="en-US" b="1" dirty="0" err="1"/>
              <a:t>số</a:t>
            </a:r>
            <a:r>
              <a:rPr lang="en-US" b="1" dirty="0"/>
              <a:t> </a:t>
            </a:r>
            <a:r>
              <a:rPr lang="en-US" b="1" dirty="0" err="1"/>
              <a:t>loại</a:t>
            </a:r>
            <a:r>
              <a:rPr lang="en-US" b="1" dirty="0"/>
              <a:t> </a:t>
            </a:r>
            <a:r>
              <a:rPr lang="en-US" b="1" dirty="0" err="1"/>
              <a:t>lương</a:t>
            </a:r>
            <a:r>
              <a:rPr lang="en-US" b="1" dirty="0"/>
              <a:t> </a:t>
            </a:r>
            <a:r>
              <a:rPr lang="en-US" b="1" dirty="0" err="1"/>
              <a:t>thực</a:t>
            </a:r>
            <a:r>
              <a:rPr lang="en-US" b="1" dirty="0"/>
              <a:t> </a:t>
            </a:r>
            <a:r>
              <a:rPr lang="en-US" b="1" dirty="0" err="1"/>
              <a:t>phổ</a:t>
            </a:r>
            <a:r>
              <a:rPr lang="en-US" b="1" dirty="0"/>
              <a:t> </a:t>
            </a:r>
            <a:r>
              <a:rPr lang="en-US" b="1" dirty="0" err="1"/>
              <a:t>biến</a:t>
            </a:r>
            <a:endParaRPr lang="en-US" b="1" dirty="0"/>
          </a:p>
        </p:txBody>
      </p:sp>
      <p:pic>
        <p:nvPicPr>
          <p:cNvPr id="7" name="Picture 6">
            <a:extLst>
              <a:ext uri="{FF2B5EF4-FFF2-40B4-BE49-F238E27FC236}">
                <a16:creationId xmlns:a16="http://schemas.microsoft.com/office/drawing/2014/main" id="{2D789EDD-2802-AE4B-845D-8174866523F4}"/>
              </a:ext>
            </a:extLst>
          </p:cNvPr>
          <p:cNvPicPr>
            <a:picLocks noChangeAspect="1"/>
          </p:cNvPicPr>
          <p:nvPr/>
        </p:nvPicPr>
        <p:blipFill rotWithShape="1">
          <a:blip r:embed="rId2"/>
          <a:srcRect b="1534"/>
          <a:stretch/>
        </p:blipFill>
        <p:spPr>
          <a:xfrm>
            <a:off x="1111250" y="565150"/>
            <a:ext cx="6921500" cy="3951671"/>
          </a:xfrm>
          <a:prstGeom prst="rect">
            <a:avLst/>
          </a:prstGeom>
        </p:spPr>
      </p:pic>
    </p:spTree>
    <p:extLst>
      <p:ext uri="{BB962C8B-B14F-4D97-AF65-F5344CB8AC3E}">
        <p14:creationId xmlns:p14="http://schemas.microsoft.com/office/powerpoint/2010/main" val="1421435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5CB6B4-365B-4142-BC02-BF0CEDF6A68A}"/>
              </a:ext>
            </a:extLst>
          </p:cNvPr>
          <p:cNvSpPr>
            <a:spLocks noGrp="1"/>
          </p:cNvSpPr>
          <p:nvPr>
            <p:ph type="title"/>
          </p:nvPr>
        </p:nvSpPr>
        <p:spPr/>
        <p:txBody>
          <a:bodyPr/>
          <a:lstStyle/>
          <a:p>
            <a:r>
              <a:rPr lang="en-US" b="1" dirty="0"/>
              <a:t>I. </a:t>
            </a:r>
            <a:r>
              <a:rPr lang="en-US" b="1" dirty="0" err="1"/>
              <a:t>Tìm</a:t>
            </a:r>
            <a:r>
              <a:rPr lang="en-US" b="1" dirty="0"/>
              <a:t> </a:t>
            </a:r>
            <a:r>
              <a:rPr lang="en-US" b="1" dirty="0" err="1"/>
              <a:t>hiểu</a:t>
            </a:r>
            <a:r>
              <a:rPr lang="en-US" b="1" dirty="0"/>
              <a:t> </a:t>
            </a:r>
            <a:r>
              <a:rPr lang="en-US" b="1" dirty="0" err="1"/>
              <a:t>một</a:t>
            </a:r>
            <a:r>
              <a:rPr lang="en-US" b="1" dirty="0"/>
              <a:t> </a:t>
            </a:r>
            <a:r>
              <a:rPr lang="en-US" b="1" dirty="0" err="1"/>
              <a:t>số</a:t>
            </a:r>
            <a:r>
              <a:rPr lang="en-US" b="1" dirty="0"/>
              <a:t> </a:t>
            </a:r>
            <a:r>
              <a:rPr lang="en-US" b="1" dirty="0" err="1"/>
              <a:t>loại</a:t>
            </a:r>
            <a:r>
              <a:rPr lang="en-US" b="1" dirty="0"/>
              <a:t> </a:t>
            </a:r>
            <a:r>
              <a:rPr lang="en-US" b="1" dirty="0" err="1"/>
              <a:t>lương</a:t>
            </a:r>
            <a:r>
              <a:rPr lang="en-US" b="1" dirty="0"/>
              <a:t> </a:t>
            </a:r>
            <a:r>
              <a:rPr lang="en-US" b="1" dirty="0" err="1"/>
              <a:t>thực</a:t>
            </a:r>
            <a:r>
              <a:rPr lang="en-US" b="1" dirty="0"/>
              <a:t> </a:t>
            </a:r>
            <a:r>
              <a:rPr lang="en-US" b="1" dirty="0" err="1"/>
              <a:t>phổ</a:t>
            </a:r>
            <a:r>
              <a:rPr lang="en-US" b="1" dirty="0"/>
              <a:t> </a:t>
            </a:r>
            <a:r>
              <a:rPr lang="en-US" b="1" dirty="0" err="1"/>
              <a:t>biến</a:t>
            </a:r>
            <a:endParaRPr lang="en-US" b="1" dirty="0"/>
          </a:p>
        </p:txBody>
      </p:sp>
      <p:graphicFrame>
        <p:nvGraphicFramePr>
          <p:cNvPr id="2" name="Table 1">
            <a:extLst>
              <a:ext uri="{FF2B5EF4-FFF2-40B4-BE49-F238E27FC236}">
                <a16:creationId xmlns:a16="http://schemas.microsoft.com/office/drawing/2014/main" id="{86619CF6-39EC-EA47-8A95-3359F7372B4A}"/>
              </a:ext>
            </a:extLst>
          </p:cNvPr>
          <p:cNvGraphicFramePr>
            <a:graphicFrameLocks noGrp="1"/>
          </p:cNvGraphicFramePr>
          <p:nvPr>
            <p:extLst>
              <p:ext uri="{D42A27DB-BD31-4B8C-83A1-F6EECF244321}">
                <p14:modId xmlns:p14="http://schemas.microsoft.com/office/powerpoint/2010/main" val="1798120931"/>
              </p:ext>
            </p:extLst>
          </p:nvPr>
        </p:nvGraphicFramePr>
        <p:xfrm>
          <a:off x="212832" y="1764926"/>
          <a:ext cx="8718331" cy="2299335"/>
        </p:xfrm>
        <a:graphic>
          <a:graphicData uri="http://schemas.openxmlformats.org/drawingml/2006/table">
            <a:tbl>
              <a:tblPr firstRow="1" firstCol="1" bandRow="1">
                <a:tableStyleId>{16D9F66E-5EB9-4882-86FB-DCBF35E3C3E4}</a:tableStyleId>
              </a:tblPr>
              <a:tblGrid>
                <a:gridCol w="4532586">
                  <a:extLst>
                    <a:ext uri="{9D8B030D-6E8A-4147-A177-3AD203B41FA5}">
                      <a16:colId xmlns:a16="http://schemas.microsoft.com/office/drawing/2014/main" val="3177895105"/>
                    </a:ext>
                  </a:extLst>
                </a:gridCol>
                <a:gridCol w="4185745">
                  <a:extLst>
                    <a:ext uri="{9D8B030D-6E8A-4147-A177-3AD203B41FA5}">
                      <a16:colId xmlns:a16="http://schemas.microsoft.com/office/drawing/2014/main" val="2277710506"/>
                    </a:ext>
                  </a:extLst>
                </a:gridCol>
              </a:tblGrid>
              <a:tr h="347980">
                <a:tc>
                  <a:txBody>
                    <a:bodyPr/>
                    <a:lstStyle/>
                    <a:p>
                      <a:pPr marL="457200" algn="ctr">
                        <a:lnSpc>
                          <a:spcPct val="120000"/>
                        </a:lnSpc>
                        <a:spcBef>
                          <a:spcPts val="600"/>
                        </a:spcBef>
                        <a:spcAft>
                          <a:spcPts val="600"/>
                        </a:spcAft>
                      </a:pPr>
                      <a:r>
                        <a:rPr lang="en-US" sz="1800" err="1">
                          <a:effectLst/>
                        </a:rPr>
                        <a:t>Câu</a:t>
                      </a:r>
                      <a:r>
                        <a:rPr lang="en-US" sz="1800">
                          <a:effectLst/>
                        </a:rPr>
                        <a:t> </a:t>
                      </a:r>
                      <a:r>
                        <a:rPr lang="en-US" sz="1800" err="1">
                          <a:effectLst/>
                        </a:rPr>
                        <a:t>hỏi</a:t>
                      </a:r>
                      <a:endParaRPr lang="x-non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20000"/>
                        </a:lnSpc>
                        <a:spcBef>
                          <a:spcPts val="600"/>
                        </a:spcBef>
                        <a:spcAft>
                          <a:spcPts val="600"/>
                        </a:spcAft>
                      </a:pPr>
                      <a:r>
                        <a:rPr lang="en-US" sz="1800" err="1">
                          <a:effectLst/>
                        </a:rPr>
                        <a:t>Trả</a:t>
                      </a:r>
                      <a:r>
                        <a:rPr lang="en-US" sz="1800">
                          <a:effectLst/>
                        </a:rPr>
                        <a:t> </a:t>
                      </a:r>
                      <a:r>
                        <a:rPr lang="en-US" sz="1800" err="1">
                          <a:effectLst/>
                        </a:rPr>
                        <a:t>lời</a:t>
                      </a:r>
                      <a:endParaRPr lang="x-non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5235010"/>
                  </a:ext>
                </a:extLst>
              </a:tr>
              <a:tr h="347980">
                <a:tc>
                  <a:txBody>
                    <a:bodyPr/>
                    <a:lstStyle/>
                    <a:p>
                      <a:pPr marL="0" marR="0" lvl="0" indent="0" algn="l" defTabSz="457200" rtl="0" eaLnBrk="1" fontAlgn="auto" latinLnBrk="0" hangingPunct="1">
                        <a:lnSpc>
                          <a:spcPct val="120000"/>
                        </a:lnSpc>
                        <a:spcBef>
                          <a:spcPts val="600"/>
                        </a:spcBef>
                        <a:spcAft>
                          <a:spcPts val="600"/>
                        </a:spcAft>
                        <a:buClrTx/>
                        <a:buSzTx/>
                        <a:buFontTx/>
                        <a:buNone/>
                        <a:tabLst/>
                        <a:defRPr/>
                      </a:pPr>
                      <a:r>
                        <a:rPr lang="vi-VN" sz="1800" b="0" kern="1200">
                          <a:solidFill>
                            <a:schemeClr val="dk1"/>
                          </a:solidFill>
                          <a:effectLst/>
                          <a:latin typeface="+mn-lt"/>
                          <a:ea typeface="+mn-ea"/>
                          <a:cs typeface="+mn-cs"/>
                        </a:rPr>
                        <a:t>3. Em hãy giải thích tại sao người châu Âu thường ăn bột mì thay cho gạo như người châu Á.</a:t>
                      </a:r>
                      <a:endParaRPr lang="x-none" sz="1800" b="0" kern="1200">
                        <a:solidFill>
                          <a:schemeClr val="dk1"/>
                        </a:solidFill>
                        <a:effectLst/>
                        <a:latin typeface="+mn-lt"/>
                        <a:ea typeface="+mn-ea"/>
                        <a:cs typeface="+mn-cs"/>
                      </a:endParaRPr>
                    </a:p>
                  </a:txBody>
                  <a:tcPr marL="68580" marR="68580" marT="0" marB="0"/>
                </a:tc>
                <a:tc>
                  <a:txBody>
                    <a:bodyPr/>
                    <a:lstStyle/>
                    <a:p>
                      <a:pPr>
                        <a:lnSpc>
                          <a:spcPct val="120000"/>
                        </a:lnSpc>
                        <a:spcBef>
                          <a:spcPts val="600"/>
                        </a:spcBef>
                        <a:spcAft>
                          <a:spcPts val="600"/>
                        </a:spcAft>
                      </a:pPr>
                      <a:r>
                        <a:rPr lang="vi-VN" sz="1800" b="0" kern="1200">
                          <a:solidFill>
                            <a:schemeClr val="dk1"/>
                          </a:solidFill>
                          <a:effectLst/>
                          <a:latin typeface="+mn-lt"/>
                          <a:ea typeface="+mn-ea"/>
                          <a:cs typeface="+mn-cs"/>
                        </a:rPr>
                        <a:t>Vì bột mì và gạo có hàm lượng tinh bột và cung cấp năng lượng gần bằng nhau. Ngoài ra, có thể do điều kiện tự nhiên ở các nước châu Âu thuận lợi cho việc trồng lúa mì và do sự đặc trưng về văn hoá ẩm thực.</a:t>
                      </a:r>
                      <a:r>
                        <a:rPr lang="x-none" b="0">
                          <a:effectLst/>
                        </a:rPr>
                        <a:t> </a:t>
                      </a:r>
                      <a:endParaRPr lang="x-none"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9803996"/>
                  </a:ext>
                </a:extLst>
              </a:tr>
            </a:tbl>
          </a:graphicData>
        </a:graphic>
      </p:graphicFrame>
      <p:sp>
        <p:nvSpPr>
          <p:cNvPr id="6" name="TextBox 5">
            <a:extLst>
              <a:ext uri="{FF2B5EF4-FFF2-40B4-BE49-F238E27FC236}">
                <a16:creationId xmlns:a16="http://schemas.microsoft.com/office/drawing/2014/main" id="{836CBE6A-F3C2-DA46-86FC-2B0AA1AC7AF2}"/>
              </a:ext>
            </a:extLst>
          </p:cNvPr>
          <p:cNvSpPr txBox="1"/>
          <p:nvPr/>
        </p:nvSpPr>
        <p:spPr>
          <a:xfrm>
            <a:off x="3493881" y="848406"/>
            <a:ext cx="2156231" cy="461665"/>
          </a:xfrm>
          <a:prstGeom prst="rect">
            <a:avLst/>
          </a:prstGeom>
          <a:noFill/>
        </p:spPr>
        <p:txBody>
          <a:bodyPr wrap="none" rtlCol="0">
            <a:spAutoFit/>
          </a:bodyPr>
          <a:lstStyle/>
          <a:p>
            <a:r>
              <a:rPr lang="x-none" sz="2400" b="1"/>
              <a:t>PHIẾU HỌC TẬP</a:t>
            </a:r>
          </a:p>
        </p:txBody>
      </p:sp>
    </p:spTree>
    <p:extLst>
      <p:ext uri="{BB962C8B-B14F-4D97-AF65-F5344CB8AC3E}">
        <p14:creationId xmlns:p14="http://schemas.microsoft.com/office/powerpoint/2010/main" val="136297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360D0519-DA9C-4E9D-A754-32F49742C3DA}"/>
              </a:ext>
            </a:extLst>
          </p:cNvPr>
          <p:cNvSpPr/>
          <p:nvPr/>
        </p:nvSpPr>
        <p:spPr>
          <a:xfrm>
            <a:off x="629177" y="1261511"/>
            <a:ext cx="7885646" cy="2644136"/>
          </a:xfrm>
          <a:prstGeom prst="rect">
            <a:avLst/>
          </a:prstGeom>
        </p:spPr>
        <p:txBody>
          <a:bodyPr vert="horz" lIns="68580" tIns="34290" rIns="68580" bIns="34290" rtlCol="0">
            <a:noAutofit/>
          </a:bodyPr>
          <a:lstStyle/>
          <a:p>
            <a:pPr indent="-171450" algn="just" defTabSz="685800">
              <a:lnSpc>
                <a:spcPct val="140000"/>
              </a:lnSpc>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Lương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bột</a:t>
            </a:r>
            <a:r>
              <a:rPr lang="en-US" sz="2400" dirty="0">
                <a:latin typeface="Times New Roman" panose="02020603050405020304" pitchFamily="18" charset="0"/>
                <a:cs typeface="Times New Roman" panose="02020603050405020304" pitchFamily="18" charset="0"/>
              </a:rPr>
              <a:t> carbohydrate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a:t>
            </a:r>
          </a:p>
          <a:p>
            <a:pPr indent="-171450" algn="just" defTabSz="685800">
              <a:lnSpc>
                <a:spcPct val="140000"/>
              </a:lnSpc>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lương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khác như protein (chất đạm), lipid (chất béo), calcium. Phosphorus, sắt, các vitamin nhóm B (như B1, B2, ...) và các khoáng chất</a:t>
            </a:r>
            <a:endParaRPr lang="en-US" sz="2400"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8BA61157-0A70-4B78-87DD-A426E308A2E9}"/>
              </a:ext>
            </a:extLst>
          </p:cNvPr>
          <p:cNvSpPr txBox="1">
            <a:spLocks/>
          </p:cNvSpPr>
          <p:nvPr/>
        </p:nvSpPr>
        <p:spPr>
          <a:xfrm>
            <a:off x="945136" y="602786"/>
            <a:ext cx="6712964" cy="658725"/>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FF0000"/>
                </a:solidFill>
                <a:latin typeface="Times New Roman" panose="02020603050405020304" pitchFamily="18" charset="0"/>
                <a:cs typeface="Times New Roman" panose="02020603050405020304" pitchFamily="18" charset="0"/>
              </a:rPr>
              <a:t>I.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loại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phổ</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biến</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FFEA12B-843B-4026-BEAA-0A268831F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2353" y="349855"/>
            <a:ext cx="873022" cy="505862"/>
          </a:xfrm>
          <a:prstGeom prst="rect">
            <a:avLst/>
          </a:prstGeom>
        </p:spPr>
      </p:pic>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B408-BF93-4C6A-8280-C299EF48DF99}"/>
              </a:ext>
            </a:extLst>
          </p:cNvPr>
          <p:cNvSpPr>
            <a:spLocks noGrp="1"/>
          </p:cNvSpPr>
          <p:nvPr>
            <p:ph type="title"/>
          </p:nvPr>
        </p:nvSpPr>
        <p:spPr>
          <a:xfrm>
            <a:off x="457200" y="648586"/>
            <a:ext cx="8229600" cy="658725"/>
          </a:xfrm>
        </p:spPr>
        <p:txBody>
          <a:bodyPr>
            <a:noAutofit/>
          </a:bodyPr>
          <a:lstStyle/>
          <a:p>
            <a:r>
              <a:rPr lang="vi-VN" sz="2400" b="1">
                <a:latin typeface="Calibri" panose="020F0502020204030204" pitchFamily="34" charset="0"/>
                <a:cs typeface="Calibri" panose="020F0502020204030204" pitchFamily="34" charset="0"/>
              </a:rPr>
              <a:t>QUAN SÁT THỰC TẾ VÀ HOÀN THÀNH BẢNG BÊN DƯỚI</a:t>
            </a:r>
            <a:endParaRPr lang="en-US" sz="2400" b="1">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D91CB5AD-0608-44DD-973E-64C61C5B8CE3}"/>
              </a:ext>
            </a:extLst>
          </p:cNvPr>
          <p:cNvGraphicFramePr>
            <a:graphicFrameLocks noGrp="1"/>
          </p:cNvGraphicFramePr>
          <p:nvPr>
            <p:extLst>
              <p:ext uri="{D42A27DB-BD31-4B8C-83A1-F6EECF244321}">
                <p14:modId xmlns:p14="http://schemas.microsoft.com/office/powerpoint/2010/main" val="2285681865"/>
              </p:ext>
            </p:extLst>
          </p:nvPr>
        </p:nvGraphicFramePr>
        <p:xfrm>
          <a:off x="839449" y="1541165"/>
          <a:ext cx="7465102" cy="3154740"/>
        </p:xfrm>
        <a:graphic>
          <a:graphicData uri="http://schemas.openxmlformats.org/drawingml/2006/table">
            <a:tbl>
              <a:tblPr/>
              <a:tblGrid>
                <a:gridCol w="2417905">
                  <a:extLst>
                    <a:ext uri="{9D8B030D-6E8A-4147-A177-3AD203B41FA5}">
                      <a16:colId xmlns:a16="http://schemas.microsoft.com/office/drawing/2014/main" val="2361872013"/>
                    </a:ext>
                  </a:extLst>
                </a:gridCol>
                <a:gridCol w="1211916">
                  <a:extLst>
                    <a:ext uri="{9D8B030D-6E8A-4147-A177-3AD203B41FA5}">
                      <a16:colId xmlns:a16="http://schemas.microsoft.com/office/drawing/2014/main" val="210060549"/>
                    </a:ext>
                  </a:extLst>
                </a:gridCol>
                <a:gridCol w="1209940">
                  <a:extLst>
                    <a:ext uri="{9D8B030D-6E8A-4147-A177-3AD203B41FA5}">
                      <a16:colId xmlns:a16="http://schemas.microsoft.com/office/drawing/2014/main" val="3075428049"/>
                    </a:ext>
                  </a:extLst>
                </a:gridCol>
                <a:gridCol w="1346914">
                  <a:extLst>
                    <a:ext uri="{9D8B030D-6E8A-4147-A177-3AD203B41FA5}">
                      <a16:colId xmlns:a16="http://schemas.microsoft.com/office/drawing/2014/main" val="445520931"/>
                    </a:ext>
                  </a:extLst>
                </a:gridCol>
                <a:gridCol w="1278427">
                  <a:extLst>
                    <a:ext uri="{9D8B030D-6E8A-4147-A177-3AD203B41FA5}">
                      <a16:colId xmlns:a16="http://schemas.microsoft.com/office/drawing/2014/main" val="2863869326"/>
                    </a:ext>
                  </a:extLst>
                </a:gridCol>
              </a:tblGrid>
              <a:tr h="814530">
                <a:tc>
                  <a:txBody>
                    <a:bodyPr/>
                    <a:lstStyle/>
                    <a:p>
                      <a:pPr algn="r" rtl="0" fontAlgn="ctr">
                        <a:spcBef>
                          <a:spcPts val="0"/>
                        </a:spcBef>
                        <a:spcAft>
                          <a:spcPts val="1000"/>
                        </a:spcAft>
                      </a:pPr>
                      <a:r>
                        <a:rPr lang="vi-VN" sz="1700" b="1" i="0" u="none" strike="noStrike">
                          <a:solidFill>
                            <a:srgbClr val="000000"/>
                          </a:solidFill>
                          <a:effectLst/>
                          <a:latin typeface="Times New Roman" panose="02020603050405020304" pitchFamily="18" charset="0"/>
                        </a:rPr>
                        <a:t>Lương thực</a:t>
                      </a:r>
                      <a:endParaRPr lang="vi-VN" sz="2200">
                        <a:effectLst/>
                      </a:endParaRPr>
                    </a:p>
                    <a:p>
                      <a:pPr rtl="0" fontAlgn="ctr">
                        <a:spcBef>
                          <a:spcPts val="0"/>
                        </a:spcBef>
                        <a:spcAft>
                          <a:spcPts val="1000"/>
                        </a:spcAft>
                      </a:pPr>
                      <a:r>
                        <a:rPr lang="vi-VN" sz="1700" b="1" i="0" u="none" strike="noStrike">
                          <a:solidFill>
                            <a:srgbClr val="000000"/>
                          </a:solidFill>
                          <a:effectLst/>
                          <a:latin typeface="Times New Roman" panose="02020603050405020304" pitchFamily="18" charset="0"/>
                        </a:rPr>
                        <a:t>Đặc điểm</a:t>
                      </a:r>
                      <a:endParaRPr lang="vi-VN" sz="2200">
                        <a:effectLst/>
                      </a:endParaRPr>
                    </a:p>
                  </a:txBody>
                  <a:tcPr marL="7605" marR="7605" marT="54755" marB="547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spcBef>
                          <a:spcPts val="0"/>
                        </a:spcBef>
                        <a:spcAft>
                          <a:spcPts val="1000"/>
                        </a:spcAft>
                      </a:pPr>
                      <a:r>
                        <a:rPr lang="en-US" sz="1700" b="1" i="0" u="none" strike="noStrike">
                          <a:solidFill>
                            <a:srgbClr val="000000"/>
                          </a:solidFill>
                          <a:effectLst/>
                          <a:latin typeface="Times New Roman" panose="02020603050405020304" pitchFamily="18" charset="0"/>
                        </a:rPr>
                        <a:t>Gạo</a:t>
                      </a:r>
                      <a:endParaRPr lang="en-US" sz="2200">
                        <a:effectLst/>
                      </a:endParaRPr>
                    </a:p>
                  </a:txBody>
                  <a:tcPr marL="7605" marR="7605" marT="54755" marB="547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spcBef>
                          <a:spcPts val="0"/>
                        </a:spcBef>
                        <a:spcAft>
                          <a:spcPts val="1000"/>
                        </a:spcAft>
                      </a:pPr>
                      <a:r>
                        <a:rPr lang="en-US" sz="1700" b="1" i="0" u="none" strike="noStrike">
                          <a:solidFill>
                            <a:srgbClr val="000000"/>
                          </a:solidFill>
                          <a:effectLst/>
                          <a:latin typeface="Times New Roman" panose="02020603050405020304" pitchFamily="18" charset="0"/>
                        </a:rPr>
                        <a:t>Ngô</a:t>
                      </a:r>
                      <a:endParaRPr lang="en-US" sz="2200">
                        <a:effectLst/>
                      </a:endParaRPr>
                    </a:p>
                  </a:txBody>
                  <a:tcPr marL="7605" marR="7605" marT="54755" marB="547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spcBef>
                          <a:spcPts val="0"/>
                        </a:spcBef>
                        <a:spcAft>
                          <a:spcPts val="1000"/>
                        </a:spcAft>
                      </a:pPr>
                      <a:r>
                        <a:rPr lang="en-US" sz="1700" b="1" i="0" u="none" strike="noStrike" err="1">
                          <a:solidFill>
                            <a:srgbClr val="000000"/>
                          </a:solidFill>
                          <a:effectLst/>
                          <a:latin typeface="Times New Roman" panose="02020603050405020304" pitchFamily="18" charset="0"/>
                        </a:rPr>
                        <a:t>Khoai</a:t>
                      </a:r>
                      <a:r>
                        <a:rPr lang="en-US" sz="1700" b="1" i="0" u="none" strike="noStrike">
                          <a:solidFill>
                            <a:srgbClr val="000000"/>
                          </a:solidFill>
                          <a:effectLst/>
                          <a:latin typeface="Times New Roman" panose="02020603050405020304" pitchFamily="18" charset="0"/>
                        </a:rPr>
                        <a:t> lang</a:t>
                      </a:r>
                      <a:endParaRPr lang="en-US" sz="2200">
                        <a:effectLst/>
                      </a:endParaRPr>
                    </a:p>
                  </a:txBody>
                  <a:tcPr marL="7605" marR="7605" marT="54755" marB="547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tc>
                  <a:txBody>
                    <a:bodyPr/>
                    <a:lstStyle/>
                    <a:p>
                      <a:pPr algn="ctr" rtl="0" fontAlgn="ctr">
                        <a:spcBef>
                          <a:spcPts val="0"/>
                        </a:spcBef>
                        <a:spcAft>
                          <a:spcPts val="1000"/>
                        </a:spcAft>
                      </a:pPr>
                      <a:r>
                        <a:rPr lang="en-US" sz="1700" b="1" i="0" u="none" strike="noStrike">
                          <a:solidFill>
                            <a:srgbClr val="000000"/>
                          </a:solidFill>
                          <a:effectLst/>
                          <a:latin typeface="Times New Roman" panose="02020603050405020304" pitchFamily="18" charset="0"/>
                        </a:rPr>
                        <a:t>Sắn</a:t>
                      </a:r>
                      <a:endParaRPr lang="en-US" sz="2200">
                        <a:effectLst/>
                      </a:endParaRPr>
                    </a:p>
                  </a:txBody>
                  <a:tcPr marL="7605" marR="7605" marT="54755" marB="547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6"/>
                    </a:solidFill>
                  </a:tcPr>
                </a:tc>
                <a:extLst>
                  <a:ext uri="{0D108BD9-81ED-4DB2-BD59-A6C34878D82A}">
                    <a16:rowId xmlns:a16="http://schemas.microsoft.com/office/drawing/2014/main" val="3061399903"/>
                  </a:ext>
                </a:extLst>
              </a:tr>
              <a:tr h="766568">
                <a:tc>
                  <a:txBody>
                    <a:bodyPr/>
                    <a:lstStyle/>
                    <a:p>
                      <a:pPr algn="ctr" rtl="0" fontAlgn="ctr">
                        <a:spcBef>
                          <a:spcPts val="0"/>
                        </a:spcBef>
                        <a:spcAft>
                          <a:spcPts val="1000"/>
                        </a:spcAft>
                      </a:pPr>
                      <a:r>
                        <a:rPr lang="en-US" sz="1700" b="0" i="0" u="none" strike="noStrike" err="1">
                          <a:solidFill>
                            <a:srgbClr val="000000"/>
                          </a:solidFill>
                          <a:effectLst/>
                          <a:latin typeface="Times New Roman" panose="02020603050405020304" pitchFamily="18" charset="0"/>
                        </a:rPr>
                        <a:t>Trạng</a:t>
                      </a:r>
                      <a:r>
                        <a:rPr lang="en-US" sz="1700" b="0" i="0" u="none" strike="noStrike">
                          <a:solidFill>
                            <a:srgbClr val="000000"/>
                          </a:solidFill>
                          <a:effectLst/>
                          <a:latin typeface="Times New Roman" panose="02020603050405020304" pitchFamily="18" charset="0"/>
                        </a:rPr>
                        <a:t> </a:t>
                      </a:r>
                      <a:r>
                        <a:rPr lang="en-US" sz="1700" b="0" i="0" u="none" strike="noStrike" err="1">
                          <a:solidFill>
                            <a:srgbClr val="000000"/>
                          </a:solidFill>
                          <a:effectLst/>
                          <a:latin typeface="Times New Roman" panose="02020603050405020304" pitchFamily="18" charset="0"/>
                        </a:rPr>
                        <a:t>thái</a:t>
                      </a:r>
                      <a:r>
                        <a:rPr lang="en-US" sz="1700" b="0" i="0" u="none" strike="noStrike">
                          <a:solidFill>
                            <a:srgbClr val="000000"/>
                          </a:solidFill>
                          <a:effectLst/>
                          <a:latin typeface="Times New Roman" panose="02020603050405020304" pitchFamily="18" charset="0"/>
                        </a:rPr>
                        <a:t> (</a:t>
                      </a:r>
                      <a:r>
                        <a:rPr lang="en-US" sz="1700" b="0" i="0" u="none" strike="noStrike" err="1">
                          <a:solidFill>
                            <a:srgbClr val="000000"/>
                          </a:solidFill>
                          <a:effectLst/>
                          <a:latin typeface="Times New Roman" panose="02020603050405020304" pitchFamily="18" charset="0"/>
                        </a:rPr>
                        <a:t>hạt</a:t>
                      </a:r>
                      <a:r>
                        <a:rPr lang="en-US" sz="1700" b="0" i="0" u="none" strike="noStrike">
                          <a:solidFill>
                            <a:srgbClr val="000000"/>
                          </a:solidFill>
                          <a:effectLst/>
                          <a:latin typeface="Times New Roman" panose="02020603050405020304" pitchFamily="18" charset="0"/>
                        </a:rPr>
                        <a:t>, </a:t>
                      </a:r>
                      <a:r>
                        <a:rPr lang="en-US" sz="1700" b="0" i="0" u="none" strike="noStrike" err="1">
                          <a:solidFill>
                            <a:srgbClr val="000000"/>
                          </a:solidFill>
                          <a:effectLst/>
                          <a:latin typeface="Times New Roman" panose="02020603050405020304" pitchFamily="18" charset="0"/>
                        </a:rPr>
                        <a:t>bắp</a:t>
                      </a:r>
                      <a:r>
                        <a:rPr lang="en-US" sz="1700" b="0" i="0" u="none" strike="noStrike">
                          <a:solidFill>
                            <a:srgbClr val="000000"/>
                          </a:solidFill>
                          <a:effectLst/>
                          <a:latin typeface="Times New Roman" panose="02020603050405020304" pitchFamily="18" charset="0"/>
                        </a:rPr>
                        <a:t>, </a:t>
                      </a:r>
                      <a:r>
                        <a:rPr lang="en-US" sz="1700" b="0" i="0" u="none" strike="noStrike" err="1">
                          <a:solidFill>
                            <a:srgbClr val="000000"/>
                          </a:solidFill>
                          <a:effectLst/>
                          <a:latin typeface="Times New Roman" panose="02020603050405020304" pitchFamily="18" charset="0"/>
                        </a:rPr>
                        <a:t>củ</a:t>
                      </a:r>
                      <a:r>
                        <a:rPr lang="en-US" sz="1700" b="0" i="0" u="none" strike="noStrike">
                          <a:solidFill>
                            <a:srgbClr val="000000"/>
                          </a:solidFill>
                          <a:effectLst/>
                          <a:latin typeface="Times New Roman" panose="02020603050405020304" pitchFamily="18" charset="0"/>
                        </a:rPr>
                        <a:t>)</a:t>
                      </a:r>
                      <a:endParaRPr lang="en-US" sz="2200">
                        <a:effectLst/>
                      </a:endParaRPr>
                    </a:p>
                  </a:txBody>
                  <a:tcPr marL="7605" marR="7605" marT="54755" marB="547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ctr"/>
                      <a:br>
                        <a:rPr lang="en-US" sz="2200">
                          <a:effectLst/>
                        </a:rPr>
                      </a:br>
                      <a:endParaRPr lang="en-US" sz="2200">
                        <a:effectLst/>
                      </a:endParaRPr>
                    </a:p>
                  </a:txBody>
                  <a:tcPr marL="7605" marR="7605" marT="54755" marB="547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ctr"/>
                      <a:br>
                        <a:rPr lang="en-US" sz="2200">
                          <a:effectLst/>
                        </a:rPr>
                      </a:br>
                      <a:endParaRPr lang="en-US" sz="2200">
                        <a:effectLst/>
                      </a:endParaRPr>
                    </a:p>
                  </a:txBody>
                  <a:tcPr marL="7605" marR="7605" marT="54755" marB="547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ctr"/>
                      <a:br>
                        <a:rPr lang="en-US" sz="2200">
                          <a:effectLst/>
                        </a:rPr>
                      </a:br>
                      <a:endParaRPr lang="en-US" sz="2200">
                        <a:effectLst/>
                      </a:endParaRPr>
                    </a:p>
                  </a:txBody>
                  <a:tcPr marL="7605" marR="7605" marT="54755" marB="547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ctr"/>
                      <a:br>
                        <a:rPr lang="en-US" sz="2200">
                          <a:effectLst/>
                        </a:rPr>
                      </a:br>
                      <a:endParaRPr lang="en-US" sz="2200">
                        <a:effectLst/>
                      </a:endParaRPr>
                    </a:p>
                  </a:txBody>
                  <a:tcPr marL="7605" marR="7605" marT="54755" marB="547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4989080"/>
                  </a:ext>
                </a:extLst>
              </a:tr>
              <a:tr h="766568">
                <a:tc>
                  <a:txBody>
                    <a:bodyPr/>
                    <a:lstStyle/>
                    <a:p>
                      <a:pPr algn="ctr" rtl="0" fontAlgn="ctr">
                        <a:spcBef>
                          <a:spcPts val="0"/>
                        </a:spcBef>
                        <a:spcAft>
                          <a:spcPts val="1000"/>
                        </a:spcAft>
                      </a:pPr>
                      <a:r>
                        <a:rPr lang="en-US" sz="1700" b="0" i="0" u="none" strike="noStrike" err="1">
                          <a:solidFill>
                            <a:srgbClr val="000000"/>
                          </a:solidFill>
                          <a:effectLst/>
                          <a:latin typeface="Times New Roman" panose="02020603050405020304" pitchFamily="18" charset="0"/>
                        </a:rPr>
                        <a:t>Tính</a:t>
                      </a:r>
                      <a:r>
                        <a:rPr lang="en-US" sz="1700" b="0" i="0" u="none" strike="noStrike">
                          <a:solidFill>
                            <a:srgbClr val="000000"/>
                          </a:solidFill>
                          <a:effectLst/>
                          <a:latin typeface="Times New Roman" panose="02020603050405020304" pitchFamily="18" charset="0"/>
                        </a:rPr>
                        <a:t> </a:t>
                      </a:r>
                      <a:r>
                        <a:rPr lang="en-US" sz="1700" b="0" i="0" u="none" strike="noStrike" err="1">
                          <a:solidFill>
                            <a:srgbClr val="000000"/>
                          </a:solidFill>
                          <a:effectLst/>
                          <a:latin typeface="Times New Roman" panose="02020603050405020304" pitchFamily="18" charset="0"/>
                        </a:rPr>
                        <a:t>chất</a:t>
                      </a:r>
                      <a:r>
                        <a:rPr lang="en-US" sz="1700" b="0" i="0" u="none" strike="noStrike">
                          <a:solidFill>
                            <a:srgbClr val="000000"/>
                          </a:solidFill>
                          <a:effectLst/>
                          <a:latin typeface="Times New Roman" panose="02020603050405020304" pitchFamily="18" charset="0"/>
                        </a:rPr>
                        <a:t> (</a:t>
                      </a:r>
                      <a:r>
                        <a:rPr lang="en-US" sz="1700" b="0" i="0" u="none" strike="noStrike" err="1">
                          <a:solidFill>
                            <a:srgbClr val="000000"/>
                          </a:solidFill>
                          <a:effectLst/>
                          <a:latin typeface="Times New Roman" panose="02020603050405020304" pitchFamily="18" charset="0"/>
                        </a:rPr>
                        <a:t>dẻo</a:t>
                      </a:r>
                      <a:r>
                        <a:rPr lang="en-US" sz="1700" b="0" i="0" u="none" strike="noStrike">
                          <a:solidFill>
                            <a:srgbClr val="000000"/>
                          </a:solidFill>
                          <a:effectLst/>
                          <a:latin typeface="Times New Roman" panose="02020603050405020304" pitchFamily="18" charset="0"/>
                        </a:rPr>
                        <a:t>, </a:t>
                      </a:r>
                      <a:r>
                        <a:rPr lang="en-US" sz="1700" b="0" i="0" u="none" strike="noStrike" err="1">
                          <a:solidFill>
                            <a:srgbClr val="000000"/>
                          </a:solidFill>
                          <a:effectLst/>
                          <a:latin typeface="Times New Roman" panose="02020603050405020304" pitchFamily="18" charset="0"/>
                        </a:rPr>
                        <a:t>bùi</a:t>
                      </a:r>
                      <a:r>
                        <a:rPr lang="en-US" sz="1700" b="0" i="0" u="none" strike="noStrike">
                          <a:solidFill>
                            <a:srgbClr val="000000"/>
                          </a:solidFill>
                          <a:effectLst/>
                          <a:latin typeface="Times New Roman" panose="02020603050405020304" pitchFamily="18" charset="0"/>
                        </a:rPr>
                        <a:t>)</a:t>
                      </a:r>
                      <a:endParaRPr lang="en-US" sz="2200">
                        <a:effectLst/>
                      </a:endParaRPr>
                    </a:p>
                  </a:txBody>
                  <a:tcPr marL="7605" marR="7605" marT="54755" marB="547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ctr"/>
                      <a:br>
                        <a:rPr lang="en-US" sz="2200">
                          <a:effectLst/>
                        </a:rPr>
                      </a:br>
                      <a:endParaRPr lang="en-US" sz="2200">
                        <a:effectLst/>
                      </a:endParaRPr>
                    </a:p>
                  </a:txBody>
                  <a:tcPr marL="7605" marR="7605" marT="54755" marB="547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ctr"/>
                      <a:br>
                        <a:rPr lang="en-US" sz="2200">
                          <a:effectLst/>
                        </a:rPr>
                      </a:br>
                      <a:endParaRPr lang="en-US" sz="2200">
                        <a:effectLst/>
                      </a:endParaRPr>
                    </a:p>
                  </a:txBody>
                  <a:tcPr marL="7605" marR="7605" marT="54755" marB="547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ctr"/>
                      <a:br>
                        <a:rPr lang="en-US" sz="2200">
                          <a:effectLst/>
                        </a:rPr>
                      </a:br>
                      <a:endParaRPr lang="en-US" sz="2200">
                        <a:effectLst/>
                      </a:endParaRPr>
                    </a:p>
                  </a:txBody>
                  <a:tcPr marL="7605" marR="7605" marT="54755" marB="547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ctr"/>
                      <a:br>
                        <a:rPr lang="en-US" sz="2200">
                          <a:effectLst/>
                        </a:rPr>
                      </a:br>
                      <a:endParaRPr lang="en-US" sz="2200">
                        <a:effectLst/>
                      </a:endParaRPr>
                    </a:p>
                  </a:txBody>
                  <a:tcPr marL="7605" marR="7605" marT="54755" marB="547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000537"/>
                  </a:ext>
                </a:extLst>
              </a:tr>
              <a:tr h="766568">
                <a:tc>
                  <a:txBody>
                    <a:bodyPr/>
                    <a:lstStyle/>
                    <a:p>
                      <a:pPr algn="ctr" rtl="0" fontAlgn="ctr">
                        <a:spcBef>
                          <a:spcPts val="0"/>
                        </a:spcBef>
                        <a:spcAft>
                          <a:spcPts val="1000"/>
                        </a:spcAft>
                      </a:pPr>
                      <a:r>
                        <a:rPr lang="en-US" sz="1700" b="0" i="0" u="none" strike="noStrike" err="1">
                          <a:solidFill>
                            <a:srgbClr val="000000"/>
                          </a:solidFill>
                          <a:effectLst/>
                          <a:latin typeface="Times New Roman" panose="02020603050405020304" pitchFamily="18" charset="0"/>
                        </a:rPr>
                        <a:t>Ứng</a:t>
                      </a:r>
                      <a:r>
                        <a:rPr lang="en-US" sz="1700" b="0" i="0" u="none" strike="noStrike">
                          <a:solidFill>
                            <a:srgbClr val="000000"/>
                          </a:solidFill>
                          <a:effectLst/>
                          <a:latin typeface="Times New Roman" panose="02020603050405020304" pitchFamily="18" charset="0"/>
                        </a:rPr>
                        <a:t> </a:t>
                      </a:r>
                      <a:r>
                        <a:rPr lang="en-US" sz="1700" b="0" i="0" u="none" strike="noStrike" err="1">
                          <a:solidFill>
                            <a:srgbClr val="000000"/>
                          </a:solidFill>
                          <a:effectLst/>
                          <a:latin typeface="Times New Roman" panose="02020603050405020304" pitchFamily="18" charset="0"/>
                        </a:rPr>
                        <a:t>dụng</a:t>
                      </a:r>
                      <a:endParaRPr lang="en-US" sz="2200">
                        <a:effectLst/>
                      </a:endParaRPr>
                    </a:p>
                  </a:txBody>
                  <a:tcPr marL="7605" marR="7605" marT="54755" marB="547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ctr"/>
                      <a:br>
                        <a:rPr lang="en-US" sz="2200">
                          <a:effectLst/>
                        </a:rPr>
                      </a:br>
                      <a:endParaRPr lang="en-US" sz="2200">
                        <a:effectLst/>
                      </a:endParaRPr>
                    </a:p>
                  </a:txBody>
                  <a:tcPr marL="7605" marR="7605" marT="54755" marB="547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ctr"/>
                      <a:br>
                        <a:rPr lang="en-US" sz="2200">
                          <a:effectLst/>
                        </a:rPr>
                      </a:br>
                      <a:endParaRPr lang="en-US" sz="2200">
                        <a:effectLst/>
                      </a:endParaRPr>
                    </a:p>
                  </a:txBody>
                  <a:tcPr marL="7605" marR="7605" marT="54755" marB="547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ctr"/>
                      <a:br>
                        <a:rPr lang="en-US" sz="2200">
                          <a:effectLst/>
                        </a:rPr>
                      </a:br>
                      <a:endParaRPr lang="en-US" sz="2200">
                        <a:effectLst/>
                      </a:endParaRPr>
                    </a:p>
                  </a:txBody>
                  <a:tcPr marL="7605" marR="7605" marT="54755" marB="547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ctr"/>
                      <a:br>
                        <a:rPr lang="en-US" sz="2200">
                          <a:effectLst/>
                        </a:rPr>
                      </a:br>
                      <a:endParaRPr lang="en-US" sz="2200">
                        <a:effectLst/>
                      </a:endParaRPr>
                    </a:p>
                  </a:txBody>
                  <a:tcPr marL="7605" marR="7605" marT="54755" marB="547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6449554"/>
                  </a:ext>
                </a:extLst>
              </a:tr>
            </a:tbl>
          </a:graphicData>
        </a:graphic>
      </p:graphicFrame>
      <p:sp>
        <p:nvSpPr>
          <p:cNvPr id="5" name="Rectangle 1">
            <a:extLst>
              <a:ext uri="{FF2B5EF4-FFF2-40B4-BE49-F238E27FC236}">
                <a16:creationId xmlns:a16="http://schemas.microsoft.com/office/drawing/2014/main" id="{F51175F0-AFF2-45E3-A913-BE89AD2282DB}"/>
              </a:ext>
            </a:extLst>
          </p:cNvPr>
          <p:cNvSpPr>
            <a:spLocks noChangeArrowheads="1"/>
          </p:cNvSpPr>
          <p:nvPr/>
        </p:nvSpPr>
        <p:spPr bwMode="auto">
          <a:xfrm>
            <a:off x="1944713" y="1249909"/>
            <a:ext cx="88931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7" name="Straight Connector 6">
            <a:extLst>
              <a:ext uri="{FF2B5EF4-FFF2-40B4-BE49-F238E27FC236}">
                <a16:creationId xmlns:a16="http://schemas.microsoft.com/office/drawing/2014/main" id="{5EF2AA97-1A6C-4830-8A80-C1843D2D5824}"/>
              </a:ext>
            </a:extLst>
          </p:cNvPr>
          <p:cNvCxnSpPr/>
          <p:nvPr/>
        </p:nvCxnSpPr>
        <p:spPr>
          <a:xfrm>
            <a:off x="839449" y="1541165"/>
            <a:ext cx="2420912" cy="81453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itle 1">
            <a:extLst>
              <a:ext uri="{FF2B5EF4-FFF2-40B4-BE49-F238E27FC236}">
                <a16:creationId xmlns:a16="http://schemas.microsoft.com/office/drawing/2014/main" id="{8EA30476-C5CC-4407-8FCB-BD1C6B3FB0E5}"/>
              </a:ext>
            </a:extLst>
          </p:cNvPr>
          <p:cNvSpPr txBox="1">
            <a:spLocks/>
          </p:cNvSpPr>
          <p:nvPr/>
        </p:nvSpPr>
        <p:spPr>
          <a:xfrm>
            <a:off x="0" y="85369"/>
            <a:ext cx="9144000" cy="6587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000" kern="1200">
                <a:solidFill>
                  <a:srgbClr val="A40000"/>
                </a:solidFill>
                <a:latin typeface="+mj-lt"/>
                <a:ea typeface="+mj-ea"/>
                <a:cs typeface="+mj-cs"/>
              </a:defRPr>
            </a:lvl1pPr>
          </a:lstStyle>
          <a:p>
            <a:r>
              <a:rPr lang="vi-VN" sz="2800" b="1">
                <a:latin typeface="Calibri" panose="020F0502020204030204" pitchFamily="34" charset="0"/>
                <a:cs typeface="Calibri" panose="020F0502020204030204" pitchFamily="34" charset="0"/>
              </a:rPr>
              <a:t>II. Tính chất và ứng dụng của lương thực</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3843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Home — Finest Rice Range">
            <a:extLst>
              <a:ext uri="{FF2B5EF4-FFF2-40B4-BE49-F238E27FC236}">
                <a16:creationId xmlns:a16="http://schemas.microsoft.com/office/drawing/2014/main" id="{7E026E0D-C399-4A17-91AB-ED5F8B9E9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063" y="284037"/>
            <a:ext cx="4575426" cy="45754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9FA8E0E-8F7C-4B1B-ABE7-DB28D06E8F6B}"/>
              </a:ext>
            </a:extLst>
          </p:cNvPr>
          <p:cNvSpPr>
            <a:spLocks noGrp="1"/>
          </p:cNvSpPr>
          <p:nvPr>
            <p:ph type="title"/>
          </p:nvPr>
        </p:nvSpPr>
        <p:spPr/>
        <p:txBody>
          <a:bodyPr/>
          <a:lstStyle/>
          <a:p>
            <a:r>
              <a:rPr lang="en-US" err="1"/>
              <a:t>Một</a:t>
            </a:r>
            <a:r>
              <a:rPr lang="en-US"/>
              <a:t> </a:t>
            </a:r>
            <a:r>
              <a:rPr lang="en-US" err="1"/>
              <a:t>số</a:t>
            </a:r>
            <a:r>
              <a:rPr lang="en-US"/>
              <a:t> </a:t>
            </a:r>
            <a:r>
              <a:rPr lang="en-US" err="1"/>
              <a:t>lương</a:t>
            </a:r>
            <a:r>
              <a:rPr lang="en-US"/>
              <a:t> </a:t>
            </a:r>
            <a:r>
              <a:rPr lang="en-US" err="1"/>
              <a:t>thực</a:t>
            </a:r>
            <a:endParaRPr lang="en-US"/>
          </a:p>
        </p:txBody>
      </p:sp>
      <p:pic>
        <p:nvPicPr>
          <p:cNvPr id="2052" name="Picture 4" descr="12 công dụng tuyệt vời của ngô - Dinh dưỡng - Hỗ trợ điều trị">
            <a:extLst>
              <a:ext uri="{FF2B5EF4-FFF2-40B4-BE49-F238E27FC236}">
                <a16:creationId xmlns:a16="http://schemas.microsoft.com/office/drawing/2014/main" id="{E60FD367-5FE8-4A17-AB82-88B884DCFA3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33001">
            <a:off x="887572" y="955417"/>
            <a:ext cx="34290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ông dụng của khoai lang tím đối với sức khỏe con người">
            <a:extLst>
              <a:ext uri="{FF2B5EF4-FFF2-40B4-BE49-F238E27FC236}">
                <a16:creationId xmlns:a16="http://schemas.microsoft.com/office/drawing/2014/main" id="{7FE781C5-C9C8-4D04-BFCC-AE16D3599A4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2872" y="1888797"/>
            <a:ext cx="4126586" cy="257911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ủ sắn có tác dụng gì ai không nên ăn xem ngay nhé">
            <a:extLst>
              <a:ext uri="{FF2B5EF4-FFF2-40B4-BE49-F238E27FC236}">
                <a16:creationId xmlns:a16="http://schemas.microsoft.com/office/drawing/2014/main" id="{BD1BC81F-0855-4B69-BA9C-8CF77504D49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131599"/>
            <a:ext cx="3225891" cy="2419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836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Generic 5-19">
  <a:themeElements>
    <a:clrScheme name="Generic 5-19 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B4D88B"/>
      </a:hlink>
      <a:folHlink>
        <a:srgbClr val="FDC180"/>
      </a:folHlink>
    </a:clrScheme>
    <a:fontScheme name="Generic 5-1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30000"/>
          </a:spcBef>
          <a:spcAft>
            <a:spcPct val="0"/>
          </a:spcAft>
          <a:buClr>
            <a:schemeClr val="accent1"/>
          </a:buClr>
          <a:buSzTx/>
          <a:buFont typeface="Webdings" pitchFamily="18" charset="2"/>
          <a:buChar char=""/>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30000"/>
          </a:spcBef>
          <a:spcAft>
            <a:spcPct val="0"/>
          </a:spcAft>
          <a:buClr>
            <a:schemeClr val="accent1"/>
          </a:buClr>
          <a:buSzTx/>
          <a:buFont typeface="Webdings" pitchFamily="18" charset="2"/>
          <a:buChar char=""/>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Generic 5-19 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2">
        <a:dk1>
          <a:srgbClr val="595959"/>
        </a:dk1>
        <a:lt1>
          <a:srgbClr val="FFFFFF"/>
        </a:lt1>
        <a:dk2>
          <a:srgbClr val="595959"/>
        </a:dk2>
        <a:lt2>
          <a:srgbClr val="F16F91"/>
        </a:lt2>
        <a:accent1>
          <a:srgbClr val="00B0BA"/>
        </a:accent1>
        <a:accent2>
          <a:srgbClr val="9BCFFF"/>
        </a:accent2>
        <a:accent3>
          <a:srgbClr val="FFFFFF"/>
        </a:accent3>
        <a:accent4>
          <a:srgbClr val="4B4B4B"/>
        </a:accent4>
        <a:accent5>
          <a:srgbClr val="AAD4D9"/>
        </a:accent5>
        <a:accent6>
          <a:srgbClr val="8CBBE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3">
        <a:dk1>
          <a:srgbClr val="595959"/>
        </a:dk1>
        <a:lt1>
          <a:srgbClr val="FFFFFF"/>
        </a:lt1>
        <a:dk2>
          <a:srgbClr val="595959"/>
        </a:dk2>
        <a:lt2>
          <a:srgbClr val="F16F91"/>
        </a:lt2>
        <a:accent1>
          <a:srgbClr val="58A618"/>
        </a:accent1>
        <a:accent2>
          <a:srgbClr val="9BCFFF"/>
        </a:accent2>
        <a:accent3>
          <a:srgbClr val="FFFFFF"/>
        </a:accent3>
        <a:accent4>
          <a:srgbClr val="4B4B4B"/>
        </a:accent4>
        <a:accent5>
          <a:srgbClr val="B4D0AB"/>
        </a:accent5>
        <a:accent6>
          <a:srgbClr val="8CBBE7"/>
        </a:accent6>
        <a:hlink>
          <a:srgbClr val="83CFCA"/>
        </a:hlink>
        <a:folHlink>
          <a:srgbClr val="FDC180"/>
        </a:folHlink>
      </a:clrScheme>
      <a:clrMap bg1="lt1" tx1="dk1" bg2="lt2" tx2="dk2" accent1="accent1" accent2="accent2" accent3="accent3" accent4="accent4" accent5="accent5" accent6="accent6" hlink="hlink" folHlink="folHlink"/>
    </a:extraClrScheme>
    <a:extraClrScheme>
      <a:clrScheme name="Generic 5-19 4">
        <a:dk1>
          <a:srgbClr val="595959"/>
        </a:dk1>
        <a:lt1>
          <a:srgbClr val="FFFFFF"/>
        </a:lt1>
        <a:dk2>
          <a:srgbClr val="595959"/>
        </a:dk2>
        <a:lt2>
          <a:srgbClr val="F16F91"/>
        </a:lt2>
        <a:accent1>
          <a:srgbClr val="E05206"/>
        </a:accent1>
        <a:accent2>
          <a:srgbClr val="83CFCA"/>
        </a:accent2>
        <a:accent3>
          <a:srgbClr val="FFFFFF"/>
        </a:accent3>
        <a:accent4>
          <a:srgbClr val="4B4B4B"/>
        </a:accent4>
        <a:accent5>
          <a:srgbClr val="EDB3AA"/>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5">
        <a:dk1>
          <a:srgbClr val="595959"/>
        </a:dk1>
        <a:lt1>
          <a:srgbClr val="FFFFFF"/>
        </a:lt1>
        <a:dk2>
          <a:srgbClr val="595959"/>
        </a:dk2>
        <a:lt2>
          <a:srgbClr val="FDC180"/>
        </a:lt2>
        <a:accent1>
          <a:srgbClr val="C30045"/>
        </a:accent1>
        <a:accent2>
          <a:srgbClr val="83CFCA"/>
        </a:accent2>
        <a:accent3>
          <a:srgbClr val="FFFFFF"/>
        </a:accent3>
        <a:accent4>
          <a:srgbClr val="4B4B4B"/>
        </a:accent4>
        <a:accent5>
          <a:srgbClr val="DEAAB0"/>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6">
        <a:dk1>
          <a:srgbClr val="595959"/>
        </a:dk1>
        <a:lt1>
          <a:srgbClr val="FFFFFF"/>
        </a:lt1>
        <a:dk2>
          <a:srgbClr val="595959"/>
        </a:dk2>
        <a:lt2>
          <a:srgbClr val="F16F91"/>
        </a:lt2>
        <a:accent1>
          <a:srgbClr val="6E267B"/>
        </a:accent1>
        <a:accent2>
          <a:srgbClr val="83CFCA"/>
        </a:accent2>
        <a:accent3>
          <a:srgbClr val="FFFFFF"/>
        </a:accent3>
        <a:accent4>
          <a:srgbClr val="4B4B4B"/>
        </a:accent4>
        <a:accent5>
          <a:srgbClr val="BAACBF"/>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Generic 5-19">
  <a:themeElements>
    <a:clrScheme name="Generic 5-19 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B4D88B"/>
      </a:hlink>
      <a:folHlink>
        <a:srgbClr val="FDC180"/>
      </a:folHlink>
    </a:clrScheme>
    <a:fontScheme name="Generic 5-1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30000"/>
          </a:spcBef>
          <a:spcAft>
            <a:spcPct val="0"/>
          </a:spcAft>
          <a:buClr>
            <a:schemeClr val="accent1"/>
          </a:buClr>
          <a:buSzTx/>
          <a:buFont typeface="Webdings" pitchFamily="18" charset="2"/>
          <a:buChar char=""/>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30000"/>
          </a:spcBef>
          <a:spcAft>
            <a:spcPct val="0"/>
          </a:spcAft>
          <a:buClr>
            <a:schemeClr val="accent1"/>
          </a:buClr>
          <a:buSzTx/>
          <a:buFont typeface="Webdings" pitchFamily="18" charset="2"/>
          <a:buChar char=""/>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Generic 5-19 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2">
        <a:dk1>
          <a:srgbClr val="595959"/>
        </a:dk1>
        <a:lt1>
          <a:srgbClr val="FFFFFF"/>
        </a:lt1>
        <a:dk2>
          <a:srgbClr val="595959"/>
        </a:dk2>
        <a:lt2>
          <a:srgbClr val="F16F91"/>
        </a:lt2>
        <a:accent1>
          <a:srgbClr val="00B0BA"/>
        </a:accent1>
        <a:accent2>
          <a:srgbClr val="9BCFFF"/>
        </a:accent2>
        <a:accent3>
          <a:srgbClr val="FFFFFF"/>
        </a:accent3>
        <a:accent4>
          <a:srgbClr val="4B4B4B"/>
        </a:accent4>
        <a:accent5>
          <a:srgbClr val="AAD4D9"/>
        </a:accent5>
        <a:accent6>
          <a:srgbClr val="8CBBE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3">
        <a:dk1>
          <a:srgbClr val="595959"/>
        </a:dk1>
        <a:lt1>
          <a:srgbClr val="FFFFFF"/>
        </a:lt1>
        <a:dk2>
          <a:srgbClr val="595959"/>
        </a:dk2>
        <a:lt2>
          <a:srgbClr val="F16F91"/>
        </a:lt2>
        <a:accent1>
          <a:srgbClr val="58A618"/>
        </a:accent1>
        <a:accent2>
          <a:srgbClr val="9BCFFF"/>
        </a:accent2>
        <a:accent3>
          <a:srgbClr val="FFFFFF"/>
        </a:accent3>
        <a:accent4>
          <a:srgbClr val="4B4B4B"/>
        </a:accent4>
        <a:accent5>
          <a:srgbClr val="B4D0AB"/>
        </a:accent5>
        <a:accent6>
          <a:srgbClr val="8CBBE7"/>
        </a:accent6>
        <a:hlink>
          <a:srgbClr val="83CFCA"/>
        </a:hlink>
        <a:folHlink>
          <a:srgbClr val="FDC180"/>
        </a:folHlink>
      </a:clrScheme>
      <a:clrMap bg1="lt1" tx1="dk1" bg2="lt2" tx2="dk2" accent1="accent1" accent2="accent2" accent3="accent3" accent4="accent4" accent5="accent5" accent6="accent6" hlink="hlink" folHlink="folHlink"/>
    </a:extraClrScheme>
    <a:extraClrScheme>
      <a:clrScheme name="Generic 5-19 4">
        <a:dk1>
          <a:srgbClr val="595959"/>
        </a:dk1>
        <a:lt1>
          <a:srgbClr val="FFFFFF"/>
        </a:lt1>
        <a:dk2>
          <a:srgbClr val="595959"/>
        </a:dk2>
        <a:lt2>
          <a:srgbClr val="F16F91"/>
        </a:lt2>
        <a:accent1>
          <a:srgbClr val="E05206"/>
        </a:accent1>
        <a:accent2>
          <a:srgbClr val="83CFCA"/>
        </a:accent2>
        <a:accent3>
          <a:srgbClr val="FFFFFF"/>
        </a:accent3>
        <a:accent4>
          <a:srgbClr val="4B4B4B"/>
        </a:accent4>
        <a:accent5>
          <a:srgbClr val="EDB3AA"/>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5">
        <a:dk1>
          <a:srgbClr val="595959"/>
        </a:dk1>
        <a:lt1>
          <a:srgbClr val="FFFFFF"/>
        </a:lt1>
        <a:dk2>
          <a:srgbClr val="595959"/>
        </a:dk2>
        <a:lt2>
          <a:srgbClr val="FDC180"/>
        </a:lt2>
        <a:accent1>
          <a:srgbClr val="C30045"/>
        </a:accent1>
        <a:accent2>
          <a:srgbClr val="83CFCA"/>
        </a:accent2>
        <a:accent3>
          <a:srgbClr val="FFFFFF"/>
        </a:accent3>
        <a:accent4>
          <a:srgbClr val="4B4B4B"/>
        </a:accent4>
        <a:accent5>
          <a:srgbClr val="DEAAB0"/>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6">
        <a:dk1>
          <a:srgbClr val="595959"/>
        </a:dk1>
        <a:lt1>
          <a:srgbClr val="FFFFFF"/>
        </a:lt1>
        <a:dk2>
          <a:srgbClr val="595959"/>
        </a:dk2>
        <a:lt2>
          <a:srgbClr val="F16F91"/>
        </a:lt2>
        <a:accent1>
          <a:srgbClr val="6E267B"/>
        </a:accent1>
        <a:accent2>
          <a:srgbClr val="83CFCA"/>
        </a:accent2>
        <a:accent3>
          <a:srgbClr val="FFFFFF"/>
        </a:accent3>
        <a:accent4>
          <a:srgbClr val="4B4B4B"/>
        </a:accent4>
        <a:accent5>
          <a:srgbClr val="BAACBF"/>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DEC74CD91D654BBC45847911C13E68" ma:contentTypeVersion="5" ma:contentTypeDescription="Create a new document." ma:contentTypeScope="" ma:versionID="0848700d180a7123ec121135039aa37d">
  <xsd:schema xmlns:xsd="http://www.w3.org/2001/XMLSchema" xmlns:xs="http://www.w3.org/2001/XMLSchema" xmlns:p="http://schemas.microsoft.com/office/2006/metadata/properties" xmlns:ns3="ea0f9fcf-c4fd-4639-abb0-56cf80a527f4" xmlns:ns4="d057f9e1-7d71-4b66-a3bb-ac1eabe8384d" targetNamespace="http://schemas.microsoft.com/office/2006/metadata/properties" ma:root="true" ma:fieldsID="c5e6fde5da4147aa07aeb0260845c051" ns3:_="" ns4:_="">
    <xsd:import namespace="ea0f9fcf-c4fd-4639-abb0-56cf80a527f4"/>
    <xsd:import namespace="d057f9e1-7d71-4b66-a3bb-ac1eabe8384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0f9fcf-c4fd-4639-abb0-56cf80a527f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57f9e1-7d71-4b66-a3bb-ac1eabe8384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E83F50-CEDE-4B6B-B17D-A1B4F827E16A}">
  <ds:schemaRefs>
    <ds:schemaRef ds:uri="d057f9e1-7d71-4b66-a3bb-ac1eabe8384d"/>
    <ds:schemaRef ds:uri="ea0f9fcf-c4fd-4639-abb0-56cf80a527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514984-5ECC-4CED-8C20-21939C5262F7}">
  <ds:schemaRefs>
    <ds:schemaRef ds:uri="http://schemas.openxmlformats.org/package/2006/metadata/core-properties"/>
    <ds:schemaRef ds:uri="http://purl.org/dc/dcmitype/"/>
    <ds:schemaRef ds:uri="ea0f9fcf-c4fd-4639-abb0-56cf80a527f4"/>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d057f9e1-7d71-4b66-a3bb-ac1eabe8384d"/>
    <ds:schemaRef ds:uri="http://www.w3.org/XML/1998/namespace"/>
  </ds:schemaRefs>
</ds:datastoreItem>
</file>

<file path=customXml/itemProps3.xml><?xml version="1.0" encoding="utf-8"?>
<ds:datastoreItem xmlns:ds="http://schemas.openxmlformats.org/officeDocument/2006/customXml" ds:itemID="{CB2B0280-7502-4567-B87C-589F0CF98A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679</TotalTime>
  <Words>873</Words>
  <Application>Microsoft Macintosh PowerPoint</Application>
  <PresentationFormat>On-screen Show (16:9)</PresentationFormat>
  <Paragraphs>116</Paragraphs>
  <Slides>23</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ＭＳ Ｐゴシック</vt:lpstr>
      <vt:lpstr>#9Slide03 Swiss 721 Black Conde</vt:lpstr>
      <vt:lpstr>#9Slide04 Faustina Bold</vt:lpstr>
      <vt:lpstr>Arial</vt:lpstr>
      <vt:lpstr>Calibri</vt:lpstr>
      <vt:lpstr>Times New Roman</vt:lpstr>
      <vt:lpstr>Webdings</vt:lpstr>
      <vt:lpstr>Office Theme</vt:lpstr>
      <vt:lpstr>2_Generic 5-19</vt:lpstr>
      <vt:lpstr>3_Generic 5-19</vt:lpstr>
      <vt:lpstr>BÀI 14: MỘT SỐ LƯƠNG THỰC - THỰC PHẨM</vt:lpstr>
      <vt:lpstr>I. Khởi động</vt:lpstr>
      <vt:lpstr>I. Tìm hiểu một số loại lương thực phổ biến</vt:lpstr>
      <vt:lpstr>I. Tìm hiểu một số loại lương thực phổ biến</vt:lpstr>
      <vt:lpstr>I. Tìm hiểu một số loại lương thực phổ biến</vt:lpstr>
      <vt:lpstr>I. Tìm hiểu một số loại lương thực phổ biến</vt:lpstr>
      <vt:lpstr>PowerPoint Presentation</vt:lpstr>
      <vt:lpstr>QUAN SÁT THỰC TẾ VÀ HOÀN THÀNH BẢNG BÊN DƯỚI</vt:lpstr>
      <vt:lpstr>Một số lương thực</vt:lpstr>
      <vt:lpstr>PowerPoint Presentation</vt:lpstr>
      <vt:lpstr>PowerPoint Presentation</vt:lpstr>
      <vt:lpstr>PowerPoint Presentation</vt:lpstr>
      <vt:lpstr>PowerPoint Presentation</vt:lpstr>
      <vt:lpstr>II. Tìm hiểu một số tính chất  và ứng dụng của lương thực</vt:lpstr>
      <vt:lpstr>III. Một số thực phẩm phổ biến - An toàn thực phẩm</vt:lpstr>
      <vt:lpstr>PowerPoint Presentation</vt:lpstr>
      <vt:lpstr>PowerPoint Presentation</vt:lpstr>
      <vt:lpstr>PowerPoint Presentation</vt:lpstr>
      <vt:lpstr>PowerPoint Presentation</vt:lpstr>
      <vt:lpstr>NGUYÊN NHÂN NGỘ ĐỘC THỰC PHẨM</vt:lpstr>
      <vt:lpstr> Hãy đề xuất cách bảo quản lương thực khô (gạo, ngô, khoai, sắn) và lương thực đã được nấu chín (cơm, cháo)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PHOTOBANK 2015-2016</dc:title>
  <dc:creator>IMAC</dc:creator>
  <cp:lastModifiedBy>Doan Thi Thu Trang</cp:lastModifiedBy>
  <cp:revision>231</cp:revision>
  <cp:lastPrinted>2020-08-07T04:18:28Z</cp:lastPrinted>
  <dcterms:created xsi:type="dcterms:W3CDTF">2015-09-10T03:58:25Z</dcterms:created>
  <dcterms:modified xsi:type="dcterms:W3CDTF">2025-11-06T12:37:49Z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0x0101007EDEC74CD91D654BBC45847911C13E68</vt:lpwstr>
  </property>
</Properties>
</file>