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91" r:id="rId2"/>
    <p:sldId id="294" r:id="rId3"/>
    <p:sldId id="256" r:id="rId4"/>
    <p:sldId id="264" r:id="rId5"/>
    <p:sldId id="265" r:id="rId6"/>
    <p:sldId id="259" r:id="rId7"/>
    <p:sldId id="260" r:id="rId8"/>
    <p:sldId id="261" r:id="rId9"/>
    <p:sldId id="262" r:id="rId10"/>
    <p:sldId id="266" r:id="rId11"/>
    <p:sldId id="267" r:id="rId12"/>
    <p:sldId id="268" r:id="rId13"/>
    <p:sldId id="276" r:id="rId14"/>
    <p:sldId id="292" r:id="rId15"/>
    <p:sldId id="299" r:id="rId16"/>
    <p:sldId id="279" r:id="rId17"/>
    <p:sldId id="300" r:id="rId18"/>
    <p:sldId id="302" r:id="rId19"/>
    <p:sldId id="280" r:id="rId20"/>
    <p:sldId id="274" r:id="rId21"/>
    <p:sldId id="290" r:id="rId22"/>
    <p:sldId id="298" r:id="rId23"/>
    <p:sldId id="297" r:id="rId24"/>
    <p:sldId id="270" r:id="rId25"/>
    <p:sldId id="301" r:id="rId26"/>
    <p:sldId id="285" r:id="rId27"/>
    <p:sldId id="286" r:id="rId28"/>
    <p:sldId id="288" r:id="rId29"/>
  </p:sldIdLst>
  <p:sldSz cx="12192000" cy="6858000"/>
  <p:notesSz cx="6858000" cy="9144000"/>
  <p:embeddedFontLst>
    <p:embeddedFont>
      <p:font typeface="Segoe UI Semilight" panose="020B0402040204020203" pitchFamily="34" charset="0"/>
      <p:regular r:id="rId31"/>
      <p:italic r:id="rId3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2722"/>
    <a:srgbClr val="F1BF22"/>
    <a:srgbClr val="FFE7FF"/>
    <a:srgbClr val="DFEBF1"/>
    <a:srgbClr val="92B8CD"/>
    <a:srgbClr val="FFF3C5"/>
    <a:srgbClr val="FFFBED"/>
    <a:srgbClr val="3D290E"/>
    <a:srgbClr val="FF6565"/>
    <a:srgbClr val="D4C5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05E328-4D00-4F0E-96BF-61F409B9BCC5}" v="501" dt="2021-07-24T15:15:43.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324"/>
  </p:normalViewPr>
  <p:slideViewPr>
    <p:cSldViewPr snapToGrid="0">
      <p:cViewPr varScale="1">
        <p:scale>
          <a:sx n="97" d="100"/>
          <a:sy n="97" d="100"/>
        </p:scale>
        <p:origin x="1160"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m Hoàng" userId="544b96cded4c34b8" providerId="LiveId" clId="{C905E328-4D00-4F0E-96BF-61F409B9BCC5}"/>
    <pc:docChg chg="undo custSel addSld delSld modSld">
      <pc:chgData name="Nam Hoàng" userId="544b96cded4c34b8" providerId="LiveId" clId="{C905E328-4D00-4F0E-96BF-61F409B9BCC5}" dt="2021-07-24T15:16:09.702" v="2668" actId="1076"/>
      <pc:docMkLst>
        <pc:docMk/>
      </pc:docMkLst>
      <pc:sldChg chg="add del">
        <pc:chgData name="Nam Hoàng" userId="544b96cded4c34b8" providerId="LiveId" clId="{C905E328-4D00-4F0E-96BF-61F409B9BCC5}" dt="2021-07-21T05:06:11.646" v="1"/>
        <pc:sldMkLst>
          <pc:docMk/>
          <pc:sldMk cId="2654517147" sldId="256"/>
        </pc:sldMkLst>
      </pc:sldChg>
      <pc:sldChg chg="addSp delSp modSp mod delAnim modAnim">
        <pc:chgData name="Nam Hoàng" userId="544b96cded4c34b8" providerId="LiveId" clId="{C905E328-4D00-4F0E-96BF-61F409B9BCC5}" dt="2021-07-24T15:08:30.622" v="2646" actId="404"/>
        <pc:sldMkLst>
          <pc:docMk/>
          <pc:sldMk cId="2188537808" sldId="272"/>
        </pc:sldMkLst>
        <pc:spChg chg="del">
          <ac:chgData name="Nam Hoàng" userId="544b96cded4c34b8" providerId="LiveId" clId="{C905E328-4D00-4F0E-96BF-61F409B9BCC5}" dt="2021-07-23T04:03:18.482" v="922" actId="478"/>
          <ac:spMkLst>
            <pc:docMk/>
            <pc:sldMk cId="2188537808" sldId="272"/>
            <ac:spMk id="4" creationId="{9BCFF751-255B-44EF-AA41-F5FE968F6747}"/>
          </ac:spMkLst>
        </pc:spChg>
        <pc:spChg chg="del">
          <ac:chgData name="Nam Hoàng" userId="544b96cded4c34b8" providerId="LiveId" clId="{C905E328-4D00-4F0E-96BF-61F409B9BCC5}" dt="2021-07-23T04:03:13.155" v="919" actId="478"/>
          <ac:spMkLst>
            <pc:docMk/>
            <pc:sldMk cId="2188537808" sldId="272"/>
            <ac:spMk id="7" creationId="{E7EAB3EA-8C4A-4555-A3BC-6C6AEA27CFE0}"/>
          </ac:spMkLst>
        </pc:spChg>
        <pc:spChg chg="del">
          <ac:chgData name="Nam Hoàng" userId="544b96cded4c34b8" providerId="LiveId" clId="{C905E328-4D00-4F0E-96BF-61F409B9BCC5}" dt="2021-07-23T04:03:16.777" v="921" actId="478"/>
          <ac:spMkLst>
            <pc:docMk/>
            <pc:sldMk cId="2188537808" sldId="272"/>
            <ac:spMk id="8" creationId="{DE6A1696-F17E-4AAE-A8EB-48C04064B09B}"/>
          </ac:spMkLst>
        </pc:spChg>
        <pc:spChg chg="del">
          <ac:chgData name="Nam Hoàng" userId="544b96cded4c34b8" providerId="LiveId" clId="{C905E328-4D00-4F0E-96BF-61F409B9BCC5}" dt="2021-07-23T04:03:20.900" v="924" actId="478"/>
          <ac:spMkLst>
            <pc:docMk/>
            <pc:sldMk cId="2188537808" sldId="272"/>
            <ac:spMk id="9" creationId="{518CD1D2-4D6C-4327-9A0A-7A9EF58C79A0}"/>
          </ac:spMkLst>
        </pc:spChg>
        <pc:spChg chg="del">
          <ac:chgData name="Nam Hoàng" userId="544b96cded4c34b8" providerId="LiveId" clId="{C905E328-4D00-4F0E-96BF-61F409B9BCC5}" dt="2021-07-23T04:03:15.860" v="920" actId="478"/>
          <ac:spMkLst>
            <pc:docMk/>
            <pc:sldMk cId="2188537808" sldId="272"/>
            <ac:spMk id="10" creationId="{7F3E4900-3315-41F4-B130-3423BBB03CA7}"/>
          </ac:spMkLst>
        </pc:spChg>
        <pc:spChg chg="mod">
          <ac:chgData name="Nam Hoàng" userId="544b96cded4c34b8" providerId="LiveId" clId="{C905E328-4D00-4F0E-96BF-61F409B9BCC5}" dt="2021-07-24T15:08:30.622" v="2646" actId="404"/>
          <ac:spMkLst>
            <pc:docMk/>
            <pc:sldMk cId="2188537808" sldId="272"/>
            <ac:spMk id="13" creationId="{02C5EBBB-8D3B-47E3-B4B5-479807502BAC}"/>
          </ac:spMkLst>
        </pc:spChg>
        <pc:spChg chg="del">
          <ac:chgData name="Nam Hoàng" userId="544b96cded4c34b8" providerId="LiveId" clId="{C905E328-4D00-4F0E-96BF-61F409B9BCC5}" dt="2021-07-23T04:03:24.384" v="926" actId="478"/>
          <ac:spMkLst>
            <pc:docMk/>
            <pc:sldMk cId="2188537808" sldId="272"/>
            <ac:spMk id="14" creationId="{C44D56A6-1E7A-4DA9-9459-86B4404321BE}"/>
          </ac:spMkLst>
        </pc:spChg>
        <pc:spChg chg="del mod">
          <ac:chgData name="Nam Hoàng" userId="544b96cded4c34b8" providerId="LiveId" clId="{C905E328-4D00-4F0E-96BF-61F409B9BCC5}" dt="2021-07-23T04:03:22.501" v="925" actId="478"/>
          <ac:spMkLst>
            <pc:docMk/>
            <pc:sldMk cId="2188537808" sldId="272"/>
            <ac:spMk id="16" creationId="{C12591A3-7E68-47B9-946D-301B21FA071F}"/>
          </ac:spMkLst>
        </pc:spChg>
        <pc:graphicFrameChg chg="add del mod modGraphic">
          <ac:chgData name="Nam Hoàng" userId="544b96cded4c34b8" providerId="LiveId" clId="{C905E328-4D00-4F0E-96BF-61F409B9BCC5}" dt="2021-07-24T11:35:35.552" v="2527" actId="21"/>
          <ac:graphicFrameMkLst>
            <pc:docMk/>
            <pc:sldMk cId="2188537808" sldId="272"/>
            <ac:graphicFrameMk id="12" creationId="{B1F14101-1BCF-44C9-8464-628FEA0948B7}"/>
          </ac:graphicFrameMkLst>
        </pc:graphicFrameChg>
        <pc:picChg chg="del mod">
          <ac:chgData name="Nam Hoàng" userId="544b96cded4c34b8" providerId="LiveId" clId="{C905E328-4D00-4F0E-96BF-61F409B9BCC5}" dt="2021-07-24T14:58:17.504" v="2563" actId="478"/>
          <ac:picMkLst>
            <pc:docMk/>
            <pc:sldMk cId="2188537808" sldId="272"/>
            <ac:picMk id="15" creationId="{566E0583-C89A-4320-B1EF-09A24A66657F}"/>
          </ac:picMkLst>
        </pc:picChg>
      </pc:sldChg>
      <pc:sldChg chg="del">
        <pc:chgData name="Nam Hoàng" userId="544b96cded4c34b8" providerId="LiveId" clId="{C905E328-4D00-4F0E-96BF-61F409B9BCC5}" dt="2021-07-23T04:03:53.599" v="929" actId="47"/>
        <pc:sldMkLst>
          <pc:docMk/>
          <pc:sldMk cId="1931841586" sldId="273"/>
        </pc:sldMkLst>
      </pc:sldChg>
      <pc:sldChg chg="addSp delSp modSp mod addAnim delAnim modAnim">
        <pc:chgData name="Nam Hoàng" userId="544b96cded4c34b8" providerId="LiveId" clId="{C905E328-4D00-4F0E-96BF-61F409B9BCC5}" dt="2021-07-24T15:16:09.702" v="2668" actId="1076"/>
        <pc:sldMkLst>
          <pc:docMk/>
          <pc:sldMk cId="1951655798" sldId="276"/>
        </pc:sldMkLst>
        <pc:spChg chg="mod">
          <ac:chgData name="Nam Hoàng" userId="544b96cded4c34b8" providerId="LiveId" clId="{C905E328-4D00-4F0E-96BF-61F409B9BCC5}" dt="2021-07-21T05:55:31.773" v="614" actId="1076"/>
          <ac:spMkLst>
            <pc:docMk/>
            <pc:sldMk cId="1951655798" sldId="276"/>
            <ac:spMk id="14" creationId="{26711627-188E-4E37-BAF1-7750F10B461B}"/>
          </ac:spMkLst>
        </pc:spChg>
        <pc:spChg chg="add del mod">
          <ac:chgData name="Nam Hoàng" userId="544b96cded4c34b8" providerId="LiveId" clId="{C905E328-4D00-4F0E-96BF-61F409B9BCC5}" dt="2021-07-21T05:35:11.388" v="242" actId="478"/>
          <ac:spMkLst>
            <pc:docMk/>
            <pc:sldMk cId="1951655798" sldId="276"/>
            <ac:spMk id="15" creationId="{42457CB8-7C18-4853-92C5-0CF2B6D54937}"/>
          </ac:spMkLst>
        </pc:spChg>
        <pc:spChg chg="mod">
          <ac:chgData name="Nam Hoàng" userId="544b96cded4c34b8" providerId="LiveId" clId="{C905E328-4D00-4F0E-96BF-61F409B9BCC5}" dt="2021-07-24T11:47:58.206" v="2558" actId="1076"/>
          <ac:spMkLst>
            <pc:docMk/>
            <pc:sldMk cId="1951655798" sldId="276"/>
            <ac:spMk id="16" creationId="{3BCE9EF3-A378-44A4-8358-539E24A3F40E}"/>
          </ac:spMkLst>
        </pc:spChg>
        <pc:spChg chg="del mod">
          <ac:chgData name="Nam Hoàng" userId="544b96cded4c34b8" providerId="LiveId" clId="{C905E328-4D00-4F0E-96BF-61F409B9BCC5}" dt="2021-07-21T05:53:03.487" v="589" actId="21"/>
          <ac:spMkLst>
            <pc:docMk/>
            <pc:sldMk cId="1951655798" sldId="276"/>
            <ac:spMk id="18" creationId="{A648046E-8B7A-4884-9E2F-ACE6A9F2DFCD}"/>
          </ac:spMkLst>
        </pc:spChg>
        <pc:spChg chg="del mod">
          <ac:chgData name="Nam Hoàng" userId="544b96cded4c34b8" providerId="LiveId" clId="{C905E328-4D00-4F0E-96BF-61F409B9BCC5}" dt="2021-07-21T05:53:09.822" v="591" actId="21"/>
          <ac:spMkLst>
            <pc:docMk/>
            <pc:sldMk cId="1951655798" sldId="276"/>
            <ac:spMk id="19" creationId="{8CE20436-DD25-4F6B-A644-35AD87D34573}"/>
          </ac:spMkLst>
        </pc:spChg>
        <pc:spChg chg="mod">
          <ac:chgData name="Nam Hoàng" userId="544b96cded4c34b8" providerId="LiveId" clId="{C905E328-4D00-4F0E-96BF-61F409B9BCC5}" dt="2021-07-21T05:57:43.612" v="632" actId="14100"/>
          <ac:spMkLst>
            <pc:docMk/>
            <pc:sldMk cId="1951655798" sldId="276"/>
            <ac:spMk id="20" creationId="{19ACC583-4D6D-4F41-92A2-33B88FC20836}"/>
          </ac:spMkLst>
        </pc:spChg>
        <pc:graphicFrameChg chg="mod modGraphic">
          <ac:chgData name="Nam Hoàng" userId="544b96cded4c34b8" providerId="LiveId" clId="{C905E328-4D00-4F0E-96BF-61F409B9BCC5}" dt="2021-07-21T05:55:27.052" v="613" actId="14100"/>
          <ac:graphicFrameMkLst>
            <pc:docMk/>
            <pc:sldMk cId="1951655798" sldId="276"/>
            <ac:graphicFrameMk id="13" creationId="{5DE77A20-3BC9-4A89-8093-32BA38C63227}"/>
          </ac:graphicFrameMkLst>
        </pc:graphicFrameChg>
        <pc:picChg chg="mod">
          <ac:chgData name="Nam Hoàng" userId="544b96cded4c34b8" providerId="LiveId" clId="{C905E328-4D00-4F0E-96BF-61F409B9BCC5}" dt="2021-07-24T15:16:09.702" v="2668" actId="1076"/>
          <ac:picMkLst>
            <pc:docMk/>
            <pc:sldMk cId="1951655798" sldId="276"/>
            <ac:picMk id="12" creationId="{5AED1498-F8F5-420C-A349-CAA30862B360}"/>
          </ac:picMkLst>
        </pc:picChg>
      </pc:sldChg>
      <pc:sldChg chg="addSp modSp mod modAnim">
        <pc:chgData name="Nam Hoàng" userId="544b96cded4c34b8" providerId="LiveId" clId="{C905E328-4D00-4F0E-96BF-61F409B9BCC5}" dt="2021-07-24T15:09:57.954" v="2650"/>
        <pc:sldMkLst>
          <pc:docMk/>
          <pc:sldMk cId="2903074555" sldId="279"/>
        </pc:sldMkLst>
        <pc:picChg chg="add mod">
          <ac:chgData name="Nam Hoàng" userId="544b96cded4c34b8" providerId="LiveId" clId="{C905E328-4D00-4F0E-96BF-61F409B9BCC5}" dt="2021-07-24T11:41:48.907" v="2551" actId="1076"/>
          <ac:picMkLst>
            <pc:docMk/>
            <pc:sldMk cId="2903074555" sldId="279"/>
            <ac:picMk id="8" creationId="{79DD68C5-BA3F-4398-B28B-CD9794605C97}"/>
          </ac:picMkLst>
        </pc:picChg>
      </pc:sldChg>
      <pc:sldChg chg="addSp modSp mod modAnim">
        <pc:chgData name="Nam Hoàng" userId="544b96cded4c34b8" providerId="LiveId" clId="{C905E328-4D00-4F0E-96BF-61F409B9BCC5}" dt="2021-07-24T15:10:38.279" v="2652"/>
        <pc:sldMkLst>
          <pc:docMk/>
          <pc:sldMk cId="1589377742" sldId="280"/>
        </pc:sldMkLst>
        <pc:picChg chg="add mod">
          <ac:chgData name="Nam Hoàng" userId="544b96cded4c34b8" providerId="LiveId" clId="{C905E328-4D00-4F0E-96BF-61F409B9BCC5}" dt="2021-07-24T11:42:03.372" v="2553" actId="1076"/>
          <ac:picMkLst>
            <pc:docMk/>
            <pc:sldMk cId="1589377742" sldId="280"/>
            <ac:picMk id="9" creationId="{D86A9767-4B3E-4A09-96F5-C5C73A408240}"/>
          </ac:picMkLst>
        </pc:picChg>
      </pc:sldChg>
      <pc:sldChg chg="add setBg">
        <pc:chgData name="Nam Hoàng" userId="544b96cded4c34b8" providerId="LiveId" clId="{C905E328-4D00-4F0E-96BF-61F409B9BCC5}" dt="2021-07-24T11:43:20.659" v="2556"/>
        <pc:sldMkLst>
          <pc:docMk/>
          <pc:sldMk cId="1207232919" sldId="289"/>
        </pc:sldMkLst>
      </pc:sldChg>
      <pc:sldChg chg="del">
        <pc:chgData name="Nam Hoàng" userId="544b96cded4c34b8" providerId="LiveId" clId="{C905E328-4D00-4F0E-96BF-61F409B9BCC5}" dt="2021-07-24T11:43:06.910" v="2554" actId="2696"/>
        <pc:sldMkLst>
          <pc:docMk/>
          <pc:sldMk cId="1487600739" sldId="289"/>
        </pc:sldMkLst>
      </pc:sldChg>
      <pc:sldChg chg="modSp mod">
        <pc:chgData name="Nam Hoàng" userId="544b96cded4c34b8" providerId="LiveId" clId="{C905E328-4D00-4F0E-96BF-61F409B9BCC5}" dt="2021-07-24T15:11:59.185" v="2659" actId="20577"/>
        <pc:sldMkLst>
          <pc:docMk/>
          <pc:sldMk cId="2037334456" sldId="291"/>
        </pc:sldMkLst>
        <pc:spChg chg="mod">
          <ac:chgData name="Nam Hoàng" userId="544b96cded4c34b8" providerId="LiveId" clId="{C905E328-4D00-4F0E-96BF-61F409B9BCC5}" dt="2021-07-24T15:11:59.185" v="2659" actId="20577"/>
          <ac:spMkLst>
            <pc:docMk/>
            <pc:sldMk cId="2037334456" sldId="291"/>
            <ac:spMk id="4" creationId="{4458B1B4-67CE-4244-82D4-1A469A273649}"/>
          </ac:spMkLst>
        </pc:spChg>
      </pc:sldChg>
      <pc:sldChg chg="addSp delSp modSp new mod delAnim modAnim">
        <pc:chgData name="Nam Hoàng" userId="544b96cded4c34b8" providerId="LiveId" clId="{C905E328-4D00-4F0E-96BF-61F409B9BCC5}" dt="2021-07-24T11:50:45.289" v="2562" actId="14100"/>
        <pc:sldMkLst>
          <pc:docMk/>
          <pc:sldMk cId="2721738143" sldId="292"/>
        </pc:sldMkLst>
        <pc:spChg chg="add del mod">
          <ac:chgData name="Nam Hoàng" userId="544b96cded4c34b8" providerId="LiveId" clId="{C905E328-4D00-4F0E-96BF-61F409B9BCC5}" dt="2021-07-21T05:50:27.752" v="563"/>
          <ac:spMkLst>
            <pc:docMk/>
            <pc:sldMk cId="2721738143" sldId="292"/>
            <ac:spMk id="2" creationId="{60BD2BF6-C466-4F9E-99C7-FF2BAD5D4CDA}"/>
          </ac:spMkLst>
        </pc:spChg>
        <pc:spChg chg="add mod">
          <ac:chgData name="Nam Hoàng" userId="544b96cded4c34b8" providerId="LiveId" clId="{C905E328-4D00-4F0E-96BF-61F409B9BCC5}" dt="2021-07-21T15:38:46.082" v="903" actId="1076"/>
          <ac:spMkLst>
            <pc:docMk/>
            <pc:sldMk cId="2721738143" sldId="292"/>
            <ac:spMk id="3" creationId="{E94CC9E4-C8D9-4217-B5D2-DDDE33B55A21}"/>
          </ac:spMkLst>
        </pc:spChg>
        <pc:spChg chg="add del mod">
          <ac:chgData name="Nam Hoàng" userId="544b96cded4c34b8" providerId="LiveId" clId="{C905E328-4D00-4F0E-96BF-61F409B9BCC5}" dt="2021-07-21T15:34:51.468" v="863"/>
          <ac:spMkLst>
            <pc:docMk/>
            <pc:sldMk cId="2721738143" sldId="292"/>
            <ac:spMk id="4" creationId="{461AAE2C-7C57-40CA-BB7C-1E46D8C15EE3}"/>
          </ac:spMkLst>
        </pc:spChg>
        <pc:spChg chg="add del mod">
          <ac:chgData name="Nam Hoàng" userId="544b96cded4c34b8" providerId="LiveId" clId="{C905E328-4D00-4F0E-96BF-61F409B9BCC5}" dt="2021-07-21T15:35:15.824" v="873" actId="478"/>
          <ac:spMkLst>
            <pc:docMk/>
            <pc:sldMk cId="2721738143" sldId="292"/>
            <ac:spMk id="5" creationId="{F4668284-CB05-4B0E-B356-9F2DBCC7B57C}"/>
          </ac:spMkLst>
        </pc:spChg>
        <pc:spChg chg="add mod">
          <ac:chgData name="Nam Hoàng" userId="544b96cded4c34b8" providerId="LiveId" clId="{C905E328-4D00-4F0E-96BF-61F409B9BCC5}" dt="2021-07-21T05:58:07.222" v="643" actId="20577"/>
          <ac:spMkLst>
            <pc:docMk/>
            <pc:sldMk cId="2721738143" sldId="292"/>
            <ac:spMk id="6" creationId="{17A246EE-3182-4C5E-B6D0-8CE89FFF1145}"/>
          </ac:spMkLst>
        </pc:spChg>
        <pc:spChg chg="add mod">
          <ac:chgData name="Nam Hoàng" userId="544b96cded4c34b8" providerId="LiveId" clId="{C905E328-4D00-4F0E-96BF-61F409B9BCC5}" dt="2021-07-21T15:39:02.398" v="907" actId="1076"/>
          <ac:spMkLst>
            <pc:docMk/>
            <pc:sldMk cId="2721738143" sldId="292"/>
            <ac:spMk id="9" creationId="{2D459528-4FF6-4271-B7F6-F7D5BC889A64}"/>
          </ac:spMkLst>
        </pc:spChg>
        <pc:spChg chg="add mod">
          <ac:chgData name="Nam Hoàng" userId="544b96cded4c34b8" providerId="LiveId" clId="{C905E328-4D00-4F0E-96BF-61F409B9BCC5}" dt="2021-07-24T11:50:45.289" v="2562" actId="14100"/>
          <ac:spMkLst>
            <pc:docMk/>
            <pc:sldMk cId="2721738143" sldId="292"/>
            <ac:spMk id="10" creationId="{7E44D503-8DA6-4A19-8B2F-80CE59DEFA11}"/>
          </ac:spMkLst>
        </pc:spChg>
        <pc:spChg chg="add del mod">
          <ac:chgData name="Nam Hoàng" userId="544b96cded4c34b8" providerId="LiveId" clId="{C905E328-4D00-4F0E-96BF-61F409B9BCC5}" dt="2021-07-21T15:35:45.853" v="884"/>
          <ac:spMkLst>
            <pc:docMk/>
            <pc:sldMk cId="2721738143" sldId="292"/>
            <ac:spMk id="11" creationId="{693B7677-455D-4F9A-A634-FD60C76FDE24}"/>
          </ac:spMkLst>
        </pc:spChg>
        <pc:spChg chg="add del mod">
          <ac:chgData name="Nam Hoàng" userId="544b96cded4c34b8" providerId="LiveId" clId="{C905E328-4D00-4F0E-96BF-61F409B9BCC5}" dt="2021-07-21T15:38:30.649" v="898"/>
          <ac:spMkLst>
            <pc:docMk/>
            <pc:sldMk cId="2721738143" sldId="292"/>
            <ac:spMk id="12" creationId="{004C49BA-C1F6-4D4D-A4B7-DB0EFE9523F0}"/>
          </ac:spMkLst>
        </pc:spChg>
        <pc:picChg chg="add mod">
          <ac:chgData name="Nam Hoàng" userId="544b96cded4c34b8" providerId="LiveId" clId="{C905E328-4D00-4F0E-96BF-61F409B9BCC5}" dt="2021-07-21T15:38:50.889" v="904" actId="1076"/>
          <ac:picMkLst>
            <pc:docMk/>
            <pc:sldMk cId="2721738143" sldId="292"/>
            <ac:picMk id="8" creationId="{AF5FB32F-B0E6-47C4-A413-CC54752FBDE5}"/>
          </ac:picMkLst>
        </pc:picChg>
        <pc:picChg chg="add mod">
          <ac:chgData name="Nam Hoàng" userId="544b96cded4c34b8" providerId="LiveId" clId="{C905E328-4D00-4F0E-96BF-61F409B9BCC5}" dt="2021-07-21T15:40:08.627" v="917" actId="1076"/>
          <ac:picMkLst>
            <pc:docMk/>
            <pc:sldMk cId="2721738143" sldId="292"/>
            <ac:picMk id="14" creationId="{9EC33732-200F-4790-A4DB-49D6640F53EB}"/>
          </ac:picMkLst>
        </pc:picChg>
      </pc:sldChg>
      <pc:sldChg chg="addSp delSp modSp new mod modAnim">
        <pc:chgData name="Nam Hoàng" userId="544b96cded4c34b8" providerId="LiveId" clId="{C905E328-4D00-4F0E-96BF-61F409B9BCC5}" dt="2021-07-24T15:08:05.406" v="2640"/>
        <pc:sldMkLst>
          <pc:docMk/>
          <pc:sldMk cId="1074478257" sldId="293"/>
        </pc:sldMkLst>
        <pc:spChg chg="add del mod">
          <ac:chgData name="Nam Hoàng" userId="544b96cded4c34b8" providerId="LiveId" clId="{C905E328-4D00-4F0E-96BF-61F409B9BCC5}" dt="2021-07-24T15:04:08.100" v="2633"/>
          <ac:spMkLst>
            <pc:docMk/>
            <pc:sldMk cId="1074478257" sldId="293"/>
            <ac:spMk id="4" creationId="{D8643EA6-A311-4A28-B95F-E6C9FA73CF9E}"/>
          </ac:spMkLst>
        </pc:spChg>
        <pc:spChg chg="add mod">
          <ac:chgData name="Nam Hoàng" userId="544b96cded4c34b8" providerId="LiveId" clId="{C905E328-4D00-4F0E-96BF-61F409B9BCC5}" dt="2021-07-24T15:00:50.892" v="2582" actId="255"/>
          <ac:spMkLst>
            <pc:docMk/>
            <pc:sldMk cId="1074478257" sldId="293"/>
            <ac:spMk id="5" creationId="{6F864F13-BC20-4542-9DD7-BDBC8D103213}"/>
          </ac:spMkLst>
        </pc:spChg>
        <pc:spChg chg="add mod">
          <ac:chgData name="Nam Hoàng" userId="544b96cded4c34b8" providerId="LiveId" clId="{C905E328-4D00-4F0E-96BF-61F409B9BCC5}" dt="2021-07-24T15:03:03.705" v="2618" actId="14100"/>
          <ac:spMkLst>
            <pc:docMk/>
            <pc:sldMk cId="1074478257" sldId="293"/>
            <ac:spMk id="6" creationId="{E942DC92-CE4E-45EB-8995-DBDF8F9FE108}"/>
          </ac:spMkLst>
        </pc:spChg>
        <pc:spChg chg="add mod">
          <ac:chgData name="Nam Hoàng" userId="544b96cded4c34b8" providerId="LiveId" clId="{C905E328-4D00-4F0E-96BF-61F409B9BCC5}" dt="2021-07-24T15:03:07.518" v="2619" actId="1076"/>
          <ac:spMkLst>
            <pc:docMk/>
            <pc:sldMk cId="1074478257" sldId="293"/>
            <ac:spMk id="7" creationId="{BDA1C6E3-4BD8-465E-A6DF-052783934552}"/>
          </ac:spMkLst>
        </pc:spChg>
        <pc:spChg chg="add mod">
          <ac:chgData name="Nam Hoàng" userId="544b96cded4c34b8" providerId="LiveId" clId="{C905E328-4D00-4F0E-96BF-61F409B9BCC5}" dt="2021-07-24T15:03:16.448" v="2621" actId="1076"/>
          <ac:spMkLst>
            <pc:docMk/>
            <pc:sldMk cId="1074478257" sldId="293"/>
            <ac:spMk id="8" creationId="{94DC11F3-C8A3-4294-8560-553D7C6C7C2C}"/>
          </ac:spMkLst>
        </pc:spChg>
        <pc:spChg chg="add mod">
          <ac:chgData name="Nam Hoàng" userId="544b96cded4c34b8" providerId="LiveId" clId="{C905E328-4D00-4F0E-96BF-61F409B9BCC5}" dt="2021-07-24T15:03:38.667" v="2626" actId="1076"/>
          <ac:spMkLst>
            <pc:docMk/>
            <pc:sldMk cId="1074478257" sldId="293"/>
            <ac:spMk id="9" creationId="{1A48D167-4E9B-422D-BF8F-CF228E5C49E1}"/>
          </ac:spMkLst>
        </pc:spChg>
        <pc:graphicFrameChg chg="add mod modGraphic">
          <ac:chgData name="Nam Hoàng" userId="544b96cded4c34b8" providerId="LiveId" clId="{C905E328-4D00-4F0E-96BF-61F409B9BCC5}" dt="2021-07-24T15:02:13.383" v="2605" actId="21"/>
          <ac:graphicFrameMkLst>
            <pc:docMk/>
            <pc:sldMk cId="1074478257" sldId="293"/>
            <ac:graphicFrameMk id="2" creationId="{B9E3BE9B-3922-4D31-A16A-7644692C9154}"/>
          </ac:graphicFrameMkLst>
        </pc:graphicFrameChg>
        <pc:picChg chg="add mod">
          <ac:chgData name="Nam Hoàng" userId="544b96cded4c34b8" providerId="LiveId" clId="{C905E328-4D00-4F0E-96BF-61F409B9BCC5}" dt="2021-07-24T11:36:54.517" v="2541" actId="1076"/>
          <ac:picMkLst>
            <pc:docMk/>
            <pc:sldMk cId="1074478257" sldId="293"/>
            <ac:picMk id="3" creationId="{311867FE-7D24-47AC-A62A-5A724ED89000}"/>
          </ac:picMkLst>
        </pc:picChg>
      </pc:sldChg>
      <pc:sldChg chg="new del">
        <pc:chgData name="Nam Hoàng" userId="544b96cded4c34b8" providerId="LiveId" clId="{C905E328-4D00-4F0E-96BF-61F409B9BCC5}" dt="2021-07-24T11:47:19.099" v="2557" actId="47"/>
        <pc:sldMkLst>
          <pc:docMk/>
          <pc:sldMk cId="1857338419"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C2F6D-309E-4FE0-83E8-FD4A160CB02C}" type="datetimeFigureOut">
              <a:rPr lang="vi-VN" smtClean="0"/>
              <a:t>13/10/2025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1E1DB-2B51-4C2D-8C38-42E528817BC1}" type="slidenum">
              <a:rPr lang="vi-VN" smtClean="0"/>
              <a:t>‹#›</a:t>
            </a:fld>
            <a:endParaRPr lang="vi-VN"/>
          </a:p>
        </p:txBody>
      </p:sp>
    </p:spTree>
    <p:extLst>
      <p:ext uri="{BB962C8B-B14F-4D97-AF65-F5344CB8AC3E}">
        <p14:creationId xmlns:p14="http://schemas.microsoft.com/office/powerpoint/2010/main" val="226554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F41E1DB-2B51-4C2D-8C38-42E528817BC1}" type="slidenum">
              <a:rPr lang="vi-VN" smtClean="0"/>
              <a:t>6</a:t>
            </a:fld>
            <a:endParaRPr lang="vi-VN"/>
          </a:p>
        </p:txBody>
      </p:sp>
    </p:spTree>
    <p:extLst>
      <p:ext uri="{BB962C8B-B14F-4D97-AF65-F5344CB8AC3E}">
        <p14:creationId xmlns:p14="http://schemas.microsoft.com/office/powerpoint/2010/main" val="903820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F41E1DB-2B51-4C2D-8C38-42E528817BC1}" type="slidenum">
              <a:rPr lang="vi-VN" smtClean="0"/>
              <a:t>7</a:t>
            </a:fld>
            <a:endParaRPr lang="vi-VN"/>
          </a:p>
        </p:txBody>
      </p:sp>
    </p:spTree>
    <p:extLst>
      <p:ext uri="{BB962C8B-B14F-4D97-AF65-F5344CB8AC3E}">
        <p14:creationId xmlns:p14="http://schemas.microsoft.com/office/powerpoint/2010/main" val="395301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F41E1DB-2B51-4C2D-8C38-42E528817BC1}" type="slidenum">
              <a:rPr lang="vi-VN" smtClean="0"/>
              <a:t>8</a:t>
            </a:fld>
            <a:endParaRPr lang="vi-VN"/>
          </a:p>
        </p:txBody>
      </p:sp>
    </p:spTree>
    <p:extLst>
      <p:ext uri="{BB962C8B-B14F-4D97-AF65-F5344CB8AC3E}">
        <p14:creationId xmlns:p14="http://schemas.microsoft.com/office/powerpoint/2010/main" val="3844340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F41E1DB-2B51-4C2D-8C38-42E528817BC1}" type="slidenum">
              <a:rPr lang="vi-VN" smtClean="0"/>
              <a:t>9</a:t>
            </a:fld>
            <a:endParaRPr lang="vi-VN"/>
          </a:p>
        </p:txBody>
      </p:sp>
    </p:spTree>
    <p:extLst>
      <p:ext uri="{BB962C8B-B14F-4D97-AF65-F5344CB8AC3E}">
        <p14:creationId xmlns:p14="http://schemas.microsoft.com/office/powerpoint/2010/main" val="195963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78172-C7FF-4FA8-B0D0-3B7634022E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77ED25F-8784-4ED3-B002-F6D379C630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9E90548-46D5-436A-A384-A702AF4B8947}"/>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5" name="Footer Placeholder 4">
            <a:extLst>
              <a:ext uri="{FF2B5EF4-FFF2-40B4-BE49-F238E27FC236}">
                <a16:creationId xmlns:a16="http://schemas.microsoft.com/office/drawing/2014/main" id="{E70F9AC1-1D31-4794-B986-5E5B6C96A2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A260820-695A-4E18-AE25-7DE8C35643AC}"/>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285408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8DA6-6F08-4FFF-8BA9-B26EA725130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657922B-F22B-41CF-A84C-4A17D3BB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74009C3-6ACC-4C99-ADF0-987CDD11F6A4}"/>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5" name="Footer Placeholder 4">
            <a:extLst>
              <a:ext uri="{FF2B5EF4-FFF2-40B4-BE49-F238E27FC236}">
                <a16:creationId xmlns:a16="http://schemas.microsoft.com/office/drawing/2014/main" id="{84324DAD-B4FE-49E1-A7B9-6379ECCED9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67EE1E7-DEEB-4782-ABAF-A6483D7DC04D}"/>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257186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AAFCE2-48DB-4E0C-8BD8-E13E915A68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6BEE5BA-011D-4D22-BDA6-2B7301B16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10B4E9-89D4-4A6B-9A4B-8B67847FD7B1}"/>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5" name="Footer Placeholder 4">
            <a:extLst>
              <a:ext uri="{FF2B5EF4-FFF2-40B4-BE49-F238E27FC236}">
                <a16:creationId xmlns:a16="http://schemas.microsoft.com/office/drawing/2014/main" id="{4DA5E363-70AC-4E23-8E8D-B4224F07C7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E0DD8B5-CC4A-4E4C-BF83-D9E63DB986ED}"/>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2462609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ADFD-F0D3-4592-AC0E-C6B107D5616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AE5730-335E-4E75-9BF3-D009B080DA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4B4D669-A484-4779-820B-BEB6A299CE83}"/>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5" name="Footer Placeholder 4">
            <a:extLst>
              <a:ext uri="{FF2B5EF4-FFF2-40B4-BE49-F238E27FC236}">
                <a16:creationId xmlns:a16="http://schemas.microsoft.com/office/drawing/2014/main" id="{F64F0F81-71BE-4E3D-9769-4FA359A2E4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28C46F-B48C-4FB6-A56D-616F898D7CA1}"/>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388165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CBEE-C307-47C1-9DD4-D8F0AF38FB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52C339E-C29F-41D6-AFD2-ADC74B6E6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3E559-699D-4875-91FF-558B306A5D7E}"/>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5" name="Footer Placeholder 4">
            <a:extLst>
              <a:ext uri="{FF2B5EF4-FFF2-40B4-BE49-F238E27FC236}">
                <a16:creationId xmlns:a16="http://schemas.microsoft.com/office/drawing/2014/main" id="{0F471495-EC1E-4D95-9B75-9FF6D3EB52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48DBF4-E811-48CC-A16B-BE78B0E603E7}"/>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191348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C837-5C77-4A7B-A80B-C5F0D89FF7D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755C34-7576-4AE6-9A3E-5928B04EA4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322C8E0-E104-4CBD-996D-665D0EE97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5560942-3DEF-425F-AFFC-18F9B4B990AD}"/>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6" name="Footer Placeholder 5">
            <a:extLst>
              <a:ext uri="{FF2B5EF4-FFF2-40B4-BE49-F238E27FC236}">
                <a16:creationId xmlns:a16="http://schemas.microsoft.com/office/drawing/2014/main" id="{298E41EE-C42E-4CDA-940F-DE319AA569B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65C6D0B-DCC7-40FC-A054-E8B0EC8030DF}"/>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3297831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A9B0-9100-4B06-AEB5-2DE55D4C00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067163-6E5A-493A-AA46-E5E07C7A66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EB69B5-0B9D-4973-92A7-3E689D853C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36A9F6-D0C1-4CC6-BCFA-02956A6E4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7BE3D5-18EA-49CB-A057-0DBAAEDBB4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329ADC-2713-43E0-9563-BA439E9DDA88}"/>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8" name="Footer Placeholder 7">
            <a:extLst>
              <a:ext uri="{FF2B5EF4-FFF2-40B4-BE49-F238E27FC236}">
                <a16:creationId xmlns:a16="http://schemas.microsoft.com/office/drawing/2014/main" id="{7546829F-B044-4492-B19C-B1A1BECA5D0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668D2EEB-91F1-4B60-B7F0-2D0C7E886A59}"/>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182216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30EF0-F55F-4613-A445-A0F82F87379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D989207-F6F6-44B2-87AC-46F922512B10}"/>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4" name="Footer Placeholder 3">
            <a:extLst>
              <a:ext uri="{FF2B5EF4-FFF2-40B4-BE49-F238E27FC236}">
                <a16:creationId xmlns:a16="http://schemas.microsoft.com/office/drawing/2014/main" id="{D18772FE-40A8-4785-9BD8-C2F1E0E3486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7A55201-3575-4AB0-AA44-6C1F9135A9F5}"/>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177347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3E5AC-4C75-4F32-B1A9-7991C0E6C993}"/>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3" name="Footer Placeholder 2">
            <a:extLst>
              <a:ext uri="{FF2B5EF4-FFF2-40B4-BE49-F238E27FC236}">
                <a16:creationId xmlns:a16="http://schemas.microsoft.com/office/drawing/2014/main" id="{B1F79C0C-581B-45E3-B8D0-8BB2F0EE61E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F5FC752-996F-446E-A93D-BF17F056B129}"/>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373142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6539-2E1D-4FE8-965A-5F44EE8F8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2628C0C-6FE1-4278-A73F-10FF09DCF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0EE906C-F1E7-4368-A722-9696B87E1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F256CC-82BF-4F3E-AEAF-252FF010D6A7}"/>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6" name="Footer Placeholder 5">
            <a:extLst>
              <a:ext uri="{FF2B5EF4-FFF2-40B4-BE49-F238E27FC236}">
                <a16:creationId xmlns:a16="http://schemas.microsoft.com/office/drawing/2014/main" id="{25218705-6C8B-4A86-85C5-4C4317452BB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140891E-E4FB-414F-9320-6082B0963739}"/>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3521505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057D-CE7A-4646-9650-148C5FC46C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6A52B95-8CF9-43E1-A521-791FB21E4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AE59E4E-7E0E-4359-A882-885BEBCDD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2685A-5C7C-4AFC-AFC3-3E6D0E6F12ED}"/>
              </a:ext>
            </a:extLst>
          </p:cNvPr>
          <p:cNvSpPr>
            <a:spLocks noGrp="1"/>
          </p:cNvSpPr>
          <p:nvPr>
            <p:ph type="dt" sz="half" idx="10"/>
          </p:nvPr>
        </p:nvSpPr>
        <p:spPr/>
        <p:txBody>
          <a:bodyPr/>
          <a:lstStyle/>
          <a:p>
            <a:fld id="{343AD3D9-C407-4554-9A7E-0F3148A47D17}" type="datetimeFigureOut">
              <a:rPr lang="vi-VN" smtClean="0"/>
              <a:t>13/10/2025</a:t>
            </a:fld>
            <a:endParaRPr lang="vi-VN"/>
          </a:p>
        </p:txBody>
      </p:sp>
      <p:sp>
        <p:nvSpPr>
          <p:cNvPr id="6" name="Footer Placeholder 5">
            <a:extLst>
              <a:ext uri="{FF2B5EF4-FFF2-40B4-BE49-F238E27FC236}">
                <a16:creationId xmlns:a16="http://schemas.microsoft.com/office/drawing/2014/main" id="{8723909F-ECC3-4161-98C9-37C09C9027C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9B951E-A87D-4F39-85D6-9A766EE7218F}"/>
              </a:ext>
            </a:extLst>
          </p:cNvPr>
          <p:cNvSpPr>
            <a:spLocks noGrp="1"/>
          </p:cNvSpPr>
          <p:nvPr>
            <p:ph type="sldNum" sz="quarter" idx="12"/>
          </p:nvPr>
        </p:nvSpPr>
        <p:spPr/>
        <p:txBody>
          <a:bodyPr/>
          <a:lstStyle/>
          <a:p>
            <a:fld id="{E4E9BD81-1299-4A56-B3EC-809ADB078DBE}" type="slidenum">
              <a:rPr lang="vi-VN" smtClean="0"/>
              <a:t>‹#›</a:t>
            </a:fld>
            <a:endParaRPr lang="vi-VN"/>
          </a:p>
        </p:txBody>
      </p:sp>
    </p:spTree>
    <p:extLst>
      <p:ext uri="{BB962C8B-B14F-4D97-AF65-F5344CB8AC3E}">
        <p14:creationId xmlns:p14="http://schemas.microsoft.com/office/powerpoint/2010/main" val="73604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253DCC-BDAF-4B73-9D34-8083DBCC1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58EA392-C894-4CB3-868A-57563E611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CB067A-9E27-4796-86A2-317A97F812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AD3D9-C407-4554-9A7E-0F3148A47D17}" type="datetimeFigureOut">
              <a:rPr lang="vi-VN" smtClean="0"/>
              <a:t>13/10/2025</a:t>
            </a:fld>
            <a:endParaRPr lang="vi-VN"/>
          </a:p>
        </p:txBody>
      </p:sp>
      <p:sp>
        <p:nvSpPr>
          <p:cNvPr id="5" name="Footer Placeholder 4">
            <a:extLst>
              <a:ext uri="{FF2B5EF4-FFF2-40B4-BE49-F238E27FC236}">
                <a16:creationId xmlns:a16="http://schemas.microsoft.com/office/drawing/2014/main" id="{223810AA-2CD6-42C5-B89E-52207237AC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ED9448-A6AB-45DF-96E2-85455A507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9BD81-1299-4A56-B3EC-809ADB078DBE}" type="slidenum">
              <a:rPr lang="vi-VN" smtClean="0"/>
              <a:t>‹#›</a:t>
            </a:fld>
            <a:endParaRPr lang="vi-VN"/>
          </a:p>
        </p:txBody>
      </p:sp>
    </p:spTree>
    <p:extLst>
      <p:ext uri="{BB962C8B-B14F-4D97-AF65-F5344CB8AC3E}">
        <p14:creationId xmlns:p14="http://schemas.microsoft.com/office/powerpoint/2010/main" val="226905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9CBD7B54-00C1-47DF-BD49-88D672881DC4}"/>
              </a:ext>
            </a:extLst>
          </p:cNvPr>
          <p:cNvSpPr txBox="1"/>
          <p:nvPr/>
        </p:nvSpPr>
        <p:spPr>
          <a:xfrm>
            <a:off x="572763" y="209365"/>
            <a:ext cx="10881360" cy="1015663"/>
          </a:xfrm>
          <a:prstGeom prst="rect">
            <a:avLst/>
          </a:prstGeom>
          <a:solidFill>
            <a:srgbClr val="FFCCFF"/>
          </a:solidFill>
          <a:ln w="76200">
            <a:solidFill>
              <a:schemeClr val="bg1"/>
            </a:solid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err="1">
                <a:latin typeface="#9Slide04 Rokkitt Bold" panose="00000800000000000000" pitchFamily="2" charset="0"/>
              </a:rPr>
              <a:t>Trường</a:t>
            </a:r>
            <a:r>
              <a:rPr lang="en-US" sz="6000" b="1" dirty="0">
                <a:latin typeface="#9Slide04 Rokkitt Bold" panose="00000800000000000000" pitchFamily="2" charset="0"/>
              </a:rPr>
              <a:t> THCS </a:t>
            </a:r>
            <a:r>
              <a:rPr lang="en-US" sz="6000" b="1" dirty="0" err="1">
                <a:latin typeface="#9Slide04 Rokkitt Bold" panose="00000800000000000000" pitchFamily="2" charset="0"/>
              </a:rPr>
              <a:t>Nguyễn</a:t>
            </a:r>
            <a:r>
              <a:rPr lang="en-US" sz="6000" b="1" dirty="0">
                <a:latin typeface="#9Slide04 Rokkitt Bold" panose="00000800000000000000" pitchFamily="2" charset="0"/>
              </a:rPr>
              <a:t> </a:t>
            </a:r>
            <a:r>
              <a:rPr lang="en-US" sz="6000" b="1" dirty="0" err="1">
                <a:latin typeface="#9Slide04 Rokkitt Bold" panose="00000800000000000000" pitchFamily="2" charset="0"/>
              </a:rPr>
              <a:t>Hữu</a:t>
            </a:r>
            <a:r>
              <a:rPr lang="en-US" sz="6000" b="1" dirty="0">
                <a:latin typeface="#9Slide04 Rokkitt Bold" panose="00000800000000000000" pitchFamily="2" charset="0"/>
              </a:rPr>
              <a:t> </a:t>
            </a:r>
            <a:r>
              <a:rPr lang="en-US" sz="6000" b="1" dirty="0" err="1">
                <a:latin typeface="#9Slide04 Rokkitt Bold" panose="00000800000000000000" pitchFamily="2" charset="0"/>
              </a:rPr>
              <a:t>Thọ</a:t>
            </a:r>
            <a:endParaRPr lang="vi-VN" sz="6000" b="1" dirty="0">
              <a:latin typeface="#9Slide04 Rokkitt Bold" panose="00000800000000000000" pitchFamily="2" charset="0"/>
            </a:endParaRPr>
          </a:p>
        </p:txBody>
      </p:sp>
      <p:pic>
        <p:nvPicPr>
          <p:cNvPr id="10" name="Picture 9">
            <a:extLst>
              <a:ext uri="{FF2B5EF4-FFF2-40B4-BE49-F238E27FC236}">
                <a16:creationId xmlns:a16="http://schemas.microsoft.com/office/drawing/2014/main" id="{6B6FA254-1B74-4EF2-BEF3-69923563D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63" y="2302163"/>
            <a:ext cx="2435192" cy="2944410"/>
          </a:xfrm>
          <a:prstGeom prst="rect">
            <a:avLst/>
          </a:prstGeom>
        </p:spPr>
      </p:pic>
      <p:pic>
        <p:nvPicPr>
          <p:cNvPr id="11" name="Picture 10">
            <a:extLst>
              <a:ext uri="{FF2B5EF4-FFF2-40B4-BE49-F238E27FC236}">
                <a16:creationId xmlns:a16="http://schemas.microsoft.com/office/drawing/2014/main" id="{C81C7283-AC0B-4D62-BA61-F036BCEE4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955" y="2311687"/>
            <a:ext cx="2806071" cy="2869138"/>
          </a:xfrm>
          <a:prstGeom prst="rect">
            <a:avLst/>
          </a:prstGeom>
        </p:spPr>
      </p:pic>
      <p:pic>
        <p:nvPicPr>
          <p:cNvPr id="13" name="Picture 12">
            <a:extLst>
              <a:ext uri="{FF2B5EF4-FFF2-40B4-BE49-F238E27FC236}">
                <a16:creationId xmlns:a16="http://schemas.microsoft.com/office/drawing/2014/main" id="{709DE147-E383-42DE-B972-56CF79027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433" y="2311687"/>
            <a:ext cx="3109927" cy="2869138"/>
          </a:xfrm>
          <a:prstGeom prst="rect">
            <a:avLst/>
          </a:prstGeom>
        </p:spPr>
      </p:pic>
      <p:pic>
        <p:nvPicPr>
          <p:cNvPr id="14" name="Picture 5" descr="F:\Dropbox\nen PP\hinh dong\science_questioning.gif">
            <a:extLst>
              <a:ext uri="{FF2B5EF4-FFF2-40B4-BE49-F238E27FC236}">
                <a16:creationId xmlns:a16="http://schemas.microsoft.com/office/drawing/2014/main" id="{D469F9FC-71CD-4A9B-A201-F1784D480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278" y="2232844"/>
            <a:ext cx="2806071" cy="296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33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06931-2037-417F-A237-CC1F7E94238C}"/>
              </a:ext>
            </a:extLst>
          </p:cNvPr>
          <p:cNvPicPr>
            <a:picLocks noChangeAspect="1"/>
          </p:cNvPicPr>
          <p:nvPr/>
        </p:nvPicPr>
        <p:blipFill rotWithShape="1">
          <a:blip r:embed="rId2"/>
          <a:srcRect t="8444" b="12445"/>
          <a:stretch/>
        </p:blipFill>
        <p:spPr>
          <a:xfrm>
            <a:off x="2489151" y="132080"/>
            <a:ext cx="7416897" cy="5425440"/>
          </a:xfrm>
          <a:prstGeom prst="rect">
            <a:avLst/>
          </a:prstGeom>
        </p:spPr>
      </p:pic>
      <p:grpSp>
        <p:nvGrpSpPr>
          <p:cNvPr id="21" name="Group 20">
            <a:extLst>
              <a:ext uri="{FF2B5EF4-FFF2-40B4-BE49-F238E27FC236}">
                <a16:creationId xmlns:a16="http://schemas.microsoft.com/office/drawing/2014/main" id="{F0F7CDA6-E678-4EA2-B759-06E1381ACE9B}"/>
              </a:ext>
            </a:extLst>
          </p:cNvPr>
          <p:cNvGrpSpPr/>
          <p:nvPr/>
        </p:nvGrpSpPr>
        <p:grpSpPr>
          <a:xfrm>
            <a:off x="307022" y="5913120"/>
            <a:ext cx="4031298" cy="655320"/>
            <a:chOff x="367982" y="5913120"/>
            <a:chExt cx="4031298" cy="655320"/>
          </a:xfrm>
          <a:solidFill>
            <a:srgbClr val="FFCCFF"/>
          </a:solidFill>
        </p:grpSpPr>
        <p:grpSp>
          <p:nvGrpSpPr>
            <p:cNvPr id="11" name="Group 10">
              <a:extLst>
                <a:ext uri="{FF2B5EF4-FFF2-40B4-BE49-F238E27FC236}">
                  <a16:creationId xmlns:a16="http://schemas.microsoft.com/office/drawing/2014/main" id="{C97E78D7-7A8D-4D7A-96D3-A47DFDCC0E69}"/>
                </a:ext>
              </a:extLst>
            </p:cNvPr>
            <p:cNvGrpSpPr/>
            <p:nvPr/>
          </p:nvGrpSpPr>
          <p:grpSpPr>
            <a:xfrm>
              <a:off x="367982" y="5913120"/>
              <a:ext cx="1318578" cy="655320"/>
              <a:chOff x="367982" y="5913120"/>
              <a:chExt cx="1318578" cy="655320"/>
            </a:xfrm>
            <a:grpFill/>
          </p:grpSpPr>
          <p:sp>
            <p:nvSpPr>
              <p:cNvPr id="4" name="Rectangle 3">
                <a:extLst>
                  <a:ext uri="{FF2B5EF4-FFF2-40B4-BE49-F238E27FC236}">
                    <a16:creationId xmlns:a16="http://schemas.microsoft.com/office/drawing/2014/main" id="{B722A467-53E4-4A70-B41F-48F045E54492}"/>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sp>
            <p:nvSpPr>
              <p:cNvPr id="9" name="Rectangle 8">
                <a:extLst>
                  <a:ext uri="{FF2B5EF4-FFF2-40B4-BE49-F238E27FC236}">
                    <a16:creationId xmlns:a16="http://schemas.microsoft.com/office/drawing/2014/main" id="{3558E3CD-D8A4-4EE8-AA63-C10BCA4A471D}"/>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grpSp>
        <p:grpSp>
          <p:nvGrpSpPr>
            <p:cNvPr id="12" name="Group 11">
              <a:extLst>
                <a:ext uri="{FF2B5EF4-FFF2-40B4-BE49-F238E27FC236}">
                  <a16:creationId xmlns:a16="http://schemas.microsoft.com/office/drawing/2014/main" id="{DA0FC94B-5A9E-4735-8D74-2DBB41ADBA27}"/>
                </a:ext>
              </a:extLst>
            </p:cNvPr>
            <p:cNvGrpSpPr/>
            <p:nvPr/>
          </p:nvGrpSpPr>
          <p:grpSpPr>
            <a:xfrm>
              <a:off x="1749742" y="5913120"/>
              <a:ext cx="1308418" cy="655320"/>
              <a:chOff x="367982" y="5913120"/>
              <a:chExt cx="1308418" cy="655320"/>
            </a:xfrm>
            <a:grpFill/>
          </p:grpSpPr>
          <p:sp>
            <p:nvSpPr>
              <p:cNvPr id="13" name="Rectangle 12">
                <a:extLst>
                  <a:ext uri="{FF2B5EF4-FFF2-40B4-BE49-F238E27FC236}">
                    <a16:creationId xmlns:a16="http://schemas.microsoft.com/office/drawing/2014/main" id="{24A2E7A0-EFB8-4BAA-8B6E-C2AF9415F12C}"/>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sp>
            <p:nvSpPr>
              <p:cNvPr id="14" name="Rectangle 13">
                <a:extLst>
                  <a:ext uri="{FF2B5EF4-FFF2-40B4-BE49-F238E27FC236}">
                    <a16:creationId xmlns:a16="http://schemas.microsoft.com/office/drawing/2014/main" id="{1A70B26F-F017-48C8-8AFE-977178EA7186}"/>
                  </a:ext>
                </a:extLst>
              </p:cNvPr>
              <p:cNvSpPr/>
              <p:nvPr/>
            </p:nvSpPr>
            <p:spPr>
              <a:xfrm>
                <a:off x="104870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grpSp>
        <p:sp>
          <p:nvSpPr>
            <p:cNvPr id="16" name="Rectangle 15">
              <a:extLst>
                <a:ext uri="{FF2B5EF4-FFF2-40B4-BE49-F238E27FC236}">
                  <a16:creationId xmlns:a16="http://schemas.microsoft.com/office/drawing/2014/main" id="{73B88AB7-1F58-4E6F-B21E-0CCB5DE05962}"/>
                </a:ext>
              </a:extLst>
            </p:cNvPr>
            <p:cNvSpPr/>
            <p:nvPr/>
          </p:nvSpPr>
          <p:spPr>
            <a:xfrm>
              <a:off x="3111182" y="5913120"/>
              <a:ext cx="60737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id="{553F25C4-76F2-4AAD-A443-466D5A78BFC8}"/>
                </a:ext>
              </a:extLst>
            </p:cNvPr>
            <p:cNvSpPr/>
            <p:nvPr/>
          </p:nvSpPr>
          <p:spPr>
            <a:xfrm>
              <a:off x="37715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grpSp>
      <p:grpSp>
        <p:nvGrpSpPr>
          <p:cNvPr id="18" name="Group 17">
            <a:extLst>
              <a:ext uri="{FF2B5EF4-FFF2-40B4-BE49-F238E27FC236}">
                <a16:creationId xmlns:a16="http://schemas.microsoft.com/office/drawing/2014/main" id="{B4DA5D04-98FD-403D-9349-B571F3EF6DE7}"/>
              </a:ext>
            </a:extLst>
          </p:cNvPr>
          <p:cNvGrpSpPr/>
          <p:nvPr/>
        </p:nvGrpSpPr>
        <p:grpSpPr>
          <a:xfrm>
            <a:off x="4698363" y="5913120"/>
            <a:ext cx="1308418" cy="655320"/>
            <a:chOff x="367982" y="5913120"/>
            <a:chExt cx="1308418" cy="655320"/>
          </a:xfrm>
          <a:solidFill>
            <a:srgbClr val="FFCCFF"/>
          </a:solidFill>
        </p:grpSpPr>
        <p:sp>
          <p:nvSpPr>
            <p:cNvPr id="19" name="Rectangle 18">
              <a:extLst>
                <a:ext uri="{FF2B5EF4-FFF2-40B4-BE49-F238E27FC236}">
                  <a16:creationId xmlns:a16="http://schemas.microsoft.com/office/drawing/2014/main" id="{8E2358E6-266D-485F-B1C6-EA3F907924B5}"/>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sp>
          <p:nvSpPr>
            <p:cNvPr id="20" name="Rectangle 19">
              <a:extLst>
                <a:ext uri="{FF2B5EF4-FFF2-40B4-BE49-F238E27FC236}">
                  <a16:creationId xmlns:a16="http://schemas.microsoft.com/office/drawing/2014/main" id="{CD995CDB-18BA-4CD0-979E-54F192E8A1C2}"/>
                </a:ext>
              </a:extLst>
            </p:cNvPr>
            <p:cNvSpPr/>
            <p:nvPr/>
          </p:nvSpPr>
          <p:spPr>
            <a:xfrm>
              <a:off x="104870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grpSp>
      <p:grpSp>
        <p:nvGrpSpPr>
          <p:cNvPr id="23" name="Group 22">
            <a:extLst>
              <a:ext uri="{FF2B5EF4-FFF2-40B4-BE49-F238E27FC236}">
                <a16:creationId xmlns:a16="http://schemas.microsoft.com/office/drawing/2014/main" id="{E52A84E9-33DC-49D3-AF91-2F48C6281835}"/>
              </a:ext>
            </a:extLst>
          </p:cNvPr>
          <p:cNvGrpSpPr/>
          <p:nvPr/>
        </p:nvGrpSpPr>
        <p:grpSpPr>
          <a:xfrm>
            <a:off x="6342062" y="5913120"/>
            <a:ext cx="1318578" cy="655320"/>
            <a:chOff x="367982" y="5913120"/>
            <a:chExt cx="1318578" cy="655320"/>
          </a:xfrm>
          <a:solidFill>
            <a:srgbClr val="FFCCFF"/>
          </a:solidFill>
        </p:grpSpPr>
        <p:sp>
          <p:nvSpPr>
            <p:cNvPr id="29" name="Rectangle 28">
              <a:extLst>
                <a:ext uri="{FF2B5EF4-FFF2-40B4-BE49-F238E27FC236}">
                  <a16:creationId xmlns:a16="http://schemas.microsoft.com/office/drawing/2014/main" id="{65E91389-2661-419D-BC22-B142E397A9C1}"/>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sp>
          <p:nvSpPr>
            <p:cNvPr id="30" name="Rectangle 29">
              <a:extLst>
                <a:ext uri="{FF2B5EF4-FFF2-40B4-BE49-F238E27FC236}">
                  <a16:creationId xmlns:a16="http://schemas.microsoft.com/office/drawing/2014/main" id="{71B0B3C7-1BAA-473C-BEC8-CAE3DC12ED73}"/>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grpSp>
      <p:grpSp>
        <p:nvGrpSpPr>
          <p:cNvPr id="24" name="Group 23">
            <a:extLst>
              <a:ext uri="{FF2B5EF4-FFF2-40B4-BE49-F238E27FC236}">
                <a16:creationId xmlns:a16="http://schemas.microsoft.com/office/drawing/2014/main" id="{F3BE0775-AE1F-4C61-BF3A-6E94FEBDAD96}"/>
              </a:ext>
            </a:extLst>
          </p:cNvPr>
          <p:cNvGrpSpPr/>
          <p:nvPr/>
        </p:nvGrpSpPr>
        <p:grpSpPr>
          <a:xfrm>
            <a:off x="7723822" y="5913120"/>
            <a:ext cx="1318578" cy="655320"/>
            <a:chOff x="367982" y="5913120"/>
            <a:chExt cx="1318578" cy="655320"/>
          </a:xfrm>
          <a:solidFill>
            <a:srgbClr val="FFCCFF"/>
          </a:solidFill>
        </p:grpSpPr>
        <p:sp>
          <p:nvSpPr>
            <p:cNvPr id="27" name="Rectangle 26">
              <a:extLst>
                <a:ext uri="{FF2B5EF4-FFF2-40B4-BE49-F238E27FC236}">
                  <a16:creationId xmlns:a16="http://schemas.microsoft.com/office/drawing/2014/main" id="{F9F7A8BD-5A0D-46A5-B199-A95E69BA5AB0}"/>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sp>
          <p:nvSpPr>
            <p:cNvPr id="28" name="Rectangle 27">
              <a:extLst>
                <a:ext uri="{FF2B5EF4-FFF2-40B4-BE49-F238E27FC236}">
                  <a16:creationId xmlns:a16="http://schemas.microsoft.com/office/drawing/2014/main" id="{D453636B-10B8-4E1F-9153-7061A8D4EDC7}"/>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grpSp>
      <p:sp>
        <p:nvSpPr>
          <p:cNvPr id="25" name="Rectangle 24">
            <a:extLst>
              <a:ext uri="{FF2B5EF4-FFF2-40B4-BE49-F238E27FC236}">
                <a16:creationId xmlns:a16="http://schemas.microsoft.com/office/drawing/2014/main" id="{3F3CFB47-B0EB-4C1B-91DC-680DED211F3C}"/>
              </a:ext>
            </a:extLst>
          </p:cNvPr>
          <p:cNvSpPr/>
          <p:nvPr/>
        </p:nvSpPr>
        <p:spPr>
          <a:xfrm>
            <a:off x="9105582" y="5913120"/>
            <a:ext cx="627698" cy="65532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sp>
        <p:nvSpPr>
          <p:cNvPr id="26" name="Rectangle 25">
            <a:extLst>
              <a:ext uri="{FF2B5EF4-FFF2-40B4-BE49-F238E27FC236}">
                <a16:creationId xmlns:a16="http://schemas.microsoft.com/office/drawing/2014/main" id="{7D865FBD-D93D-4555-B386-FDC7AB6ADC62}"/>
              </a:ext>
            </a:extLst>
          </p:cNvPr>
          <p:cNvSpPr/>
          <p:nvPr/>
        </p:nvSpPr>
        <p:spPr>
          <a:xfrm>
            <a:off x="9918382" y="5913120"/>
            <a:ext cx="627698" cy="65532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grpSp>
        <p:nvGrpSpPr>
          <p:cNvPr id="31" name="Group 30">
            <a:extLst>
              <a:ext uri="{FF2B5EF4-FFF2-40B4-BE49-F238E27FC236}">
                <a16:creationId xmlns:a16="http://schemas.microsoft.com/office/drawing/2014/main" id="{6487F191-74ED-4C01-A062-F15E1C94CE3C}"/>
              </a:ext>
            </a:extLst>
          </p:cNvPr>
          <p:cNvGrpSpPr/>
          <p:nvPr/>
        </p:nvGrpSpPr>
        <p:grpSpPr>
          <a:xfrm>
            <a:off x="10588942" y="5913120"/>
            <a:ext cx="1298258" cy="655320"/>
            <a:chOff x="367982" y="5913120"/>
            <a:chExt cx="1298258" cy="655320"/>
          </a:xfrm>
          <a:solidFill>
            <a:srgbClr val="FFCCFF"/>
          </a:solidFill>
        </p:grpSpPr>
        <p:sp>
          <p:nvSpPr>
            <p:cNvPr id="32" name="Rectangle 31">
              <a:extLst>
                <a:ext uri="{FF2B5EF4-FFF2-40B4-BE49-F238E27FC236}">
                  <a16:creationId xmlns:a16="http://schemas.microsoft.com/office/drawing/2014/main" id="{E6D6C1D9-0749-4CA0-9174-3FE2A4F1F58D}"/>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sp>
          <p:nvSpPr>
            <p:cNvPr id="33" name="Rectangle 32">
              <a:extLst>
                <a:ext uri="{FF2B5EF4-FFF2-40B4-BE49-F238E27FC236}">
                  <a16:creationId xmlns:a16="http://schemas.microsoft.com/office/drawing/2014/main" id="{FC8D36B4-FD2C-4F58-962C-149DDAF94229}"/>
                </a:ext>
              </a:extLst>
            </p:cNvPr>
            <p:cNvSpPr/>
            <p:nvPr/>
          </p:nvSpPr>
          <p:spPr>
            <a:xfrm>
              <a:off x="103854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2">
                    <a:lumMod val="10000"/>
                  </a:schemeClr>
                </a:solidFill>
                <a:latin typeface="#9Slide04 Rokkitt Bold" panose="00000800000000000000" pitchFamily="2" charset="0"/>
              </a:endParaRPr>
            </a:p>
          </p:txBody>
        </p:sp>
      </p:grpSp>
    </p:spTree>
    <p:extLst>
      <p:ext uri="{BB962C8B-B14F-4D97-AF65-F5344CB8AC3E}">
        <p14:creationId xmlns:p14="http://schemas.microsoft.com/office/powerpoint/2010/main" val="3426281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06931-2037-417F-A237-CC1F7E94238C}"/>
              </a:ext>
            </a:extLst>
          </p:cNvPr>
          <p:cNvPicPr>
            <a:picLocks noChangeAspect="1"/>
          </p:cNvPicPr>
          <p:nvPr/>
        </p:nvPicPr>
        <p:blipFill rotWithShape="1">
          <a:blip r:embed="rId2"/>
          <a:srcRect t="8444" b="12445"/>
          <a:stretch/>
        </p:blipFill>
        <p:spPr>
          <a:xfrm>
            <a:off x="2489151" y="132080"/>
            <a:ext cx="7416897" cy="5425440"/>
          </a:xfrm>
          <a:prstGeom prst="rect">
            <a:avLst/>
          </a:prstGeom>
        </p:spPr>
      </p:pic>
      <p:grpSp>
        <p:nvGrpSpPr>
          <p:cNvPr id="21" name="Group 20">
            <a:extLst>
              <a:ext uri="{FF2B5EF4-FFF2-40B4-BE49-F238E27FC236}">
                <a16:creationId xmlns:a16="http://schemas.microsoft.com/office/drawing/2014/main" id="{F0F7CDA6-E678-4EA2-B759-06E1381ACE9B}"/>
              </a:ext>
            </a:extLst>
          </p:cNvPr>
          <p:cNvGrpSpPr/>
          <p:nvPr/>
        </p:nvGrpSpPr>
        <p:grpSpPr>
          <a:xfrm>
            <a:off x="307022" y="5913120"/>
            <a:ext cx="4031298" cy="655320"/>
            <a:chOff x="367982" y="5913120"/>
            <a:chExt cx="4031298" cy="655320"/>
          </a:xfrm>
          <a:solidFill>
            <a:srgbClr val="FFCCFF"/>
          </a:solidFill>
        </p:grpSpPr>
        <p:grpSp>
          <p:nvGrpSpPr>
            <p:cNvPr id="11" name="Group 10">
              <a:extLst>
                <a:ext uri="{FF2B5EF4-FFF2-40B4-BE49-F238E27FC236}">
                  <a16:creationId xmlns:a16="http://schemas.microsoft.com/office/drawing/2014/main" id="{C97E78D7-7A8D-4D7A-96D3-A47DFDCC0E69}"/>
                </a:ext>
              </a:extLst>
            </p:cNvPr>
            <p:cNvGrpSpPr/>
            <p:nvPr/>
          </p:nvGrpSpPr>
          <p:grpSpPr>
            <a:xfrm>
              <a:off x="367982" y="5913120"/>
              <a:ext cx="1318578" cy="655320"/>
              <a:chOff x="367982" y="5913120"/>
              <a:chExt cx="1318578" cy="655320"/>
            </a:xfrm>
            <a:grpFill/>
          </p:grpSpPr>
          <p:sp>
            <p:nvSpPr>
              <p:cNvPr id="4" name="Rectangle 3">
                <a:extLst>
                  <a:ext uri="{FF2B5EF4-FFF2-40B4-BE49-F238E27FC236}">
                    <a16:creationId xmlns:a16="http://schemas.microsoft.com/office/drawing/2014/main" id="{B722A467-53E4-4A70-B41F-48F045E54492}"/>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O</a:t>
                </a:r>
                <a:endParaRPr lang="vi-VN" sz="5400">
                  <a:solidFill>
                    <a:schemeClr val="bg2">
                      <a:lumMod val="10000"/>
                    </a:schemeClr>
                  </a:solidFill>
                  <a:latin typeface="#9Slide04 Rokkitt Bold" panose="00000800000000000000" pitchFamily="2" charset="0"/>
                </a:endParaRPr>
              </a:p>
            </p:txBody>
          </p:sp>
          <p:sp>
            <p:nvSpPr>
              <p:cNvPr id="9" name="Rectangle 8">
                <a:extLst>
                  <a:ext uri="{FF2B5EF4-FFF2-40B4-BE49-F238E27FC236}">
                    <a16:creationId xmlns:a16="http://schemas.microsoft.com/office/drawing/2014/main" id="{3558E3CD-D8A4-4EE8-AA63-C10BCA4A471D}"/>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x</a:t>
                </a:r>
                <a:endParaRPr lang="vi-VN" sz="5400">
                  <a:solidFill>
                    <a:schemeClr val="bg2">
                      <a:lumMod val="10000"/>
                    </a:schemeClr>
                  </a:solidFill>
                  <a:latin typeface="#9Slide04 Rokkitt Bold" panose="00000800000000000000" pitchFamily="2" charset="0"/>
                </a:endParaRPr>
              </a:p>
            </p:txBody>
          </p:sp>
        </p:grpSp>
        <p:grpSp>
          <p:nvGrpSpPr>
            <p:cNvPr id="12" name="Group 11">
              <a:extLst>
                <a:ext uri="{FF2B5EF4-FFF2-40B4-BE49-F238E27FC236}">
                  <a16:creationId xmlns:a16="http://schemas.microsoft.com/office/drawing/2014/main" id="{DA0FC94B-5A9E-4735-8D74-2DBB41ADBA27}"/>
                </a:ext>
              </a:extLst>
            </p:cNvPr>
            <p:cNvGrpSpPr/>
            <p:nvPr/>
          </p:nvGrpSpPr>
          <p:grpSpPr>
            <a:xfrm>
              <a:off x="1749742" y="5913120"/>
              <a:ext cx="1308418" cy="655320"/>
              <a:chOff x="367982" y="5913120"/>
              <a:chExt cx="1308418" cy="655320"/>
            </a:xfrm>
            <a:grpFill/>
          </p:grpSpPr>
          <p:sp>
            <p:nvSpPr>
              <p:cNvPr id="13" name="Rectangle 12">
                <a:extLst>
                  <a:ext uri="{FF2B5EF4-FFF2-40B4-BE49-F238E27FC236}">
                    <a16:creationId xmlns:a16="http://schemas.microsoft.com/office/drawing/2014/main" id="{24A2E7A0-EFB8-4BAA-8B6E-C2AF9415F12C}"/>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y</a:t>
                </a:r>
                <a:endParaRPr lang="vi-VN" sz="5400">
                  <a:solidFill>
                    <a:schemeClr val="bg2">
                      <a:lumMod val="10000"/>
                    </a:schemeClr>
                  </a:solidFill>
                  <a:latin typeface="#9Slide04 Rokkitt Bold" panose="00000800000000000000" pitchFamily="2" charset="0"/>
                </a:endParaRPr>
              </a:p>
            </p:txBody>
          </p:sp>
          <p:sp>
            <p:nvSpPr>
              <p:cNvPr id="14" name="Rectangle 13">
                <a:extLst>
                  <a:ext uri="{FF2B5EF4-FFF2-40B4-BE49-F238E27FC236}">
                    <a16:creationId xmlns:a16="http://schemas.microsoft.com/office/drawing/2014/main" id="{1A70B26F-F017-48C8-8AFE-977178EA7186}"/>
                  </a:ext>
                </a:extLst>
              </p:cNvPr>
              <p:cNvSpPr/>
              <p:nvPr/>
            </p:nvSpPr>
            <p:spPr>
              <a:xfrm>
                <a:off x="104870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g</a:t>
                </a:r>
                <a:endParaRPr lang="vi-VN" sz="5400">
                  <a:solidFill>
                    <a:schemeClr val="bg2">
                      <a:lumMod val="10000"/>
                    </a:schemeClr>
                  </a:solidFill>
                  <a:latin typeface="#9Slide04 Rokkitt Bold" panose="00000800000000000000" pitchFamily="2" charset="0"/>
                </a:endParaRPr>
              </a:p>
            </p:txBody>
          </p:sp>
        </p:grpSp>
        <p:sp>
          <p:nvSpPr>
            <p:cNvPr id="16" name="Rectangle 15">
              <a:extLst>
                <a:ext uri="{FF2B5EF4-FFF2-40B4-BE49-F238E27FC236}">
                  <a16:creationId xmlns:a16="http://schemas.microsoft.com/office/drawing/2014/main" id="{73B88AB7-1F58-4E6F-B21E-0CCB5DE05962}"/>
                </a:ext>
              </a:extLst>
            </p:cNvPr>
            <p:cNvSpPr/>
            <p:nvPr/>
          </p:nvSpPr>
          <p:spPr>
            <a:xfrm>
              <a:off x="3111182" y="5913120"/>
              <a:ext cx="60737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e</a:t>
              </a:r>
              <a:endParaRPr lang="vi-VN" sz="5400">
                <a:solidFill>
                  <a:schemeClr val="bg2">
                    <a:lumMod val="10000"/>
                  </a:schemeClr>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id="{553F25C4-76F2-4AAD-A443-466D5A78BFC8}"/>
                </a:ext>
              </a:extLst>
            </p:cNvPr>
            <p:cNvSpPr/>
            <p:nvPr/>
          </p:nvSpPr>
          <p:spPr>
            <a:xfrm>
              <a:off x="37715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n</a:t>
              </a:r>
              <a:endParaRPr lang="vi-VN" sz="5400">
                <a:solidFill>
                  <a:schemeClr val="bg2">
                    <a:lumMod val="10000"/>
                  </a:schemeClr>
                </a:solidFill>
                <a:latin typeface="#9Slide04 Rokkitt Bold" panose="00000800000000000000" pitchFamily="2" charset="0"/>
              </a:endParaRPr>
            </a:p>
          </p:txBody>
        </p:sp>
      </p:grpSp>
      <p:grpSp>
        <p:nvGrpSpPr>
          <p:cNvPr id="18" name="Group 17">
            <a:extLst>
              <a:ext uri="{FF2B5EF4-FFF2-40B4-BE49-F238E27FC236}">
                <a16:creationId xmlns:a16="http://schemas.microsoft.com/office/drawing/2014/main" id="{B4DA5D04-98FD-403D-9349-B571F3EF6DE7}"/>
              </a:ext>
            </a:extLst>
          </p:cNvPr>
          <p:cNvGrpSpPr/>
          <p:nvPr/>
        </p:nvGrpSpPr>
        <p:grpSpPr>
          <a:xfrm>
            <a:off x="4698363" y="5913120"/>
            <a:ext cx="1308418" cy="655320"/>
            <a:chOff x="367982" y="5913120"/>
            <a:chExt cx="1308418" cy="655320"/>
          </a:xfrm>
          <a:solidFill>
            <a:srgbClr val="FFCCFF"/>
          </a:solidFill>
        </p:grpSpPr>
        <p:sp>
          <p:nvSpPr>
            <p:cNvPr id="19" name="Rectangle 18">
              <a:extLst>
                <a:ext uri="{FF2B5EF4-FFF2-40B4-BE49-F238E27FC236}">
                  <a16:creationId xmlns:a16="http://schemas.microsoft.com/office/drawing/2014/main" id="{8E2358E6-266D-485F-B1C6-EA3F907924B5}"/>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v</a:t>
              </a:r>
              <a:endParaRPr lang="vi-VN" sz="5400">
                <a:solidFill>
                  <a:schemeClr val="bg2">
                    <a:lumMod val="10000"/>
                  </a:schemeClr>
                </a:solidFill>
                <a:latin typeface="#9Slide04 Rokkitt Bold" panose="00000800000000000000" pitchFamily="2" charset="0"/>
              </a:endParaRPr>
            </a:p>
          </p:txBody>
        </p:sp>
        <p:sp>
          <p:nvSpPr>
            <p:cNvPr id="20" name="Rectangle 19">
              <a:extLst>
                <a:ext uri="{FF2B5EF4-FFF2-40B4-BE49-F238E27FC236}">
                  <a16:creationId xmlns:a16="http://schemas.microsoft.com/office/drawing/2014/main" id="{CD995CDB-18BA-4CD0-979E-54F192E8A1C2}"/>
                </a:ext>
              </a:extLst>
            </p:cNvPr>
            <p:cNvSpPr/>
            <p:nvPr/>
          </p:nvSpPr>
          <p:spPr>
            <a:xfrm>
              <a:off x="104870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à</a:t>
              </a:r>
              <a:endParaRPr lang="vi-VN" sz="5400">
                <a:solidFill>
                  <a:schemeClr val="bg2">
                    <a:lumMod val="10000"/>
                  </a:schemeClr>
                </a:solidFill>
                <a:latin typeface="#9Slide04 Rokkitt Bold" panose="00000800000000000000" pitchFamily="2" charset="0"/>
              </a:endParaRPr>
            </a:p>
          </p:txBody>
        </p:sp>
      </p:grpSp>
      <p:grpSp>
        <p:nvGrpSpPr>
          <p:cNvPr id="23" name="Group 22">
            <a:extLst>
              <a:ext uri="{FF2B5EF4-FFF2-40B4-BE49-F238E27FC236}">
                <a16:creationId xmlns:a16="http://schemas.microsoft.com/office/drawing/2014/main" id="{E52A84E9-33DC-49D3-AF91-2F48C6281835}"/>
              </a:ext>
            </a:extLst>
          </p:cNvPr>
          <p:cNvGrpSpPr/>
          <p:nvPr/>
        </p:nvGrpSpPr>
        <p:grpSpPr>
          <a:xfrm>
            <a:off x="6342062" y="5913120"/>
            <a:ext cx="1318578" cy="655320"/>
            <a:chOff x="367982" y="5913120"/>
            <a:chExt cx="1318578" cy="655320"/>
          </a:xfrm>
          <a:solidFill>
            <a:srgbClr val="FFCCFF"/>
          </a:solidFill>
        </p:grpSpPr>
        <p:sp>
          <p:nvSpPr>
            <p:cNvPr id="29" name="Rectangle 28">
              <a:extLst>
                <a:ext uri="{FF2B5EF4-FFF2-40B4-BE49-F238E27FC236}">
                  <a16:creationId xmlns:a16="http://schemas.microsoft.com/office/drawing/2014/main" id="{65E91389-2661-419D-BC22-B142E397A9C1}"/>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k</a:t>
              </a:r>
              <a:endParaRPr lang="vi-VN" sz="5400">
                <a:solidFill>
                  <a:schemeClr val="bg2">
                    <a:lumMod val="10000"/>
                  </a:schemeClr>
                </a:solidFill>
                <a:latin typeface="#9Slide04 Rokkitt Bold" panose="00000800000000000000" pitchFamily="2" charset="0"/>
              </a:endParaRPr>
            </a:p>
          </p:txBody>
        </p:sp>
        <p:sp>
          <p:nvSpPr>
            <p:cNvPr id="30" name="Rectangle 29">
              <a:extLst>
                <a:ext uri="{FF2B5EF4-FFF2-40B4-BE49-F238E27FC236}">
                  <a16:creationId xmlns:a16="http://schemas.microsoft.com/office/drawing/2014/main" id="{71B0B3C7-1BAA-473C-BEC8-CAE3DC12ED73}"/>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h</a:t>
              </a:r>
              <a:endParaRPr lang="vi-VN" sz="5400">
                <a:solidFill>
                  <a:schemeClr val="bg2">
                    <a:lumMod val="10000"/>
                  </a:schemeClr>
                </a:solidFill>
                <a:latin typeface="#9Slide04 Rokkitt Bold" panose="00000800000000000000" pitchFamily="2" charset="0"/>
              </a:endParaRPr>
            </a:p>
          </p:txBody>
        </p:sp>
      </p:grpSp>
      <p:grpSp>
        <p:nvGrpSpPr>
          <p:cNvPr id="24" name="Group 23">
            <a:extLst>
              <a:ext uri="{FF2B5EF4-FFF2-40B4-BE49-F238E27FC236}">
                <a16:creationId xmlns:a16="http://schemas.microsoft.com/office/drawing/2014/main" id="{F3BE0775-AE1F-4C61-BF3A-6E94FEBDAD96}"/>
              </a:ext>
            </a:extLst>
          </p:cNvPr>
          <p:cNvGrpSpPr/>
          <p:nvPr/>
        </p:nvGrpSpPr>
        <p:grpSpPr>
          <a:xfrm>
            <a:off x="7723822" y="5913120"/>
            <a:ext cx="1318578" cy="655320"/>
            <a:chOff x="367982" y="5913120"/>
            <a:chExt cx="1318578" cy="655320"/>
          </a:xfrm>
          <a:solidFill>
            <a:srgbClr val="FFCCFF"/>
          </a:solidFill>
        </p:grpSpPr>
        <p:sp>
          <p:nvSpPr>
            <p:cNvPr id="27" name="Rectangle 26">
              <a:extLst>
                <a:ext uri="{FF2B5EF4-FFF2-40B4-BE49-F238E27FC236}">
                  <a16:creationId xmlns:a16="http://schemas.microsoft.com/office/drawing/2014/main" id="{F9F7A8BD-5A0D-46A5-B199-A95E69BA5AB0}"/>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ô</a:t>
              </a:r>
              <a:endParaRPr lang="vi-VN" sz="5400">
                <a:solidFill>
                  <a:schemeClr val="bg2">
                    <a:lumMod val="10000"/>
                  </a:schemeClr>
                </a:solidFill>
                <a:latin typeface="#9Slide04 Rokkitt Bold" panose="00000800000000000000" pitchFamily="2" charset="0"/>
              </a:endParaRPr>
            </a:p>
          </p:txBody>
        </p:sp>
        <p:sp>
          <p:nvSpPr>
            <p:cNvPr id="28" name="Rectangle 27">
              <a:extLst>
                <a:ext uri="{FF2B5EF4-FFF2-40B4-BE49-F238E27FC236}">
                  <a16:creationId xmlns:a16="http://schemas.microsoft.com/office/drawing/2014/main" id="{D453636B-10B8-4E1F-9153-7061A8D4EDC7}"/>
                </a:ext>
              </a:extLst>
            </p:cNvPr>
            <p:cNvSpPr/>
            <p:nvPr/>
          </p:nvSpPr>
          <p:spPr>
            <a:xfrm>
              <a:off x="105886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n</a:t>
              </a:r>
              <a:endParaRPr lang="vi-VN" sz="5400">
                <a:solidFill>
                  <a:schemeClr val="bg2">
                    <a:lumMod val="10000"/>
                  </a:schemeClr>
                </a:solidFill>
                <a:latin typeface="#9Slide04 Rokkitt Bold" panose="00000800000000000000" pitchFamily="2" charset="0"/>
              </a:endParaRPr>
            </a:p>
          </p:txBody>
        </p:sp>
      </p:grpSp>
      <p:sp>
        <p:nvSpPr>
          <p:cNvPr id="25" name="Rectangle 24">
            <a:extLst>
              <a:ext uri="{FF2B5EF4-FFF2-40B4-BE49-F238E27FC236}">
                <a16:creationId xmlns:a16="http://schemas.microsoft.com/office/drawing/2014/main" id="{3F3CFB47-B0EB-4C1B-91DC-680DED211F3C}"/>
              </a:ext>
            </a:extLst>
          </p:cNvPr>
          <p:cNvSpPr/>
          <p:nvPr/>
        </p:nvSpPr>
        <p:spPr>
          <a:xfrm>
            <a:off x="9105582" y="5913120"/>
            <a:ext cx="627698" cy="65532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g</a:t>
            </a:r>
            <a:endParaRPr lang="vi-VN" sz="5400">
              <a:solidFill>
                <a:schemeClr val="bg2">
                  <a:lumMod val="10000"/>
                </a:schemeClr>
              </a:solidFill>
              <a:latin typeface="#9Slide04 Rokkitt Bold" panose="00000800000000000000" pitchFamily="2" charset="0"/>
            </a:endParaRPr>
          </a:p>
        </p:txBody>
      </p:sp>
      <p:sp>
        <p:nvSpPr>
          <p:cNvPr id="26" name="Rectangle 25">
            <a:extLst>
              <a:ext uri="{FF2B5EF4-FFF2-40B4-BE49-F238E27FC236}">
                <a16:creationId xmlns:a16="http://schemas.microsoft.com/office/drawing/2014/main" id="{7D865FBD-D93D-4555-B386-FDC7AB6ADC62}"/>
              </a:ext>
            </a:extLst>
          </p:cNvPr>
          <p:cNvSpPr/>
          <p:nvPr/>
        </p:nvSpPr>
        <p:spPr>
          <a:xfrm>
            <a:off x="9918382" y="5913120"/>
            <a:ext cx="627698" cy="65532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k</a:t>
            </a:r>
            <a:endParaRPr lang="vi-VN" sz="5400">
              <a:solidFill>
                <a:schemeClr val="bg2">
                  <a:lumMod val="10000"/>
                </a:schemeClr>
              </a:solidFill>
              <a:latin typeface="#9Slide04 Rokkitt Bold" panose="00000800000000000000" pitchFamily="2" charset="0"/>
            </a:endParaRPr>
          </a:p>
        </p:txBody>
      </p:sp>
      <p:grpSp>
        <p:nvGrpSpPr>
          <p:cNvPr id="31" name="Group 30">
            <a:extLst>
              <a:ext uri="{FF2B5EF4-FFF2-40B4-BE49-F238E27FC236}">
                <a16:creationId xmlns:a16="http://schemas.microsoft.com/office/drawing/2014/main" id="{6487F191-74ED-4C01-A062-F15E1C94CE3C}"/>
              </a:ext>
            </a:extLst>
          </p:cNvPr>
          <p:cNvGrpSpPr/>
          <p:nvPr/>
        </p:nvGrpSpPr>
        <p:grpSpPr>
          <a:xfrm>
            <a:off x="10588942" y="5913120"/>
            <a:ext cx="1298258" cy="655320"/>
            <a:chOff x="367982" y="5913120"/>
            <a:chExt cx="1298258" cy="655320"/>
          </a:xfrm>
          <a:solidFill>
            <a:srgbClr val="FFCCFF"/>
          </a:solidFill>
        </p:grpSpPr>
        <p:sp>
          <p:nvSpPr>
            <p:cNvPr id="32" name="Rectangle 31">
              <a:extLst>
                <a:ext uri="{FF2B5EF4-FFF2-40B4-BE49-F238E27FC236}">
                  <a16:creationId xmlns:a16="http://schemas.microsoft.com/office/drawing/2014/main" id="{E6D6C1D9-0749-4CA0-9174-3FE2A4F1F58D}"/>
                </a:ext>
              </a:extLst>
            </p:cNvPr>
            <p:cNvSpPr/>
            <p:nvPr/>
          </p:nvSpPr>
          <p:spPr>
            <a:xfrm>
              <a:off x="36798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h</a:t>
              </a:r>
              <a:endParaRPr lang="vi-VN" sz="5400">
                <a:solidFill>
                  <a:schemeClr val="bg2">
                    <a:lumMod val="10000"/>
                  </a:schemeClr>
                </a:solidFill>
                <a:latin typeface="#9Slide04 Rokkitt Bold" panose="00000800000000000000" pitchFamily="2" charset="0"/>
              </a:endParaRPr>
            </a:p>
          </p:txBody>
        </p:sp>
        <p:sp>
          <p:nvSpPr>
            <p:cNvPr id="33" name="Rectangle 32">
              <a:extLst>
                <a:ext uri="{FF2B5EF4-FFF2-40B4-BE49-F238E27FC236}">
                  <a16:creationId xmlns:a16="http://schemas.microsoft.com/office/drawing/2014/main" id="{FC8D36B4-FD2C-4F58-962C-149DDAF94229}"/>
                </a:ext>
              </a:extLst>
            </p:cNvPr>
            <p:cNvSpPr/>
            <p:nvPr/>
          </p:nvSpPr>
          <p:spPr>
            <a:xfrm>
              <a:off x="1038542" y="5913120"/>
              <a:ext cx="627698" cy="6553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í</a:t>
              </a:r>
              <a:endParaRPr lang="vi-VN" sz="5400">
                <a:solidFill>
                  <a:schemeClr val="bg2">
                    <a:lumMod val="10000"/>
                  </a:schemeClr>
                </a:solidFill>
                <a:latin typeface="#9Slide04 Rokkitt Bold" panose="00000800000000000000" pitchFamily="2" charset="0"/>
              </a:endParaRPr>
            </a:p>
          </p:txBody>
        </p:sp>
      </p:grpSp>
    </p:spTree>
    <p:extLst>
      <p:ext uri="{BB962C8B-B14F-4D97-AF65-F5344CB8AC3E}">
        <p14:creationId xmlns:p14="http://schemas.microsoft.com/office/powerpoint/2010/main" val="3225250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FF">
            <a:alpha val="88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58B1B4-67CE-4244-82D4-1A469A273649}"/>
              </a:ext>
            </a:extLst>
          </p:cNvPr>
          <p:cNvSpPr txBox="1"/>
          <p:nvPr/>
        </p:nvSpPr>
        <p:spPr>
          <a:xfrm>
            <a:off x="650179" y="92402"/>
            <a:ext cx="10881360" cy="830997"/>
          </a:xfrm>
          <a:prstGeom prst="rect">
            <a:avLst/>
          </a:prstGeom>
          <a:solidFill>
            <a:srgbClr val="FFCCFF"/>
          </a:solidFill>
          <a:ln w="76200">
            <a:solidFill>
              <a:schemeClr val="bg1"/>
            </a:solidFill>
          </a:ln>
        </p:spPr>
        <p:txBody>
          <a:bodyPr wrap="square" rtlCol="0">
            <a:spAutoFit/>
          </a:bodyPr>
          <a:lstStyle/>
          <a:p>
            <a:pPr algn="ctr"/>
            <a:r>
              <a:rPr lang="en-US" sz="4800" err="1">
                <a:latin typeface="#9Slide04 Rokkitt Bold" panose="00000800000000000000" pitchFamily="2" charset="0"/>
              </a:rPr>
              <a:t>Chủ</a:t>
            </a:r>
            <a:r>
              <a:rPr lang="en-US" sz="4800">
                <a:latin typeface="#9Slide04 Rokkitt Bold" panose="00000800000000000000" pitchFamily="2" charset="0"/>
              </a:rPr>
              <a:t> </a:t>
            </a:r>
            <a:r>
              <a:rPr lang="en-US" sz="4800" err="1">
                <a:latin typeface="#9Slide04 Rokkitt Bold" panose="00000800000000000000" pitchFamily="2" charset="0"/>
              </a:rPr>
              <a:t>đề</a:t>
            </a:r>
            <a:r>
              <a:rPr lang="en-US" sz="4800">
                <a:latin typeface="#9Slide04 Rokkitt Bold" panose="00000800000000000000" pitchFamily="2" charset="0"/>
              </a:rPr>
              <a:t> 3: Oxygen </a:t>
            </a:r>
            <a:r>
              <a:rPr lang="en-US" sz="4800" err="1">
                <a:latin typeface="#9Slide04 Rokkitt Bold" panose="00000800000000000000" pitchFamily="2" charset="0"/>
              </a:rPr>
              <a:t>và</a:t>
            </a:r>
            <a:r>
              <a:rPr lang="en-US" sz="4800">
                <a:latin typeface="#9Slide04 Rokkitt Bold" panose="00000800000000000000" pitchFamily="2" charset="0"/>
              </a:rPr>
              <a:t> </a:t>
            </a:r>
            <a:r>
              <a:rPr lang="en-US" sz="4800" err="1">
                <a:latin typeface="#9Slide04 Rokkitt Bold" panose="00000800000000000000" pitchFamily="2" charset="0"/>
              </a:rPr>
              <a:t>không</a:t>
            </a:r>
            <a:r>
              <a:rPr lang="en-US" sz="4800">
                <a:latin typeface="#9Slide04 Rokkitt Bold" panose="00000800000000000000" pitchFamily="2" charset="0"/>
              </a:rPr>
              <a:t> </a:t>
            </a:r>
            <a:r>
              <a:rPr lang="en-US" sz="4800" err="1">
                <a:latin typeface="#9Slide04 Rokkitt Bold" panose="00000800000000000000" pitchFamily="2" charset="0"/>
              </a:rPr>
              <a:t>khí</a:t>
            </a:r>
            <a:endParaRPr lang="vi-VN" sz="4800">
              <a:latin typeface="#9Slide04 Rokkitt Bold" panose="00000800000000000000" pitchFamily="2" charset="0"/>
            </a:endParaRPr>
          </a:p>
        </p:txBody>
      </p:sp>
      <p:pic>
        <p:nvPicPr>
          <p:cNvPr id="3" name="Picture 2">
            <a:extLst>
              <a:ext uri="{FF2B5EF4-FFF2-40B4-BE49-F238E27FC236}">
                <a16:creationId xmlns:a16="http://schemas.microsoft.com/office/drawing/2014/main" id="{045BA623-7C94-42C8-8EA9-FEC8F761C86A}"/>
              </a:ext>
            </a:extLst>
          </p:cNvPr>
          <p:cNvPicPr>
            <a:picLocks noChangeAspect="1"/>
          </p:cNvPicPr>
          <p:nvPr/>
        </p:nvPicPr>
        <p:blipFill rotWithShape="1">
          <a:blip r:embed="rId2"/>
          <a:srcRect b="17407"/>
          <a:stretch/>
        </p:blipFill>
        <p:spPr>
          <a:xfrm>
            <a:off x="434400" y="1075998"/>
            <a:ext cx="7366725" cy="5664200"/>
          </a:xfrm>
          <a:prstGeom prst="rect">
            <a:avLst/>
          </a:prstGeom>
        </p:spPr>
      </p:pic>
      <p:pic>
        <p:nvPicPr>
          <p:cNvPr id="7" name="Picture 6">
            <a:extLst>
              <a:ext uri="{FF2B5EF4-FFF2-40B4-BE49-F238E27FC236}">
                <a16:creationId xmlns:a16="http://schemas.microsoft.com/office/drawing/2014/main" id="{008070F5-F76B-416B-BD91-E94E96446FE6}"/>
              </a:ext>
            </a:extLst>
          </p:cNvPr>
          <p:cNvPicPr>
            <a:picLocks noChangeAspect="1"/>
          </p:cNvPicPr>
          <p:nvPr/>
        </p:nvPicPr>
        <p:blipFill rotWithShape="1">
          <a:blip r:embed="rId3"/>
          <a:srcRect l="31333" r="15592" b="6121"/>
          <a:stretch/>
        </p:blipFill>
        <p:spPr>
          <a:xfrm>
            <a:off x="8099999" y="3393408"/>
            <a:ext cx="3657600" cy="3355682"/>
          </a:xfrm>
          <a:prstGeom prst="rect">
            <a:avLst/>
          </a:prstGeom>
        </p:spPr>
      </p:pic>
      <p:pic>
        <p:nvPicPr>
          <p:cNvPr id="11" name="Picture 10">
            <a:extLst>
              <a:ext uri="{FF2B5EF4-FFF2-40B4-BE49-F238E27FC236}">
                <a16:creationId xmlns:a16="http://schemas.microsoft.com/office/drawing/2014/main" id="{32AC2F6E-035B-4D3F-BCF8-2B2776F8E1B3}"/>
              </a:ext>
            </a:extLst>
          </p:cNvPr>
          <p:cNvPicPr>
            <a:picLocks noChangeAspect="1"/>
          </p:cNvPicPr>
          <p:nvPr/>
        </p:nvPicPr>
        <p:blipFill>
          <a:blip r:embed="rId4"/>
          <a:stretch>
            <a:fillRect/>
          </a:stretch>
        </p:blipFill>
        <p:spPr>
          <a:xfrm>
            <a:off x="8099999" y="1040307"/>
            <a:ext cx="3657600" cy="2248893"/>
          </a:xfrm>
          <a:prstGeom prst="rect">
            <a:avLst/>
          </a:prstGeom>
        </p:spPr>
      </p:pic>
      <p:pic>
        <p:nvPicPr>
          <p:cNvPr id="10" name="Picture 9" descr="Icon&#10;&#10;Description automatically generated">
            <a:extLst>
              <a:ext uri="{FF2B5EF4-FFF2-40B4-BE49-F238E27FC236}">
                <a16:creationId xmlns:a16="http://schemas.microsoft.com/office/drawing/2014/main" id="{85CB5B3E-D429-4923-818E-0A219635D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531" y="117802"/>
            <a:ext cx="1209822" cy="713195"/>
          </a:xfrm>
          <a:prstGeom prst="rect">
            <a:avLst/>
          </a:prstGeom>
        </p:spPr>
      </p:pic>
    </p:spTree>
    <p:extLst>
      <p:ext uri="{BB962C8B-B14F-4D97-AF65-F5344CB8AC3E}">
        <p14:creationId xmlns:p14="http://schemas.microsoft.com/office/powerpoint/2010/main" val="21741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82DB5-C10E-47E9-8915-3752A6AF95AE}"/>
              </a:ext>
            </a:extLst>
          </p:cNvPr>
          <p:cNvPicPr>
            <a:picLocks noChangeAspect="1"/>
          </p:cNvPicPr>
          <p:nvPr/>
        </p:nvPicPr>
        <p:blipFill>
          <a:blip r:embed="rId2"/>
          <a:stretch>
            <a:fillRect/>
          </a:stretch>
        </p:blipFill>
        <p:spPr>
          <a:xfrm>
            <a:off x="261253" y="968822"/>
            <a:ext cx="5693434" cy="1005840"/>
          </a:xfrm>
          <a:prstGeom prst="rect">
            <a:avLst/>
          </a:prstGeom>
        </p:spPr>
      </p:pic>
      <p:sp>
        <p:nvSpPr>
          <p:cNvPr id="7" name="TextBox 6">
            <a:extLst>
              <a:ext uri="{FF2B5EF4-FFF2-40B4-BE49-F238E27FC236}">
                <a16:creationId xmlns:a16="http://schemas.microsoft.com/office/drawing/2014/main" id="{132D85E5-092F-4252-9DF1-CF3745B5C534}"/>
              </a:ext>
            </a:extLst>
          </p:cNvPr>
          <p:cNvSpPr txBox="1"/>
          <p:nvPr/>
        </p:nvSpPr>
        <p:spPr>
          <a:xfrm>
            <a:off x="54430" y="72208"/>
            <a:ext cx="12070080" cy="830997"/>
          </a:xfrm>
          <a:prstGeom prst="rect">
            <a:avLst/>
          </a:prstGeom>
          <a:solidFill>
            <a:srgbClr val="FFCCFF"/>
          </a:solidFill>
          <a:ln w="38100">
            <a:solidFill>
              <a:schemeClr val="bg1">
                <a:lumMod val="95000"/>
              </a:schemeClr>
            </a:solidFill>
          </a:ln>
        </p:spPr>
        <p:txBody>
          <a:bodyPr wrap="square" rtlCol="0">
            <a:spAutoFit/>
          </a:bodyPr>
          <a:lstStyle/>
          <a:p>
            <a:pPr algn="ctr"/>
            <a:r>
              <a:rPr lang="en-US" sz="4800" b="1" dirty="0" err="1">
                <a:solidFill>
                  <a:srgbClr val="FF0000"/>
                </a:solidFill>
                <a:latin typeface="#9Slide04 Rokkitt Bold" panose="00000800000000000000" pitchFamily="2" charset="0"/>
              </a:rPr>
              <a:t>Bài</a:t>
            </a:r>
            <a:r>
              <a:rPr lang="en-US" sz="4800" b="1" dirty="0">
                <a:solidFill>
                  <a:srgbClr val="FF0000"/>
                </a:solidFill>
                <a:latin typeface="#9Slide04 Rokkitt Bold" panose="00000800000000000000" pitchFamily="2" charset="0"/>
              </a:rPr>
              <a:t> 9: Oxygen</a:t>
            </a:r>
            <a:endParaRPr lang="vi-VN" sz="4800" b="1" dirty="0">
              <a:solidFill>
                <a:srgbClr val="FF0000"/>
              </a:solidFill>
              <a:latin typeface="#9Slide04 Rokkitt Bold" panose="00000800000000000000" pitchFamily="2" charset="0"/>
            </a:endParaRPr>
          </a:p>
        </p:txBody>
      </p:sp>
      <p:pic>
        <p:nvPicPr>
          <p:cNvPr id="10" name="Picture 9">
            <a:extLst>
              <a:ext uri="{FF2B5EF4-FFF2-40B4-BE49-F238E27FC236}">
                <a16:creationId xmlns:a16="http://schemas.microsoft.com/office/drawing/2014/main" id="{00D4C30B-BEAF-4F0F-9553-8C2AC04E288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 y="1939589"/>
            <a:ext cx="640080" cy="640080"/>
          </a:xfrm>
          <a:prstGeom prst="rect">
            <a:avLst/>
          </a:prstGeom>
          <a:noFill/>
          <a:ln>
            <a:noFill/>
          </a:ln>
        </p:spPr>
      </p:pic>
      <p:sp>
        <p:nvSpPr>
          <p:cNvPr id="11" name="TextBox 10">
            <a:extLst>
              <a:ext uri="{FF2B5EF4-FFF2-40B4-BE49-F238E27FC236}">
                <a16:creationId xmlns:a16="http://schemas.microsoft.com/office/drawing/2014/main" id="{5394F9F3-6395-4AA7-8AF7-54BB9775F80A}"/>
              </a:ext>
            </a:extLst>
          </p:cNvPr>
          <p:cNvSpPr txBox="1"/>
          <p:nvPr/>
        </p:nvSpPr>
        <p:spPr>
          <a:xfrm>
            <a:off x="1280160" y="2003089"/>
            <a:ext cx="10334569" cy="493918"/>
          </a:xfrm>
          <a:prstGeom prst="rect">
            <a:avLst/>
          </a:prstGeom>
          <a:noFill/>
        </p:spPr>
        <p:txBody>
          <a:bodyPr wrap="square">
            <a:spAutoFit/>
          </a:bodyPr>
          <a:lstStyle/>
          <a:p>
            <a:pPr marL="0" marR="0" algn="just">
              <a:lnSpc>
                <a:spcPct val="105000"/>
              </a:lnSpc>
              <a:spcBef>
                <a:spcPts val="0"/>
              </a:spcBef>
              <a:spcAft>
                <a:spcPts val="800"/>
              </a:spcAft>
            </a:pPr>
            <a:r>
              <a:rPr lang="en-US" sz="2500" dirty="0" err="1">
                <a:effectLst/>
                <a:latin typeface="#9Slide03 Cabin Condensed Bold" panose="00000806000000000000" pitchFamily="2" charset="0"/>
                <a:ea typeface="Calibri" panose="020F0502020204030204" pitchFamily="34" charset="0"/>
              </a:rPr>
              <a:t>Hoàn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thành</a:t>
            </a:r>
            <a:r>
              <a:rPr lang="en-US" sz="2500" dirty="0">
                <a:effectLst/>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nội</a:t>
            </a:r>
            <a:r>
              <a:rPr lang="en-US" sz="2500" dirty="0">
                <a:latin typeface="#9Slide03 Cabin Condensed Bold" panose="00000806000000000000" pitchFamily="2" charset="0"/>
                <a:ea typeface="Calibri" panose="020F0502020204030204" pitchFamily="34" charset="0"/>
              </a:rPr>
              <a:t> dung 1 </a:t>
            </a:r>
            <a:r>
              <a:rPr lang="en-US" sz="2500" dirty="0" err="1">
                <a:latin typeface="#9Slide03 Cabin Condensed Bold" panose="00000806000000000000" pitchFamily="2" charset="0"/>
                <a:ea typeface="Calibri" panose="020F0502020204030204" pitchFamily="34" charset="0"/>
              </a:rPr>
              <a:t>trong</a:t>
            </a:r>
            <a:r>
              <a:rPr lang="en-US" sz="2500" dirty="0">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phiếu</a:t>
            </a:r>
            <a:r>
              <a:rPr lang="en-US" sz="2500" dirty="0">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học</a:t>
            </a:r>
            <a:r>
              <a:rPr lang="en-US" sz="2500" dirty="0">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tập</a:t>
            </a:r>
            <a:endParaRPr lang="vi-VN" sz="2500" dirty="0">
              <a:effectLst/>
              <a:latin typeface="#9Slide03 Cabin Condensed Bold" panose="00000806000000000000" pitchFamily="2" charset="0"/>
              <a:ea typeface="Calibri" panose="020F0502020204030204" pitchFamily="34" charset="0"/>
            </a:endParaRPr>
          </a:p>
        </p:txBody>
      </p:sp>
      <p:graphicFrame>
        <p:nvGraphicFramePr>
          <p:cNvPr id="13" name="Table 12">
            <a:extLst>
              <a:ext uri="{FF2B5EF4-FFF2-40B4-BE49-F238E27FC236}">
                <a16:creationId xmlns:a16="http://schemas.microsoft.com/office/drawing/2014/main" id="{5DE77A20-3BC9-4A89-8093-32BA38C63227}"/>
              </a:ext>
            </a:extLst>
          </p:cNvPr>
          <p:cNvGraphicFramePr>
            <a:graphicFrameLocks noGrp="1"/>
          </p:cNvGraphicFramePr>
          <p:nvPr>
            <p:extLst>
              <p:ext uri="{D42A27DB-BD31-4B8C-83A1-F6EECF244321}">
                <p14:modId xmlns:p14="http://schemas.microsoft.com/office/powerpoint/2010/main" val="2828649288"/>
              </p:ext>
            </p:extLst>
          </p:nvPr>
        </p:nvGraphicFramePr>
        <p:xfrm>
          <a:off x="54430" y="2562624"/>
          <a:ext cx="11920183" cy="4330024"/>
        </p:xfrm>
        <a:graphic>
          <a:graphicData uri="http://schemas.openxmlformats.org/drawingml/2006/table">
            <a:tbl>
              <a:tblPr firstRow="1" firstCol="1" bandRow="1">
                <a:tableStyleId>{5C22544A-7EE6-4342-B048-85BDC9FD1C3A}</a:tableStyleId>
              </a:tblPr>
              <a:tblGrid>
                <a:gridCol w="5043591">
                  <a:extLst>
                    <a:ext uri="{9D8B030D-6E8A-4147-A177-3AD203B41FA5}">
                      <a16:colId xmlns:a16="http://schemas.microsoft.com/office/drawing/2014/main" val="346737045"/>
                    </a:ext>
                  </a:extLst>
                </a:gridCol>
                <a:gridCol w="6876592">
                  <a:extLst>
                    <a:ext uri="{9D8B030D-6E8A-4147-A177-3AD203B41FA5}">
                      <a16:colId xmlns:a16="http://schemas.microsoft.com/office/drawing/2014/main" val="457478988"/>
                    </a:ext>
                  </a:extLst>
                </a:gridCol>
              </a:tblGrid>
              <a:tr h="584814">
                <a:tc>
                  <a:txBody>
                    <a:bodyPr/>
                    <a:lstStyle/>
                    <a:p>
                      <a:pPr marL="0" marR="0" algn="ctr">
                        <a:lnSpc>
                          <a:spcPct val="150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Câu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hỏi</a:t>
                      </a:r>
                      <a:endPar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9FD"/>
                    </a:solidFill>
                  </a:tcPr>
                </a:tc>
                <a:tc>
                  <a:txBody>
                    <a:bodyPr/>
                    <a:lstStyle/>
                    <a:p>
                      <a:pPr marL="0" marR="0" algn="ctr">
                        <a:lnSpc>
                          <a:spcPct val="15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Câu trả lời</a:t>
                      </a:r>
                      <a:endParaRPr lang="vi-VN"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7FF"/>
                    </a:solidFill>
                  </a:tcPr>
                </a:tc>
                <a:extLst>
                  <a:ext uri="{0D108BD9-81ED-4DB2-BD59-A6C34878D82A}">
                    <a16:rowId xmlns:a16="http://schemas.microsoft.com/office/drawing/2014/main" val="866053978"/>
                  </a:ext>
                </a:extLst>
              </a:tr>
              <a:tr h="584814">
                <a:tc>
                  <a:txBody>
                    <a:bodyPr/>
                    <a:lstStyle/>
                    <a:p>
                      <a:pPr marL="0" marR="0">
                        <a:lnSpc>
                          <a:spcPct val="15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1. </a:t>
                      </a:r>
                      <a:r>
                        <a:rPr lang="en-US" sz="2400" dirty="0" err="1">
                          <a:solidFill>
                            <a:schemeClr val="tx1"/>
                          </a:solidFill>
                          <a:effectLst/>
                          <a:latin typeface="Times New Roman" panose="02020603050405020304" pitchFamily="18" charset="0"/>
                          <a:cs typeface="Times New Roman" panose="02020603050405020304" pitchFamily="18" charset="0"/>
                        </a:rPr>
                        <a:t>Khí</a:t>
                      </a:r>
                      <a:r>
                        <a:rPr lang="en-US" sz="2400" dirty="0">
                          <a:solidFill>
                            <a:schemeClr val="tx1"/>
                          </a:solidFill>
                          <a:effectLst/>
                          <a:latin typeface="Times New Roman" panose="02020603050405020304" pitchFamily="18" charset="0"/>
                          <a:cs typeface="Times New Roman" panose="02020603050405020304" pitchFamily="18" charset="0"/>
                        </a:rPr>
                        <a:t> oxygen </a:t>
                      </a:r>
                      <a:r>
                        <a:rPr lang="en-US" sz="2400" dirty="0" err="1">
                          <a:solidFill>
                            <a:schemeClr val="tx1"/>
                          </a:solidFill>
                          <a:effectLst/>
                          <a:latin typeface="Times New Roman" panose="02020603050405020304" pitchFamily="18" charset="0"/>
                          <a:cs typeface="Times New Roman" panose="02020603050405020304" pitchFamily="18" charset="0"/>
                        </a:rPr>
                        <a:t>tồn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tại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ở</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đâu</a:t>
                      </a:r>
                      <a:r>
                        <a:rPr lang="en-US" sz="2400" dirty="0">
                          <a:solidFill>
                            <a:schemeClr val="tx1"/>
                          </a:solidFill>
                          <a:effectLst/>
                          <a:latin typeface="Times New Roman" panose="02020603050405020304" pitchFamily="18" charset="0"/>
                          <a:cs typeface="Times New Roman" panose="02020603050405020304" pitchFamily="18" charset="0"/>
                        </a:rPr>
                        <a:t>?</a:t>
                      </a:r>
                      <a:endPar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9FD"/>
                    </a:solidFill>
                  </a:tcPr>
                </a:tc>
                <a:tc>
                  <a:txBody>
                    <a:bodyPr/>
                    <a:lstStyle/>
                    <a:p>
                      <a:pPr marL="0" marR="0">
                        <a:lnSpc>
                          <a:spcPct val="15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vi-VN"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7FF"/>
                    </a:solidFill>
                  </a:tcPr>
                </a:tc>
                <a:extLst>
                  <a:ext uri="{0D108BD9-81ED-4DB2-BD59-A6C34878D82A}">
                    <a16:rowId xmlns:a16="http://schemas.microsoft.com/office/drawing/2014/main" val="451654672"/>
                  </a:ext>
                </a:extLst>
              </a:tr>
              <a:tr h="1511631">
                <a:tc>
                  <a:txBody>
                    <a:bodyPr/>
                    <a:lstStyle/>
                    <a:p>
                      <a:pPr marL="0" marR="0">
                        <a:lnSpc>
                          <a:spcPct val="15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2. </a:t>
                      </a:r>
                      <a:r>
                        <a:rPr lang="en-US" sz="2400" dirty="0" err="1">
                          <a:solidFill>
                            <a:schemeClr val="tx1"/>
                          </a:solidFill>
                          <a:effectLst/>
                          <a:latin typeface="Times New Roman" panose="02020603050405020304" pitchFamily="18" charset="0"/>
                          <a:cs typeface="Times New Roman" panose="02020603050405020304" pitchFamily="18" charset="0"/>
                        </a:rPr>
                        <a:t>Thường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xuyên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hít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thở</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khí</a:t>
                      </a:r>
                      <a:r>
                        <a:rPr lang="en-US" sz="2400" dirty="0">
                          <a:solidFill>
                            <a:schemeClr val="tx1"/>
                          </a:solidFill>
                          <a:effectLst/>
                          <a:latin typeface="Times New Roman" panose="02020603050405020304" pitchFamily="18" charset="0"/>
                          <a:cs typeface="Times New Roman" panose="02020603050405020304" pitchFamily="18" charset="0"/>
                        </a:rPr>
                        <a:t> oxygen </a:t>
                      </a:r>
                      <a:r>
                        <a:rPr lang="en-US" sz="2400" dirty="0" err="1">
                          <a:solidFill>
                            <a:schemeClr val="tx1"/>
                          </a:solidFill>
                          <a:effectLst/>
                          <a:latin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không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em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có</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cảm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nhận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được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màu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mùi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vị</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khí</a:t>
                      </a:r>
                      <a:r>
                        <a:rPr lang="en-US" sz="2400" dirty="0">
                          <a:solidFill>
                            <a:schemeClr val="tx1"/>
                          </a:solidFill>
                          <a:effectLst/>
                          <a:latin typeface="Times New Roman" panose="02020603050405020304" pitchFamily="18" charset="0"/>
                          <a:cs typeface="Times New Roman" panose="02020603050405020304" pitchFamily="18" charset="0"/>
                        </a:rPr>
                        <a:t> oxygen.</a:t>
                      </a:r>
                      <a:endPar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9FD"/>
                    </a:solidFill>
                  </a:tcPr>
                </a:tc>
                <a:tc>
                  <a:txBody>
                    <a:bodyPr/>
                    <a:lstStyle/>
                    <a:p>
                      <a:pPr marL="0" marR="0">
                        <a:lnSpc>
                          <a:spcPct val="15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7FF"/>
                    </a:solidFill>
                  </a:tcPr>
                </a:tc>
                <a:extLst>
                  <a:ext uri="{0D108BD9-81ED-4DB2-BD59-A6C34878D82A}">
                    <a16:rowId xmlns:a16="http://schemas.microsoft.com/office/drawing/2014/main" val="500964205"/>
                  </a:ext>
                </a:extLst>
              </a:tr>
              <a:tr h="1396068">
                <a:tc>
                  <a:txBody>
                    <a:bodyPr/>
                    <a:lstStyle/>
                    <a:p>
                      <a:pPr marL="0" marR="0">
                        <a:lnSpc>
                          <a:spcPct val="15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3. </a:t>
                      </a:r>
                      <a:r>
                        <a:rPr lang="en-US" sz="2400" dirty="0" err="1">
                          <a:solidFill>
                            <a:schemeClr val="tx1"/>
                          </a:solidFill>
                          <a:effectLst/>
                          <a:latin typeface="Times New Roman" panose="02020603050405020304" pitchFamily="18" charset="0"/>
                          <a:cs typeface="Times New Roman" panose="02020603050405020304" pitchFamily="18" charset="0"/>
                        </a:rPr>
                        <a:t>Tại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sao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các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đầm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nuôi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tôm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thường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lắp</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hệ</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thống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quạt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nước</a:t>
                      </a:r>
                      <a:r>
                        <a:rPr lang="en-US" sz="2400" dirty="0">
                          <a:solidFill>
                            <a:schemeClr val="tx1"/>
                          </a:solidFill>
                          <a:effectLst/>
                          <a:latin typeface="Times New Roman" panose="02020603050405020304" pitchFamily="18" charset="0"/>
                          <a:cs typeface="Times New Roman" panose="02020603050405020304" pitchFamily="18" charset="0"/>
                        </a:rPr>
                        <a:t>?</a:t>
                      </a:r>
                      <a:endPar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9FD"/>
                    </a:solidFill>
                  </a:tcPr>
                </a:tc>
                <a:tc>
                  <a:txBody>
                    <a:bodyPr/>
                    <a:lstStyle/>
                    <a:p>
                      <a:pPr marL="0" marR="0" indent="342265">
                        <a:lnSpc>
                          <a:spcPct val="15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vi-VN" sz="2400" dirty="0">
                        <a:solidFill>
                          <a:schemeClr val="tx1"/>
                        </a:solidFill>
                        <a:effectLst/>
                        <a:latin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vi-VN" sz="2400" dirty="0">
                        <a:solidFill>
                          <a:schemeClr val="tx1"/>
                        </a:solidFill>
                        <a:effectLst/>
                        <a:latin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7FF"/>
                    </a:solidFill>
                  </a:tcPr>
                </a:tc>
                <a:extLst>
                  <a:ext uri="{0D108BD9-81ED-4DB2-BD59-A6C34878D82A}">
                    <a16:rowId xmlns:a16="http://schemas.microsoft.com/office/drawing/2014/main" val="2741489536"/>
                  </a:ext>
                </a:extLst>
              </a:tr>
            </a:tbl>
          </a:graphicData>
        </a:graphic>
      </p:graphicFrame>
      <p:sp>
        <p:nvSpPr>
          <p:cNvPr id="14" name="TextBox 13">
            <a:extLst>
              <a:ext uri="{FF2B5EF4-FFF2-40B4-BE49-F238E27FC236}">
                <a16:creationId xmlns:a16="http://schemas.microsoft.com/office/drawing/2014/main" id="{26711627-188E-4E37-BAF1-7750F10B461B}"/>
              </a:ext>
            </a:extLst>
          </p:cNvPr>
          <p:cNvSpPr txBox="1"/>
          <p:nvPr/>
        </p:nvSpPr>
        <p:spPr>
          <a:xfrm>
            <a:off x="5014793" y="3221976"/>
            <a:ext cx="7178568"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BCE9EF3-A378-44A4-8358-539E24A3F40E}"/>
              </a:ext>
            </a:extLst>
          </p:cNvPr>
          <p:cNvSpPr txBox="1"/>
          <p:nvPr/>
        </p:nvSpPr>
        <p:spPr>
          <a:xfrm>
            <a:off x="5075117" y="4235978"/>
            <a:ext cx="6508848" cy="461665"/>
          </a:xfrm>
          <a:prstGeom prst="rect">
            <a:avLst/>
          </a:prstGeom>
          <a:noFill/>
        </p:spPr>
        <p:txBody>
          <a:bodyPr wrap="square">
            <a:spAutoFit/>
          </a:bodyPr>
          <a:lstStyle/>
          <a:p>
            <a:r>
              <a:rPr lang="en-US" sz="2400" dirty="0" err="1">
                <a:latin typeface="Times New Roman" panose="02020603050405020304" pitchFamily="18" charset="0"/>
                <a:ea typeface="Calibri" panose="020F0502020204030204" pitchFamily="34" charset="0"/>
                <a:cs typeface="Times New Roman" panose="02020603050405020304" pitchFamily="18" charset="0"/>
              </a:rPr>
              <a:t>K</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vị</a:t>
            </a:r>
            <a:endParaRPr lang="vi-VN"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9ACC583-4D6D-4F41-92A2-33B88FC20836}"/>
              </a:ext>
            </a:extLst>
          </p:cNvPr>
          <p:cNvSpPr txBox="1"/>
          <p:nvPr/>
        </p:nvSpPr>
        <p:spPr>
          <a:xfrm>
            <a:off x="5105881" y="5357384"/>
            <a:ext cx="6868732" cy="1569660"/>
          </a:xfrm>
          <a:prstGeom prst="rect">
            <a:avLst/>
          </a:prstGeom>
          <a:noFill/>
        </p:spPr>
        <p:txBody>
          <a:bodyPr wrap="square" rtlCol="0">
            <a:spAutoFit/>
          </a:bodyPr>
          <a:lstStyle/>
          <a:p>
            <a:pPr algn="just"/>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tôm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lắp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6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4CC9E4-C8D9-4217-B5D2-DDDE33B55A21}"/>
              </a:ext>
            </a:extLst>
          </p:cNvPr>
          <p:cNvSpPr txBox="1"/>
          <p:nvPr/>
        </p:nvSpPr>
        <p:spPr>
          <a:xfrm>
            <a:off x="869852" y="1237413"/>
            <a:ext cx="7017408" cy="923330"/>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tính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Oxygen</a:t>
            </a:r>
          </a:p>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7A246EE-3182-4C5E-B6D0-8CE89FFF1145}"/>
              </a:ext>
            </a:extLst>
          </p:cNvPr>
          <p:cNvSpPr txBox="1"/>
          <p:nvPr/>
        </p:nvSpPr>
        <p:spPr>
          <a:xfrm>
            <a:off x="869852" y="3314309"/>
            <a:ext cx="6049108" cy="646331"/>
          </a:xfrm>
          <a:prstGeom prst="rect">
            <a:avLst/>
          </a:prstGeom>
          <a:noFill/>
        </p:spPr>
        <p:txBody>
          <a:bodyPr wrap="square" rtlCol="0">
            <a:spAutoFit/>
          </a:bodyPr>
          <a:lstStyle/>
          <a:p>
            <a:endParaRPr lang="en-US" dirty="0"/>
          </a:p>
          <a:p>
            <a:endParaRPr lang="en-US" dirty="0"/>
          </a:p>
        </p:txBody>
      </p:sp>
      <p:sp>
        <p:nvSpPr>
          <p:cNvPr id="9" name="TextBox 8">
            <a:extLst>
              <a:ext uri="{FF2B5EF4-FFF2-40B4-BE49-F238E27FC236}">
                <a16:creationId xmlns:a16="http://schemas.microsoft.com/office/drawing/2014/main" id="{2D459528-4FF6-4271-B7F6-F7D5BC889A64}"/>
              </a:ext>
            </a:extLst>
          </p:cNvPr>
          <p:cNvSpPr txBox="1"/>
          <p:nvPr/>
        </p:nvSpPr>
        <p:spPr>
          <a:xfrm>
            <a:off x="993227" y="1902964"/>
            <a:ext cx="10868044" cy="742511"/>
          </a:xfrm>
          <a:prstGeom prst="rect">
            <a:avLst/>
          </a:prstGeom>
          <a:noFill/>
        </p:spPr>
        <p:txBody>
          <a:bodyPr wrap="square">
            <a:spAutoFit/>
          </a:bodyPr>
          <a:lstStyle/>
          <a:p>
            <a:pPr marL="0" marR="0" indent="342265" algn="just">
              <a:lnSpc>
                <a:spcPct val="150000"/>
              </a:lnSpc>
              <a:spcBef>
                <a:spcPts val="0"/>
              </a:spcBef>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Oxygen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E44D503-8DA6-4A19-8B2F-80CE59DEFA11}"/>
              </a:ext>
            </a:extLst>
          </p:cNvPr>
          <p:cNvSpPr txBox="1"/>
          <p:nvPr/>
        </p:nvSpPr>
        <p:spPr>
          <a:xfrm>
            <a:off x="1252026" y="2719152"/>
            <a:ext cx="10897770" cy="2062103"/>
          </a:xfrm>
          <a:prstGeom prst="rect">
            <a:avLst/>
          </a:prstGeom>
          <a:noFill/>
        </p:spPr>
        <p:txBody>
          <a:bodyPr wrap="square">
            <a:spAutoFit/>
          </a:bodyPr>
          <a:lstStyle/>
          <a:p>
            <a:pPr algn="just"/>
            <a:r>
              <a:rPr lang="en-US" sz="3200" dirty="0">
                <a:latin typeface="Times New Roman" panose="02020603050405020304" pitchFamily="18" charset="0"/>
                <a:ea typeface="Calibri" panose="020F0502020204030204" pitchFamily="34" charset="0"/>
                <a:cs typeface="Times New Roman" panose="02020603050405020304" pitchFamily="18" charset="0"/>
              </a:rPr>
              <a:t>- Oxygen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3200" dirty="0">
                <a:latin typeface="Times New Roman" panose="02020603050405020304" pitchFamily="18" charset="0"/>
                <a:ea typeface="Calibri" panose="020F0502020204030204" pitchFamily="34" charset="0"/>
                <a:cs typeface="Times New Roman" panose="02020603050405020304" pitchFamily="18" charset="0"/>
              </a:rPr>
              <a:t>, tan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dirty="0">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ở 20⁰C, 1 atm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3200" dirty="0">
                <a:latin typeface="Times New Roman" panose="02020603050405020304" pitchFamily="18" charset="0"/>
                <a:ea typeface="Calibri" panose="020F0502020204030204" pitchFamily="34" charset="0"/>
                <a:cs typeface="Times New Roman" panose="02020603050405020304" pitchFamily="18" charset="0"/>
              </a:rPr>
              <a:t> tan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31 ml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3200" dirty="0">
                <a:latin typeface="Times New Roman" panose="02020603050405020304" pitchFamily="18" charset="0"/>
                <a:ea typeface="Calibri" panose="020F0502020204030204" pitchFamily="34" charset="0"/>
                <a:cs typeface="Times New Roman" panose="02020603050405020304" pitchFamily="18" charset="0"/>
              </a:rPr>
              <a:t> oxygen).</a:t>
            </a:r>
            <a:endParaRPr lang="vi-VN" sz="3200" dirty="0">
              <a:latin typeface="Times New Roman" panose="02020603050405020304" pitchFamily="18" charset="0"/>
              <a:cs typeface="Times New Roman" panose="02020603050405020304" pitchFamily="18" charset="0"/>
            </a:endParaRPr>
          </a:p>
          <a:p>
            <a:pPr indent="342265" algn="just"/>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342265" algn="just">
              <a:spcBef>
                <a:spcPts val="0"/>
              </a:spcBef>
              <a:spcAft>
                <a:spcPts val="0"/>
              </a:spcAft>
            </a:pP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descr="Icon&#10;&#10;Description automatically generated">
            <a:extLst>
              <a:ext uri="{FF2B5EF4-FFF2-40B4-BE49-F238E27FC236}">
                <a16:creationId xmlns:a16="http://schemas.microsoft.com/office/drawing/2014/main" id="{40430B5E-AB92-4A26-8C76-F180EA77B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4" y="1795822"/>
            <a:ext cx="1209822" cy="1209822"/>
          </a:xfrm>
          <a:prstGeom prst="rect">
            <a:avLst/>
          </a:prstGeom>
        </p:spPr>
      </p:pic>
      <p:sp>
        <p:nvSpPr>
          <p:cNvPr id="8" name="TextBox 7">
            <a:extLst>
              <a:ext uri="{FF2B5EF4-FFF2-40B4-BE49-F238E27FC236}">
                <a16:creationId xmlns:a16="http://schemas.microsoft.com/office/drawing/2014/main" id="{0C50724B-C402-4CAD-B8D4-DA81FB2F1BBA}"/>
              </a:ext>
            </a:extLst>
          </p:cNvPr>
          <p:cNvSpPr txBox="1"/>
          <p:nvPr/>
        </p:nvSpPr>
        <p:spPr>
          <a:xfrm>
            <a:off x="0" y="1299"/>
            <a:ext cx="12070080" cy="830997"/>
          </a:xfrm>
          <a:prstGeom prst="rect">
            <a:avLst/>
          </a:prstGeom>
          <a:solidFill>
            <a:srgbClr val="FFCCFF"/>
          </a:solidFill>
          <a:ln w="38100">
            <a:solidFill>
              <a:schemeClr val="bg1">
                <a:lumMod val="95000"/>
              </a:schemeClr>
            </a:solidFill>
          </a:ln>
        </p:spPr>
        <p:txBody>
          <a:bodyPr wrap="square" rtlCol="0">
            <a:spAutoFit/>
          </a:bodyPr>
          <a:lstStyle/>
          <a:p>
            <a:pPr algn="ctr"/>
            <a:r>
              <a:rPr lang="en-US" sz="4800" b="1" dirty="0" err="1">
                <a:solidFill>
                  <a:srgbClr val="FF0000"/>
                </a:solidFill>
                <a:latin typeface="#9Slide04 Rokkitt Bold" panose="00000800000000000000" pitchFamily="2" charset="0"/>
              </a:rPr>
              <a:t>Bài</a:t>
            </a:r>
            <a:r>
              <a:rPr lang="en-US" sz="4800" b="1" dirty="0">
                <a:solidFill>
                  <a:srgbClr val="FF0000"/>
                </a:solidFill>
                <a:latin typeface="#9Slide04 Rokkitt Bold" panose="00000800000000000000" pitchFamily="2" charset="0"/>
              </a:rPr>
              <a:t> 9: Oxygen</a:t>
            </a:r>
            <a:endParaRPr lang="vi-VN" sz="4800" b="1" dirty="0">
              <a:solidFill>
                <a:srgbClr val="FF0000"/>
              </a:solidFill>
              <a:latin typeface="#9Slide04 Rokkitt Bold" panose="00000800000000000000" pitchFamily="2" charset="0"/>
            </a:endParaRPr>
          </a:p>
        </p:txBody>
      </p:sp>
    </p:spTree>
    <p:extLst>
      <p:ext uri="{BB962C8B-B14F-4D97-AF65-F5344CB8AC3E}">
        <p14:creationId xmlns:p14="http://schemas.microsoft.com/office/powerpoint/2010/main" val="272173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C04598-3551-476F-952A-56B670F1FD57}"/>
              </a:ext>
            </a:extLst>
          </p:cNvPr>
          <p:cNvSpPr txBox="1"/>
          <p:nvPr/>
        </p:nvSpPr>
        <p:spPr>
          <a:xfrm>
            <a:off x="755618" y="133524"/>
            <a:ext cx="11203501"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nuôi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lắp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đặt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D100C41-8D66-4F12-B8E2-234A116E6414}"/>
              </a:ext>
            </a:extLst>
          </p:cNvPr>
          <p:cNvSpPr txBox="1"/>
          <p:nvPr/>
        </p:nvSpPr>
        <p:spPr>
          <a:xfrm>
            <a:off x="570215" y="4666636"/>
            <a:ext cx="11051569"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Do Oxygen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Oxygen tan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a:t>
            </a:r>
          </a:p>
        </p:txBody>
      </p:sp>
      <p:pic>
        <p:nvPicPr>
          <p:cNvPr id="1026" name="Picture 2" descr="Nuôi tôm mùa lạnh những điều cần biết - Nông Lâm Thủy sản -  Suckhoecuocsong.vn">
            <a:extLst>
              <a:ext uri="{FF2B5EF4-FFF2-40B4-BE49-F238E27FC236}">
                <a16:creationId xmlns:a16="http://schemas.microsoft.com/office/drawing/2014/main" id="{8B0A9D83-469A-4CDB-B727-C146FE8FB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718" y="770799"/>
            <a:ext cx="7890552" cy="384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452C6-592C-4285-A0A3-05C3D10C5ECC}"/>
              </a:ext>
            </a:extLst>
          </p:cNvPr>
          <p:cNvSpPr txBox="1"/>
          <p:nvPr/>
        </p:nvSpPr>
        <p:spPr>
          <a:xfrm>
            <a:off x="919710" y="1339715"/>
            <a:ext cx="3499890" cy="479940"/>
          </a:xfrm>
          <a:prstGeom prst="rect">
            <a:avLst/>
          </a:prstGeom>
          <a:solidFill>
            <a:srgbClr val="CC5F7D"/>
          </a:solidFill>
        </p:spPr>
        <p:txBody>
          <a:bodyPr wrap="square">
            <a:spAutoFit/>
          </a:bodyPr>
          <a:lstStyle/>
          <a:p>
            <a:pPr marL="0" marR="0" algn="ctr">
              <a:lnSpc>
                <a:spcPct val="105000"/>
              </a:lnSpc>
              <a:spcBef>
                <a:spcPts val="0"/>
              </a:spcBef>
              <a:spcAft>
                <a:spcPts val="800"/>
              </a:spcAft>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Oxygen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tr</a:t>
            </a:r>
            <a:r>
              <a:rPr lang="en-US" sz="2500" dirty="0" err="1">
                <a:latin typeface="Times New Roman" panose="02020603050405020304" pitchFamily="18" charset="0"/>
                <a:ea typeface="Calibri" panose="020F0502020204030204" pitchFamily="34" charset="0"/>
                <a:cs typeface="Times New Roman" panose="02020603050405020304" pitchFamily="18" charset="0"/>
              </a:rPr>
              <a:t>ì</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sống</a:t>
            </a:r>
            <a:endParaRPr lang="vi-VN" sz="25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16638D5-2DF6-419F-8C7F-802854414EE9}"/>
              </a:ext>
            </a:extLst>
          </p:cNvPr>
          <p:cNvPicPr>
            <a:picLocks noChangeAspect="1"/>
          </p:cNvPicPr>
          <p:nvPr/>
        </p:nvPicPr>
        <p:blipFill>
          <a:blip r:embed="rId2"/>
          <a:stretch>
            <a:fillRect/>
          </a:stretch>
        </p:blipFill>
        <p:spPr>
          <a:xfrm>
            <a:off x="232685" y="97971"/>
            <a:ext cx="5489502" cy="1005840"/>
          </a:xfrm>
          <a:prstGeom prst="rect">
            <a:avLst/>
          </a:prstGeom>
        </p:spPr>
      </p:pic>
      <p:pic>
        <p:nvPicPr>
          <p:cNvPr id="5" name="Picture 4">
            <a:extLst>
              <a:ext uri="{FF2B5EF4-FFF2-40B4-BE49-F238E27FC236}">
                <a16:creationId xmlns:a16="http://schemas.microsoft.com/office/drawing/2014/main" id="{BA1445CD-1A43-47BA-B164-8D897F1EACA0}"/>
              </a:ext>
            </a:extLst>
          </p:cNvPr>
          <p:cNvPicPr>
            <a:picLocks noChangeAspect="1"/>
          </p:cNvPicPr>
          <p:nvPr/>
        </p:nvPicPr>
        <p:blipFill rotWithShape="1">
          <a:blip r:embed="rId3">
            <a:extLst>
              <a:ext uri="{28A0092B-C50C-407E-A947-70E740481C1C}">
                <a14:useLocalDpi xmlns:a14="http://schemas.microsoft.com/office/drawing/2010/main" val="0"/>
              </a:ext>
            </a:extLst>
          </a:blip>
          <a:srcRect r="7933" b="5152"/>
          <a:stretch/>
        </p:blipFill>
        <p:spPr>
          <a:xfrm>
            <a:off x="9100693" y="243058"/>
            <a:ext cx="2840938" cy="2195072"/>
          </a:xfrm>
          <a:prstGeom prst="rect">
            <a:avLst/>
          </a:prstGeom>
        </p:spPr>
      </p:pic>
      <p:pic>
        <p:nvPicPr>
          <p:cNvPr id="7" name="Picture 6">
            <a:extLst>
              <a:ext uri="{FF2B5EF4-FFF2-40B4-BE49-F238E27FC236}">
                <a16:creationId xmlns:a16="http://schemas.microsoft.com/office/drawing/2014/main" id="{772F5826-BDD7-4EC1-B88A-1C366FDB7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75698"/>
            <a:ext cx="5287978" cy="2707445"/>
          </a:xfrm>
          <a:prstGeom prst="rect">
            <a:avLst/>
          </a:prstGeom>
        </p:spPr>
      </p:pic>
      <p:pic>
        <p:nvPicPr>
          <p:cNvPr id="9" name="Picture 8">
            <a:extLst>
              <a:ext uri="{FF2B5EF4-FFF2-40B4-BE49-F238E27FC236}">
                <a16:creationId xmlns:a16="http://schemas.microsoft.com/office/drawing/2014/main" id="{90E798CD-F2FD-4452-9D15-51FCA0671331}"/>
              </a:ext>
            </a:extLst>
          </p:cNvPr>
          <p:cNvPicPr>
            <a:picLocks noChangeAspect="1"/>
          </p:cNvPicPr>
          <p:nvPr/>
        </p:nvPicPr>
        <p:blipFill rotWithShape="1">
          <a:blip r:embed="rId5">
            <a:extLst>
              <a:ext uri="{28A0092B-C50C-407E-A947-70E740481C1C}">
                <a14:useLocalDpi xmlns:a14="http://schemas.microsoft.com/office/drawing/2010/main" val="0"/>
              </a:ext>
            </a:extLst>
          </a:blip>
          <a:srcRect l="2773" r="5438" b="24640"/>
          <a:stretch/>
        </p:blipFill>
        <p:spPr>
          <a:xfrm>
            <a:off x="5555268" y="845717"/>
            <a:ext cx="3017521" cy="2195072"/>
          </a:xfrm>
          <a:prstGeom prst="rect">
            <a:avLst/>
          </a:prstGeom>
        </p:spPr>
      </p:pic>
      <p:pic>
        <p:nvPicPr>
          <p:cNvPr id="11" name="Picture 10">
            <a:extLst>
              <a:ext uri="{FF2B5EF4-FFF2-40B4-BE49-F238E27FC236}">
                <a16:creationId xmlns:a16="http://schemas.microsoft.com/office/drawing/2014/main" id="{8B934C99-C866-41EB-9A51-0369F045F4D8}"/>
              </a:ext>
            </a:extLst>
          </p:cNvPr>
          <p:cNvPicPr>
            <a:picLocks noChangeAspect="1"/>
          </p:cNvPicPr>
          <p:nvPr/>
        </p:nvPicPr>
        <p:blipFill rotWithShape="1">
          <a:blip r:embed="rId6">
            <a:extLst>
              <a:ext uri="{28A0092B-C50C-407E-A947-70E740481C1C}">
                <a14:useLocalDpi xmlns:a14="http://schemas.microsoft.com/office/drawing/2010/main" val="0"/>
              </a:ext>
            </a:extLst>
          </a:blip>
          <a:srcRect l="8103" r="8280"/>
          <a:stretch/>
        </p:blipFill>
        <p:spPr>
          <a:xfrm>
            <a:off x="239483" y="2438130"/>
            <a:ext cx="4909458" cy="3199900"/>
          </a:xfrm>
          <a:prstGeom prst="rect">
            <a:avLst/>
          </a:prstGeom>
        </p:spPr>
      </p:pic>
      <p:pic>
        <p:nvPicPr>
          <p:cNvPr id="8" name="Picture 7" descr="Icon&#10;&#10;Description automatically generated">
            <a:extLst>
              <a:ext uri="{FF2B5EF4-FFF2-40B4-BE49-F238E27FC236}">
                <a16:creationId xmlns:a16="http://schemas.microsoft.com/office/drawing/2014/main" id="{79DD68C5-BA3F-4398-B28B-CD9794605C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802" y="1103811"/>
            <a:ext cx="753908" cy="753908"/>
          </a:xfrm>
          <a:prstGeom prst="rect">
            <a:avLst/>
          </a:prstGeom>
        </p:spPr>
      </p:pic>
    </p:spTree>
    <p:extLst>
      <p:ext uri="{BB962C8B-B14F-4D97-AF65-F5344CB8AC3E}">
        <p14:creationId xmlns:p14="http://schemas.microsoft.com/office/powerpoint/2010/main" val="290307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10;&#10;Description automatically generated">
            <a:extLst>
              <a:ext uri="{FF2B5EF4-FFF2-40B4-BE49-F238E27FC236}">
                <a16:creationId xmlns:a16="http://schemas.microsoft.com/office/drawing/2014/main" id="{C6C96531-CE31-3E2E-1CE0-43F760819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43" y="152538"/>
            <a:ext cx="9725432" cy="6534012"/>
          </a:xfrm>
          <a:prstGeom prst="rect">
            <a:avLst/>
          </a:prstGeom>
        </p:spPr>
      </p:pic>
      <p:cxnSp>
        <p:nvCxnSpPr>
          <p:cNvPr id="5" name="Straight Connector 4">
            <a:extLst>
              <a:ext uri="{FF2B5EF4-FFF2-40B4-BE49-F238E27FC236}">
                <a16:creationId xmlns:a16="http://schemas.microsoft.com/office/drawing/2014/main" id="{D56ACA63-C7F9-0564-77BB-92F9A637C2AE}"/>
              </a:ext>
            </a:extLst>
          </p:cNvPr>
          <p:cNvCxnSpPr/>
          <p:nvPr/>
        </p:nvCxnSpPr>
        <p:spPr>
          <a:xfrm>
            <a:off x="6096000" y="4174434"/>
            <a:ext cx="30082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89EF5F-73A4-FD20-FD2F-66A19BE1059C}"/>
              </a:ext>
            </a:extLst>
          </p:cNvPr>
          <p:cNvCxnSpPr>
            <a:cxnSpLocks/>
          </p:cNvCxnSpPr>
          <p:nvPr/>
        </p:nvCxnSpPr>
        <p:spPr>
          <a:xfrm>
            <a:off x="934278" y="4565373"/>
            <a:ext cx="81699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DAED8C-201B-5995-7F64-DFAFE1BF9576}"/>
              </a:ext>
            </a:extLst>
          </p:cNvPr>
          <p:cNvCxnSpPr>
            <a:cxnSpLocks/>
          </p:cNvCxnSpPr>
          <p:nvPr/>
        </p:nvCxnSpPr>
        <p:spPr>
          <a:xfrm>
            <a:off x="934278" y="4956312"/>
            <a:ext cx="497619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A223F7-D980-728E-4DB5-948E5458B952}"/>
              </a:ext>
            </a:extLst>
          </p:cNvPr>
          <p:cNvCxnSpPr>
            <a:cxnSpLocks/>
          </p:cNvCxnSpPr>
          <p:nvPr/>
        </p:nvCxnSpPr>
        <p:spPr>
          <a:xfrm>
            <a:off x="1007165" y="3339547"/>
            <a:ext cx="8169965" cy="0"/>
          </a:xfrm>
          <a:prstGeom prst="line">
            <a:avLst/>
          </a:prstGeom>
          <a:ln w="57150">
            <a:solidFill>
              <a:srgbClr val="F1BF2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2F0719-2E9A-128B-DF09-350C60684ACF}"/>
              </a:ext>
            </a:extLst>
          </p:cNvPr>
          <p:cNvCxnSpPr>
            <a:cxnSpLocks/>
          </p:cNvCxnSpPr>
          <p:nvPr/>
        </p:nvCxnSpPr>
        <p:spPr>
          <a:xfrm>
            <a:off x="934278" y="3743739"/>
            <a:ext cx="3597965" cy="0"/>
          </a:xfrm>
          <a:prstGeom prst="line">
            <a:avLst/>
          </a:prstGeom>
          <a:ln w="57150">
            <a:solidFill>
              <a:srgbClr val="F1BF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1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45BF2B-5C3B-38EC-5E73-CEAD6110EA73}"/>
              </a:ext>
            </a:extLst>
          </p:cNvPr>
          <p:cNvSpPr txBox="1"/>
          <p:nvPr/>
        </p:nvSpPr>
        <p:spPr>
          <a:xfrm>
            <a:off x="185530" y="261228"/>
            <a:ext cx="11741427" cy="584775"/>
          </a:xfrm>
          <a:prstGeom prst="rect">
            <a:avLst/>
          </a:prstGeom>
          <a:solidFill>
            <a:srgbClr val="C32722"/>
          </a:solidFill>
        </p:spPr>
        <p:txBody>
          <a:bodyPr wrap="square">
            <a:spAutoFit/>
          </a:bodyPr>
          <a:lstStyle/>
          <a:p>
            <a:pPr algn="ctr"/>
            <a:r>
              <a:rPr lang="vi-VN" sz="3200" b="1" dirty="0">
                <a:ln>
                  <a:solidFill>
                    <a:schemeClr val="bg1"/>
                  </a:solidFill>
                </a:ln>
                <a:solidFill>
                  <a:schemeClr val="bg1"/>
                </a:solidFill>
                <a:effectLst/>
                <a:latin typeface="Segoe UI Semilight" panose="020B0402040204020203" pitchFamily="34" charset="0"/>
                <a:cs typeface="Segoe UI Semilight" panose="020B0402040204020203" pitchFamily="34" charset="0"/>
              </a:rPr>
              <a:t>Con người có thể ngừng hoạt động hô hấp không? Vì sao?</a:t>
            </a:r>
            <a:endParaRPr lang="en-VN" sz="3200" b="1" dirty="0">
              <a:ln>
                <a:solidFill>
                  <a:schemeClr val="bg1"/>
                </a:solidFill>
              </a:ln>
              <a:solidFill>
                <a:schemeClr val="bg1"/>
              </a:solidFill>
              <a:latin typeface="Segoe UI Semilight" panose="020B0402040204020203" pitchFamily="34" charset="0"/>
              <a:cs typeface="Segoe UI Semilight" panose="020B0402040204020203" pitchFamily="34" charset="0"/>
            </a:endParaRPr>
          </a:p>
        </p:txBody>
      </p:sp>
      <p:pic>
        <p:nvPicPr>
          <p:cNvPr id="7" name="Picture 6" descr="A cartoon of two blue round objects with arms and legs&#10;&#10;Description automatically generated">
            <a:extLst>
              <a:ext uri="{FF2B5EF4-FFF2-40B4-BE49-F238E27FC236}">
                <a16:creationId xmlns:a16="http://schemas.microsoft.com/office/drawing/2014/main" id="{ED921C40-05D4-5772-6109-2061804F92DD}"/>
              </a:ext>
            </a:extLst>
          </p:cNvPr>
          <p:cNvPicPr>
            <a:picLocks noChangeAspect="1"/>
          </p:cNvPicPr>
          <p:nvPr/>
        </p:nvPicPr>
        <p:blipFill>
          <a:blip r:embed="rId2">
            <a:extLst>
              <a:ext uri="{28A0092B-C50C-407E-A947-70E740481C1C}">
                <a14:useLocalDpi xmlns:a14="http://schemas.microsoft.com/office/drawing/2010/main" val="0"/>
              </a:ext>
            </a:extLst>
          </a:blip>
          <a:srcRect t="8228"/>
          <a:stretch/>
        </p:blipFill>
        <p:spPr>
          <a:xfrm>
            <a:off x="551691" y="3820710"/>
            <a:ext cx="3777422" cy="2841480"/>
          </a:xfrm>
          <a:prstGeom prst="rect">
            <a:avLst/>
          </a:prstGeom>
        </p:spPr>
      </p:pic>
      <p:pic>
        <p:nvPicPr>
          <p:cNvPr id="9" name="Picture 8" descr="A group of oxygen cylinders&#10;&#10;Description automatically generated">
            <a:extLst>
              <a:ext uri="{FF2B5EF4-FFF2-40B4-BE49-F238E27FC236}">
                <a16:creationId xmlns:a16="http://schemas.microsoft.com/office/drawing/2014/main" id="{E06E16B7-B948-CB2D-008B-BEFC2A29893B}"/>
              </a:ext>
            </a:extLst>
          </p:cNvPr>
          <p:cNvPicPr>
            <a:picLocks noChangeAspect="1"/>
          </p:cNvPicPr>
          <p:nvPr/>
        </p:nvPicPr>
        <p:blipFill>
          <a:blip r:embed="rId3">
            <a:extLst>
              <a:ext uri="{28A0092B-C50C-407E-A947-70E740481C1C}">
                <a14:useLocalDpi xmlns:a14="http://schemas.microsoft.com/office/drawing/2010/main" val="0"/>
              </a:ext>
            </a:extLst>
          </a:blip>
          <a:srcRect t="9420"/>
          <a:stretch/>
        </p:blipFill>
        <p:spPr>
          <a:xfrm>
            <a:off x="4539491" y="3778742"/>
            <a:ext cx="3485804" cy="3112982"/>
          </a:xfrm>
          <a:prstGeom prst="rect">
            <a:avLst/>
          </a:prstGeom>
        </p:spPr>
      </p:pic>
      <p:pic>
        <p:nvPicPr>
          <p:cNvPr id="11" name="Picture 10" descr="A cartoon of a lungs&#10;&#10;Description automatically generated">
            <a:extLst>
              <a:ext uri="{FF2B5EF4-FFF2-40B4-BE49-F238E27FC236}">
                <a16:creationId xmlns:a16="http://schemas.microsoft.com/office/drawing/2014/main" id="{904EF598-1316-3163-E8D2-E41074F7CFB7}"/>
              </a:ext>
            </a:extLst>
          </p:cNvPr>
          <p:cNvPicPr>
            <a:picLocks noChangeAspect="1"/>
          </p:cNvPicPr>
          <p:nvPr/>
        </p:nvPicPr>
        <p:blipFill>
          <a:blip r:embed="rId4">
            <a:extLst>
              <a:ext uri="{28A0092B-C50C-407E-A947-70E740481C1C}">
                <a14:useLocalDpi xmlns:a14="http://schemas.microsoft.com/office/drawing/2010/main" val="0"/>
              </a:ext>
            </a:extLst>
          </a:blip>
          <a:srcRect t="3226"/>
          <a:stretch/>
        </p:blipFill>
        <p:spPr>
          <a:xfrm>
            <a:off x="8224149" y="3429000"/>
            <a:ext cx="3835400" cy="3429000"/>
          </a:xfrm>
          <a:prstGeom prst="rect">
            <a:avLst/>
          </a:prstGeom>
        </p:spPr>
      </p:pic>
      <p:sp>
        <p:nvSpPr>
          <p:cNvPr id="12" name="TextBox 11">
            <a:extLst>
              <a:ext uri="{FF2B5EF4-FFF2-40B4-BE49-F238E27FC236}">
                <a16:creationId xmlns:a16="http://schemas.microsoft.com/office/drawing/2014/main" id="{EEDAB602-64AF-8CCE-5412-5C3C973ABCA9}"/>
              </a:ext>
            </a:extLst>
          </p:cNvPr>
          <p:cNvSpPr txBox="1"/>
          <p:nvPr/>
        </p:nvSpPr>
        <p:spPr>
          <a:xfrm>
            <a:off x="397564" y="986344"/>
            <a:ext cx="11396871" cy="2834366"/>
          </a:xfrm>
          <a:prstGeom prst="rect">
            <a:avLst/>
          </a:prstGeom>
          <a:noFill/>
        </p:spPr>
        <p:txBody>
          <a:bodyPr wrap="square">
            <a:spAutoFit/>
          </a:bodyPr>
          <a:lstStyle/>
          <a:p>
            <a:pPr algn="just">
              <a:lnSpc>
                <a:spcPct val="130000"/>
              </a:lnSpc>
            </a:pPr>
            <a:r>
              <a:rPr lang="vi-VN" sz="2800" dirty="0">
                <a:solidFill>
                  <a:srgbClr val="000000"/>
                </a:solidFill>
                <a:effectLst/>
                <a:latin typeface="Segoe UI Semilight" panose="020B0402040204020203" pitchFamily="34" charset="0"/>
                <a:cs typeface="Segoe UI Semilight" panose="020B0402040204020203" pitchFamily="34" charset="0"/>
              </a:rPr>
              <a:t>Con người không thể ngừng hoạt động hô hấp bởi vì hoạt động hô hấp là hoạt động cung cấp oxygen giúp cho cơ thể hoạt động. Ngừng hô hấp tức là cơ thể con người không được nhận oxygen, não bộ không thể hoạt động, có thể khiến con người tử vong hoặc ảnh hưởng đến não bộ và các cơ quan khác trong cơ thể. </a:t>
            </a:r>
            <a:endParaRPr lang="en-VN"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7421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638D5-2DF6-419F-8C7F-802854414EE9}"/>
              </a:ext>
            </a:extLst>
          </p:cNvPr>
          <p:cNvPicPr>
            <a:picLocks noChangeAspect="1"/>
          </p:cNvPicPr>
          <p:nvPr/>
        </p:nvPicPr>
        <p:blipFill>
          <a:blip r:embed="rId2"/>
          <a:stretch>
            <a:fillRect/>
          </a:stretch>
        </p:blipFill>
        <p:spPr>
          <a:xfrm>
            <a:off x="232685" y="97971"/>
            <a:ext cx="5489502" cy="1005840"/>
          </a:xfrm>
          <a:prstGeom prst="rect">
            <a:avLst/>
          </a:prstGeom>
        </p:spPr>
      </p:pic>
      <p:pic>
        <p:nvPicPr>
          <p:cNvPr id="6" name="Picture 5">
            <a:extLst>
              <a:ext uri="{FF2B5EF4-FFF2-40B4-BE49-F238E27FC236}">
                <a16:creationId xmlns:a16="http://schemas.microsoft.com/office/drawing/2014/main" id="{0FEA95EC-B20D-4B25-8BB1-D83C71AD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7212" y="332532"/>
            <a:ext cx="3299575" cy="2492829"/>
          </a:xfrm>
          <a:prstGeom prst="rect">
            <a:avLst/>
          </a:prstGeom>
        </p:spPr>
      </p:pic>
      <p:pic>
        <p:nvPicPr>
          <p:cNvPr id="10" name="Picture 9">
            <a:extLst>
              <a:ext uri="{FF2B5EF4-FFF2-40B4-BE49-F238E27FC236}">
                <a16:creationId xmlns:a16="http://schemas.microsoft.com/office/drawing/2014/main" id="{07E2C77E-8902-44E2-B399-1E16835BF66A}"/>
              </a:ext>
            </a:extLst>
          </p:cNvPr>
          <p:cNvPicPr>
            <a:picLocks noChangeAspect="1"/>
          </p:cNvPicPr>
          <p:nvPr/>
        </p:nvPicPr>
        <p:blipFill rotWithShape="1">
          <a:blip r:embed="rId4"/>
          <a:srcRect t="6477"/>
          <a:stretch/>
        </p:blipFill>
        <p:spPr>
          <a:xfrm>
            <a:off x="537195" y="2384582"/>
            <a:ext cx="3429904" cy="2585834"/>
          </a:xfrm>
          <a:prstGeom prst="rect">
            <a:avLst/>
          </a:prstGeom>
        </p:spPr>
      </p:pic>
      <p:pic>
        <p:nvPicPr>
          <p:cNvPr id="13" name="Picture 12">
            <a:extLst>
              <a:ext uri="{FF2B5EF4-FFF2-40B4-BE49-F238E27FC236}">
                <a16:creationId xmlns:a16="http://schemas.microsoft.com/office/drawing/2014/main" id="{47E03028-425E-45F8-9BB4-1B22CC48C757}"/>
              </a:ext>
            </a:extLst>
          </p:cNvPr>
          <p:cNvPicPr>
            <a:picLocks noChangeAspect="1"/>
          </p:cNvPicPr>
          <p:nvPr/>
        </p:nvPicPr>
        <p:blipFill>
          <a:blip r:embed="rId5"/>
          <a:stretch>
            <a:fillRect/>
          </a:stretch>
        </p:blipFill>
        <p:spPr>
          <a:xfrm>
            <a:off x="4251841" y="4073739"/>
            <a:ext cx="3694644" cy="2502137"/>
          </a:xfrm>
          <a:prstGeom prst="rect">
            <a:avLst/>
          </a:prstGeom>
        </p:spPr>
      </p:pic>
      <p:pic>
        <p:nvPicPr>
          <p:cNvPr id="17" name="Picture 16">
            <a:extLst>
              <a:ext uri="{FF2B5EF4-FFF2-40B4-BE49-F238E27FC236}">
                <a16:creationId xmlns:a16="http://schemas.microsoft.com/office/drawing/2014/main" id="{91B83573-BED5-4A44-A551-14AD2651BA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6874" y="3429000"/>
            <a:ext cx="3623180" cy="2414736"/>
          </a:xfrm>
          <a:prstGeom prst="rect">
            <a:avLst/>
          </a:prstGeom>
        </p:spPr>
      </p:pic>
      <p:pic>
        <p:nvPicPr>
          <p:cNvPr id="19" name="Picture 18">
            <a:extLst>
              <a:ext uri="{FF2B5EF4-FFF2-40B4-BE49-F238E27FC236}">
                <a16:creationId xmlns:a16="http://schemas.microsoft.com/office/drawing/2014/main" id="{FD351D7E-C834-41FB-982D-3780C830CD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25"/>
          <a:stretch/>
        </p:blipFill>
        <p:spPr>
          <a:xfrm>
            <a:off x="4471418" y="1500051"/>
            <a:ext cx="3623180" cy="2177448"/>
          </a:xfrm>
          <a:prstGeom prst="rect">
            <a:avLst/>
          </a:prstGeom>
        </p:spPr>
      </p:pic>
      <p:sp>
        <p:nvSpPr>
          <p:cNvPr id="20" name="TextBox 19">
            <a:extLst>
              <a:ext uri="{FF2B5EF4-FFF2-40B4-BE49-F238E27FC236}">
                <a16:creationId xmlns:a16="http://schemas.microsoft.com/office/drawing/2014/main" id="{51755CA8-E00D-4264-B403-FD7F42BCB05C}"/>
              </a:ext>
            </a:extLst>
          </p:cNvPr>
          <p:cNvSpPr txBox="1"/>
          <p:nvPr/>
        </p:nvSpPr>
        <p:spPr>
          <a:xfrm>
            <a:off x="919709" y="1339715"/>
            <a:ext cx="3332131" cy="470450"/>
          </a:xfrm>
          <a:prstGeom prst="rect">
            <a:avLst/>
          </a:prstGeom>
          <a:solidFill>
            <a:schemeClr val="accent4">
              <a:lumMod val="40000"/>
              <a:lumOff val="60000"/>
            </a:schemeClr>
          </a:solidFill>
        </p:spPr>
        <p:txBody>
          <a:bodyPr wrap="square">
            <a:spAutoFit/>
          </a:bodyPr>
          <a:lstStyle/>
          <a:p>
            <a:pPr marL="0" marR="0" algn="ctr">
              <a:lnSpc>
                <a:spcPct val="105000"/>
              </a:lnSpc>
              <a:spcBef>
                <a:spcPts val="0"/>
              </a:spcBef>
              <a:spcAft>
                <a:spcPts val="800"/>
              </a:spcAft>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Oxygen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tr</a:t>
            </a:r>
            <a:r>
              <a:rPr lang="en-US" sz="2500" dirty="0" err="1">
                <a:latin typeface="Times New Roman" panose="02020603050405020304" pitchFamily="18" charset="0"/>
                <a:ea typeface="Calibri" panose="020F0502020204030204" pitchFamily="34" charset="0"/>
                <a:cs typeface="Times New Roman" panose="02020603050405020304" pitchFamily="18" charset="0"/>
              </a:rPr>
              <a:t>ì</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500" dirty="0">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latin typeface="Times New Roman" panose="02020603050405020304" pitchFamily="18" charset="0"/>
                <a:ea typeface="Calibri" panose="020F0502020204030204" pitchFamily="34" charset="0"/>
                <a:cs typeface="Times New Roman" panose="02020603050405020304" pitchFamily="18" charset="0"/>
              </a:rPr>
              <a:t>cháy</a:t>
            </a:r>
            <a:endParaRPr lang="vi-VN" sz="25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67841996-24A0-476E-9323-DC317445B645}"/>
              </a:ext>
            </a:extLst>
          </p:cNvPr>
          <p:cNvPicPr>
            <a:picLocks noChangeAspect="1"/>
          </p:cNvPicPr>
          <p:nvPr/>
        </p:nvPicPr>
        <p:blipFill>
          <a:blip r:embed="rId8"/>
          <a:stretch>
            <a:fillRect/>
          </a:stretch>
        </p:blipFill>
        <p:spPr>
          <a:xfrm>
            <a:off x="232685" y="1200003"/>
            <a:ext cx="755970" cy="749873"/>
          </a:xfrm>
          <a:prstGeom prst="rect">
            <a:avLst/>
          </a:prstGeom>
        </p:spPr>
      </p:pic>
    </p:spTree>
    <p:extLst>
      <p:ext uri="{BB962C8B-B14F-4D97-AF65-F5344CB8AC3E}">
        <p14:creationId xmlns:p14="http://schemas.microsoft.com/office/powerpoint/2010/main" val="158937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4458B1B4-67CE-4244-82D4-1A469A273649}"/>
              </a:ext>
            </a:extLst>
          </p:cNvPr>
          <p:cNvSpPr txBox="1"/>
          <p:nvPr/>
        </p:nvSpPr>
        <p:spPr>
          <a:xfrm>
            <a:off x="203200" y="1351508"/>
            <a:ext cx="11859953" cy="2862322"/>
          </a:xfrm>
          <a:prstGeom prst="rect">
            <a:avLst/>
          </a:prstGeom>
          <a:solidFill>
            <a:srgbClr val="FFCCFF"/>
          </a:solidFill>
          <a:ln w="76200">
            <a:solidFill>
              <a:schemeClr val="bg1"/>
            </a:solidFill>
          </a:ln>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t>         CHỦ ĐỀ 3:</a:t>
            </a:r>
          </a:p>
          <a:p>
            <a:pPr algn="ctr"/>
            <a:r>
              <a:rPr lang="en-US" sz="6000" b="1" dirty="0"/>
              <a:t>            OXYGEN VÀ KHÔNG KHÍ</a:t>
            </a:r>
          </a:p>
          <a:p>
            <a:pPr algn="ctr"/>
            <a:r>
              <a:rPr lang="en-US" sz="6000" b="1" dirty="0"/>
              <a:t>          </a:t>
            </a:r>
            <a:r>
              <a:rPr lang="vi-VN" sz="6000" b="1" dirty="0"/>
              <a:t>Bà</a:t>
            </a:r>
            <a:r>
              <a:rPr lang="en-US" sz="6000" b="1" dirty="0"/>
              <a:t>I 9: OXYGEN</a:t>
            </a:r>
            <a:endParaRPr lang="vi-VN" sz="6000" b="1" dirty="0"/>
          </a:p>
        </p:txBody>
      </p:sp>
      <p:grpSp>
        <p:nvGrpSpPr>
          <p:cNvPr id="6" name="Group 5">
            <a:extLst>
              <a:ext uri="{FF2B5EF4-FFF2-40B4-BE49-F238E27FC236}">
                <a16:creationId xmlns:a16="http://schemas.microsoft.com/office/drawing/2014/main" id="{947079AB-5589-40D7-9F2E-859F769F0200}"/>
              </a:ext>
            </a:extLst>
          </p:cNvPr>
          <p:cNvGrpSpPr/>
          <p:nvPr/>
        </p:nvGrpSpPr>
        <p:grpSpPr>
          <a:xfrm>
            <a:off x="740691" y="1581941"/>
            <a:ext cx="2371962" cy="2401455"/>
            <a:chOff x="2308481" y="1513704"/>
            <a:chExt cx="2371962" cy="2371750"/>
          </a:xfrm>
        </p:grpSpPr>
        <p:sp>
          <p:nvSpPr>
            <p:cNvPr id="7" name="Oval 6">
              <a:extLst>
                <a:ext uri="{FF2B5EF4-FFF2-40B4-BE49-F238E27FC236}">
                  <a16:creationId xmlns:a16="http://schemas.microsoft.com/office/drawing/2014/main" id="{DBCF30F1-75D4-4999-B7A5-169DA1B1BE59}"/>
                </a:ext>
              </a:extLst>
            </p:cNvPr>
            <p:cNvSpPr/>
            <p:nvPr/>
          </p:nvSpPr>
          <p:spPr>
            <a:xfrm>
              <a:off x="2308481" y="1513704"/>
              <a:ext cx="2371962" cy="2371750"/>
            </a:xfrm>
            <a:prstGeom prst="ellipse">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VN"/>
            </a:p>
          </p:txBody>
        </p:sp>
        <p:sp>
          <p:nvSpPr>
            <p:cNvPr id="8" name="Oval 4">
              <a:extLst>
                <a:ext uri="{FF2B5EF4-FFF2-40B4-BE49-F238E27FC236}">
                  <a16:creationId xmlns:a16="http://schemas.microsoft.com/office/drawing/2014/main" id="{FDE9DA4A-EA2B-4816-ADD7-6346D512B00A}"/>
                </a:ext>
              </a:extLst>
            </p:cNvPr>
            <p:cNvSpPr txBox="1"/>
            <p:nvPr/>
          </p:nvSpPr>
          <p:spPr>
            <a:xfrm>
              <a:off x="2655847" y="1861039"/>
              <a:ext cx="1677230" cy="16770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en-US" sz="4600" kern="1200" dirty="0"/>
            </a:p>
          </p:txBody>
        </p:sp>
      </p:grpSp>
    </p:spTree>
    <p:extLst>
      <p:ext uri="{BB962C8B-B14F-4D97-AF65-F5344CB8AC3E}">
        <p14:creationId xmlns:p14="http://schemas.microsoft.com/office/powerpoint/2010/main" val="1410861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A4BEB0-5D96-4FED-A127-8A58F632FBEF}"/>
              </a:ext>
            </a:extLst>
          </p:cNvPr>
          <p:cNvSpPr txBox="1"/>
          <p:nvPr/>
        </p:nvSpPr>
        <p:spPr>
          <a:xfrm>
            <a:off x="1931543" y="219482"/>
            <a:ext cx="7215862" cy="523220"/>
          </a:xfrm>
          <a:prstGeom prst="rect">
            <a:avLst/>
          </a:prstGeom>
          <a:solidFill>
            <a:srgbClr val="FFC000"/>
          </a:solid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endParaRPr lang="vi-VN" sz="2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49DEDC0-98CF-44E4-B758-3D4093271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61" y="1855483"/>
            <a:ext cx="5778639" cy="3706034"/>
          </a:xfrm>
          <a:prstGeom prst="rect">
            <a:avLst/>
          </a:prstGeom>
        </p:spPr>
      </p:pic>
      <p:pic>
        <p:nvPicPr>
          <p:cNvPr id="9" name="Picture 8">
            <a:extLst>
              <a:ext uri="{FF2B5EF4-FFF2-40B4-BE49-F238E27FC236}">
                <a16:creationId xmlns:a16="http://schemas.microsoft.com/office/drawing/2014/main" id="{1CE5E570-6BD9-48C5-B87F-F30B23D7B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86" y="1069112"/>
            <a:ext cx="6247014" cy="3904385"/>
          </a:xfrm>
          <a:prstGeom prst="rect">
            <a:avLst/>
          </a:prstGeom>
        </p:spPr>
      </p:pic>
    </p:spTree>
    <p:extLst>
      <p:ext uri="{BB962C8B-B14F-4D97-AF65-F5344CB8AC3E}">
        <p14:creationId xmlns:p14="http://schemas.microsoft.com/office/powerpoint/2010/main" val="319021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A4BEB0-5D96-4FED-A127-8A58F632FBEF}"/>
              </a:ext>
            </a:extLst>
          </p:cNvPr>
          <p:cNvSpPr txBox="1"/>
          <p:nvPr/>
        </p:nvSpPr>
        <p:spPr>
          <a:xfrm>
            <a:off x="3027145" y="242888"/>
            <a:ext cx="6137709" cy="461665"/>
          </a:xfrm>
          <a:prstGeom prst="rect">
            <a:avLst/>
          </a:prstGeom>
          <a:solidFill>
            <a:srgbClr val="FFC000"/>
          </a:solidFill>
        </p:spPr>
        <p:txBody>
          <a:bodyPr wrap="square" rtlCol="0">
            <a:spAutoFit/>
          </a:bodyPr>
          <a:lstStyle/>
          <a:p>
            <a:r>
              <a:rPr lang="en-US" sz="2400">
                <a:latin typeface="#9Slide03 Swiss Condensed Bold" panose="02000500000000000000" pitchFamily="2" charset="0"/>
              </a:rPr>
              <a:t>Hình ảnh một số đám cháy và biện pháp dập tắt</a:t>
            </a:r>
            <a:endParaRPr lang="vi-VN" sz="2400">
              <a:latin typeface="#9Slide03 Swiss Condensed Bold" panose="02000500000000000000" pitchFamily="2" charset="0"/>
            </a:endParaRPr>
          </a:p>
        </p:txBody>
      </p:sp>
      <p:pic>
        <p:nvPicPr>
          <p:cNvPr id="5" name="Picture 4">
            <a:extLst>
              <a:ext uri="{FF2B5EF4-FFF2-40B4-BE49-F238E27FC236}">
                <a16:creationId xmlns:a16="http://schemas.microsoft.com/office/drawing/2014/main" id="{BDC2FAE8-390F-4313-AE2F-9993FEAD8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242" y="867697"/>
            <a:ext cx="8860054" cy="6003155"/>
          </a:xfrm>
          <a:prstGeom prst="rect">
            <a:avLst/>
          </a:prstGeom>
        </p:spPr>
      </p:pic>
    </p:spTree>
    <p:extLst>
      <p:ext uri="{BB962C8B-B14F-4D97-AF65-F5344CB8AC3E}">
        <p14:creationId xmlns:p14="http://schemas.microsoft.com/office/powerpoint/2010/main" val="226943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ABB444-6722-49EB-B4C7-685EE3D226B0}"/>
              </a:ext>
            </a:extLst>
          </p:cNvPr>
          <p:cNvSpPr txBox="1"/>
          <p:nvPr/>
        </p:nvSpPr>
        <p:spPr>
          <a:xfrm>
            <a:off x="1335938" y="355873"/>
            <a:ext cx="789055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Tầm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trọng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Oxygen</a:t>
            </a:r>
          </a:p>
          <a:p>
            <a:r>
              <a:rPr lang="en-US" sz="3200" dirty="0">
                <a:latin typeface="Times New Roman" panose="02020603050405020304" pitchFamily="18" charset="0"/>
                <a:cs typeface="Times New Roman" panose="02020603050405020304" pitchFamily="18" charset="0"/>
              </a:rPr>
              <a:t>Oxygen </a:t>
            </a:r>
            <a:r>
              <a:rPr lang="en-US" sz="3200" dirty="0" err="1">
                <a:latin typeface="Times New Roman" panose="02020603050405020304" pitchFamily="18" charset="0"/>
                <a:cs typeface="Times New Roman" panose="02020603050405020304" pitchFamily="18" charset="0"/>
              </a:rPr>
              <a:t>duy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cháy</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7949301-44EF-4854-BF68-1F0A849DAF07}"/>
              </a:ext>
            </a:extLst>
          </p:cNvPr>
          <p:cNvPicPr>
            <a:picLocks noChangeAspect="1"/>
          </p:cNvPicPr>
          <p:nvPr/>
        </p:nvPicPr>
        <p:blipFill>
          <a:blip r:embed="rId2"/>
          <a:stretch>
            <a:fillRect/>
          </a:stretch>
        </p:blipFill>
        <p:spPr>
          <a:xfrm>
            <a:off x="183966" y="238791"/>
            <a:ext cx="1151972" cy="1194300"/>
          </a:xfrm>
          <a:prstGeom prst="rect">
            <a:avLst/>
          </a:prstGeom>
        </p:spPr>
      </p:pic>
      <p:pic>
        <p:nvPicPr>
          <p:cNvPr id="4" name="Picture 3">
            <a:extLst>
              <a:ext uri="{FF2B5EF4-FFF2-40B4-BE49-F238E27FC236}">
                <a16:creationId xmlns:a16="http://schemas.microsoft.com/office/drawing/2014/main" id="{38F1D865-9598-9168-D8E0-00DE06F35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080" y="1662251"/>
            <a:ext cx="8988341" cy="4839876"/>
          </a:xfrm>
          <a:prstGeom prst="rect">
            <a:avLst/>
          </a:prstGeom>
        </p:spPr>
      </p:pic>
      <p:cxnSp>
        <p:nvCxnSpPr>
          <p:cNvPr id="5" name="Straight Connector 4">
            <a:extLst>
              <a:ext uri="{FF2B5EF4-FFF2-40B4-BE49-F238E27FC236}">
                <a16:creationId xmlns:a16="http://schemas.microsoft.com/office/drawing/2014/main" id="{22A5F1F1-D2E5-E5E7-F94A-C8DC2200B256}"/>
              </a:ext>
            </a:extLst>
          </p:cNvPr>
          <p:cNvCxnSpPr>
            <a:cxnSpLocks/>
          </p:cNvCxnSpPr>
          <p:nvPr/>
        </p:nvCxnSpPr>
        <p:spPr>
          <a:xfrm>
            <a:off x="1901687" y="2975112"/>
            <a:ext cx="25908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E1AF086-83E1-1F1A-8ED1-EB1A0F210C52}"/>
              </a:ext>
            </a:extLst>
          </p:cNvPr>
          <p:cNvCxnSpPr>
            <a:cxnSpLocks/>
          </p:cNvCxnSpPr>
          <p:nvPr/>
        </p:nvCxnSpPr>
        <p:spPr>
          <a:xfrm>
            <a:off x="874643" y="3326295"/>
            <a:ext cx="361784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121315-36C4-E4D8-3645-0D0E74888FF4}"/>
              </a:ext>
            </a:extLst>
          </p:cNvPr>
          <p:cNvCxnSpPr>
            <a:cxnSpLocks/>
          </p:cNvCxnSpPr>
          <p:nvPr/>
        </p:nvCxnSpPr>
        <p:spPr>
          <a:xfrm>
            <a:off x="874643" y="3703982"/>
            <a:ext cx="361784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99CC45-2821-952A-55BD-7E5DEA38B47F}"/>
              </a:ext>
            </a:extLst>
          </p:cNvPr>
          <p:cNvCxnSpPr>
            <a:cxnSpLocks/>
          </p:cNvCxnSpPr>
          <p:nvPr/>
        </p:nvCxnSpPr>
        <p:spPr>
          <a:xfrm>
            <a:off x="3028122" y="4850295"/>
            <a:ext cx="146436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D47EB7-4678-CE7F-4B7E-243B89BFB06D}"/>
              </a:ext>
            </a:extLst>
          </p:cNvPr>
          <p:cNvCxnSpPr>
            <a:cxnSpLocks/>
          </p:cNvCxnSpPr>
          <p:nvPr/>
        </p:nvCxnSpPr>
        <p:spPr>
          <a:xfrm>
            <a:off x="874643" y="5214730"/>
            <a:ext cx="349857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F4BF1B-8D2F-067E-C020-4B8C12FF2654}"/>
              </a:ext>
            </a:extLst>
          </p:cNvPr>
          <p:cNvCxnSpPr>
            <a:cxnSpLocks/>
          </p:cNvCxnSpPr>
          <p:nvPr/>
        </p:nvCxnSpPr>
        <p:spPr>
          <a:xfrm>
            <a:off x="874643" y="5579165"/>
            <a:ext cx="176254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C18F490-41AD-52A5-8313-A902551D24BB}"/>
              </a:ext>
            </a:extLst>
          </p:cNvPr>
          <p:cNvCxnSpPr>
            <a:cxnSpLocks/>
          </p:cNvCxnSpPr>
          <p:nvPr/>
        </p:nvCxnSpPr>
        <p:spPr>
          <a:xfrm>
            <a:off x="2895600" y="5599043"/>
            <a:ext cx="14776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84041-14EE-D7B1-2E92-8DB1FCAFFFDA}"/>
              </a:ext>
            </a:extLst>
          </p:cNvPr>
          <p:cNvCxnSpPr>
            <a:cxnSpLocks/>
          </p:cNvCxnSpPr>
          <p:nvPr/>
        </p:nvCxnSpPr>
        <p:spPr>
          <a:xfrm>
            <a:off x="874643" y="6029738"/>
            <a:ext cx="237214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F89C8-E083-4B47-91FA-07DB4F33BA65}"/>
              </a:ext>
            </a:extLst>
          </p:cNvPr>
          <p:cNvSpPr txBox="1"/>
          <p:nvPr/>
        </p:nvSpPr>
        <p:spPr>
          <a:xfrm>
            <a:off x="235551" y="2683779"/>
            <a:ext cx="2743200" cy="919401"/>
          </a:xfrm>
          <a:prstGeom prst="roundRect">
            <a:avLst/>
          </a:prstGeom>
          <a:solidFill>
            <a:schemeClr val="accent2">
              <a:lumMod val="20000"/>
              <a:lumOff val="80000"/>
            </a:schemeClr>
          </a:solidFill>
          <a:ln w="38100">
            <a:solidFill>
              <a:schemeClr val="tx1"/>
            </a:solidFill>
          </a:ln>
        </p:spPr>
        <p:txBody>
          <a:bodyPr wrap="square" rtlCol="0">
            <a:spAutoFit/>
          </a:bodyPr>
          <a:lstStyle/>
          <a:p>
            <a:pPr algn="ctr"/>
            <a:r>
              <a:rPr lang="en-US" sz="4800" dirty="0">
                <a:latin typeface="#9Slide03 BoosterNextFYBlack" panose="02000A03000000020004" pitchFamily="2" charset="0"/>
              </a:rPr>
              <a:t>OXYGEN</a:t>
            </a:r>
            <a:endParaRPr lang="vi-VN" sz="4800" dirty="0">
              <a:latin typeface="#9Slide03 BoosterNextFYBlack" panose="02000A03000000020004" pitchFamily="2" charset="0"/>
            </a:endParaRPr>
          </a:p>
        </p:txBody>
      </p:sp>
      <p:sp>
        <p:nvSpPr>
          <p:cNvPr id="3" name="TextBox 2">
            <a:extLst>
              <a:ext uri="{FF2B5EF4-FFF2-40B4-BE49-F238E27FC236}">
                <a16:creationId xmlns:a16="http://schemas.microsoft.com/office/drawing/2014/main" id="{ECFA4392-AA85-45C5-AB18-FBC8509F5C07}"/>
              </a:ext>
            </a:extLst>
          </p:cNvPr>
          <p:cNvSpPr txBox="1"/>
          <p:nvPr/>
        </p:nvSpPr>
        <p:spPr>
          <a:xfrm>
            <a:off x="3833718" y="3810057"/>
            <a:ext cx="1768769" cy="646986"/>
          </a:xfrm>
          <a:prstGeom prst="roundRect">
            <a:avLst/>
          </a:prstGeom>
          <a:solidFill>
            <a:srgbClr val="EB4C72"/>
          </a:solidFill>
        </p:spPr>
        <p:txBody>
          <a:bodyPr wrap="square" rtlCol="0">
            <a:spAutoFit/>
          </a:bodyPr>
          <a:lstStyle/>
          <a:p>
            <a:pPr algn="ctr"/>
            <a:endParaRPr lang="vi-VN" sz="3200" dirty="0">
              <a:latin typeface="#9Slide03 BoosterNextFYBlack" panose="02000A03000000020004" pitchFamily="2" charset="0"/>
            </a:endParaRPr>
          </a:p>
        </p:txBody>
      </p:sp>
      <p:sp>
        <p:nvSpPr>
          <p:cNvPr id="4" name="TextBox 3">
            <a:extLst>
              <a:ext uri="{FF2B5EF4-FFF2-40B4-BE49-F238E27FC236}">
                <a16:creationId xmlns:a16="http://schemas.microsoft.com/office/drawing/2014/main" id="{5554CCBA-C5B1-4EB0-8426-64970527C645}"/>
              </a:ext>
            </a:extLst>
          </p:cNvPr>
          <p:cNvSpPr txBox="1"/>
          <p:nvPr/>
        </p:nvSpPr>
        <p:spPr>
          <a:xfrm>
            <a:off x="3773136" y="1637333"/>
            <a:ext cx="1893913" cy="510778"/>
          </a:xfrm>
          <a:prstGeom prst="roundRect">
            <a:avLst/>
          </a:prstGeom>
          <a:solidFill>
            <a:schemeClr val="tx2">
              <a:lumMod val="20000"/>
              <a:lumOff val="80000"/>
            </a:schemeClr>
          </a:solidFill>
        </p:spPr>
        <p:txBody>
          <a:bodyPr wrap="square" rtlCol="0">
            <a:spAutoFit/>
          </a:bodyPr>
          <a:lstStyle/>
          <a:p>
            <a:r>
              <a:rPr lang="en-US" sz="2400" dirty="0">
                <a:latin typeface="#9Slide03 BoosterNextFYBlack" panose="02000A03000000020004" pitchFamily="2" charset="0"/>
              </a:rPr>
              <a:t> </a:t>
            </a:r>
            <a:endParaRPr lang="vi-VN" sz="3200" dirty="0">
              <a:latin typeface="#9Slide03 BoosterNextFYBlack" panose="02000A03000000020004" pitchFamily="2" charset="0"/>
            </a:endParaRPr>
          </a:p>
        </p:txBody>
      </p:sp>
      <p:cxnSp>
        <p:nvCxnSpPr>
          <p:cNvPr id="8" name="Straight Arrow Connector 7">
            <a:extLst>
              <a:ext uri="{FF2B5EF4-FFF2-40B4-BE49-F238E27FC236}">
                <a16:creationId xmlns:a16="http://schemas.microsoft.com/office/drawing/2014/main" id="{52601B17-BC52-45E0-8DE8-7CF7469F090E}"/>
              </a:ext>
            </a:extLst>
          </p:cNvPr>
          <p:cNvCxnSpPr>
            <a:cxnSpLocks/>
          </p:cNvCxnSpPr>
          <p:nvPr/>
        </p:nvCxnSpPr>
        <p:spPr>
          <a:xfrm flipV="1">
            <a:off x="3040826" y="2408066"/>
            <a:ext cx="732310" cy="646810"/>
          </a:xfrm>
          <a:prstGeom prst="straightConnector1">
            <a:avLst/>
          </a:prstGeom>
          <a:ln w="57150">
            <a:solidFill>
              <a:schemeClr val="bg2">
                <a:lumMod val="10000"/>
              </a:schemeClr>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6242B8-50E1-44BF-B503-8805DB2B0D51}"/>
              </a:ext>
            </a:extLst>
          </p:cNvPr>
          <p:cNvCxnSpPr>
            <a:cxnSpLocks/>
          </p:cNvCxnSpPr>
          <p:nvPr/>
        </p:nvCxnSpPr>
        <p:spPr>
          <a:xfrm>
            <a:off x="3040826" y="3231175"/>
            <a:ext cx="732310" cy="6126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1B291A-8E09-4C91-ACF9-7F66DF8D43B1}"/>
              </a:ext>
            </a:extLst>
          </p:cNvPr>
          <p:cNvSpPr txBox="1"/>
          <p:nvPr/>
        </p:nvSpPr>
        <p:spPr>
          <a:xfrm>
            <a:off x="6604403" y="1637333"/>
            <a:ext cx="5311155" cy="510778"/>
          </a:xfrm>
          <a:prstGeom prst="roundRect">
            <a:avLst/>
          </a:prstGeom>
          <a:solidFill>
            <a:srgbClr val="FFCCFF"/>
          </a:solidFill>
        </p:spPr>
        <p:txBody>
          <a:bodyPr wrap="square">
            <a:spAutoFit/>
          </a:bodyPr>
          <a:lstStyle/>
          <a:p>
            <a:endParaRPr lang="vi-VN" sz="2400" dirty="0">
              <a:latin typeface="#9Slide03 BoosterNextFYBlack" panose="02000A03000000020004" pitchFamily="2" charset="0"/>
            </a:endParaRPr>
          </a:p>
        </p:txBody>
      </p:sp>
      <p:sp>
        <p:nvSpPr>
          <p:cNvPr id="17" name="TextBox 16">
            <a:extLst>
              <a:ext uri="{FF2B5EF4-FFF2-40B4-BE49-F238E27FC236}">
                <a16:creationId xmlns:a16="http://schemas.microsoft.com/office/drawing/2014/main" id="{62E17B06-66AF-49D9-9B80-9FDFEB7C7290}"/>
              </a:ext>
            </a:extLst>
          </p:cNvPr>
          <p:cNvSpPr txBox="1"/>
          <p:nvPr/>
        </p:nvSpPr>
        <p:spPr>
          <a:xfrm>
            <a:off x="6589515" y="3807896"/>
            <a:ext cx="5326043" cy="578882"/>
          </a:xfrm>
          <a:prstGeom prst="roundRect">
            <a:avLst/>
          </a:prstGeom>
          <a:solidFill>
            <a:srgbClr val="FFCCFF"/>
          </a:solidFill>
        </p:spPr>
        <p:txBody>
          <a:bodyPr wrap="square" rtlCol="0">
            <a:spAutoFit/>
          </a:bodyPr>
          <a:lstStyle/>
          <a:p>
            <a:pPr algn="ctr"/>
            <a:endParaRPr lang="vi-VN" sz="2800" dirty="0">
              <a:latin typeface="#9Slide03 Cabin Condensed Bold" panose="00000806000000000000" pitchFamily="2" charset="0"/>
            </a:endParaRPr>
          </a:p>
        </p:txBody>
      </p:sp>
      <p:sp>
        <p:nvSpPr>
          <p:cNvPr id="23" name="TextBox 22">
            <a:extLst>
              <a:ext uri="{FF2B5EF4-FFF2-40B4-BE49-F238E27FC236}">
                <a16:creationId xmlns:a16="http://schemas.microsoft.com/office/drawing/2014/main" id="{98FF404F-9559-4F84-BB78-397567555693}"/>
              </a:ext>
            </a:extLst>
          </p:cNvPr>
          <p:cNvSpPr txBox="1"/>
          <p:nvPr/>
        </p:nvSpPr>
        <p:spPr>
          <a:xfrm>
            <a:off x="6674711" y="5693340"/>
            <a:ext cx="5326043" cy="578882"/>
          </a:xfrm>
          <a:prstGeom prst="roundRect">
            <a:avLst/>
          </a:prstGeom>
          <a:solidFill>
            <a:srgbClr val="FFCCFF"/>
          </a:solidFill>
        </p:spPr>
        <p:txBody>
          <a:bodyPr wrap="square" rtlCol="0">
            <a:spAutoFit/>
          </a:bodyPr>
          <a:lstStyle/>
          <a:p>
            <a:pPr algn="ctr"/>
            <a:endParaRPr lang="vi-VN" sz="2800" dirty="0">
              <a:latin typeface="#9Slide03 Cabin Condensed Bold" panose="00000806000000000000" pitchFamily="2" charset="0"/>
            </a:endParaRPr>
          </a:p>
        </p:txBody>
      </p:sp>
      <p:cxnSp>
        <p:nvCxnSpPr>
          <p:cNvPr id="27" name="Straight Arrow Connector 26">
            <a:extLst>
              <a:ext uri="{FF2B5EF4-FFF2-40B4-BE49-F238E27FC236}">
                <a16:creationId xmlns:a16="http://schemas.microsoft.com/office/drawing/2014/main" id="{2D2BB1D3-7A3D-41BA-8212-90DA2F117ED6}"/>
              </a:ext>
            </a:extLst>
          </p:cNvPr>
          <p:cNvCxnSpPr>
            <a:cxnSpLocks/>
          </p:cNvCxnSpPr>
          <p:nvPr/>
        </p:nvCxnSpPr>
        <p:spPr>
          <a:xfrm>
            <a:off x="5436635" y="4133550"/>
            <a:ext cx="1167768" cy="0"/>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35C4D9-396B-479C-8E70-81112D8C5681}"/>
              </a:ext>
            </a:extLst>
          </p:cNvPr>
          <p:cNvCxnSpPr>
            <a:cxnSpLocks/>
          </p:cNvCxnSpPr>
          <p:nvPr/>
        </p:nvCxnSpPr>
        <p:spPr>
          <a:xfrm>
            <a:off x="5587597" y="4097337"/>
            <a:ext cx="1016806" cy="1885444"/>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4B49612-4B2F-46B9-8477-0AA52B99644B}"/>
              </a:ext>
            </a:extLst>
          </p:cNvPr>
          <p:cNvSpPr/>
          <p:nvPr/>
        </p:nvSpPr>
        <p:spPr>
          <a:xfrm>
            <a:off x="1865746" y="330771"/>
            <a:ext cx="8460508" cy="1226811"/>
          </a:xfrm>
          <a:prstGeom prst="rect">
            <a:avLst/>
          </a:prstGeom>
        </p:spPr>
        <p:txBody>
          <a:bodyPr wrap="square">
            <a:spAutoFit/>
          </a:bodyPr>
          <a:lstStyle/>
          <a:p>
            <a:pPr marL="228600" marR="0" algn="ctr">
              <a:lnSpc>
                <a:spcPct val="115000"/>
              </a:lnSpc>
              <a:spcBef>
                <a:spcPts val="0"/>
              </a:spcBef>
              <a:spcAft>
                <a:spcPts val="1000"/>
              </a:spcAft>
            </a:pPr>
            <a:r>
              <a:rPr lang="en-US" sz="40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4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4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 Oxygen</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10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8235BCC5-89DE-4A1C-B45D-EF7CA4726A1B}"/>
              </a:ext>
            </a:extLst>
          </p:cNvPr>
          <p:cNvCxnSpPr>
            <a:cxnSpLocks/>
            <a:stCxn id="4" idx="3"/>
          </p:cNvCxnSpPr>
          <p:nvPr/>
        </p:nvCxnSpPr>
        <p:spPr>
          <a:xfrm>
            <a:off x="5667049" y="1892722"/>
            <a:ext cx="922465" cy="6826"/>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4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F89C8-E083-4B47-91FA-07DB4F33BA65}"/>
              </a:ext>
            </a:extLst>
          </p:cNvPr>
          <p:cNvSpPr txBox="1"/>
          <p:nvPr/>
        </p:nvSpPr>
        <p:spPr>
          <a:xfrm>
            <a:off x="235551" y="2683779"/>
            <a:ext cx="2734967" cy="851297"/>
          </a:xfrm>
          <a:prstGeom prst="roundRect">
            <a:avLst/>
          </a:prstGeom>
          <a:solidFill>
            <a:schemeClr val="accent2">
              <a:lumMod val="20000"/>
              <a:lumOff val="80000"/>
            </a:schemeClr>
          </a:solidFill>
          <a:ln w="38100">
            <a:solidFill>
              <a:schemeClr val="tx1"/>
            </a:solidFill>
          </a:ln>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OXYGEN</a:t>
            </a:r>
            <a:endParaRPr lang="vi-VN"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CFA4392-AA85-45C5-AB18-FBC8509F5C07}"/>
              </a:ext>
            </a:extLst>
          </p:cNvPr>
          <p:cNvSpPr txBox="1"/>
          <p:nvPr/>
        </p:nvSpPr>
        <p:spPr>
          <a:xfrm>
            <a:off x="3833718" y="3810057"/>
            <a:ext cx="1768769" cy="646986"/>
          </a:xfrm>
          <a:prstGeom prst="roundRect">
            <a:avLst/>
          </a:prstGeom>
          <a:solidFill>
            <a:srgbClr val="EB4C72"/>
          </a:solid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endParaRPr lang="vi-VN"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554CCBA-C5B1-4EB0-8426-64970527C645}"/>
              </a:ext>
            </a:extLst>
          </p:cNvPr>
          <p:cNvSpPr txBox="1"/>
          <p:nvPr/>
        </p:nvSpPr>
        <p:spPr>
          <a:xfrm>
            <a:off x="3773136" y="1637333"/>
            <a:ext cx="1893913" cy="646986"/>
          </a:xfrm>
          <a:prstGeom prst="roundRect">
            <a:avLst/>
          </a:prstGeom>
          <a:solidFill>
            <a:schemeClr val="tx2">
              <a:lumMod val="20000"/>
              <a:lumOff val="80000"/>
            </a:schemeClr>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endParaRPr lang="vi-VN" sz="3200" dirty="0">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52601B17-BC52-45E0-8DE8-7CF7469F090E}"/>
              </a:ext>
            </a:extLst>
          </p:cNvPr>
          <p:cNvCxnSpPr>
            <a:cxnSpLocks/>
          </p:cNvCxnSpPr>
          <p:nvPr/>
        </p:nvCxnSpPr>
        <p:spPr>
          <a:xfrm flipV="1">
            <a:off x="3040826" y="2408066"/>
            <a:ext cx="732310" cy="646810"/>
          </a:xfrm>
          <a:prstGeom prst="straightConnector1">
            <a:avLst/>
          </a:prstGeom>
          <a:ln w="57150">
            <a:solidFill>
              <a:schemeClr val="bg2">
                <a:lumMod val="10000"/>
              </a:schemeClr>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6242B8-50E1-44BF-B503-8805DB2B0D51}"/>
              </a:ext>
            </a:extLst>
          </p:cNvPr>
          <p:cNvCxnSpPr>
            <a:cxnSpLocks/>
          </p:cNvCxnSpPr>
          <p:nvPr/>
        </p:nvCxnSpPr>
        <p:spPr>
          <a:xfrm>
            <a:off x="3040826" y="3231175"/>
            <a:ext cx="732310" cy="6126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1B291A-8E09-4C91-ACF9-7F66DF8D43B1}"/>
              </a:ext>
            </a:extLst>
          </p:cNvPr>
          <p:cNvSpPr txBox="1"/>
          <p:nvPr/>
        </p:nvSpPr>
        <p:spPr>
          <a:xfrm>
            <a:off x="5773812" y="1575356"/>
            <a:ext cx="5991092" cy="919401"/>
          </a:xfrm>
          <a:prstGeom prst="roundRect">
            <a:avLst/>
          </a:prstGeom>
          <a:solidFill>
            <a:srgbClr val="FFCCFF"/>
          </a:solidFill>
        </p:spPr>
        <p:txBody>
          <a:bodyPr wrap="square">
            <a:spAutoFit/>
          </a:bodyPr>
          <a:lstStyle/>
          <a:p>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mùi,không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khí,tan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2E17B06-66AF-49D9-9B80-9FDFEB7C7290}"/>
              </a:ext>
            </a:extLst>
          </p:cNvPr>
          <p:cNvSpPr txBox="1"/>
          <p:nvPr/>
        </p:nvSpPr>
        <p:spPr>
          <a:xfrm>
            <a:off x="6589515" y="3807896"/>
            <a:ext cx="5326043" cy="578882"/>
          </a:xfrm>
          <a:prstGeom prst="roundRect">
            <a:avLst/>
          </a:prstGeom>
          <a:solidFill>
            <a:srgbClr val="FFCCFF"/>
          </a:solid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vi-VN"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8FF404F-9559-4F84-BB78-397567555693}"/>
              </a:ext>
            </a:extLst>
          </p:cNvPr>
          <p:cNvSpPr txBox="1"/>
          <p:nvPr/>
        </p:nvSpPr>
        <p:spPr>
          <a:xfrm>
            <a:off x="6674711" y="5693340"/>
            <a:ext cx="5326043" cy="578882"/>
          </a:xfrm>
          <a:prstGeom prst="roundRect">
            <a:avLst/>
          </a:prstGeom>
          <a:solidFill>
            <a:srgbClr val="FFCCFF"/>
          </a:solid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endParaRPr lang="vi-VN" sz="2800" dirty="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2D2BB1D3-7A3D-41BA-8212-90DA2F117ED6}"/>
              </a:ext>
            </a:extLst>
          </p:cNvPr>
          <p:cNvCxnSpPr>
            <a:cxnSpLocks/>
          </p:cNvCxnSpPr>
          <p:nvPr/>
        </p:nvCxnSpPr>
        <p:spPr>
          <a:xfrm>
            <a:off x="5436635" y="4133550"/>
            <a:ext cx="1167768" cy="0"/>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35C4D9-396B-479C-8E70-81112D8C5681}"/>
              </a:ext>
            </a:extLst>
          </p:cNvPr>
          <p:cNvCxnSpPr>
            <a:cxnSpLocks/>
          </p:cNvCxnSpPr>
          <p:nvPr/>
        </p:nvCxnSpPr>
        <p:spPr>
          <a:xfrm>
            <a:off x="5587597" y="4097337"/>
            <a:ext cx="1016806" cy="1885444"/>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4B49612-4B2F-46B9-8477-0AA52B99644B}"/>
              </a:ext>
            </a:extLst>
          </p:cNvPr>
          <p:cNvSpPr/>
          <p:nvPr/>
        </p:nvSpPr>
        <p:spPr>
          <a:xfrm>
            <a:off x="1865746" y="330771"/>
            <a:ext cx="8460508" cy="1226811"/>
          </a:xfrm>
          <a:prstGeom prst="rect">
            <a:avLst/>
          </a:prstGeom>
        </p:spPr>
        <p:txBody>
          <a:bodyPr wrap="square">
            <a:spAutoFit/>
          </a:bodyPr>
          <a:lstStyle/>
          <a:p>
            <a:pPr marL="228600" marR="0" algn="ctr">
              <a:lnSpc>
                <a:spcPct val="115000"/>
              </a:lnSpc>
              <a:spcBef>
                <a:spcPts val="0"/>
              </a:spcBef>
              <a:spcAft>
                <a:spcPts val="1000"/>
              </a:spcAft>
            </a:pPr>
            <a:r>
              <a:rPr lang="en-US" sz="40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4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4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 Oxygen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228600" marR="0">
              <a:lnSpc>
                <a:spcPct val="115000"/>
              </a:lnSpc>
              <a:spcBef>
                <a:spcPts val="0"/>
              </a:spcBef>
              <a:spcAft>
                <a:spcPts val="10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14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TN 6">
            <a:hlinkClick r:id="" action="ppaction://media"/>
            <a:extLst>
              <a:ext uri="{FF2B5EF4-FFF2-40B4-BE49-F238E27FC236}">
                <a16:creationId xmlns:a16="http://schemas.microsoft.com/office/drawing/2014/main" id="{45836262-5EEB-A58B-B873-73C48F92E2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6350"/>
            <a:ext cx="12180711" cy="6851650"/>
          </a:xfrm>
          <a:prstGeom prst="rect">
            <a:avLst/>
          </a:prstGeom>
        </p:spPr>
      </p:pic>
    </p:spTree>
    <p:extLst>
      <p:ext uri="{BB962C8B-B14F-4D97-AF65-F5344CB8AC3E}">
        <p14:creationId xmlns:p14="http://schemas.microsoft.com/office/powerpoint/2010/main" val="413709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FB124-1A6E-4440-8156-5A437154EFF2}"/>
              </a:ext>
            </a:extLst>
          </p:cNvPr>
          <p:cNvPicPr>
            <a:picLocks noChangeAspect="1"/>
          </p:cNvPicPr>
          <p:nvPr/>
        </p:nvPicPr>
        <p:blipFill rotWithShape="1">
          <a:blip r:embed="rId2">
            <a:extLst>
              <a:ext uri="{28A0092B-C50C-407E-A947-70E740481C1C}">
                <a14:useLocalDpi xmlns:a14="http://schemas.microsoft.com/office/drawing/2010/main" val="0"/>
              </a:ext>
            </a:extLst>
          </a:blip>
          <a:srcRect l="21228"/>
          <a:stretch/>
        </p:blipFill>
        <p:spPr>
          <a:xfrm>
            <a:off x="8012430" y="22860"/>
            <a:ext cx="3967250" cy="6858000"/>
          </a:xfrm>
          <a:prstGeom prst="rect">
            <a:avLst/>
          </a:prstGeom>
        </p:spPr>
      </p:pic>
      <p:sp>
        <p:nvSpPr>
          <p:cNvPr id="5" name="TextBox 4">
            <a:extLst>
              <a:ext uri="{FF2B5EF4-FFF2-40B4-BE49-F238E27FC236}">
                <a16:creationId xmlns:a16="http://schemas.microsoft.com/office/drawing/2014/main" id="{BA21869A-C6E2-4454-9D2A-60B76303E6D9}"/>
              </a:ext>
            </a:extLst>
          </p:cNvPr>
          <p:cNvSpPr txBox="1"/>
          <p:nvPr/>
        </p:nvSpPr>
        <p:spPr>
          <a:xfrm>
            <a:off x="705371" y="573084"/>
            <a:ext cx="7696200" cy="1456569"/>
          </a:xfrm>
          <a:prstGeom prst="roundRect">
            <a:avLst/>
          </a:prstGeom>
          <a:solidFill>
            <a:srgbClr val="FFC000"/>
          </a:solidFill>
        </p:spPr>
        <p:txBody>
          <a:bodyPr wrap="square">
            <a:spAutoFit/>
          </a:bodyPr>
          <a:lstStyle/>
          <a:p>
            <a:pPr algn="just">
              <a:lnSpc>
                <a:spcPct val="150000"/>
              </a:lnSpc>
            </a:pP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6768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FB124-1A6E-4440-8156-5A437154EFF2}"/>
              </a:ext>
            </a:extLst>
          </p:cNvPr>
          <p:cNvPicPr>
            <a:picLocks noChangeAspect="1"/>
          </p:cNvPicPr>
          <p:nvPr/>
        </p:nvPicPr>
        <p:blipFill rotWithShape="1">
          <a:blip r:embed="rId2">
            <a:extLst>
              <a:ext uri="{28A0092B-C50C-407E-A947-70E740481C1C}">
                <a14:useLocalDpi xmlns:a14="http://schemas.microsoft.com/office/drawing/2010/main" val="0"/>
              </a:ext>
            </a:extLst>
          </a:blip>
          <a:srcRect l="21228"/>
          <a:stretch/>
        </p:blipFill>
        <p:spPr>
          <a:xfrm>
            <a:off x="8012430" y="22860"/>
            <a:ext cx="3967250" cy="6858000"/>
          </a:xfrm>
          <a:prstGeom prst="rect">
            <a:avLst/>
          </a:prstGeom>
        </p:spPr>
      </p:pic>
      <p:sp>
        <p:nvSpPr>
          <p:cNvPr id="5" name="TextBox 4">
            <a:extLst>
              <a:ext uri="{FF2B5EF4-FFF2-40B4-BE49-F238E27FC236}">
                <a16:creationId xmlns:a16="http://schemas.microsoft.com/office/drawing/2014/main" id="{BA21869A-C6E2-4454-9D2A-60B76303E6D9}"/>
              </a:ext>
            </a:extLst>
          </p:cNvPr>
          <p:cNvSpPr txBox="1"/>
          <p:nvPr/>
        </p:nvSpPr>
        <p:spPr>
          <a:xfrm>
            <a:off x="441789" y="624454"/>
            <a:ext cx="8391296" cy="1638746"/>
          </a:xfrm>
          <a:prstGeom prst="roundRect">
            <a:avLst/>
          </a:prstGeom>
          <a:solidFill>
            <a:srgbClr val="FFC000"/>
          </a:solidFill>
        </p:spPr>
        <p:txBody>
          <a:bodyPr wrap="square">
            <a:spAutoFit/>
          </a:bodyPr>
          <a:lstStyle/>
          <a:p>
            <a:pPr algn="just">
              <a:lnSpc>
                <a:spcPct val="150000"/>
              </a:lnSpc>
            </a:pP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4678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A5559-33FA-4D88-84A3-F418BF12F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241046"/>
            <a:ext cx="11612880" cy="6375908"/>
          </a:xfrm>
          <a:prstGeom prst="rect">
            <a:avLst/>
          </a:prstGeom>
        </p:spPr>
      </p:pic>
    </p:spTree>
    <p:extLst>
      <p:ext uri="{BB962C8B-B14F-4D97-AF65-F5344CB8AC3E}">
        <p14:creationId xmlns:p14="http://schemas.microsoft.com/office/powerpoint/2010/main" val="192058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3CF9E6-682E-4963-8435-A5A76A534F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040" y="1089890"/>
            <a:ext cx="8751914" cy="4716549"/>
          </a:xfrm>
          <a:prstGeom prst="rect">
            <a:avLst/>
          </a:prstGeom>
        </p:spPr>
      </p:pic>
    </p:spTree>
    <p:extLst>
      <p:ext uri="{BB962C8B-B14F-4D97-AF65-F5344CB8AC3E}">
        <p14:creationId xmlns:p14="http://schemas.microsoft.com/office/powerpoint/2010/main" val="2654517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9A471-2D1D-405B-AD26-81E46DA269B3}"/>
              </a:ext>
            </a:extLst>
          </p:cNvPr>
          <p:cNvPicPr>
            <a:picLocks noChangeAspect="1"/>
          </p:cNvPicPr>
          <p:nvPr/>
        </p:nvPicPr>
        <p:blipFill>
          <a:blip r:embed="rId2"/>
          <a:stretch>
            <a:fillRect/>
          </a:stretch>
        </p:blipFill>
        <p:spPr>
          <a:xfrm>
            <a:off x="2420304" y="1463040"/>
            <a:ext cx="7184378" cy="5394960"/>
          </a:xfrm>
          <a:prstGeom prst="rect">
            <a:avLst/>
          </a:prstGeom>
        </p:spPr>
      </p:pic>
      <p:sp>
        <p:nvSpPr>
          <p:cNvPr id="3" name="Rectangle 2">
            <a:extLst>
              <a:ext uri="{FF2B5EF4-FFF2-40B4-BE49-F238E27FC236}">
                <a16:creationId xmlns:a16="http://schemas.microsoft.com/office/drawing/2014/main" id="{B240A1E3-6658-4A4A-845D-9D79CFCB2E61}"/>
              </a:ext>
            </a:extLst>
          </p:cNvPr>
          <p:cNvSpPr/>
          <p:nvPr/>
        </p:nvSpPr>
        <p:spPr>
          <a:xfrm>
            <a:off x="1973262" y="6604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4" name="Rectangle 3">
            <a:extLst>
              <a:ext uri="{FF2B5EF4-FFF2-40B4-BE49-F238E27FC236}">
                <a16:creationId xmlns:a16="http://schemas.microsoft.com/office/drawing/2014/main" id="{FB49252A-EEBE-41E0-B188-C382BB48B201}"/>
              </a:ext>
            </a:extLst>
          </p:cNvPr>
          <p:cNvSpPr/>
          <p:nvPr/>
        </p:nvSpPr>
        <p:spPr>
          <a:xfrm>
            <a:off x="6969760" y="342900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4F8E325-DB1D-4AB3-97FA-94F93A154F86}"/>
              </a:ext>
            </a:extLst>
          </p:cNvPr>
          <p:cNvSpPr/>
          <p:nvPr/>
        </p:nvSpPr>
        <p:spPr>
          <a:xfrm>
            <a:off x="6283960" y="146304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45DFDC73-EBAC-4385-BFD0-EA5FBF775EF7}"/>
              </a:ext>
            </a:extLst>
          </p:cNvPr>
          <p:cNvSpPr/>
          <p:nvPr/>
        </p:nvSpPr>
        <p:spPr>
          <a:xfrm>
            <a:off x="3180080" y="237236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Arrow: Down 6">
            <a:extLst>
              <a:ext uri="{FF2B5EF4-FFF2-40B4-BE49-F238E27FC236}">
                <a16:creationId xmlns:a16="http://schemas.microsoft.com/office/drawing/2014/main" id="{CC8A6191-A853-4580-99F8-30AEE1A8831D}"/>
              </a:ext>
            </a:extLst>
          </p:cNvPr>
          <p:cNvSpPr/>
          <p:nvPr/>
        </p:nvSpPr>
        <p:spPr>
          <a:xfrm>
            <a:off x="6451600" y="1249680"/>
            <a:ext cx="802640" cy="629920"/>
          </a:xfrm>
          <a:prstGeom prst="downArrow">
            <a:avLst/>
          </a:prstGeom>
          <a:solidFill>
            <a:srgbClr val="FF000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959A6A71-A56B-43D6-B820-5FBFE48BB6A8}"/>
              </a:ext>
            </a:extLst>
          </p:cNvPr>
          <p:cNvSpPr/>
          <p:nvPr/>
        </p:nvSpPr>
        <p:spPr>
          <a:xfrm>
            <a:off x="2961640" y="6604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0" name="Rectangle 9">
            <a:extLst>
              <a:ext uri="{FF2B5EF4-FFF2-40B4-BE49-F238E27FC236}">
                <a16:creationId xmlns:a16="http://schemas.microsoft.com/office/drawing/2014/main" id="{D5CFCBE1-7E35-4F18-9C34-E3E538B782BE}"/>
              </a:ext>
            </a:extLst>
          </p:cNvPr>
          <p:cNvSpPr/>
          <p:nvPr/>
        </p:nvSpPr>
        <p:spPr>
          <a:xfrm>
            <a:off x="394716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id="{0A90BD16-06F2-4BD1-8761-98C505B85D04}"/>
              </a:ext>
            </a:extLst>
          </p:cNvPr>
          <p:cNvSpPr/>
          <p:nvPr/>
        </p:nvSpPr>
        <p:spPr>
          <a:xfrm>
            <a:off x="492252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2" name="Rectangle 11">
            <a:extLst>
              <a:ext uri="{FF2B5EF4-FFF2-40B4-BE49-F238E27FC236}">
                <a16:creationId xmlns:a16="http://schemas.microsoft.com/office/drawing/2014/main" id="{AA016481-F9C9-4B89-9F73-843DCB9F2635}"/>
              </a:ext>
            </a:extLst>
          </p:cNvPr>
          <p:cNvSpPr/>
          <p:nvPr/>
        </p:nvSpPr>
        <p:spPr>
          <a:xfrm>
            <a:off x="655828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3" name="Rectangle 12">
            <a:extLst>
              <a:ext uri="{FF2B5EF4-FFF2-40B4-BE49-F238E27FC236}">
                <a16:creationId xmlns:a16="http://schemas.microsoft.com/office/drawing/2014/main" id="{A0591428-A90E-454A-8454-02330BB149EC}"/>
              </a:ext>
            </a:extLst>
          </p:cNvPr>
          <p:cNvSpPr/>
          <p:nvPr/>
        </p:nvSpPr>
        <p:spPr>
          <a:xfrm>
            <a:off x="753364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4" name="Rectangle 13">
            <a:extLst>
              <a:ext uri="{FF2B5EF4-FFF2-40B4-BE49-F238E27FC236}">
                <a16:creationId xmlns:a16="http://schemas.microsoft.com/office/drawing/2014/main" id="{F44A7E01-D2F0-4E24-A301-E9DEBC04B43B}"/>
              </a:ext>
            </a:extLst>
          </p:cNvPr>
          <p:cNvSpPr/>
          <p:nvPr/>
        </p:nvSpPr>
        <p:spPr>
          <a:xfrm>
            <a:off x="850900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Tree>
    <p:extLst>
      <p:ext uri="{BB962C8B-B14F-4D97-AF65-F5344CB8AC3E}">
        <p14:creationId xmlns:p14="http://schemas.microsoft.com/office/powerpoint/2010/main" val="2451884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9A471-2D1D-405B-AD26-81E46DA269B3}"/>
              </a:ext>
            </a:extLst>
          </p:cNvPr>
          <p:cNvPicPr>
            <a:picLocks noChangeAspect="1"/>
          </p:cNvPicPr>
          <p:nvPr/>
        </p:nvPicPr>
        <p:blipFill>
          <a:blip r:embed="rId2"/>
          <a:stretch>
            <a:fillRect/>
          </a:stretch>
        </p:blipFill>
        <p:spPr>
          <a:xfrm>
            <a:off x="2420304" y="1463040"/>
            <a:ext cx="7184378" cy="5394960"/>
          </a:xfrm>
          <a:prstGeom prst="rect">
            <a:avLst/>
          </a:prstGeom>
        </p:spPr>
      </p:pic>
      <p:sp>
        <p:nvSpPr>
          <p:cNvPr id="3" name="Rectangle 2">
            <a:extLst>
              <a:ext uri="{FF2B5EF4-FFF2-40B4-BE49-F238E27FC236}">
                <a16:creationId xmlns:a16="http://schemas.microsoft.com/office/drawing/2014/main" id="{B240A1E3-6658-4A4A-845D-9D79CFCB2E61}"/>
              </a:ext>
            </a:extLst>
          </p:cNvPr>
          <p:cNvSpPr/>
          <p:nvPr/>
        </p:nvSpPr>
        <p:spPr>
          <a:xfrm>
            <a:off x="1973262" y="6604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C</a:t>
            </a:r>
            <a:endParaRPr lang="vi-VN" sz="5400">
              <a:solidFill>
                <a:schemeClr val="bg2">
                  <a:lumMod val="10000"/>
                </a:schemeClr>
              </a:solidFill>
              <a:latin typeface="#9Slide04 Rokkitt Bold" panose="00000800000000000000" pitchFamily="2" charset="0"/>
            </a:endParaRPr>
          </a:p>
        </p:txBody>
      </p:sp>
      <p:sp>
        <p:nvSpPr>
          <p:cNvPr id="4" name="Rectangle 3">
            <a:extLst>
              <a:ext uri="{FF2B5EF4-FFF2-40B4-BE49-F238E27FC236}">
                <a16:creationId xmlns:a16="http://schemas.microsoft.com/office/drawing/2014/main" id="{FB49252A-EEBE-41E0-B188-C382BB48B201}"/>
              </a:ext>
            </a:extLst>
          </p:cNvPr>
          <p:cNvSpPr/>
          <p:nvPr/>
        </p:nvSpPr>
        <p:spPr>
          <a:xfrm>
            <a:off x="6969760" y="342900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4F8E325-DB1D-4AB3-97FA-94F93A154F86}"/>
              </a:ext>
            </a:extLst>
          </p:cNvPr>
          <p:cNvSpPr/>
          <p:nvPr/>
        </p:nvSpPr>
        <p:spPr>
          <a:xfrm>
            <a:off x="6283960" y="146304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45DFDC73-EBAC-4385-BFD0-EA5FBF775EF7}"/>
              </a:ext>
            </a:extLst>
          </p:cNvPr>
          <p:cNvSpPr/>
          <p:nvPr/>
        </p:nvSpPr>
        <p:spPr>
          <a:xfrm>
            <a:off x="3180080" y="2372360"/>
            <a:ext cx="1371600" cy="51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Arrow: Down 6">
            <a:extLst>
              <a:ext uri="{FF2B5EF4-FFF2-40B4-BE49-F238E27FC236}">
                <a16:creationId xmlns:a16="http://schemas.microsoft.com/office/drawing/2014/main" id="{CC8A6191-A853-4580-99F8-30AEE1A8831D}"/>
              </a:ext>
            </a:extLst>
          </p:cNvPr>
          <p:cNvSpPr/>
          <p:nvPr/>
        </p:nvSpPr>
        <p:spPr>
          <a:xfrm>
            <a:off x="6522720" y="1366520"/>
            <a:ext cx="640080" cy="513080"/>
          </a:xfrm>
          <a:prstGeom prst="downArrow">
            <a:avLst/>
          </a:prstGeom>
          <a:solidFill>
            <a:srgbClr val="FF000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959A6A71-A56B-43D6-B820-5FBFE48BB6A8}"/>
              </a:ext>
            </a:extLst>
          </p:cNvPr>
          <p:cNvSpPr/>
          <p:nvPr/>
        </p:nvSpPr>
        <p:spPr>
          <a:xfrm>
            <a:off x="2961640" y="6604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H</a:t>
            </a:r>
            <a:endParaRPr lang="vi-VN" sz="5400">
              <a:solidFill>
                <a:schemeClr val="bg2">
                  <a:lumMod val="10000"/>
                </a:schemeClr>
              </a:solidFill>
              <a:latin typeface="#9Slide04 Rokkitt Bold" panose="00000800000000000000" pitchFamily="2" charset="0"/>
            </a:endParaRPr>
          </a:p>
        </p:txBody>
      </p:sp>
      <p:sp>
        <p:nvSpPr>
          <p:cNvPr id="10" name="Rectangle 9">
            <a:extLst>
              <a:ext uri="{FF2B5EF4-FFF2-40B4-BE49-F238E27FC236}">
                <a16:creationId xmlns:a16="http://schemas.microsoft.com/office/drawing/2014/main" id="{D5CFCBE1-7E35-4F18-9C34-E3E538B782BE}"/>
              </a:ext>
            </a:extLst>
          </p:cNvPr>
          <p:cNvSpPr/>
          <p:nvPr/>
        </p:nvSpPr>
        <p:spPr>
          <a:xfrm>
            <a:off x="394716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Ấ</a:t>
            </a:r>
            <a:endParaRPr lang="vi-VN" sz="5400">
              <a:solidFill>
                <a:schemeClr val="bg2">
                  <a:lumMod val="10000"/>
                </a:schemeClr>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id="{0A90BD16-06F2-4BD1-8761-98C505B85D04}"/>
              </a:ext>
            </a:extLst>
          </p:cNvPr>
          <p:cNvSpPr/>
          <p:nvPr/>
        </p:nvSpPr>
        <p:spPr>
          <a:xfrm>
            <a:off x="492252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T</a:t>
            </a:r>
            <a:endParaRPr lang="vi-VN" sz="5400">
              <a:solidFill>
                <a:schemeClr val="bg2">
                  <a:lumMod val="10000"/>
                </a:schemeClr>
              </a:solidFill>
              <a:latin typeface="#9Slide04 Rokkitt Bold" panose="00000800000000000000" pitchFamily="2" charset="0"/>
            </a:endParaRPr>
          </a:p>
        </p:txBody>
      </p:sp>
      <p:sp>
        <p:nvSpPr>
          <p:cNvPr id="12" name="Rectangle 11">
            <a:extLst>
              <a:ext uri="{FF2B5EF4-FFF2-40B4-BE49-F238E27FC236}">
                <a16:creationId xmlns:a16="http://schemas.microsoft.com/office/drawing/2014/main" id="{AA016481-F9C9-4B89-9F73-843DCB9F2635}"/>
              </a:ext>
            </a:extLst>
          </p:cNvPr>
          <p:cNvSpPr/>
          <p:nvPr/>
        </p:nvSpPr>
        <p:spPr>
          <a:xfrm>
            <a:off x="6558280" y="60960"/>
            <a:ext cx="904240" cy="889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K</a:t>
            </a:r>
            <a:endParaRPr lang="vi-VN" sz="5400">
              <a:solidFill>
                <a:schemeClr val="bg2">
                  <a:lumMod val="10000"/>
                </a:schemeClr>
              </a:solidFill>
              <a:latin typeface="#9Slide04 Rokkitt Bold" panose="00000800000000000000" pitchFamily="2" charset="0"/>
            </a:endParaRPr>
          </a:p>
        </p:txBody>
      </p:sp>
      <p:sp>
        <p:nvSpPr>
          <p:cNvPr id="13" name="Rectangle 12">
            <a:extLst>
              <a:ext uri="{FF2B5EF4-FFF2-40B4-BE49-F238E27FC236}">
                <a16:creationId xmlns:a16="http://schemas.microsoft.com/office/drawing/2014/main" id="{A0591428-A90E-454A-8454-02330BB149EC}"/>
              </a:ext>
            </a:extLst>
          </p:cNvPr>
          <p:cNvSpPr/>
          <p:nvPr/>
        </p:nvSpPr>
        <p:spPr>
          <a:xfrm>
            <a:off x="753364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H</a:t>
            </a:r>
            <a:endParaRPr lang="vi-VN" sz="5400">
              <a:solidFill>
                <a:schemeClr val="bg2">
                  <a:lumMod val="10000"/>
                </a:schemeClr>
              </a:solidFill>
              <a:latin typeface="#9Slide04 Rokkitt Bold" panose="00000800000000000000" pitchFamily="2" charset="0"/>
            </a:endParaRPr>
          </a:p>
        </p:txBody>
      </p:sp>
      <p:sp>
        <p:nvSpPr>
          <p:cNvPr id="14" name="Rectangle 13">
            <a:extLst>
              <a:ext uri="{FF2B5EF4-FFF2-40B4-BE49-F238E27FC236}">
                <a16:creationId xmlns:a16="http://schemas.microsoft.com/office/drawing/2014/main" id="{F44A7E01-D2F0-4E24-A301-E9DEBC04B43B}"/>
              </a:ext>
            </a:extLst>
          </p:cNvPr>
          <p:cNvSpPr/>
          <p:nvPr/>
        </p:nvSpPr>
        <p:spPr>
          <a:xfrm>
            <a:off x="8509000" y="55880"/>
            <a:ext cx="904240" cy="9042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2">
                    <a:lumMod val="10000"/>
                  </a:schemeClr>
                </a:solidFill>
                <a:latin typeface="#9Slide04 Rokkitt Bold" panose="00000800000000000000" pitchFamily="2" charset="0"/>
              </a:rPr>
              <a:t>Í</a:t>
            </a:r>
            <a:endParaRPr lang="vi-VN" sz="5400">
              <a:solidFill>
                <a:schemeClr val="bg2">
                  <a:lumMod val="10000"/>
                </a:schemeClr>
              </a:solidFill>
              <a:latin typeface="#9Slide04 Rokkitt Bold" panose="00000800000000000000" pitchFamily="2" charset="0"/>
            </a:endParaRPr>
          </a:p>
        </p:txBody>
      </p:sp>
    </p:spTree>
    <p:extLst>
      <p:ext uri="{BB962C8B-B14F-4D97-AF65-F5344CB8AC3E}">
        <p14:creationId xmlns:p14="http://schemas.microsoft.com/office/powerpoint/2010/main" val="3363529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CAC09B-DC1C-4A3D-8119-29B5E74B1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83" y="254000"/>
            <a:ext cx="4392731" cy="4846320"/>
          </a:xfrm>
          <a:prstGeom prst="rect">
            <a:avLst/>
          </a:prstGeom>
        </p:spPr>
      </p:pic>
      <p:pic>
        <p:nvPicPr>
          <p:cNvPr id="7" name="Picture 6">
            <a:extLst>
              <a:ext uri="{FF2B5EF4-FFF2-40B4-BE49-F238E27FC236}">
                <a16:creationId xmlns:a16="http://schemas.microsoft.com/office/drawing/2014/main" id="{4A2D1515-F1E4-4969-8D0B-C38E16A015EF}"/>
              </a:ext>
            </a:extLst>
          </p:cNvPr>
          <p:cNvPicPr>
            <a:picLocks noChangeAspect="1"/>
          </p:cNvPicPr>
          <p:nvPr/>
        </p:nvPicPr>
        <p:blipFill rotWithShape="1">
          <a:blip r:embed="rId4">
            <a:extLst>
              <a:ext uri="{28A0092B-C50C-407E-A947-70E740481C1C}">
                <a14:useLocalDpi xmlns:a14="http://schemas.microsoft.com/office/drawing/2010/main" val="0"/>
              </a:ext>
            </a:extLst>
          </a:blip>
          <a:srcRect t="20342" r="28489"/>
          <a:stretch/>
        </p:blipFill>
        <p:spPr>
          <a:xfrm>
            <a:off x="5244137" y="232576"/>
            <a:ext cx="6583680" cy="4889168"/>
          </a:xfrm>
          <a:prstGeom prst="rect">
            <a:avLst/>
          </a:prstGeom>
        </p:spPr>
      </p:pic>
      <p:sp>
        <p:nvSpPr>
          <p:cNvPr id="8" name="Rectangle 7">
            <a:extLst>
              <a:ext uri="{FF2B5EF4-FFF2-40B4-BE49-F238E27FC236}">
                <a16:creationId xmlns:a16="http://schemas.microsoft.com/office/drawing/2014/main" id="{60006CC0-A4DD-46CF-AE5E-DA6A34B45C6B}"/>
              </a:ext>
            </a:extLst>
          </p:cNvPr>
          <p:cNvSpPr/>
          <p:nvPr/>
        </p:nvSpPr>
        <p:spPr>
          <a:xfrm>
            <a:off x="2470871" y="549656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id="{F9928648-E275-4D15-984B-C8CC70D6C7D1}"/>
              </a:ext>
            </a:extLst>
          </p:cNvPr>
          <p:cNvSpPr/>
          <p:nvPr/>
        </p:nvSpPr>
        <p:spPr>
          <a:xfrm>
            <a:off x="5806438" y="5496560"/>
            <a:ext cx="904240" cy="9042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D8673470-F423-4AB8-887E-D83EF331990A}"/>
              </a:ext>
            </a:extLst>
          </p:cNvPr>
          <p:cNvSpPr/>
          <p:nvPr/>
        </p:nvSpPr>
        <p:spPr>
          <a:xfrm>
            <a:off x="3469638" y="549656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6" name="Rectangle 15">
            <a:extLst>
              <a:ext uri="{FF2B5EF4-FFF2-40B4-BE49-F238E27FC236}">
                <a16:creationId xmlns:a16="http://schemas.microsoft.com/office/drawing/2014/main" id="{74D30B4D-7662-485D-87CF-8D4F9E813DA8}"/>
              </a:ext>
            </a:extLst>
          </p:cNvPr>
          <p:cNvSpPr/>
          <p:nvPr/>
        </p:nvSpPr>
        <p:spPr>
          <a:xfrm>
            <a:off x="580643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id="{E5F63692-9841-428B-959A-46AA58E072F8}"/>
              </a:ext>
            </a:extLst>
          </p:cNvPr>
          <p:cNvSpPr/>
          <p:nvPr/>
        </p:nvSpPr>
        <p:spPr>
          <a:xfrm>
            <a:off x="6830603"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8" name="Rectangle 17">
            <a:extLst>
              <a:ext uri="{FF2B5EF4-FFF2-40B4-BE49-F238E27FC236}">
                <a16:creationId xmlns:a16="http://schemas.microsoft.com/office/drawing/2014/main" id="{EAC76488-7D5A-4900-B27A-C93C6EB897E5}"/>
              </a:ext>
            </a:extLst>
          </p:cNvPr>
          <p:cNvSpPr/>
          <p:nvPr/>
        </p:nvSpPr>
        <p:spPr>
          <a:xfrm>
            <a:off x="7866929"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Tree>
    <p:extLst>
      <p:ext uri="{BB962C8B-B14F-4D97-AF65-F5344CB8AC3E}">
        <p14:creationId xmlns:p14="http://schemas.microsoft.com/office/powerpoint/2010/main" val="356430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CAC09B-DC1C-4A3D-8119-29B5E74B1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83" y="254000"/>
            <a:ext cx="4392731" cy="4846320"/>
          </a:xfrm>
          <a:prstGeom prst="rect">
            <a:avLst/>
          </a:prstGeom>
        </p:spPr>
      </p:pic>
      <p:pic>
        <p:nvPicPr>
          <p:cNvPr id="7" name="Picture 6">
            <a:extLst>
              <a:ext uri="{FF2B5EF4-FFF2-40B4-BE49-F238E27FC236}">
                <a16:creationId xmlns:a16="http://schemas.microsoft.com/office/drawing/2014/main" id="{4A2D1515-F1E4-4969-8D0B-C38E16A015EF}"/>
              </a:ext>
            </a:extLst>
          </p:cNvPr>
          <p:cNvPicPr>
            <a:picLocks noChangeAspect="1"/>
          </p:cNvPicPr>
          <p:nvPr/>
        </p:nvPicPr>
        <p:blipFill rotWithShape="1">
          <a:blip r:embed="rId4">
            <a:extLst>
              <a:ext uri="{28A0092B-C50C-407E-A947-70E740481C1C}">
                <a14:useLocalDpi xmlns:a14="http://schemas.microsoft.com/office/drawing/2010/main" val="0"/>
              </a:ext>
            </a:extLst>
          </a:blip>
          <a:srcRect t="20342" r="28489"/>
          <a:stretch/>
        </p:blipFill>
        <p:spPr>
          <a:xfrm>
            <a:off x="5244137" y="232576"/>
            <a:ext cx="6583680" cy="4889168"/>
          </a:xfrm>
          <a:prstGeom prst="rect">
            <a:avLst/>
          </a:prstGeom>
        </p:spPr>
      </p:pic>
      <p:sp>
        <p:nvSpPr>
          <p:cNvPr id="8" name="Rectangle 7">
            <a:extLst>
              <a:ext uri="{FF2B5EF4-FFF2-40B4-BE49-F238E27FC236}">
                <a16:creationId xmlns:a16="http://schemas.microsoft.com/office/drawing/2014/main" id="{60006CC0-A4DD-46CF-AE5E-DA6A34B45C6B}"/>
              </a:ext>
            </a:extLst>
          </p:cNvPr>
          <p:cNvSpPr/>
          <p:nvPr/>
        </p:nvSpPr>
        <p:spPr>
          <a:xfrm>
            <a:off x="2470871" y="549656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H</a:t>
            </a:r>
            <a:endParaRPr lang="vi-VN" sz="540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id="{F9928648-E275-4D15-984B-C8CC70D6C7D1}"/>
              </a:ext>
            </a:extLst>
          </p:cNvPr>
          <p:cNvSpPr/>
          <p:nvPr/>
        </p:nvSpPr>
        <p:spPr>
          <a:xfrm>
            <a:off x="5806438" y="5496560"/>
            <a:ext cx="904240" cy="9042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D8673470-F423-4AB8-887E-D83EF331990A}"/>
              </a:ext>
            </a:extLst>
          </p:cNvPr>
          <p:cNvSpPr/>
          <p:nvPr/>
        </p:nvSpPr>
        <p:spPr>
          <a:xfrm>
            <a:off x="3469638" y="549656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Ô</a:t>
            </a:r>
            <a:endParaRPr lang="vi-VN" sz="5400">
              <a:solidFill>
                <a:schemeClr val="bg1"/>
              </a:solidFill>
              <a:latin typeface="#9Slide04 Rokkitt Bold" panose="00000800000000000000" pitchFamily="2" charset="0"/>
            </a:endParaRPr>
          </a:p>
        </p:txBody>
      </p:sp>
      <p:sp>
        <p:nvSpPr>
          <p:cNvPr id="16" name="Rectangle 15">
            <a:extLst>
              <a:ext uri="{FF2B5EF4-FFF2-40B4-BE49-F238E27FC236}">
                <a16:creationId xmlns:a16="http://schemas.microsoft.com/office/drawing/2014/main" id="{74D30B4D-7662-485D-87CF-8D4F9E813DA8}"/>
              </a:ext>
            </a:extLst>
          </p:cNvPr>
          <p:cNvSpPr/>
          <p:nvPr/>
        </p:nvSpPr>
        <p:spPr>
          <a:xfrm>
            <a:off x="580643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H</a:t>
            </a:r>
            <a:endParaRPr lang="vi-VN" sz="5400">
              <a:solidFill>
                <a:schemeClr val="bg1"/>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id="{E5F63692-9841-428B-959A-46AA58E072F8}"/>
              </a:ext>
            </a:extLst>
          </p:cNvPr>
          <p:cNvSpPr/>
          <p:nvPr/>
        </p:nvSpPr>
        <p:spPr>
          <a:xfrm>
            <a:off x="6830603"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Ấ</a:t>
            </a:r>
            <a:endParaRPr lang="vi-VN" sz="5400">
              <a:solidFill>
                <a:schemeClr val="bg1"/>
              </a:solidFill>
              <a:latin typeface="#9Slide04 Rokkitt Bold" panose="00000800000000000000" pitchFamily="2" charset="0"/>
            </a:endParaRPr>
          </a:p>
        </p:txBody>
      </p:sp>
      <p:sp>
        <p:nvSpPr>
          <p:cNvPr id="18" name="Rectangle 17">
            <a:extLst>
              <a:ext uri="{FF2B5EF4-FFF2-40B4-BE49-F238E27FC236}">
                <a16:creationId xmlns:a16="http://schemas.microsoft.com/office/drawing/2014/main" id="{EAC76488-7D5A-4900-B27A-C93C6EB897E5}"/>
              </a:ext>
            </a:extLst>
          </p:cNvPr>
          <p:cNvSpPr/>
          <p:nvPr/>
        </p:nvSpPr>
        <p:spPr>
          <a:xfrm>
            <a:off x="7866929"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P</a:t>
            </a:r>
            <a:endParaRPr lang="vi-VN" sz="5400">
              <a:solidFill>
                <a:schemeClr val="bg1"/>
              </a:solidFill>
              <a:latin typeface="#9Slide04 Rokkitt Bold" panose="00000800000000000000" pitchFamily="2" charset="0"/>
            </a:endParaRPr>
          </a:p>
        </p:txBody>
      </p:sp>
    </p:spTree>
    <p:extLst>
      <p:ext uri="{BB962C8B-B14F-4D97-AF65-F5344CB8AC3E}">
        <p14:creationId xmlns:p14="http://schemas.microsoft.com/office/powerpoint/2010/main" val="4151017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006CC0-A4DD-46CF-AE5E-DA6A34B45C6B}"/>
              </a:ext>
            </a:extLst>
          </p:cNvPr>
          <p:cNvSpPr/>
          <p:nvPr/>
        </p:nvSpPr>
        <p:spPr>
          <a:xfrm>
            <a:off x="2951472"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id="{F9928648-E275-4D15-984B-C8CC70D6C7D1}"/>
              </a:ext>
            </a:extLst>
          </p:cNvPr>
          <p:cNvSpPr/>
          <p:nvPr/>
        </p:nvSpPr>
        <p:spPr>
          <a:xfrm>
            <a:off x="5806438" y="5496560"/>
            <a:ext cx="904240" cy="9042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D8673470-F423-4AB8-887E-D83EF331990A}"/>
              </a:ext>
            </a:extLst>
          </p:cNvPr>
          <p:cNvSpPr/>
          <p:nvPr/>
        </p:nvSpPr>
        <p:spPr>
          <a:xfrm>
            <a:off x="392683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6" name="Rectangle 15">
            <a:extLst>
              <a:ext uri="{FF2B5EF4-FFF2-40B4-BE49-F238E27FC236}">
                <a16:creationId xmlns:a16="http://schemas.microsoft.com/office/drawing/2014/main" id="{74D30B4D-7662-485D-87CF-8D4F9E813DA8}"/>
              </a:ext>
            </a:extLst>
          </p:cNvPr>
          <p:cNvSpPr/>
          <p:nvPr/>
        </p:nvSpPr>
        <p:spPr>
          <a:xfrm>
            <a:off x="581659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id="{E5F63692-9841-428B-959A-46AA58E072F8}"/>
              </a:ext>
            </a:extLst>
          </p:cNvPr>
          <p:cNvSpPr/>
          <p:nvPr/>
        </p:nvSpPr>
        <p:spPr>
          <a:xfrm>
            <a:off x="6789963"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8" name="Rectangle 17">
            <a:extLst>
              <a:ext uri="{FF2B5EF4-FFF2-40B4-BE49-F238E27FC236}">
                <a16:creationId xmlns:a16="http://schemas.microsoft.com/office/drawing/2014/main" id="{EAC76488-7D5A-4900-B27A-C93C6EB897E5}"/>
              </a:ext>
            </a:extLst>
          </p:cNvPr>
          <p:cNvSpPr/>
          <p:nvPr/>
        </p:nvSpPr>
        <p:spPr>
          <a:xfrm>
            <a:off x="7775489"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sp>
        <p:nvSpPr>
          <p:cNvPr id="10" name="Rectangle 9">
            <a:extLst>
              <a:ext uri="{FF2B5EF4-FFF2-40B4-BE49-F238E27FC236}">
                <a16:creationId xmlns:a16="http://schemas.microsoft.com/office/drawing/2014/main" id="{47758201-DB46-4D93-8EBF-E4E0EE68F7CA}"/>
              </a:ext>
            </a:extLst>
          </p:cNvPr>
          <p:cNvSpPr/>
          <p:nvPr/>
        </p:nvSpPr>
        <p:spPr>
          <a:xfrm>
            <a:off x="8761015"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solidFill>
                <a:schemeClr val="bg1"/>
              </a:solidFill>
              <a:latin typeface="#9Slide04 Rokkitt Bold" panose="00000800000000000000" pitchFamily="2" charset="0"/>
            </a:endParaRPr>
          </a:p>
        </p:txBody>
      </p:sp>
      <p:pic>
        <p:nvPicPr>
          <p:cNvPr id="3" name="Picture 2">
            <a:extLst>
              <a:ext uri="{FF2B5EF4-FFF2-40B4-BE49-F238E27FC236}">
                <a16:creationId xmlns:a16="http://schemas.microsoft.com/office/drawing/2014/main" id="{D0F2A094-BF4D-4825-AF8A-1B9B985D2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516" y="193040"/>
            <a:ext cx="7960763" cy="4467775"/>
          </a:xfrm>
          <a:prstGeom prst="rect">
            <a:avLst/>
          </a:prstGeom>
        </p:spPr>
      </p:pic>
    </p:spTree>
    <p:extLst>
      <p:ext uri="{BB962C8B-B14F-4D97-AF65-F5344CB8AC3E}">
        <p14:creationId xmlns:p14="http://schemas.microsoft.com/office/powerpoint/2010/main" val="904004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006CC0-A4DD-46CF-AE5E-DA6A34B45C6B}"/>
              </a:ext>
            </a:extLst>
          </p:cNvPr>
          <p:cNvSpPr/>
          <p:nvPr/>
        </p:nvSpPr>
        <p:spPr>
          <a:xfrm>
            <a:off x="2951472"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S</a:t>
            </a:r>
            <a:endParaRPr lang="vi-VN" sz="5400">
              <a:solidFill>
                <a:schemeClr val="bg1"/>
              </a:solidFill>
              <a:latin typeface="#9Slide04 Rokkitt Bold" panose="00000800000000000000" pitchFamily="2" charset="0"/>
            </a:endParaRPr>
          </a:p>
        </p:txBody>
      </p:sp>
      <p:sp>
        <p:nvSpPr>
          <p:cNvPr id="11" name="Rectangle 10">
            <a:extLst>
              <a:ext uri="{FF2B5EF4-FFF2-40B4-BE49-F238E27FC236}">
                <a16:creationId xmlns:a16="http://schemas.microsoft.com/office/drawing/2014/main" id="{F9928648-E275-4D15-984B-C8CC70D6C7D1}"/>
              </a:ext>
            </a:extLst>
          </p:cNvPr>
          <p:cNvSpPr/>
          <p:nvPr/>
        </p:nvSpPr>
        <p:spPr>
          <a:xfrm>
            <a:off x="5806438" y="5496560"/>
            <a:ext cx="904240" cy="9042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D8673470-F423-4AB8-887E-D83EF331990A}"/>
              </a:ext>
            </a:extLst>
          </p:cNvPr>
          <p:cNvSpPr/>
          <p:nvPr/>
        </p:nvSpPr>
        <p:spPr>
          <a:xfrm>
            <a:off x="392683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Ự</a:t>
            </a:r>
            <a:endParaRPr lang="vi-VN" sz="5400">
              <a:solidFill>
                <a:schemeClr val="bg1"/>
              </a:solidFill>
              <a:latin typeface="#9Slide04 Rokkitt Bold" panose="00000800000000000000" pitchFamily="2" charset="0"/>
            </a:endParaRPr>
          </a:p>
        </p:txBody>
      </p:sp>
      <p:sp>
        <p:nvSpPr>
          <p:cNvPr id="16" name="Rectangle 15">
            <a:extLst>
              <a:ext uri="{FF2B5EF4-FFF2-40B4-BE49-F238E27FC236}">
                <a16:creationId xmlns:a16="http://schemas.microsoft.com/office/drawing/2014/main" id="{74D30B4D-7662-485D-87CF-8D4F9E813DA8}"/>
              </a:ext>
            </a:extLst>
          </p:cNvPr>
          <p:cNvSpPr/>
          <p:nvPr/>
        </p:nvSpPr>
        <p:spPr>
          <a:xfrm>
            <a:off x="5816598"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C</a:t>
            </a:r>
            <a:endParaRPr lang="vi-VN" sz="5400">
              <a:solidFill>
                <a:schemeClr val="bg1"/>
              </a:solidFill>
              <a:latin typeface="#9Slide04 Rokkitt Bold" panose="00000800000000000000" pitchFamily="2" charset="0"/>
            </a:endParaRPr>
          </a:p>
        </p:txBody>
      </p:sp>
      <p:sp>
        <p:nvSpPr>
          <p:cNvPr id="17" name="Rectangle 16">
            <a:extLst>
              <a:ext uri="{FF2B5EF4-FFF2-40B4-BE49-F238E27FC236}">
                <a16:creationId xmlns:a16="http://schemas.microsoft.com/office/drawing/2014/main" id="{E5F63692-9841-428B-959A-46AA58E072F8}"/>
              </a:ext>
            </a:extLst>
          </p:cNvPr>
          <p:cNvSpPr/>
          <p:nvPr/>
        </p:nvSpPr>
        <p:spPr>
          <a:xfrm>
            <a:off x="6789963"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H</a:t>
            </a:r>
            <a:endParaRPr lang="vi-VN" sz="5400">
              <a:solidFill>
                <a:schemeClr val="bg1"/>
              </a:solidFill>
              <a:latin typeface="#9Slide04 Rokkitt Bold" panose="00000800000000000000" pitchFamily="2" charset="0"/>
            </a:endParaRPr>
          </a:p>
        </p:txBody>
      </p:sp>
      <p:sp>
        <p:nvSpPr>
          <p:cNvPr id="18" name="Rectangle 17">
            <a:extLst>
              <a:ext uri="{FF2B5EF4-FFF2-40B4-BE49-F238E27FC236}">
                <a16:creationId xmlns:a16="http://schemas.microsoft.com/office/drawing/2014/main" id="{EAC76488-7D5A-4900-B27A-C93C6EB897E5}"/>
              </a:ext>
            </a:extLst>
          </p:cNvPr>
          <p:cNvSpPr/>
          <p:nvPr/>
        </p:nvSpPr>
        <p:spPr>
          <a:xfrm>
            <a:off x="7775489"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Á</a:t>
            </a:r>
            <a:endParaRPr lang="vi-VN" sz="5400">
              <a:solidFill>
                <a:schemeClr val="bg1"/>
              </a:solidFill>
              <a:latin typeface="#9Slide04 Rokkitt Bold" panose="00000800000000000000" pitchFamily="2" charset="0"/>
            </a:endParaRPr>
          </a:p>
        </p:txBody>
      </p:sp>
      <p:sp>
        <p:nvSpPr>
          <p:cNvPr id="10" name="Rectangle 9">
            <a:extLst>
              <a:ext uri="{FF2B5EF4-FFF2-40B4-BE49-F238E27FC236}">
                <a16:creationId xmlns:a16="http://schemas.microsoft.com/office/drawing/2014/main" id="{47758201-DB46-4D93-8EBF-E4E0EE68F7CA}"/>
              </a:ext>
            </a:extLst>
          </p:cNvPr>
          <p:cNvSpPr/>
          <p:nvPr/>
        </p:nvSpPr>
        <p:spPr>
          <a:xfrm>
            <a:off x="8761015" y="5491480"/>
            <a:ext cx="904240" cy="904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9Slide04 Rokkitt Bold" panose="00000800000000000000" pitchFamily="2" charset="0"/>
              </a:rPr>
              <a:t>Y</a:t>
            </a:r>
            <a:endParaRPr lang="vi-VN" sz="5400">
              <a:solidFill>
                <a:schemeClr val="bg1"/>
              </a:solidFill>
              <a:latin typeface="#9Slide04 Rokkitt Bold" panose="00000800000000000000" pitchFamily="2" charset="0"/>
            </a:endParaRPr>
          </a:p>
        </p:txBody>
      </p:sp>
      <p:pic>
        <p:nvPicPr>
          <p:cNvPr id="3" name="Picture 2">
            <a:extLst>
              <a:ext uri="{FF2B5EF4-FFF2-40B4-BE49-F238E27FC236}">
                <a16:creationId xmlns:a16="http://schemas.microsoft.com/office/drawing/2014/main" id="{D0F2A094-BF4D-4825-AF8A-1B9B985D2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516" y="193040"/>
            <a:ext cx="7960763" cy="4467775"/>
          </a:xfrm>
          <a:prstGeom prst="rect">
            <a:avLst/>
          </a:prstGeom>
        </p:spPr>
      </p:pic>
    </p:spTree>
    <p:extLst>
      <p:ext uri="{BB962C8B-B14F-4D97-AF65-F5344CB8AC3E}">
        <p14:creationId xmlns:p14="http://schemas.microsoft.com/office/powerpoint/2010/main" val="2701817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3675</TotalTime>
  <Words>561</Words>
  <Application>Microsoft Macintosh PowerPoint</Application>
  <PresentationFormat>Widescreen</PresentationFormat>
  <Paragraphs>87</Paragraphs>
  <Slides>28</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#9Slide04 Rokkitt Bold</vt:lpstr>
      <vt:lpstr>#9Slide03 Swiss Condensed Bold</vt:lpstr>
      <vt:lpstr>Calibri</vt:lpstr>
      <vt:lpstr>#9Slide03 Cabin Condensed Bold</vt:lpstr>
      <vt:lpstr>Segoe UI Semilight</vt:lpstr>
      <vt:lpstr>Calibri Light</vt:lpstr>
      <vt:lpstr>Arial</vt:lpstr>
      <vt:lpstr>Times New Roman</vt:lpstr>
      <vt:lpstr>#9Slide03 BoosterNextFYBlack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ĐUỔI HÌNH BẮT CHỮ</dc:title>
  <dc:creator>ngô thị hương lan</dc:creator>
  <cp:lastModifiedBy>Doan Thi Thu Trang</cp:lastModifiedBy>
  <cp:revision>234</cp:revision>
  <dcterms:created xsi:type="dcterms:W3CDTF">2021-02-21T07:35:24Z</dcterms:created>
  <dcterms:modified xsi:type="dcterms:W3CDTF">2025-10-13T03:49:04Z</dcterms:modified>
</cp:coreProperties>
</file>